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E0EB-CCC4-451E-8F34-78D93013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4754F-BF4D-4ABF-BDF7-C50647F79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A7FA-A5FC-4370-BE79-B62E0CC5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7D5EA-D337-49CF-ABD9-9EB777C3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A1FEC-7EB6-4748-99C9-9F240F3D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1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34990-F297-4F48-A79E-05C4666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6B1D6-50F2-44E0-B978-7E530EB3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D2D18-6289-460B-8240-5AC56CA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E1CFF-95E3-4DEA-A48A-2702B46F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5820F-CF4A-43B2-A894-9AB8346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0B542-C532-46BA-8A88-93BB40FA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9EE3C-D5DA-441E-A394-88245E7F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4CC6B-140D-44BC-992E-62D49E9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637C2-6957-44BC-846F-62DDB3E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7272-F0D8-4CCA-AC92-59584BA6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05C8-808F-47A4-987A-A66B6FBB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6A8E3-B4A7-4A2C-AB8B-528B3C31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F264E-78A0-4DC4-A32A-2F2DEB6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6638E-6BD0-488E-BB7D-993120D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20E9F-B106-4FB9-B3C3-9AB8E410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17FE-AFC8-4EAF-858E-BAE210BA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EE42B-E901-4EEB-BAD7-519DFE9C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C61E4-571B-4CDD-912F-E1DCFD86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2BB64-A271-4219-9FA9-D08CD065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CB611-95A3-4995-BEC0-D45D4C8E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7BA7-69EB-4E90-9234-AD266A1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F073F-4CEC-4F76-B10C-6B806B47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FAE95-4B95-4C94-BC95-AB9FF079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6DDF5-8CD4-4BDB-9DC5-F1C2766F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F8EC2-BFA3-4B1E-A11C-DA97ED48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107A2-F5D9-455B-8686-92A69A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ABB1-F58E-4734-B9A8-D3A0FBEC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C5189-F771-495B-AD14-CDBC1F05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439CA-3B37-4268-AF1E-0BCDFB52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D7742-A707-4768-9A6C-055E9A1F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8B76E-CBF8-4CBC-BF07-9879E924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E25EE-DC58-4B33-A51B-4C340FA3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1431C-621B-4F2E-9AED-DB667868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FFABE-2E2C-4573-A901-D7E11198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25A7-D660-4081-89BC-D727836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0F8C8-399F-469D-8C2F-2554A448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BEBC19-8C73-457D-954B-14B8CF4D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3C26D-F24E-4045-9CD0-E7E8CCF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62D99-60B8-4C7E-81E2-ECFBF57A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F112C-7335-4A8C-9D5D-6DBBA362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2E391-DC22-4873-A9B3-023E653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4E97-F816-4B93-8F29-A29D8CBF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EB528-F6A1-4205-B683-797F213B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510F2-2BE2-469A-A356-15777C3A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4151F-4EEA-4B8F-8534-A4AAF387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A33F0-59AC-42CB-A4B3-FF4C0A65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80ADD-16A3-404D-8EB2-6A52B5B5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4652-994C-43FA-A71D-1785B0A1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AD3E3-C44A-4C0D-9F89-208EB0E09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14414-32F5-4713-95AE-D23F4268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9FF93-42CD-48EB-BE07-996B9A4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390DC-5432-4AD7-B568-2910C2C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BD498-E359-4113-9EC9-D6A86D2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BDC56-750B-43FF-8986-CB92C880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5580D-3D24-41BB-A8EF-372D317D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A95DB-6B76-475E-8904-BE104C2D1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4D357-4623-4D01-BC5A-D3274F0B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D9C64-8696-45C7-892A-1776C6EE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场记板">
            <a:extLst>
              <a:ext uri="{FF2B5EF4-FFF2-40B4-BE49-F238E27FC236}">
                <a16:creationId xmlns:a16="http://schemas.microsoft.com/office/drawing/2014/main" id="{9678ABC7-6E9E-41AA-99FC-9961D1A7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063" y="-183159"/>
            <a:ext cx="6928606" cy="69286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4CE746-025A-4564-8A88-0D2C6ACE72AB}"/>
              </a:ext>
            </a:extLst>
          </p:cNvPr>
          <p:cNvSpPr/>
          <p:nvPr/>
        </p:nvSpPr>
        <p:spPr>
          <a:xfrm>
            <a:off x="3582099" y="1350628"/>
            <a:ext cx="45604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在一起五个月啦</a:t>
            </a:r>
          </a:p>
        </p:txBody>
      </p:sp>
    </p:spTree>
    <p:extLst>
      <p:ext uri="{BB962C8B-B14F-4D97-AF65-F5344CB8AC3E}">
        <p14:creationId xmlns:p14="http://schemas.microsoft.com/office/powerpoint/2010/main" val="26973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huangjundashuaige</dc:creator>
  <cp:lastModifiedBy>Cao, Ashley</cp:lastModifiedBy>
  <cp:revision>3</cp:revision>
  <dcterms:created xsi:type="dcterms:W3CDTF">2020-01-17T14:07:36Z</dcterms:created>
  <dcterms:modified xsi:type="dcterms:W3CDTF">2020-01-17T14:26:26Z</dcterms:modified>
</cp:coreProperties>
</file>