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40DF8-F125-4718-9978-42E2395E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29" y="953589"/>
            <a:ext cx="10115097" cy="3432142"/>
          </a:xfrm>
        </p:spPr>
        <p:txBody>
          <a:bodyPr>
            <a:normAutofit/>
          </a:bodyPr>
          <a:lstStyle/>
          <a:p>
            <a:r>
              <a:rPr lang="en-US" altLang="zh-CN" sz="7200" dirty="0">
                <a:latin typeface="等线" panose="02010600030101010101" pitchFamily="2" charset="-122"/>
                <a:ea typeface="等线" panose="02010600030101010101" pitchFamily="2" charset="-122"/>
              </a:rPr>
              <a:t>《</a:t>
            </a:r>
            <a:r>
              <a:rPr lang="zh-CN" altLang="en-US" sz="7200" dirty="0">
                <a:latin typeface="等线" panose="02010600030101010101" pitchFamily="2" charset="-122"/>
                <a:ea typeface="等线" panose="02010600030101010101" pitchFamily="2" charset="-122"/>
              </a:rPr>
              <a:t>秘密袭击</a:t>
            </a:r>
            <a:r>
              <a:rPr lang="en-US" altLang="zh-CN" sz="7200" dirty="0">
                <a:latin typeface="等线" panose="02010600030101010101" pitchFamily="2" charset="-122"/>
                <a:ea typeface="等线" panose="02010600030101010101" pitchFamily="2" charset="-122"/>
              </a:rPr>
              <a:t>》</a:t>
            </a:r>
            <a:r>
              <a:rPr lang="zh-CN" altLang="en-US" sz="7200" dirty="0">
                <a:latin typeface="等线" panose="02010600030101010101" pitchFamily="2" charset="-122"/>
                <a:ea typeface="等线" panose="02010600030101010101" pitchFamily="2" charset="-122"/>
              </a:rPr>
              <a:t>试题讲评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0DCC7B-01C6-410A-8C40-6D3C3CB2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4385732"/>
            <a:ext cx="10115097" cy="1405467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猫</a:t>
            </a:r>
          </a:p>
        </p:txBody>
      </p:sp>
    </p:spTree>
    <p:extLst>
      <p:ext uri="{BB962C8B-B14F-4D97-AF65-F5344CB8AC3E}">
        <p14:creationId xmlns:p14="http://schemas.microsoft.com/office/powerpoint/2010/main" val="219569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求答案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最后求所有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∗,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𝑊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+1,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的和，不能每次遍历数组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对状态进行修改，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𝑝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𝑝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子树中的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和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𝑔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从孩子的转移也是对应位置相加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𝑔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的转移可以用矩阵表示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从而只需把线段树标记换成矩阵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每次做完一个点后，整个区间（第二维）乘矩阵更新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𝑔</m:t>
                    </m:r>
                  </m:oMath>
                </a14:m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44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合并背包数组是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的，复杂度为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𝑊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600" b="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根据实现可以获得很多分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背包合并的本质是多项式卷积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*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𝑎𝑏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卷积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𝑔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复杂度为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为最高次项即背包容量）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73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如果存了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,…,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,…,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那么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𝑓𝑔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𝑓𝑔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,…,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𝑓𝑔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加法同样成立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并且有了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6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6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,…,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后也可以还原出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的系数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高斯消元或（拉格朗日）插值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从而还原背包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2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1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在计算过程中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,…,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代替背包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注意这里必须到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</m:oMath>
                </a14:m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所有的加减乘都是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最后花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还原背包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这个算法就是 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FFT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的本质，但模数不支持 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NTT</a:t>
                </a: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结合前面的线段树合并，我们获得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𝑊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的算法通过本题！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35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这题是不是很水啊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DA1C-C162-4A61-B970-DAD0063C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思路较为灵活，实现不是很困难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是一道难度中上的 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DP 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题，考察了线段树的灵活运用和简单数学</a:t>
            </a:r>
            <a:endParaRPr lang="en-US" altLang="zh-CN" sz="26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而你笑道正解无用 暴力把分送 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AK 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都轻松 </a:t>
            </a:r>
            <a:r>
              <a:rPr lang="zh-CN" altLang="en-US" sz="2600" strike="sngStrike" dirty="0">
                <a:latin typeface="等线" panose="02010600030101010101" pitchFamily="2" charset="-122"/>
                <a:ea typeface="等线" panose="02010600030101010101" pitchFamily="2" charset="-122"/>
              </a:rPr>
              <a:t>松松松松松</a:t>
            </a:r>
            <a:endParaRPr lang="en-US" altLang="zh-CN" sz="2600" strike="sngStrike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None/>
            </a:pP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祝大家 </a:t>
            </a:r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Day2 </a:t>
            </a:r>
            <a:r>
              <a:rPr lang="zh-CN" altLang="en-US" sz="2600" dirty="0">
                <a:latin typeface="等线" panose="02010600030101010101" pitchFamily="2" charset="-122"/>
                <a:ea typeface="等线" panose="02010600030101010101" pitchFamily="2" charset="-122"/>
              </a:rPr>
              <a:t>顺利</a:t>
            </a:r>
            <a:endParaRPr lang="en-US" altLang="zh-CN" sz="26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600" dirty="0">
                <a:latin typeface="等线" panose="02010600030101010101" pitchFamily="2" charset="-122"/>
                <a:ea typeface="等线" panose="02010600030101010101" pitchFamily="2" charset="-122"/>
              </a:rPr>
              <a:t>EOF</a:t>
            </a:r>
          </a:p>
        </p:txBody>
      </p:sp>
    </p:spTree>
    <p:extLst>
      <p:ext uri="{BB962C8B-B14F-4D97-AF65-F5344CB8AC3E}">
        <p14:creationId xmlns:p14="http://schemas.microsoft.com/office/powerpoint/2010/main" val="21955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吐槽环节 </a:t>
            </a:r>
            <a:r>
              <a:rPr lang="en-US" altLang="zh-CN" sz="4800" dirty="0">
                <a:latin typeface="等线" panose="02010600030101010101" pitchFamily="2" charset="-122"/>
                <a:ea typeface="等线" panose="02010600030101010101" pitchFamily="2" charset="-122"/>
              </a:rPr>
              <a:t>+ </a:t>
            </a:r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0DA1C-C162-4A61-B970-DAD0063C5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Access Globe</a:t>
            </a: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“你并不想帮他解决这个问题”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2666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（后来被某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z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姓总负责人强行改成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1666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2017011328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（后来因为某些原因改为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64123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↑ 这两个梗属于某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plus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比赛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550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题意简述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给一棵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个点的树，每个点的点权在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1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𝑊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之间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求所有连通块的权值第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</m:oMath>
                </a14:m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大的和模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64123</m:t>
                    </m:r>
                  </m:oMath>
                </a14:m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0" i="1" strike="sngStrike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  <m:r>
                      <a:rPr lang="en-US" altLang="zh-CN" sz="2800" b="0" i="1" strike="sngStrike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</m:t>
                    </m:r>
                    <m:r>
                      <a:rPr lang="en-US" altLang="zh-CN" sz="2800" b="0" i="1" strike="sngStrike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  <m:r>
                      <a:rPr lang="en-US" altLang="zh-CN" sz="2800" b="0" i="1" strike="sngStrike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≤2666,</m:t>
                    </m:r>
                    <m:r>
                      <a:rPr lang="en-US" altLang="zh-CN" sz="2800" b="0" i="1" strike="sngStrike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𝑊</m:t>
                    </m:r>
                    <m:r>
                      <a:rPr lang="en-US" altLang="zh-CN" sz="2800" b="0" i="1" strike="sngStrike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≤2666</m:t>
                    </m:r>
                  </m:oMath>
                </a14:m>
                <a:endParaRPr lang="en-US" altLang="zh-CN" sz="2800" strike="sngStrike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≤1666,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𝑊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≤1666</m:t>
                    </m:r>
                  </m:oMath>
                </a14:m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时间限制 </a:t>
                </a:r>
                <a:r>
                  <a:rPr lang="en-US" altLang="zh-CN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5s</a:t>
                </a:r>
                <a:r>
                  <a:rPr lang="zh-CN" altLang="en-US" sz="2800" smtClean="0">
                    <a:latin typeface="等线" panose="02010600030101010101" pitchFamily="2" charset="-122"/>
                    <a:ea typeface="等线" panose="02010600030101010101" pitchFamily="2" charset="-122"/>
                  </a:rPr>
                  <a:t>，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空间限制很大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7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送分测试点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链的数据连通块都是区间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直接枚举区间维护第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大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用两个堆或平衡树或线段树维护即可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暴力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可以转化为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𝑊</m:t>
                        </m:r>
                      </m:sup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第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大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不小于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 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的</m:t>
                        </m:r>
                        <m:r>
                          <a:rPr lang="zh-CN" altLang="en-US" sz="280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连通块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个数</m:t>
                        </m:r>
                      </m:e>
                    </m:nary>
                  </m:oMath>
                </a14:m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这样第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大是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的刚好被算了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次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再转成“连通块中权值不小于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的点不少于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𝑘</m:t>
                    </m:r>
                  </m:oMath>
                </a14:m>
                <a:r>
                  <a:rPr lang="en-US" altLang="zh-CN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个”的连通块个数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枚举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之后，直接背包，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𝑝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𝑗</m:t>
                        </m:r>
                      </m:e>
                    </m:d>
                  </m:oMath>
                </a14:m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39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学傻了的优化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直接用点分治 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FFT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优化这个背包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𝑊𝑛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 i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写不出来，常数超大，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T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到飞起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0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好一些的优化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将点按权值排序依次加入树中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单点修改，维护背包数组的 </a:t>
                </a:r>
                <a:r>
                  <a:rPr lang="en-US" altLang="zh-CN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DP </a:t>
                </a:r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值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使用动态 </a:t>
                </a:r>
                <a:r>
                  <a:rPr lang="en-US" altLang="zh-CN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DP </a:t>
                </a:r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理论（链分治）瞎 ** 维护一下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b="0" dirty="0">
                    <a:ea typeface="等线" panose="02010600030101010101" pitchFamily="2" charset="-122"/>
                  </a:rPr>
                  <a:t>最好可以做到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𝑂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𝑛𝑊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600" b="0" i="0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sz="26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难写，我专门卡了（卡法同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《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即时战略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》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卡随机剖分）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35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合并状态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首先我们需要把这个 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DP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写成一个好优化的形式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外面枚举一个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，这样看起来只能动态 </a:t>
                </a:r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DP</a:t>
                </a: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把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记录到状态里去！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𝑝</m:t>
                    </m:r>
                  </m:oMath>
                </a14:m>
                <a:r>
                  <a:rPr lang="en-US" altLang="zh-CN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子树中不小于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的点有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𝑗</m:t>
                    </m:r>
                  </m:oMath>
                </a14:m>
                <a:r>
                  <a:rPr lang="en-US" altLang="zh-CN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个的连通块个数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2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44ADA-3DA7-48B1-9B82-77C443AE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等线" panose="02010600030101010101" pitchFamily="2" charset="-122"/>
                <a:ea typeface="等线" panose="02010600030101010101" pitchFamily="2" charset="-122"/>
              </a:rPr>
              <a:t>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初始化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𝑝</m:t>
                    </m:r>
                  </m:oMath>
                </a14:m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等线" panose="02010600030101010101" pitchFamily="2" charset="-122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等线" panose="02010600030101010101" pitchFamily="2" charset="-122"/>
                          </a:rPr>
                          <m:t>,∗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4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这个区间添加物品</a:t>
                </a:r>
                <a:endParaRPr lang="en-US" altLang="zh-CN" sz="24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添加一个孩子的时候</a:t>
                </a:r>
                <a:endParaRPr lang="en-US" altLang="zh-CN" sz="26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𝑖</m:t>
                    </m:r>
                  </m:oMath>
                </a14:m>
                <a:r>
                  <a:rPr lang="en-US" altLang="zh-CN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lang="zh-CN" altLang="en-US" sz="26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这一维对应位置合并背包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区间修改 → 线段树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r>
                  <a:rPr lang="zh-CN" altLang="en-US" sz="280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还要对应位置相乘 → 线段树合并！</a:t>
                </a:r>
                <a:endParaRPr lang="en-US" altLang="zh-CN" sz="2800" dirty="0"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60DA1C-C162-4A61-B970-DAD0063C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498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22</TotalTime>
  <Words>317</Words>
  <Application>Microsoft Office PowerPoint</Application>
  <PresentationFormat>宽屏</PresentationFormat>
  <Paragraphs>84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宋体</vt:lpstr>
      <vt:lpstr>Arial</vt:lpstr>
      <vt:lpstr>Calibri</vt:lpstr>
      <vt:lpstr>Calibri Light</vt:lpstr>
      <vt:lpstr>Cambria Math</vt:lpstr>
      <vt:lpstr>天体</vt:lpstr>
      <vt:lpstr>《秘密袭击》试题讲评</vt:lpstr>
      <vt:lpstr>吐槽环节 + 梗</vt:lpstr>
      <vt:lpstr>题意简述</vt:lpstr>
      <vt:lpstr>送分测试点</vt:lpstr>
      <vt:lpstr>暴力</vt:lpstr>
      <vt:lpstr>学傻了的优化</vt:lpstr>
      <vt:lpstr>好一些的优化</vt:lpstr>
      <vt:lpstr>合并状态</vt:lpstr>
      <vt:lpstr>转移</vt:lpstr>
      <vt:lpstr>求答案</vt:lpstr>
      <vt:lpstr>优化</vt:lpstr>
      <vt:lpstr>优化</vt:lpstr>
      <vt:lpstr>优化</vt:lpstr>
      <vt:lpstr>这题是不是很水啊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《秘密袭击》试题讲评</dc:title>
  <dc:creator>Junkun Chen</dc:creator>
  <cp:lastModifiedBy>张瑞喆</cp:lastModifiedBy>
  <cp:revision>41</cp:revision>
  <dcterms:created xsi:type="dcterms:W3CDTF">2018-04-06T02:51:08Z</dcterms:created>
  <dcterms:modified xsi:type="dcterms:W3CDTF">2018-04-06T11:21:40Z</dcterms:modified>
</cp:coreProperties>
</file>