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6"/>
  </p:notesMasterIdLst>
  <p:handoutMasterIdLst>
    <p:handoutMasterId r:id="rId7"/>
  </p:handoutMasterIdLst>
  <p:sldIdLst>
    <p:sldId id="881" r:id="rId3"/>
    <p:sldId id="901" r:id="rId4"/>
    <p:sldId id="902" r:id="rId5"/>
  </p:sldIdLst>
  <p:sldSz cx="8961120" cy="6721475"/>
  <p:notesSz cx="9906000" cy="6743700"/>
  <p:custDataLst>
    <p:tags r:id="rId11"/>
  </p:custDataLst>
  <p:defaultTextStyle>
    <a:defPPr>
      <a:defRPr lang="en-US"/>
    </a:defPPr>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5pPr>
    <a:lvl6pPr marL="2286000" lvl="5"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6pPr>
    <a:lvl7pPr marL="2743200" lvl="6"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7pPr>
    <a:lvl8pPr marL="3200400" lvl="7"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8pPr>
    <a:lvl9pPr marL="3657600" lvl="8"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710" y="114"/>
      </p:cViewPr>
      <p:guideLst>
        <p:guide orient="horz" pos="4234"/>
        <p:guide orient="horz" pos="168"/>
        <p:guide pos="5511"/>
        <p:guide pos="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3.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页眉占位符 7169"/>
          <p:cNvSpPr>
            <a:spLocks noGrp="1"/>
          </p:cNvSpPr>
          <p:nvPr>
            <p:ph type="hdr" sz="quarter"/>
          </p:nvPr>
        </p:nvSpPr>
        <p:spPr>
          <a:xfrm>
            <a:off x="0" y="0"/>
            <a:ext cx="4292600" cy="336550"/>
          </a:xfrm>
          <a:prstGeom prst="rect">
            <a:avLst/>
          </a:prstGeom>
          <a:noFill/>
          <a:ln w="9525">
            <a:noFill/>
          </a:ln>
        </p:spPr>
        <p:txBody>
          <a:bodyPr/>
          <a:lstStyle/>
          <a:p>
            <a:pPr lvl="0"/>
            <a:endParaRPr lang="zh-CN" altLang="en-US" sz="1200">
              <a:ea typeface="宋体" panose="02010600030101010101" pitchFamily="2" charset="-122"/>
            </a:endParaRPr>
          </a:p>
        </p:txBody>
      </p:sp>
      <p:sp>
        <p:nvSpPr>
          <p:cNvPr id="7171" name="日期占位符 7170"/>
          <p:cNvSpPr>
            <a:spLocks noGrp="1"/>
          </p:cNvSpPr>
          <p:nvPr>
            <p:ph type="dt" sz="quarter" idx="1"/>
          </p:nvPr>
        </p:nvSpPr>
        <p:spPr>
          <a:xfrm>
            <a:off x="5613400" y="0"/>
            <a:ext cx="4292600" cy="336550"/>
          </a:xfrm>
          <a:prstGeom prst="rect">
            <a:avLst/>
          </a:prstGeom>
          <a:noFill/>
          <a:ln w="9525">
            <a:noFill/>
          </a:ln>
        </p:spPr>
        <p:txBody>
          <a:bodyPr/>
          <a:lstStyle/>
          <a:p>
            <a:pPr lvl="0" algn="r"/>
            <a:fld id="{BB962C8B-B14F-4D97-AF65-F5344CB8AC3E}" type="datetime1">
              <a:rPr lang="zh-CN" altLang="en-US" sz="1200" dirty="0">
                <a:ea typeface="宋体" panose="02010600030101010101" pitchFamily="2" charset="-122"/>
              </a:rPr>
            </a:fld>
            <a:endParaRPr lang="zh-CN" altLang="en-US" sz="1200">
              <a:ea typeface="宋体" panose="02010600030101010101" pitchFamily="2" charset="-122"/>
            </a:endParaRPr>
          </a:p>
        </p:txBody>
      </p:sp>
      <p:sp>
        <p:nvSpPr>
          <p:cNvPr id="7172" name="页脚占位符 7171"/>
          <p:cNvSpPr>
            <a:spLocks noGrp="1"/>
          </p:cNvSpPr>
          <p:nvPr>
            <p:ph type="ftr" sz="quarter" idx="2"/>
          </p:nvPr>
        </p:nvSpPr>
        <p:spPr>
          <a:xfrm>
            <a:off x="0" y="6407150"/>
            <a:ext cx="4292600" cy="336550"/>
          </a:xfrm>
          <a:prstGeom prst="rect">
            <a:avLst/>
          </a:prstGeom>
          <a:noFill/>
          <a:ln w="9525">
            <a:noFill/>
          </a:ln>
        </p:spPr>
        <p:txBody>
          <a:bodyPr anchor="b" anchorCtr="0"/>
          <a:lstStyle/>
          <a:p>
            <a:pPr lvl="0"/>
            <a:endParaRPr lang="zh-CN" altLang="en-US" sz="1200">
              <a:ea typeface="宋体" panose="02010600030101010101" pitchFamily="2" charset="-122"/>
            </a:endParaRPr>
          </a:p>
        </p:txBody>
      </p:sp>
      <p:sp>
        <p:nvSpPr>
          <p:cNvPr id="7173" name="灯片编号占位符 7172"/>
          <p:cNvSpPr>
            <a:spLocks noGrp="1"/>
          </p:cNvSpPr>
          <p:nvPr>
            <p:ph type="sldNum" sz="quarter" idx="3"/>
          </p:nvPr>
        </p:nvSpPr>
        <p:spPr>
          <a:xfrm>
            <a:off x="5613400" y="6407150"/>
            <a:ext cx="4292600" cy="336550"/>
          </a:xfrm>
          <a:prstGeom prst="rect">
            <a:avLst/>
          </a:prstGeom>
          <a:noFill/>
          <a:ln w="9525">
            <a:noFill/>
          </a:ln>
        </p:spPr>
        <p:txBody>
          <a:bodyPr anchor="b" anchorCtr="0"/>
          <a:lstStyle/>
          <a:p>
            <a:pPr lvl="0" algn="r"/>
            <a:fld id="{9A0DB2DC-4C9A-4742-B13C-FB6460FD3503}" type="slidenum">
              <a:rPr lang="zh-CN" altLang="en-US" sz="1200" dirty="0">
                <a:ea typeface="宋体" panose="02010600030101010101" pitchFamily="2" charset="-122"/>
              </a:rPr>
            </a:fld>
            <a:endParaRPr lang="zh-CN" altLang="en-US" sz="120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幻灯片图像占位符 5123"/>
          <p:cNvSpPr>
            <a:spLocks noGrp="1" noRot="1" noChangeAspect="1" noTextEdit="1"/>
          </p:cNvSpPr>
          <p:nvPr>
            <p:ph type="sldImg" idx="2"/>
          </p:nvPr>
        </p:nvSpPr>
        <p:spPr>
          <a:xfrm>
            <a:off x="1079500" y="868363"/>
            <a:ext cx="7683500" cy="5761037"/>
          </a:xfrm>
          <a:prstGeom prst="rect">
            <a:avLst/>
          </a:prstGeom>
          <a:ln w="9525" cap="flat" cmpd="sng">
            <a:solidFill>
              <a:schemeClr val="bg1"/>
            </a:solidFill>
            <a:prstDash val="solid"/>
            <a:miter/>
            <a:headEnd type="none" w="med" len="med"/>
            <a:tailEnd type="none" w="med" len="med"/>
          </a:ln>
        </p:spPr>
      </p:sp>
      <p:sp>
        <p:nvSpPr>
          <p:cNvPr id="5125" name="文本占位符 5124"/>
          <p:cNvSpPr>
            <a:spLocks noGrp="1"/>
          </p:cNvSpPr>
          <p:nvPr>
            <p:ph type="body" sz="quarter" idx="3"/>
          </p:nvPr>
        </p:nvSpPr>
        <p:spPr>
          <a:xfrm>
            <a:off x="1184275" y="250825"/>
            <a:ext cx="8440738" cy="220663"/>
          </a:xfrm>
          <a:prstGeom prst="rect">
            <a:avLst/>
          </a:prstGeom>
          <a:noFill/>
          <a:ln w="9525">
            <a:noFill/>
          </a:ln>
        </p:spPr>
        <p:txBody>
          <a:bodyPr lIns="0" tIns="0" rIns="0" bIns="0">
            <a:spAutoFit/>
          </a:bodyPr>
          <a:lstStyle/>
          <a:p>
            <a:pPr lvl="0"/>
            <a:r>
              <a:rPr lang="en-US" altLang="zh-CN"/>
              <a:t>Click to edit Master text styles</a:t>
            </a:r>
            <a:endParaRPr lang="en-US" altLang="zh-CN"/>
          </a:p>
        </p:txBody>
      </p:sp>
      <p:sp>
        <p:nvSpPr>
          <p:cNvPr id="5126" name="doc id"/>
          <p:cNvSpPr>
            <a:spLocks noGrp="1"/>
          </p:cNvSpPr>
          <p:nvPr>
            <p:ph type="ftr" sz="quarter" idx="4"/>
          </p:nvPr>
        </p:nvSpPr>
        <p:spPr>
          <a:xfrm>
            <a:off x="9331325" y="36513"/>
            <a:ext cx="295275" cy="122237"/>
          </a:xfrm>
          <a:prstGeom prst="rect">
            <a:avLst/>
          </a:prstGeom>
          <a:noFill/>
          <a:ln w="9525">
            <a:noFill/>
          </a:ln>
        </p:spPr>
        <p:txBody>
          <a:bodyPr wrap="none" lIns="0" tIns="0" rIns="0" bIns="0" anchor="b" anchorCtr="0">
            <a:spAutoFit/>
          </a:bodyPr>
          <a:lstStyle/>
          <a:p>
            <a:pPr lvl="0" algn="r"/>
            <a:endParaRPr lang="zh-CN" altLang="en-US" sz="800">
              <a:latin typeface="Arial" panose="020B0604020202020204" pitchFamily="34" charset="0"/>
              <a:ea typeface="宋体" panose="02010600030101010101" pitchFamily="2" charset="-122"/>
            </a:endParaRPr>
          </a:p>
        </p:txBody>
      </p:sp>
      <p:sp>
        <p:nvSpPr>
          <p:cNvPr id="5127" name="灯片编号占位符 5126"/>
          <p:cNvSpPr>
            <a:spLocks noGrp="1"/>
          </p:cNvSpPr>
          <p:nvPr>
            <p:ph type="sldNum" sz="quarter" idx="5"/>
          </p:nvPr>
        </p:nvSpPr>
        <p:spPr>
          <a:xfrm>
            <a:off x="8839200" y="6427788"/>
            <a:ext cx="787400" cy="182562"/>
          </a:xfrm>
          <a:prstGeom prst="rect">
            <a:avLst/>
          </a:prstGeom>
          <a:noFill/>
          <a:ln w="9525">
            <a:noFill/>
          </a:ln>
        </p:spPr>
        <p:txBody>
          <a:bodyPr lIns="0" tIns="0" rIns="0" bIns="0" anchor="b" anchorCtr="0">
            <a:spAutoFit/>
          </a:bodyPr>
          <a:lstStyle/>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
        <p:nvSpPr>
          <p:cNvPr id="5137" name="McK Separator" hidden="1"/>
          <p:cNvSpPr/>
          <p:nvPr/>
        </p:nvSpPr>
        <p:spPr>
          <a:xfrm>
            <a:off x="1187450" y="1023938"/>
            <a:ext cx="7575550" cy="0"/>
          </a:xfrm>
          <a:prstGeom prst="line">
            <a:avLst/>
          </a:prstGeom>
          <a:ln w="9525" cap="flat" cmpd="sng">
            <a:solidFill>
              <a:schemeClr val="tx1"/>
            </a:solidFill>
            <a:prstDash val="solid"/>
            <a:headEnd type="none" w="med" len="med"/>
            <a:tailEnd type="none" w="med" len="med"/>
          </a:ln>
        </p:spPr>
      </p:sp>
    </p:spTree>
  </p:cSld>
  <p:clrMap bg1="lt1" tx1="dk1" bg2="lt2" tx2="dk2" accent1="accent1" accent2="accent2" accent3="accent3" accent4="accent4" accent5="accent5" accent6="accent6" hlink="hlink" folHlink="folHlink"/>
  <p:hf ftr="0" dt="0"/>
  <p:notesStyle>
    <a:lvl1pPr marL="0" lvl="0" indent="0" algn="l" defTabSz="914400" rtl="0" eaLnBrk="1" fontAlgn="base" latinLnBrk="0" hangingPunct="1">
      <a:lnSpc>
        <a:spcPct val="90000"/>
      </a:lnSpc>
      <a:spcBef>
        <a:spcPct val="30000"/>
      </a:spcBef>
      <a:spcAft>
        <a:spcPct val="0"/>
      </a:spcAft>
      <a:buNone/>
      <a:defRPr sz="1600" b="1" i="0" u="none" kern="1200" baseline="0">
        <a:solidFill>
          <a:schemeClr val="tx1"/>
        </a:solidFill>
        <a:latin typeface="Arial" panose="020B0604020202020204" pitchFamily="34" charset="0"/>
      </a:defRPr>
    </a:lvl1pPr>
    <a:lvl2pPr marL="1905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3810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5715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7620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spTree>
      <p:nvGrpSpPr>
        <p:cNvPr id="1" name=""/>
        <p:cNvGrpSpPr/>
        <p:nvPr/>
      </p:nvGrpSpPr>
      <p:grpSpPr>
        <a:xfrm>
          <a:off x="0" y="0"/>
          <a:ext cx="0" cy="0"/>
          <a:chOff x="0" y="0"/>
          <a:chExt cx="0" cy="0"/>
        </a:xfrm>
      </p:grpSpPr>
      <p:sp>
        <p:nvSpPr>
          <p:cNvPr id="13316" name="doc id"/>
          <p:cNvSpPr>
            <a:spLocks noGrp="1"/>
          </p:cNvSpPr>
          <p:nvPr>
            <p:ph type="ftr" sz="quarter" idx="3"/>
          </p:nvPr>
        </p:nvSpPr>
        <p:spPr>
          <a:xfrm>
            <a:off x="8442325" y="36513"/>
            <a:ext cx="295275" cy="122237"/>
          </a:xfrm>
          <a:prstGeom prst="rect">
            <a:avLst/>
          </a:prstGeom>
          <a:noFill/>
          <a:ln w="9525">
            <a:noFill/>
          </a:ln>
        </p:spPr>
        <p:txBody>
          <a:bodyPr wrap="none" lIns="0" tIns="0" rIns="0" bIns="0" anchor="t" anchorCtr="0">
            <a:spAutoFit/>
          </a:bodyPr>
          <a:lstStyle>
            <a:lvl1pPr algn="r">
              <a:defRPr sz="800">
                <a:solidFill>
                  <a:srgbClr val="000000"/>
                </a:solidFill>
                <a:latin typeface="Arial" panose="020B0604020202020204" pitchFamily="34" charset="0"/>
                <a:ea typeface="宋体" panose="02010600030101010101" pitchFamily="2" charset="-122"/>
              </a:defRPr>
            </a:lvl1pPr>
          </a:lstStyle>
          <a:p>
            <a:pPr defTabSz="895350"/>
            <a:endParaRPr lang="zh-CN" altLang="en-US"/>
          </a:p>
        </p:txBody>
      </p:sp>
      <p:sp>
        <p:nvSpPr>
          <p:cNvPr id="13314" name="标题 13313"/>
          <p:cNvSpPr>
            <a:spLocks noGrp="1"/>
          </p:cNvSpPr>
          <p:nvPr>
            <p:ph type="ctrTitle"/>
          </p:nvPr>
        </p:nvSpPr>
        <p:spPr>
          <a:xfrm>
            <a:off x="2640013" y="2701925"/>
            <a:ext cx="5027612" cy="365125"/>
          </a:xfrm>
          <a:prstGeom prst="rect">
            <a:avLst/>
          </a:prstGeom>
          <a:noFill/>
          <a:ln w="9525">
            <a:noFill/>
          </a:ln>
        </p:spPr>
        <p:txBody>
          <a:bodyPr lIns="0" tIns="0" rIns="0" bIns="0" anchor="t" anchorCtr="0">
            <a:spAutoFit/>
          </a:bodyPr>
          <a:lstStyle>
            <a:lvl1pPr lvl="0">
              <a:buClrTx/>
              <a:buSzTx/>
              <a:buFontTx/>
              <a:defRPr sz="2400" b="0">
                <a:ea typeface="-윤고딕130" pitchFamily="18" charset="-127"/>
              </a:defRPr>
            </a:lvl1pPr>
          </a:lstStyle>
          <a:p>
            <a:pPr lvl="0"/>
            <a:r>
              <a:rPr lang="en-US" altLang="zh-CN"/>
              <a:t>Click to edit Master title style</a:t>
            </a:r>
            <a:endParaRPr lang="en-US" altLang="zh-CN"/>
          </a:p>
        </p:txBody>
      </p:sp>
      <p:sp>
        <p:nvSpPr>
          <p:cNvPr id="13315" name="副标题 13314"/>
          <p:cNvSpPr>
            <a:spLocks noGrp="1"/>
          </p:cNvSpPr>
          <p:nvPr>
            <p:ph type="subTitle" idx="1"/>
          </p:nvPr>
        </p:nvSpPr>
        <p:spPr>
          <a:xfrm>
            <a:off x="2640013" y="3883025"/>
            <a:ext cx="5027612" cy="212725"/>
          </a:xfrm>
          <a:prstGeom prst="rect">
            <a:avLst/>
          </a:prstGeom>
          <a:noFill/>
          <a:ln w="9525">
            <a:noFill/>
          </a:ln>
        </p:spPr>
        <p:txBody>
          <a:bodyPr lIns="0" tIns="0" rIns="0" bIns="0" anchor="t" anchorCtr="0">
            <a:spAutoFit/>
          </a:bodyPr>
          <a:lstStyle>
            <a:lvl1pPr lvl="0">
              <a:buClrTx/>
              <a:buSzPct val="120000"/>
              <a:buFontTx/>
              <a:defRPr sz="1400"/>
            </a:lvl1pPr>
            <a:lvl2pPr marL="1905" lvl="1" indent="0" algn="ctr">
              <a:buClrTx/>
              <a:buSzPct val="120000"/>
              <a:buFontTx/>
              <a:buNone/>
              <a:defRPr sz="1400"/>
            </a:lvl2pPr>
            <a:lvl3pPr marL="146050" lvl="2" indent="0" algn="ctr">
              <a:buClrTx/>
              <a:buSzTx/>
              <a:buFontTx/>
              <a:buNone/>
              <a:defRPr sz="1400"/>
            </a:lvl3pPr>
            <a:lvl4pPr marL="297180" lvl="3" indent="0" algn="ctr">
              <a:buClrTx/>
              <a:buSzPct val="89000"/>
              <a:buFontTx/>
              <a:buNone/>
              <a:defRPr sz="1400"/>
            </a:lvl4pPr>
            <a:lvl5pPr marL="433705" lvl="4" indent="0" algn="ctr">
              <a:buClrTx/>
              <a:buSzPct val="75000"/>
              <a:buFontTx/>
              <a:buNone/>
              <a:defRPr sz="1400"/>
            </a:lvl5pPr>
          </a:lstStyle>
          <a:p>
            <a:pPr lvl="0"/>
            <a:r>
              <a:rPr lang="en-US" altLang="zh-CN"/>
              <a:t>Click to edit Master subtitle style</a:t>
            </a:r>
            <a:endParaRPr lang="en-US" altLang="zh-CN"/>
          </a:p>
        </p:txBody>
      </p:sp>
      <p:grpSp>
        <p:nvGrpSpPr>
          <p:cNvPr id="13342" name="McK Title Elements"/>
          <p:cNvGrpSpPr/>
          <p:nvPr/>
        </p:nvGrpSpPr>
        <p:grpSpPr>
          <a:xfrm>
            <a:off x="2640013" y="2139950"/>
            <a:ext cx="5027612" cy="4510088"/>
            <a:chOff x="1663" y="1348"/>
            <a:chExt cx="3167" cy="2841"/>
          </a:xfrm>
        </p:grpSpPr>
        <p:sp>
          <p:nvSpPr>
            <p:cNvPr id="13331" name="McK Confidential" hidden="1"/>
            <p:cNvSpPr txBox="1"/>
            <p:nvPr userDrawn="1"/>
          </p:nvSpPr>
          <p:spPr>
            <a:xfrm>
              <a:off x="1663" y="1348"/>
              <a:ext cx="936" cy="134"/>
            </a:xfrm>
            <a:prstGeom prst="rect">
              <a:avLst/>
            </a:prstGeom>
            <a:noFill/>
            <a:ln w="9525">
              <a:noFill/>
            </a:ln>
          </p:spPr>
          <p:txBody>
            <a:bodyPr lIns="0" tIns="0" rIns="0" bIns="0" anchor="t" anchorCtr="0">
              <a:spAutoFit/>
            </a:bodyPr>
            <a:lstStyle/>
            <a:p>
              <a:pPr lvl="0"/>
              <a:r>
                <a:rPr lang="en-US" altLang="zh-CN" sz="1400">
                  <a:latin typeface="Arial" panose="020B0604020202020204" pitchFamily="34" charset="0"/>
                  <a:ea typeface="宋体" panose="02010600030101010101" pitchFamily="2" charset="-122"/>
                </a:rPr>
                <a:t>CONFIDENTIAL</a:t>
              </a:r>
              <a:endParaRPr lang="en-US" altLang="zh-CN" sz="1400">
                <a:latin typeface="Arial" panose="020B0604020202020204" pitchFamily="34" charset="0"/>
                <a:ea typeface="宋体" panose="02010600030101010101" pitchFamily="2" charset="-122"/>
              </a:endParaRPr>
            </a:p>
          </p:txBody>
        </p:sp>
        <p:sp>
          <p:nvSpPr>
            <p:cNvPr id="13332" name="McK Document" hidden="1"/>
            <p:cNvSpPr txBox="1"/>
            <p:nvPr userDrawn="1"/>
          </p:nvSpPr>
          <p:spPr>
            <a:xfrm>
              <a:off x="1663" y="3049"/>
              <a:ext cx="3167" cy="134"/>
            </a:xfrm>
            <a:prstGeom prst="rect">
              <a:avLst/>
            </a:prstGeom>
            <a:noFill/>
            <a:ln w="9525">
              <a:noFill/>
            </a:ln>
          </p:spPr>
          <p:txBody>
            <a:bodyPr lIns="0" tIns="0" rIns="0" bIns="0" anchor="b" anchorCtr="0">
              <a:spAutoFit/>
            </a:bodyPr>
            <a:lstStyle/>
            <a:p>
              <a:pPr lvl="0"/>
              <a:r>
                <a:rPr lang="en-US" altLang="zh-CN" sz="1400">
                  <a:latin typeface="Arial" panose="020B0604020202020204" pitchFamily="34" charset="0"/>
                  <a:ea typeface="宋体" panose="02010600030101010101" pitchFamily="2" charset="-122"/>
                </a:rPr>
                <a:t>Document</a:t>
              </a:r>
              <a:endParaRPr lang="en-US" altLang="zh-CN" sz="1400">
                <a:latin typeface="Arial" panose="020B0604020202020204" pitchFamily="34" charset="0"/>
                <a:ea typeface="宋体" panose="02010600030101010101" pitchFamily="2" charset="-122"/>
              </a:endParaRPr>
            </a:p>
          </p:txBody>
        </p:sp>
        <p:sp>
          <p:nvSpPr>
            <p:cNvPr id="13333" name="McK Date" hidden="1"/>
            <p:cNvSpPr txBox="1"/>
            <p:nvPr userDrawn="1"/>
          </p:nvSpPr>
          <p:spPr>
            <a:xfrm>
              <a:off x="1663" y="3216"/>
              <a:ext cx="3167" cy="134"/>
            </a:xfrm>
            <a:prstGeom prst="rect">
              <a:avLst/>
            </a:prstGeom>
            <a:noFill/>
            <a:ln w="9525">
              <a:noFill/>
            </a:ln>
          </p:spPr>
          <p:txBody>
            <a:bodyPr lIns="0" tIns="0" rIns="0" bIns="0" anchor="t" anchorCtr="0">
              <a:spAutoFit/>
            </a:bodyPr>
            <a:lstStyle/>
            <a:p>
              <a:pPr lvl="0"/>
              <a:r>
                <a:rPr lang="en-US" altLang="zh-CN" sz="1400">
                  <a:latin typeface="Arial" panose="020B0604020202020204" pitchFamily="34" charset="0"/>
                  <a:ea typeface="宋体" panose="02010600030101010101" pitchFamily="2" charset="-122"/>
                </a:rPr>
                <a:t>Date</a:t>
              </a:r>
              <a:endParaRPr lang="en-US" altLang="zh-CN" sz="1400">
                <a:latin typeface="Arial" panose="020B0604020202020204" pitchFamily="34" charset="0"/>
                <a:ea typeface="宋体" panose="02010600030101010101" pitchFamily="2" charset="-122"/>
              </a:endParaRPr>
            </a:p>
          </p:txBody>
        </p:sp>
        <p:sp>
          <p:nvSpPr>
            <p:cNvPr id="13334" name="McK Disclaimer" hidden="1"/>
            <p:cNvSpPr/>
            <p:nvPr userDrawn="1">
              <p:custDataLst>
                <p:tags r:id="rId2"/>
              </p:custDataLst>
            </p:nvPr>
          </p:nvSpPr>
          <p:spPr>
            <a:xfrm>
              <a:off x="1663" y="3759"/>
              <a:ext cx="2303" cy="430"/>
            </a:xfrm>
            <a:prstGeom prst="rect">
              <a:avLst/>
            </a:prstGeom>
            <a:noFill/>
            <a:ln w="9525">
              <a:noFill/>
            </a:ln>
          </p:spPr>
          <p:txBody>
            <a:bodyPr lIns="0" tIns="0" rIns="0" bIns="0" anchor="b" anchorCtr="0">
              <a:spAutoFit/>
            </a:bodyPr>
            <a:lstStyle/>
            <a:p>
              <a:pPr lvl="0" defTabSz="805180" eaLnBrk="0" hangingPunct="0"/>
              <a:r>
                <a:rPr lang="en-US" altLang="zh-CN" sz="900">
                  <a:latin typeface="Arial" panose="020B0604020202020204" pitchFamily="34" charset="0"/>
                  <a:ea typeface="宋体" panose="02010600030101010101" pitchFamily="2" charset="-122"/>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endParaRPr lang="en-US" altLang="zh-CN" sz="900">
                <a:latin typeface="Arial" panose="020B0604020202020204" pitchFamily="34" charset="0"/>
                <a:ea typeface="宋体" panose="02010600030101010101" pitchFamily="2" charset="-122"/>
              </a:endParaRPr>
            </a:p>
          </p:txBody>
        </p:sp>
      </p:grpSp>
      <p:pic>
        <p:nvPicPr>
          <p:cNvPr id="2" name="图片 1" descr="fb33179642653945f97f5ccef9b0a41d"/>
          <p:cNvPicPr>
            <a:picLocks noChangeAspect="1"/>
          </p:cNvPicPr>
          <p:nvPr userDrawn="1"/>
        </p:nvPicPr>
        <p:blipFill>
          <a:blip r:embed="rId3"/>
          <a:srcRect l="4515" t="5569" r="5564" b="5620"/>
          <a:stretch>
            <a:fillRect/>
          </a:stretch>
        </p:blipFill>
        <p:spPr>
          <a:xfrm>
            <a:off x="7164070" y="158750"/>
            <a:ext cx="1703705" cy="112395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5347" y="230188"/>
            <a:ext cx="2155428" cy="2265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9063" y="230188"/>
            <a:ext cx="6341332" cy="2265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8645" y="266065"/>
            <a:ext cx="4271010" cy="292100"/>
          </a:xfrm>
        </p:spPr>
        <p:txBody>
          <a:bodyPr wrap="square"/>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pPr lvl="0" defTabSz="895350"/>
            <a:endParaRPr lang="zh-CN" altLang="en-US"/>
          </a:p>
        </p:txBody>
      </p:sp>
      <p:sp>
        <p:nvSpPr>
          <p:cNvPr id="24" name="图形 5"/>
          <p:cNvSpPr/>
          <p:nvPr userDrawn="1">
            <p:custDataLst>
              <p:tags r:id="rId2"/>
            </p:custDataLst>
          </p:nvPr>
        </p:nvSpPr>
        <p:spPr>
          <a:xfrm rot="5400000">
            <a:off x="122442" y="230822"/>
            <a:ext cx="363825" cy="363825"/>
          </a:xfrm>
          <a:custGeom>
            <a:avLst/>
            <a:gdLst>
              <a:gd name="connsiteX0" fmla="*/ 0 w 363825"/>
              <a:gd name="connsiteY0" fmla="*/ 0 h 363825"/>
              <a:gd name="connsiteX1" fmla="*/ 363825 w 363825"/>
              <a:gd name="connsiteY1" fmla="*/ 363825 h 363825"/>
              <a:gd name="connsiteX2" fmla="*/ 0 w 363825"/>
              <a:gd name="connsiteY2" fmla="*/ 363825 h 363825"/>
              <a:gd name="connsiteX3" fmla="*/ 0 w 363825"/>
              <a:gd name="connsiteY3" fmla="*/ 0 h 363825"/>
            </a:gdLst>
            <a:ahLst/>
            <a:cxnLst>
              <a:cxn ang="0">
                <a:pos x="connsiteX0" y="connsiteY0"/>
              </a:cxn>
              <a:cxn ang="0">
                <a:pos x="connsiteX1" y="connsiteY1"/>
              </a:cxn>
              <a:cxn ang="0">
                <a:pos x="connsiteX2" y="connsiteY2"/>
              </a:cxn>
              <a:cxn ang="0">
                <a:pos x="connsiteX3" y="connsiteY3"/>
              </a:cxn>
            </a:cxnLst>
            <a:rect l="l" t="t" r="r" b="b"/>
            <a:pathLst>
              <a:path w="363825" h="363825">
                <a:moveTo>
                  <a:pt x="0" y="0"/>
                </a:moveTo>
                <a:cubicBezTo>
                  <a:pt x="200946" y="0"/>
                  <a:pt x="363825" y="162879"/>
                  <a:pt x="363825" y="363825"/>
                </a:cubicBezTo>
                <a:lnTo>
                  <a:pt x="0" y="363825"/>
                </a:lnTo>
                <a:lnTo>
                  <a:pt x="0" y="0"/>
                </a:lnTo>
                <a:close/>
              </a:path>
            </a:pathLst>
          </a:custGeom>
          <a:solidFill>
            <a:srgbClr val="0070C0"/>
          </a:solidFill>
          <a:ln w="6241" cap="flat">
            <a:noFill/>
            <a:prstDash val="solid"/>
            <a:miter/>
          </a:ln>
        </p:spPr>
        <p:txBody>
          <a:bodyPr rtlCol="0" anchor="ctr"/>
          <a:lstStyle/>
          <a:p>
            <a:endParaRPr lang="zh-CN" altLang="en-US">
              <a:highlight>
                <a:srgbClr val="0000FF"/>
              </a:high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1453" y="1675702"/>
            <a:ext cx="7729514" cy="2795946"/>
          </a:xfrm>
        </p:spPr>
        <p:txBody>
          <a:bodyPr anchor="b"/>
          <a:lstStyle>
            <a:lvl1pPr>
              <a:defRPr sz="441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11453" y="4498099"/>
            <a:ext cx="7729514" cy="1470322"/>
          </a:xfrm>
        </p:spPr>
        <p:txBody>
          <a:bodyPr/>
          <a:lstStyle>
            <a:lvl1pPr marL="0" indent="0">
              <a:buNone/>
              <a:defRPr sz="1765">
                <a:solidFill>
                  <a:schemeClr val="tx1">
                    <a:tint val="75000"/>
                  </a:schemeClr>
                </a:solidFill>
              </a:defRPr>
            </a:lvl1pPr>
            <a:lvl2pPr marL="335915" indent="0">
              <a:buNone/>
              <a:defRPr sz="1470">
                <a:solidFill>
                  <a:schemeClr val="tx1">
                    <a:tint val="75000"/>
                  </a:schemeClr>
                </a:solidFill>
              </a:defRPr>
            </a:lvl2pPr>
            <a:lvl3pPr marL="671830" indent="0">
              <a:buNone/>
              <a:defRPr sz="1325">
                <a:solidFill>
                  <a:schemeClr val="tx1">
                    <a:tint val="75000"/>
                  </a:schemeClr>
                </a:solidFill>
              </a:defRPr>
            </a:lvl3pPr>
            <a:lvl4pPr marL="1008380" indent="0">
              <a:buNone/>
              <a:defRPr sz="1175">
                <a:solidFill>
                  <a:schemeClr val="tx1">
                    <a:tint val="75000"/>
                  </a:schemeClr>
                </a:solidFill>
              </a:defRPr>
            </a:lvl4pPr>
            <a:lvl5pPr marL="1344295" indent="0">
              <a:buNone/>
              <a:defRPr sz="1175">
                <a:solidFill>
                  <a:schemeClr val="tx1">
                    <a:tint val="75000"/>
                  </a:schemeClr>
                </a:solidFill>
              </a:defRPr>
            </a:lvl5pPr>
            <a:lvl6pPr marL="1680210" indent="0">
              <a:buNone/>
              <a:defRPr sz="1175">
                <a:solidFill>
                  <a:schemeClr val="tx1">
                    <a:tint val="75000"/>
                  </a:schemeClr>
                </a:solidFill>
              </a:defRPr>
            </a:lvl6pPr>
            <a:lvl7pPr marL="2016125" indent="0">
              <a:buNone/>
              <a:defRPr sz="1175">
                <a:solidFill>
                  <a:schemeClr val="tx1">
                    <a:tint val="75000"/>
                  </a:schemeClr>
                </a:solidFill>
              </a:defRPr>
            </a:lvl7pPr>
            <a:lvl8pPr marL="2352675" indent="0">
              <a:buNone/>
              <a:defRPr sz="1175">
                <a:solidFill>
                  <a:schemeClr val="tx1">
                    <a:tint val="75000"/>
                  </a:schemeClr>
                </a:solidFill>
              </a:defRPr>
            </a:lvl8pPr>
            <a:lvl9pPr marL="2688590" indent="0">
              <a:buNone/>
              <a:defRPr sz="1175">
                <a:solidFill>
                  <a:schemeClr val="tx1">
                    <a:tint val="75000"/>
                  </a:schemeClr>
                </a:solidFill>
              </a:defRPr>
            </a:lvl9pPr>
          </a:lstStyle>
          <a:p>
            <a:pPr lvl="0"/>
            <a:r>
              <a:rPr lang="zh-CN" altLang="en-US"/>
              <a:t>单击此处编辑母版文本样式</a:t>
            </a:r>
            <a:endParaRPr lang="zh-CN" altLang="en-US"/>
          </a:p>
        </p:txBody>
      </p:sp>
      <p:sp>
        <p:nvSpPr>
          <p:cNvPr id="5" name="页脚占位符 4"/>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22238" y="1273175"/>
            <a:ext cx="4223083" cy="1222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17692" y="1273175"/>
            <a:ext cx="4223083" cy="1222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7288" y="357856"/>
            <a:ext cx="7729514" cy="1299174"/>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72341" y="1743034"/>
            <a:ext cx="3582331" cy="807510"/>
          </a:xfrm>
        </p:spPr>
        <p:txBody>
          <a:bodyPr anchor="ctr" anchorCtr="0"/>
          <a:lstStyle>
            <a:lvl1pPr marL="0" indent="0">
              <a:buNone/>
              <a:defRPr sz="2060"/>
            </a:lvl1pPr>
            <a:lvl2pPr marL="335915" indent="0">
              <a:buNone/>
              <a:defRPr sz="1765"/>
            </a:lvl2pPr>
            <a:lvl3pPr marL="671830" indent="0">
              <a:buNone/>
              <a:defRPr sz="1470"/>
            </a:lvl3pPr>
            <a:lvl4pPr marL="1008380" indent="0">
              <a:buNone/>
              <a:defRPr sz="1325"/>
            </a:lvl4pPr>
            <a:lvl5pPr marL="1344295" indent="0">
              <a:buNone/>
              <a:defRPr sz="1325"/>
            </a:lvl5pPr>
            <a:lvl6pPr marL="1680210" indent="0">
              <a:buNone/>
              <a:defRPr sz="1325"/>
            </a:lvl6pPr>
            <a:lvl7pPr marL="2016125" indent="0">
              <a:buNone/>
              <a:defRPr sz="1325"/>
            </a:lvl7pPr>
            <a:lvl8pPr marL="2352675" indent="0">
              <a:buNone/>
              <a:defRPr sz="1325"/>
            </a:lvl8pPr>
            <a:lvl9pPr marL="2688590" indent="0">
              <a:buNone/>
              <a:defRPr sz="132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72341" y="2612318"/>
            <a:ext cx="3582331" cy="34541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599175" y="1743034"/>
            <a:ext cx="3599973" cy="807510"/>
          </a:xfrm>
        </p:spPr>
        <p:txBody>
          <a:bodyPr anchor="ctr" anchorCtr="0"/>
          <a:lstStyle>
            <a:lvl1pPr marL="0" indent="0">
              <a:buNone/>
              <a:defRPr sz="2060"/>
            </a:lvl1pPr>
            <a:lvl2pPr marL="335915" indent="0">
              <a:buNone/>
              <a:defRPr sz="1765"/>
            </a:lvl2pPr>
            <a:lvl3pPr marL="671830" indent="0">
              <a:buNone/>
              <a:defRPr sz="1470"/>
            </a:lvl3pPr>
            <a:lvl4pPr marL="1008380" indent="0">
              <a:buNone/>
              <a:defRPr sz="1325"/>
            </a:lvl4pPr>
            <a:lvl5pPr marL="1344295" indent="0">
              <a:buNone/>
              <a:defRPr sz="1325"/>
            </a:lvl5pPr>
            <a:lvl6pPr marL="1680210" indent="0">
              <a:buNone/>
              <a:defRPr sz="1325"/>
            </a:lvl6pPr>
            <a:lvl7pPr marL="2016125" indent="0">
              <a:buNone/>
              <a:defRPr sz="1325"/>
            </a:lvl7pPr>
            <a:lvl8pPr marL="2352675" indent="0">
              <a:buNone/>
              <a:defRPr sz="1325"/>
            </a:lvl8pPr>
            <a:lvl9pPr marL="2688590" indent="0">
              <a:buNone/>
              <a:defRPr sz="132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599175" y="2612318"/>
            <a:ext cx="3599973" cy="34541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页脚占位符 7"/>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3"/>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7288" y="448098"/>
            <a:ext cx="2890399" cy="1568344"/>
          </a:xfrm>
        </p:spPr>
        <p:txBody>
          <a:bodyPr anchor="b"/>
          <a:lstStyle>
            <a:lvl1pPr>
              <a:defRPr sz="2350"/>
            </a:lvl1pPr>
          </a:lstStyle>
          <a:p>
            <a:r>
              <a:rPr lang="zh-CN" altLang="en-US"/>
              <a:t>单击此处编辑母版标题样式</a:t>
            </a:r>
            <a:endParaRPr lang="zh-CN" altLang="en-US"/>
          </a:p>
        </p:txBody>
      </p:sp>
      <p:sp>
        <p:nvSpPr>
          <p:cNvPr id="3" name="内容占位符 2"/>
          <p:cNvSpPr>
            <a:spLocks noGrp="1"/>
          </p:cNvSpPr>
          <p:nvPr>
            <p:ph idx="1"/>
          </p:nvPr>
        </p:nvSpPr>
        <p:spPr>
          <a:xfrm>
            <a:off x="3809913" y="967768"/>
            <a:ext cx="4536888" cy="4776604"/>
          </a:xfrm>
        </p:spPr>
        <p:txBody>
          <a:bodyPr/>
          <a:lstStyle>
            <a:lvl1pPr>
              <a:defRPr sz="2350"/>
            </a:lvl1pPr>
            <a:lvl2pPr>
              <a:defRPr sz="2060"/>
            </a:lvl2pPr>
            <a:lvl3pPr>
              <a:defRPr sz="1765"/>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17288" y="2016443"/>
            <a:ext cx="2890399" cy="3735709"/>
          </a:xfrm>
        </p:spPr>
        <p:txBody>
          <a:bodyPr/>
          <a:lstStyle>
            <a:lvl1pPr marL="0" indent="0">
              <a:buNone/>
              <a:defRPr sz="1175"/>
            </a:lvl1pPr>
            <a:lvl2pPr marL="335915" indent="0">
              <a:buNone/>
              <a:defRPr sz="1030"/>
            </a:lvl2pPr>
            <a:lvl3pPr marL="671830" indent="0">
              <a:buNone/>
              <a:defRPr sz="880"/>
            </a:lvl3pPr>
            <a:lvl4pPr marL="1008380" indent="0">
              <a:buNone/>
              <a:defRPr sz="735"/>
            </a:lvl4pPr>
            <a:lvl5pPr marL="1344295" indent="0">
              <a:buNone/>
              <a:defRPr sz="735"/>
            </a:lvl5pPr>
            <a:lvl6pPr marL="1680210" indent="0">
              <a:buNone/>
              <a:defRPr sz="735"/>
            </a:lvl6pPr>
            <a:lvl7pPr marL="2016125" indent="0">
              <a:buNone/>
              <a:defRPr sz="735"/>
            </a:lvl7pPr>
            <a:lvl8pPr marL="2352675" indent="0">
              <a:buNone/>
              <a:defRPr sz="735"/>
            </a:lvl8pPr>
            <a:lvl9pPr marL="2688590" indent="0">
              <a:buNone/>
              <a:defRPr sz="735"/>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p>
            <a:pPr lvl="0" defTabSz="895350"/>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7288" y="448098"/>
            <a:ext cx="3061748" cy="1568344"/>
          </a:xfrm>
        </p:spPr>
        <p:txBody>
          <a:bodyPr anchor="b"/>
          <a:lstStyle>
            <a:lvl1pPr>
              <a:defRPr sz="235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09913" y="448099"/>
            <a:ext cx="4536888" cy="5296273"/>
          </a:xfrm>
        </p:spPr>
        <p:txBody>
          <a:bodyPr/>
          <a:lstStyle>
            <a:lvl1pPr marL="0" indent="0">
              <a:buNone/>
              <a:defRPr sz="2350"/>
            </a:lvl1pPr>
            <a:lvl2pPr marL="335915" indent="0">
              <a:buNone/>
              <a:defRPr sz="2060"/>
            </a:lvl2pPr>
            <a:lvl3pPr marL="671830" indent="0">
              <a:buNone/>
              <a:defRPr sz="1765"/>
            </a:lvl3pPr>
            <a:lvl4pPr marL="1008380" indent="0">
              <a:buNone/>
              <a:defRPr sz="1470"/>
            </a:lvl4pPr>
            <a:lvl5pPr marL="1344295" indent="0">
              <a:buNone/>
              <a:defRPr sz="1470"/>
            </a:lvl5pPr>
            <a:lvl6pPr marL="1680210" indent="0">
              <a:buNone/>
              <a:defRPr sz="1470"/>
            </a:lvl6pPr>
            <a:lvl7pPr marL="2016125" indent="0">
              <a:buNone/>
              <a:defRPr sz="1470"/>
            </a:lvl7pPr>
            <a:lvl8pPr marL="2352675" indent="0">
              <a:buNone/>
              <a:defRPr sz="1470"/>
            </a:lvl8pPr>
            <a:lvl9pPr marL="2688590" indent="0">
              <a:buNone/>
              <a:defRPr sz="1470"/>
            </a:lvl9pPr>
          </a:lstStyle>
          <a:p>
            <a:endParaRPr lang="zh-CN" altLang="en-US"/>
          </a:p>
        </p:txBody>
      </p:sp>
      <p:sp>
        <p:nvSpPr>
          <p:cNvPr id="4" name="文本占位符 3"/>
          <p:cNvSpPr>
            <a:spLocks noGrp="1"/>
          </p:cNvSpPr>
          <p:nvPr>
            <p:ph type="body" sz="half" idx="2"/>
          </p:nvPr>
        </p:nvSpPr>
        <p:spPr>
          <a:xfrm>
            <a:off x="617288" y="2016443"/>
            <a:ext cx="3061748" cy="3735709"/>
          </a:xfrm>
        </p:spPr>
        <p:txBody>
          <a:bodyPr/>
          <a:lstStyle>
            <a:lvl1pPr marL="0" indent="0">
              <a:buNone/>
              <a:defRPr sz="1470"/>
            </a:lvl1pPr>
            <a:lvl2pPr marL="335915" indent="0">
              <a:buNone/>
              <a:defRPr sz="1325"/>
            </a:lvl2pPr>
            <a:lvl3pPr marL="671830" indent="0">
              <a:buNone/>
              <a:defRPr sz="1175"/>
            </a:lvl3pPr>
            <a:lvl4pPr marL="1008380" indent="0">
              <a:buNone/>
              <a:defRPr sz="1030"/>
            </a:lvl4pPr>
            <a:lvl5pPr marL="1344295" indent="0">
              <a:buNone/>
              <a:defRPr sz="1030"/>
            </a:lvl5pPr>
            <a:lvl6pPr marL="1680210" indent="0">
              <a:buNone/>
              <a:defRPr sz="1030"/>
            </a:lvl6pPr>
            <a:lvl7pPr marL="2016125" indent="0">
              <a:buNone/>
              <a:defRPr sz="1030"/>
            </a:lvl7pPr>
            <a:lvl8pPr marL="2352675" indent="0">
              <a:buNone/>
              <a:defRPr sz="1030"/>
            </a:lvl8pPr>
            <a:lvl9pPr marL="2688590" indent="0">
              <a:buNone/>
              <a:defRPr sz="103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p>
            <a:pPr lvl="0" defTabSz="895350"/>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doc id"/>
          <p:cNvSpPr>
            <a:spLocks noGrp="1"/>
          </p:cNvSpPr>
          <p:nvPr>
            <p:ph type="ftr" sz="quarter" idx="3"/>
          </p:nvPr>
        </p:nvSpPr>
        <p:spPr>
          <a:xfrm>
            <a:off x="8442325" y="36513"/>
            <a:ext cx="295275" cy="122237"/>
          </a:xfrm>
          <a:prstGeom prst="rect">
            <a:avLst/>
          </a:prstGeom>
          <a:noFill/>
          <a:ln w="9525">
            <a:noFill/>
          </a:ln>
        </p:spPr>
        <p:txBody>
          <a:bodyPr wrap="none" lIns="0" tIns="0" rIns="0" bIns="0">
            <a:spAutoFit/>
          </a:bodyPr>
          <a:lstStyle>
            <a:lvl1pPr algn="r">
              <a:defRPr sz="800">
                <a:solidFill>
                  <a:srgbClr val="000000"/>
                </a:solidFill>
                <a:latin typeface="Arial" panose="020B0604020202020204" pitchFamily="34" charset="0"/>
                <a:ea typeface="宋体" panose="02010600030101010101" pitchFamily="2" charset="-122"/>
              </a:defRPr>
            </a:lvl1pPr>
          </a:lstStyle>
          <a:p>
            <a:pPr lvl="0" defTabSz="895350"/>
            <a:endParaRPr lang="zh-CN" altLang="en-US"/>
          </a:p>
        </p:txBody>
      </p:sp>
      <p:sp>
        <p:nvSpPr>
          <p:cNvPr id="1026" name="标题 1025"/>
          <p:cNvSpPr>
            <a:spLocks noGrp="1"/>
          </p:cNvSpPr>
          <p:nvPr>
            <p:ph type="title"/>
          </p:nvPr>
        </p:nvSpPr>
        <p:spPr>
          <a:xfrm>
            <a:off x="119063" y="230188"/>
            <a:ext cx="8618537" cy="288925"/>
          </a:xfrm>
          <a:prstGeom prst="rect">
            <a:avLst/>
          </a:prstGeom>
          <a:noFill/>
          <a:ln w="9525">
            <a:noFill/>
          </a:ln>
        </p:spPr>
        <p:txBody>
          <a:bodyPr lIns="0" tIns="0" rIns="0" bIns="0">
            <a:spAutoFit/>
          </a:bodyPr>
          <a:lstStyle/>
          <a:p>
            <a:pPr lvl="0"/>
            <a:r>
              <a:rPr lang="en-US" altLang="zh-CN"/>
              <a:t>Click to edit Master title style</a:t>
            </a:r>
            <a:endParaRPr lang="en-US" altLang="zh-CN"/>
          </a:p>
        </p:txBody>
      </p:sp>
      <p:sp>
        <p:nvSpPr>
          <p:cNvPr id="1027" name="文本占位符 1026"/>
          <p:cNvSpPr>
            <a:spLocks noGrp="1"/>
          </p:cNvSpPr>
          <p:nvPr>
            <p:ph type="body" idx="1"/>
          </p:nvPr>
        </p:nvSpPr>
        <p:spPr>
          <a:xfrm>
            <a:off x="122238" y="1273175"/>
            <a:ext cx="8618537" cy="1222375"/>
          </a:xfrm>
          <a:prstGeom prst="rect">
            <a:avLst/>
          </a:prstGeom>
          <a:noFill/>
          <a:ln w="9525">
            <a:noFill/>
          </a:ln>
        </p:spPr>
        <p:txBody>
          <a:bodyPr lIns="0" tIns="0" rIns="0" bIns="0">
            <a:sp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grpSp>
        <p:nvGrpSpPr>
          <p:cNvPr id="1213" name="McK Slide Elements"/>
          <p:cNvGrpSpPr/>
          <p:nvPr userDrawn="1"/>
        </p:nvGrpSpPr>
        <p:grpSpPr>
          <a:xfrm>
            <a:off x="122238" y="531813"/>
            <a:ext cx="8618537" cy="6162675"/>
            <a:chOff x="77" y="335"/>
            <a:chExt cx="5429" cy="3882"/>
          </a:xfrm>
        </p:grpSpPr>
        <p:sp>
          <p:nvSpPr>
            <p:cNvPr id="1032" name="McK Measure" hidden="1"/>
            <p:cNvSpPr txBox="1"/>
            <p:nvPr userDrawn="1"/>
          </p:nvSpPr>
          <p:spPr>
            <a:xfrm>
              <a:off x="77" y="335"/>
              <a:ext cx="5429" cy="154"/>
            </a:xfrm>
            <a:prstGeom prst="rect">
              <a:avLst/>
            </a:prstGeom>
            <a:noFill/>
            <a:ln w="9525">
              <a:noFill/>
            </a:ln>
          </p:spPr>
          <p:txBody>
            <a:bodyPr lIns="0" tIns="0" rIns="0" bIns="0">
              <a:spAutoFit/>
            </a:bodyPr>
            <a:lstStyle/>
            <a:p>
              <a:pPr lvl="0" defTabSz="895350"/>
              <a:r>
                <a:rPr lang="en-US" altLang="zh-CN" sz="1600">
                  <a:latin typeface="Arial" panose="020B0604020202020204" pitchFamily="34" charset="0"/>
                  <a:ea typeface="宋体" panose="02010600030101010101" pitchFamily="2" charset="-122"/>
                </a:rPr>
                <a:t>Unit of measure</a:t>
              </a:r>
              <a:endParaRPr lang="en-US" altLang="zh-CN" sz="1600">
                <a:latin typeface="Arial" panose="020B0604020202020204" pitchFamily="34" charset="0"/>
                <a:ea typeface="宋体" panose="02010600030101010101" pitchFamily="2" charset="-122"/>
              </a:endParaRPr>
            </a:p>
          </p:txBody>
        </p:sp>
        <p:sp>
          <p:nvSpPr>
            <p:cNvPr id="1033" name="McK Footnote" hidden="1"/>
            <p:cNvSpPr txBox="1"/>
            <p:nvPr userDrawn="1"/>
          </p:nvSpPr>
          <p:spPr>
            <a:xfrm>
              <a:off x="79" y="3964"/>
              <a:ext cx="5145" cy="253"/>
            </a:xfrm>
            <a:prstGeom prst="rect">
              <a:avLst/>
            </a:prstGeom>
            <a:noFill/>
            <a:ln w="9525">
              <a:noFill/>
            </a:ln>
          </p:spPr>
          <p:txBody>
            <a:bodyPr lIns="0" tIns="0" rIns="0" bIns="0" anchor="b" anchorCtr="0">
              <a:spAutoFit/>
            </a:bodyPr>
            <a:lstStyle/>
            <a:p>
              <a:pPr marL="574675" lvl="0" indent="-574675" defTabSz="895350">
                <a:tabLst>
                  <a:tab pos="533400" algn="r"/>
                </a:tabLst>
              </a:pPr>
              <a:endParaRPr lang="en-US" altLang="zh-CN" sz="1200">
                <a:solidFill>
                  <a:srgbClr val="000000"/>
                </a:solidFill>
                <a:latin typeface="Arial" panose="020B0604020202020204" pitchFamily="34" charset="0"/>
                <a:ea typeface="宋体" panose="02010600030101010101" pitchFamily="2" charset="-122"/>
              </a:endParaRPr>
            </a:p>
            <a:p>
              <a:pPr marL="574675" lvl="0" indent="-574675" defTabSz="895350">
                <a:spcBef>
                  <a:spcPct val="20000"/>
                </a:spcBef>
                <a:tabLst>
                  <a:tab pos="533400" algn="r"/>
                </a:tabLst>
              </a:pPr>
              <a:endParaRPr lang="en-US" altLang="zh-CN" sz="1200">
                <a:solidFill>
                  <a:srgbClr val="000000"/>
                </a:solidFill>
                <a:latin typeface="Arial" panose="020B0604020202020204" pitchFamily="34" charset="0"/>
                <a:ea typeface="宋体" panose="02010600030101010101" pitchFamily="2" charset="-122"/>
              </a:endParaRPr>
            </a:p>
          </p:txBody>
        </p:sp>
      </p:grpSp>
      <p:sp>
        <p:nvSpPr>
          <p:cNvPr id="1215" name="文本框 1214"/>
          <p:cNvSpPr txBox="1"/>
          <p:nvPr userDrawn="1"/>
        </p:nvSpPr>
        <p:spPr>
          <a:xfrm>
            <a:off x="8024813" y="6434138"/>
            <a:ext cx="668337" cy="244475"/>
          </a:xfrm>
          <a:prstGeom prst="rect">
            <a:avLst/>
          </a:prstGeom>
          <a:noFill/>
          <a:ln w="9525">
            <a:noFill/>
          </a:ln>
        </p:spPr>
        <p:txBody>
          <a:bodyPr wrap="none" anchor="t" anchorCtr="0">
            <a:spAutoFit/>
          </a:bodyPr>
          <a:lstStyle/>
          <a:p>
            <a:pPr lvl="0"/>
            <a:r>
              <a:rPr lang="en-US" altLang="zh-CN" sz="1000" i="1">
                <a:latin typeface="Arial" panose="020B0604020202020204" pitchFamily="34" charset="0"/>
                <a:ea typeface="-윤고딕130" pitchFamily="18" charset="-127"/>
              </a:rPr>
              <a:t>Page </a:t>
            </a:r>
            <a:fld id="{9A0DB2DC-4C9A-4742-B13C-FB6460FD3503}" type="slidenum">
              <a:rPr lang="en-US" altLang="zh-CN" sz="1000" i="1">
                <a:latin typeface="Arial" panose="020B0604020202020204" pitchFamily="34" charset="0"/>
                <a:ea typeface="-윤고딕130" pitchFamily="18" charset="-127"/>
              </a:rPr>
            </a:fld>
            <a:endParaRPr lang="en-US" altLang="zh-CN" sz="1000" i="1">
              <a:latin typeface="Arial" panose="020B0604020202020204" pitchFamily="34" charset="0"/>
              <a:ea typeface="-윤고딕130" pitchFamily="18" charset="-127"/>
            </a:endParaRPr>
          </a:p>
        </p:txBody>
      </p:sp>
      <p:pic>
        <p:nvPicPr>
          <p:cNvPr id="3" name="图片 2" descr="fb33179642653945f97f5ccef9b0a41d"/>
          <p:cNvPicPr>
            <a:picLocks noChangeAspect="1"/>
          </p:cNvPicPr>
          <p:nvPr userDrawn="1"/>
        </p:nvPicPr>
        <p:blipFill>
          <a:blip r:embed="rId12"/>
          <a:srcRect l="4515" t="5569" r="5564" b="5620"/>
          <a:stretch>
            <a:fillRect/>
          </a:stretch>
        </p:blipFill>
        <p:spPr>
          <a:xfrm>
            <a:off x="7164070" y="158750"/>
            <a:ext cx="1703705" cy="11239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l" defTabSz="895350" rtl="0" eaLnBrk="1" fontAlgn="base" latinLnBrk="0" hangingPunct="1">
        <a:lnSpc>
          <a:spcPct val="100000"/>
        </a:lnSpc>
        <a:spcBef>
          <a:spcPct val="0"/>
        </a:spcBef>
        <a:spcAft>
          <a:spcPct val="0"/>
        </a:spcAft>
        <a:buNone/>
        <a:defRPr sz="1900" b="1" i="0" u="none" kern="1200" baseline="0">
          <a:solidFill>
            <a:schemeClr val="tx2"/>
          </a:solidFill>
          <a:latin typeface="+mj-lt"/>
          <a:ea typeface="+mj-ea"/>
          <a:cs typeface="+mj-cs"/>
        </a:defRPr>
      </a:lvl1pPr>
    </p:titleStyle>
    <p:bodyStyle>
      <a:lvl1pPr marL="0" lvl="0" indent="0" algn="l" defTabSz="895350" rtl="0" eaLnBrk="1" fontAlgn="base" latinLnBrk="0" hangingPunct="1">
        <a:lnSpc>
          <a:spcPct val="100000"/>
        </a:lnSpc>
        <a:spcBef>
          <a:spcPct val="0"/>
        </a:spcBef>
        <a:spcAft>
          <a:spcPct val="0"/>
        </a:spcAft>
        <a:buSzPct val="120000"/>
        <a:buNone/>
        <a:defRPr sz="1600" b="0" i="0" u="none" kern="1200" baseline="0">
          <a:solidFill>
            <a:schemeClr val="tx1"/>
          </a:solidFill>
          <a:latin typeface="+mn-lt"/>
          <a:ea typeface="+mn-ea"/>
          <a:cs typeface="+mn-cs"/>
        </a:defRPr>
      </a:lvl1pPr>
      <a:lvl2pPr marL="144780" lvl="1" indent="-142875" algn="l" defTabSz="895350" rtl="0" eaLnBrk="1" fontAlgn="base" latinLnBrk="0" hangingPunct="1">
        <a:lnSpc>
          <a:spcPct val="100000"/>
        </a:lnSpc>
        <a:spcBef>
          <a:spcPct val="0"/>
        </a:spcBef>
        <a:spcAft>
          <a:spcPct val="0"/>
        </a:spcAft>
        <a:buSzPct val="120000"/>
        <a:buChar char="•"/>
        <a:defRPr sz="1600" b="0" i="0" u="none" kern="1200" baseline="0">
          <a:solidFill>
            <a:schemeClr val="tx1"/>
          </a:solidFill>
          <a:latin typeface="+mn-lt"/>
          <a:ea typeface="+mn-ea"/>
          <a:cs typeface="+mn-cs"/>
        </a:defRPr>
      </a:lvl2pPr>
      <a:lvl3pPr marL="295275" lvl="2" indent="-149225" algn="l" defTabSz="895350" rtl="0" eaLnBrk="1" fontAlgn="base" latinLnBrk="0" hangingPunct="1">
        <a:lnSpc>
          <a:spcPct val="100000"/>
        </a:lnSpc>
        <a:spcBef>
          <a:spcPct val="0"/>
        </a:spcBef>
        <a:spcAft>
          <a:spcPct val="0"/>
        </a:spcAft>
        <a:buSzTx/>
        <a:buChar char="–"/>
        <a:defRPr sz="1600" b="0" i="0" u="none" kern="1200" baseline="0">
          <a:solidFill>
            <a:schemeClr val="tx1"/>
          </a:solidFill>
          <a:latin typeface="+mn-lt"/>
          <a:ea typeface="+mn-ea"/>
          <a:cs typeface="+mn-cs"/>
        </a:defRPr>
      </a:lvl3pPr>
      <a:lvl4pPr marL="431800" lvl="3" indent="-134620" algn="l" defTabSz="895350" rtl="0" eaLnBrk="1" fontAlgn="base" latinLnBrk="0" hangingPunct="1">
        <a:lnSpc>
          <a:spcPct val="100000"/>
        </a:lnSpc>
        <a:spcBef>
          <a:spcPct val="0"/>
        </a:spcBef>
        <a:spcAft>
          <a:spcPct val="0"/>
        </a:spcAft>
        <a:buSzPct val="89000"/>
        <a:buChar char="•"/>
        <a:defRPr sz="1600" b="0" i="0" u="none" kern="1200" baseline="0">
          <a:solidFill>
            <a:schemeClr val="tx1"/>
          </a:solidFill>
          <a:latin typeface="+mn-lt"/>
          <a:ea typeface="+mn-ea"/>
          <a:cs typeface="+mn-cs"/>
        </a:defRPr>
      </a:lvl4pPr>
      <a:lvl5pPr marL="582930" lvl="4" indent="-149225" algn="l" defTabSz="895350" rtl="0" eaLnBrk="1" fontAlgn="base" latinLnBrk="0" hangingPunct="1">
        <a:lnSpc>
          <a:spcPct val="100000"/>
        </a:lnSpc>
        <a:spcBef>
          <a:spcPct val="0"/>
        </a:spcBef>
        <a:spcAft>
          <a:spcPct val="0"/>
        </a:spcAft>
        <a:buSzPct val="75000"/>
        <a:buChar char="–"/>
        <a:defRPr sz="1600" b="0" i="0" u="none" kern="1200" baseline="0">
          <a:solidFill>
            <a:schemeClr val="tx1"/>
          </a:solidFill>
          <a:latin typeface="+mn-lt"/>
          <a:ea typeface="+mn-ea"/>
          <a:cs typeface="+mn-cs"/>
        </a:defRPr>
      </a:lvl5pPr>
      <a:lvl6pPr marL="2514600" lvl="5" indent="-228600" algn="l" defTabSz="895350" rtl="0" eaLnBrk="1" fontAlgn="base" latinLnBrk="0" hangingPunct="1">
        <a:lnSpc>
          <a:spcPct val="100000"/>
        </a:lnSpc>
        <a:spcBef>
          <a:spcPct val="0"/>
        </a:spcBef>
        <a:spcAft>
          <a:spcPct val="0"/>
        </a:spcAft>
        <a:buSzPct val="75000"/>
        <a:buChar char="–"/>
        <a:defRPr sz="1600" b="0" i="0" u="none" kern="1200" baseline="0">
          <a:solidFill>
            <a:schemeClr val="tx1"/>
          </a:solidFill>
          <a:latin typeface="+mn-lt"/>
          <a:ea typeface="+mn-ea"/>
          <a:cs typeface="+mn-cs"/>
        </a:defRPr>
      </a:lvl6pPr>
      <a:lvl7pPr marL="2971800" lvl="6" indent="-228600" algn="l" defTabSz="895350" rtl="0" eaLnBrk="1" fontAlgn="base" latinLnBrk="0" hangingPunct="1">
        <a:lnSpc>
          <a:spcPct val="100000"/>
        </a:lnSpc>
        <a:spcBef>
          <a:spcPct val="0"/>
        </a:spcBef>
        <a:spcAft>
          <a:spcPct val="0"/>
        </a:spcAft>
        <a:buSzPct val="75000"/>
        <a:buChar char="–"/>
        <a:defRPr sz="1600" b="0" i="0" u="none" kern="1200" baseline="0">
          <a:solidFill>
            <a:schemeClr val="tx1"/>
          </a:solidFill>
          <a:latin typeface="+mn-lt"/>
          <a:ea typeface="+mn-ea"/>
          <a:cs typeface="+mn-cs"/>
        </a:defRPr>
      </a:lvl7pPr>
      <a:lvl8pPr marL="3429000" lvl="7" indent="-228600" algn="l" defTabSz="895350" rtl="0" eaLnBrk="1" fontAlgn="base" latinLnBrk="0" hangingPunct="1">
        <a:lnSpc>
          <a:spcPct val="100000"/>
        </a:lnSpc>
        <a:spcBef>
          <a:spcPct val="0"/>
        </a:spcBef>
        <a:spcAft>
          <a:spcPct val="0"/>
        </a:spcAft>
        <a:buSzPct val="75000"/>
        <a:buChar char="–"/>
        <a:defRPr sz="1600" b="0" i="0" u="none" kern="1200" baseline="0">
          <a:solidFill>
            <a:schemeClr val="tx1"/>
          </a:solidFill>
          <a:latin typeface="+mn-lt"/>
          <a:ea typeface="+mn-ea"/>
          <a:cs typeface="+mn-cs"/>
        </a:defRPr>
      </a:lvl8pPr>
      <a:lvl9pPr marL="3886200" lvl="8" indent="-228600" algn="l" defTabSz="895350" rtl="0" eaLnBrk="1" fontAlgn="base" latinLnBrk="0" hangingPunct="1">
        <a:lnSpc>
          <a:spcPct val="100000"/>
        </a:lnSpc>
        <a:spcBef>
          <a:spcPct val="0"/>
        </a:spcBef>
        <a:spcAft>
          <a:spcPct val="0"/>
        </a:spcAft>
        <a:buSzPct val="75000"/>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5pPr>
      <a:lvl6pPr marL="2286000" lvl="5"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6pPr>
      <a:lvl7pPr marL="2743200" lvl="6"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7pPr>
      <a:lvl8pPr marL="3200400" lvl="7"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8pPr>
      <a:lvl9pPr marL="3657600" lvl="8"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윤고딕130" pitchFamily="18" charset="-127"/>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orient="vert"/>
          </p:nvPr>
        </p:nvSpPr>
        <p:spPr>
          <a:xfrm rot="16200000">
            <a:off x="6633845" y="-211455"/>
            <a:ext cx="1230630" cy="3848100"/>
          </a:xfrm>
        </p:spPr>
        <p:txBody>
          <a:bodyPr wrap="square"/>
          <a:p>
            <a:br>
              <a:rPr lang="en-US" altLang="zh-CN" sz="1600"/>
            </a:br>
            <a:r>
              <a:rPr lang="en-US" altLang="zh-CN" sz="1600"/>
              <a:t>- HUANG Junxin (22401601)</a:t>
            </a:r>
            <a:br>
              <a:rPr lang="en-US" altLang="zh-CN" sz="1600"/>
            </a:br>
            <a:r>
              <a:rPr lang="en-US" altLang="zh-CN" sz="1600"/>
              <a:t>- LI Tian (22401792)</a:t>
            </a:r>
            <a:br>
              <a:rPr lang="en-US" altLang="zh-CN" sz="1600"/>
            </a:br>
            <a:r>
              <a:rPr lang="en-US" altLang="zh-CN" sz="1600"/>
              <a:t>- HUANG Chaorui (22406654)</a:t>
            </a:r>
            <a:br>
              <a:rPr lang="en-US" altLang="zh-CN" sz="1600"/>
            </a:br>
            <a:r>
              <a:rPr lang="en-US" altLang="zh-CN" sz="1600"/>
              <a:t>- ZHOU Zijie (22402187) </a:t>
            </a:r>
            <a:endParaRPr lang="en-US" altLang="zh-CN" sz="1600"/>
          </a:p>
        </p:txBody>
      </p:sp>
      <p:pic>
        <p:nvPicPr>
          <p:cNvPr id="10" name="内容占位符 9"/>
          <p:cNvPicPr>
            <a:picLocks noChangeAspect="1"/>
          </p:cNvPicPr>
          <p:nvPr>
            <p:ph idx="4294967295"/>
          </p:nvPr>
        </p:nvPicPr>
        <p:blipFill>
          <a:blip r:embed="rId1"/>
          <a:srcRect l="7921" t="-318"/>
          <a:stretch>
            <a:fillRect/>
          </a:stretch>
        </p:blipFill>
        <p:spPr>
          <a:xfrm>
            <a:off x="0" y="2386965"/>
            <a:ext cx="8985250" cy="4334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orient="vert"/>
          </p:nvPr>
        </p:nvSpPr>
        <p:spPr>
          <a:xfrm rot="16200000">
            <a:off x="6322695" y="-152400"/>
            <a:ext cx="1230630" cy="3848100"/>
          </a:xfrm>
        </p:spPr>
        <p:txBody>
          <a:bodyPr wrap="square"/>
          <a:p>
            <a:br>
              <a:rPr lang="en-US" altLang="zh-CN" sz="1600"/>
            </a:br>
            <a:r>
              <a:rPr lang="en-US" altLang="zh-CN" sz="1600"/>
              <a:t>- HUANG Junxin (22401601)</a:t>
            </a:r>
            <a:br>
              <a:rPr lang="en-US" altLang="zh-CN" sz="1600"/>
            </a:br>
            <a:r>
              <a:rPr lang="en-US" altLang="zh-CN" sz="1600"/>
              <a:t>- LI Tian (22401792)</a:t>
            </a:r>
            <a:br>
              <a:rPr lang="en-US" altLang="zh-CN" sz="1600"/>
            </a:br>
            <a:r>
              <a:rPr lang="en-US" altLang="zh-CN" sz="1600"/>
              <a:t>- HUANG Chaorui (22406654)</a:t>
            </a:r>
            <a:br>
              <a:rPr lang="en-US" altLang="zh-CN" sz="1600"/>
            </a:br>
            <a:r>
              <a:rPr lang="en-US" altLang="zh-CN" sz="1600"/>
              <a:t>- ZHOU Zijie (22402187) </a:t>
            </a:r>
            <a:endParaRPr lang="en-US" altLang="zh-CN" sz="1600"/>
          </a:p>
        </p:txBody>
      </p:sp>
      <p:sp>
        <p:nvSpPr>
          <p:cNvPr id="4" name="文本框 3"/>
          <p:cNvSpPr txBox="1"/>
          <p:nvPr/>
        </p:nvSpPr>
        <p:spPr>
          <a:xfrm>
            <a:off x="117475" y="2670810"/>
            <a:ext cx="7225030" cy="4710430"/>
          </a:xfrm>
          <a:prstGeom prst="rect">
            <a:avLst/>
          </a:prstGeom>
          <a:noFill/>
        </p:spPr>
        <p:txBody>
          <a:bodyPr wrap="square" rtlCol="0">
            <a:noAutofit/>
          </a:bodyPr>
          <a:p>
            <a:r>
              <a:rPr lang="zh-CN" altLang="en-US"/>
              <a:t>Twitter is one of the world's social platforms where people often exchange information</a:t>
            </a:r>
            <a:r>
              <a:rPr lang="en-US" altLang="zh-CN"/>
              <a:t> </a:t>
            </a:r>
            <a:r>
              <a:rPr lang="zh-CN" altLang="en-US"/>
              <a:t>in emergency</a:t>
            </a:r>
            <a:r>
              <a:rPr lang="en-US" altLang="zh-CN"/>
              <a:t> </a:t>
            </a:r>
            <a:r>
              <a:rPr lang="zh-CN" altLang="en-US"/>
              <a:t>situations.</a:t>
            </a:r>
            <a:r>
              <a:rPr lang="en-US" altLang="zh-CN"/>
              <a:t> </a:t>
            </a:r>
            <a:r>
              <a:rPr lang="zh-CN" altLang="en-US"/>
              <a:t>People can use their smartphones to tweet in real time about the emergencies they</a:t>
            </a:r>
            <a:r>
              <a:rPr lang="en-US" altLang="zh-CN"/>
              <a:t> </a:t>
            </a:r>
            <a:r>
              <a:rPr lang="zh-CN" altLang="en-US"/>
              <a:t>observe. As a result, some disaster relief organisations or news agencies are interested</a:t>
            </a:r>
            <a:r>
              <a:rPr lang="en-US" altLang="zh-CN"/>
              <a:t> </a:t>
            </a:r>
            <a:r>
              <a:rPr lang="zh-CN" altLang="en-US"/>
              <a:t>in how to determine what is happening in an emergency on Twitter with the help of</a:t>
            </a:r>
            <a:r>
              <a:rPr lang="en-US" altLang="zh-CN"/>
              <a:t> </a:t>
            </a:r>
            <a:r>
              <a:rPr lang="zh-CN" altLang="en-US"/>
              <a:t>intelligent programs.</a:t>
            </a:r>
            <a:r>
              <a:rPr lang="en-US" altLang="zh-CN"/>
              <a:t> </a:t>
            </a:r>
            <a:r>
              <a:rPr lang="zh-CN" altLang="en-US"/>
              <a:t>However, there is not only real information on Twitter, but also false information. The</a:t>
            </a:r>
            <a:r>
              <a:rPr lang="en-US" altLang="zh-CN"/>
              <a:t> </a:t>
            </a:r>
            <a:r>
              <a:rPr lang="zh-CN" altLang="en-US"/>
              <a:t>freewheeling nature of Twitter makes information not always so reliable.</a:t>
            </a:r>
            <a:r>
              <a:rPr lang="en-US" altLang="zh-CN"/>
              <a:t> </a:t>
            </a:r>
            <a:r>
              <a:rPr lang="zh-CN" altLang="en-US"/>
              <a:t>Our goal is to build a machine learning model that predicts which tweets are about real</a:t>
            </a:r>
            <a:r>
              <a:rPr lang="en-US" altLang="zh-CN"/>
              <a:t> </a:t>
            </a:r>
            <a:r>
              <a:rPr lang="zh-CN" altLang="en-US"/>
              <a:t>disasters and which are not. In other words, this is at</a:t>
            </a:r>
            <a:r>
              <a:rPr lang="en-US" altLang="zh-CN"/>
              <a:t> </a:t>
            </a:r>
            <a:r>
              <a:rPr lang="zh-CN" altLang="en-US"/>
              <a:t>extual binary classification</a:t>
            </a:r>
            <a:r>
              <a:rPr lang="en-US" altLang="zh-CN"/>
              <a:t> </a:t>
            </a:r>
            <a:r>
              <a:rPr lang="zh-CN" altLang="en-US"/>
              <a:t>problem. The dataset will be a publicly available dataset consisting of 10,000 tweets</a:t>
            </a:r>
            <a:r>
              <a:rPr lang="en-US" altLang="zh-CN"/>
              <a:t> </a:t>
            </a:r>
            <a:r>
              <a:rPr lang="zh-CN" altLang="en-US"/>
              <a:t>that have been manually</a:t>
            </a:r>
            <a:r>
              <a:rPr lang="en-US" altLang="zh-CN"/>
              <a:t> </a:t>
            </a:r>
            <a:r>
              <a:rPr lang="zh-CN" altLang="en-US"/>
              <a:t>labelled </a:t>
            </a:r>
            <a:endParaRPr lang="zh-CN" altLang="en-US"/>
          </a:p>
          <a:p>
            <a:r>
              <a:rPr lang="en-US" altLang="zh-CN">
                <a:sym typeface="+mn-ea"/>
              </a:rPr>
              <a:t> (</a:t>
            </a:r>
            <a:r>
              <a:rPr lang="zh-CN" altLang="en-US">
                <a:sym typeface="+mn-ea"/>
              </a:rPr>
              <a:t>From</a:t>
            </a:r>
            <a:r>
              <a:rPr lang="en-US" altLang="zh-CN">
                <a:sym typeface="+mn-ea"/>
              </a:rPr>
              <a:t> </a:t>
            </a:r>
            <a:r>
              <a:rPr lang="zh-CN" altLang="en-US">
                <a:sym typeface="+mn-ea"/>
              </a:rPr>
              <a:t>https://www.figure-eight.com/data-for-everyone/)</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orient="vert"/>
          </p:nvPr>
        </p:nvSpPr>
        <p:spPr>
          <a:xfrm rot="16200000">
            <a:off x="1999615" y="-856615"/>
            <a:ext cx="4962525" cy="8750935"/>
          </a:xfrm>
        </p:spPr>
        <p:txBody>
          <a:bodyPr wrap="square">
            <a:noAutofit/>
          </a:bodyPr>
          <a:p>
            <a:r>
              <a:rPr lang="en-US" altLang="zh-CN" sz="1400" b="0"/>
              <a:t>HUANG Junxin intends to be primarily responsible for the aspect of model selection, implementation, training, and model optimisation. After completing the text representation, we can obtain that each Tweet is represented as a vector. As this project is a binary classification supervised learning task, we can use some basic machine learning classification algorithms like Perceptron (MLP) and SVM. Later I can also use deep learning methods for text classification such as TextCNN, and may also introduce Attention.</a:t>
            </a:r>
            <a:br>
              <a:rPr lang="en-US" altLang="zh-CN" sz="1400" b="0"/>
            </a:br>
            <a:br>
              <a:rPr lang="en-US" altLang="zh-CN" sz="1400" b="0"/>
            </a:br>
            <a:r>
              <a:rPr lang="en-US" altLang="zh-CN" sz="1400" b="0"/>
              <a:t>LI Tian is going to do the first part which is about data cleaning, data preparation, and data visualization. But the for the detailed tasks we need to confirm with the other team members first. So far I can do is about data cleaning like removing the special signs such as “$%*” and URL, in other words, removing the nun-text words. The dataset is OK, but still missing some values, I may do some binning or cluster work on the missing value. And Some tables will be displayed and they can provide a clear view of my data.  Because this is a binary task, I will plot a bar chart to show the percentages of every label. And calculate the most common keywords and plot them in a chart. </a:t>
            </a:r>
            <a:br>
              <a:rPr lang="en-US" altLang="zh-CN" sz="1400" b="0"/>
            </a:br>
            <a:br>
              <a:rPr lang="en-US" altLang="zh-CN" sz="1400" b="0"/>
            </a:br>
            <a:r>
              <a:rPr lang="en-US" altLang="zh-CN" sz="1400" b="0"/>
              <a:t>HUANG Chaorui is responsible for the part of tokenization and text representation, but I don't know how to do it specifically yet. I will use some basic statistical methods like BOW (Bag of Words), Pointwise Mutual Information, and the TF-IDF algorithm. Later on, I will also choose some pre-trained models like Bert. I will also involve in some of the simple algorithm implementations, I will try the k-NN algorithm and regression classification algorithm for training.</a:t>
            </a:r>
            <a:br>
              <a:rPr lang="en-US" altLang="zh-CN" sz="1400" b="0"/>
            </a:br>
            <a:br>
              <a:rPr lang="en-US" altLang="zh-CN" sz="1400" b="0"/>
            </a:br>
            <a:r>
              <a:rPr lang="en-US" altLang="zh-CN" sz="1400" b="0"/>
              <a:t>ZHOU Zijie will deal with the use of different models in the direction of text classification for data analysis and the improvement of the model. One of my model choices is a decision tree, which classifies text by comparing entropy and information gain. In addition, I will also try the RNN neural network model. I will try to use RNN models with different layers. By dealing with common problems of gradient disappearance and explosion of RNN, I will observe and compare their effects, and finally get a relatively good model.</a:t>
            </a:r>
            <a:endParaRPr lang="en-US" altLang="zh-CN" sz="1400" b="0"/>
          </a:p>
        </p:txBody>
      </p:sp>
    </p:spTree>
  </p:cSld>
  <p:clrMapOvr>
    <a:masterClrMapping/>
  </p:clrMapOvr>
</p:sld>
</file>

<file path=ppt/tags/tag1.xml><?xml version="1.0" encoding="utf-8"?>
<p:tagLst xmlns:p="http://schemas.openxmlformats.org/presentationml/2006/main">
  <p:tag name="NAME" val="McK Disclaimer"/>
  <p:tag name="RESIZE" val="Yes"/>
  <p:tag name="LLEFT" val=" 210.125"/>
  <p:tag name="LTOP" val=" 469.875"/>
</p:tagLst>
</file>

<file path=ppt/tags/tag2.xml><?xml version="1.0" encoding="utf-8"?>
<p:tagLst xmlns:p="http://schemas.openxmlformats.org/presentationml/2006/main">
  <p:tag name="KSO_WM_FULL_TEXT_BEAUTIFY_COPY_ID" val="11"/>
</p:tagLst>
</file>

<file path=ppt/tags/tag3.xml><?xml version="1.0" encoding="utf-8"?>
<p:tagLst xmlns:p="http://schemas.openxmlformats.org/presentationml/2006/main">
  <p:tag name="COMMONDATA" val="eyJoZGlkIjoiMTAyMzJkOGNiMDEyZDQzM2FkNGM4ODJmZGE4NDczMDMifQ=="/>
  <p:tag name="KSO_WPP_MARK_KEY" val="499c2fd7-e9ec-44c6-aea3-589738a129cf"/>
</p:tagLst>
</file>

<file path=ppt/theme/theme1.xml><?xml version="1.0" encoding="utf-8"?>
<a:theme xmlns:a="http://schemas.openxmlformats.org/drawingml/2006/main" name="1_U_Template 2000_K">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ABABA"/>
      </a:accent6>
      <a:hlink>
        <a:srgbClr val="909090"/>
      </a:hlink>
      <a:folHlink>
        <a:srgbClr val="000000"/>
      </a:folHlink>
    </a:clrScheme>
    <a:fontScheme name="">
      <a:majorFont>
        <a:latin typeface="Arial"/>
        <a:ea typeface="-윤고딕150"/>
        <a:cs typeface=""/>
      </a:majorFont>
      <a:minorFont>
        <a:latin typeface="Arial"/>
        <a:ea typeface="-윤고딕130"/>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ABABA"/>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ABABA"/>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5E5E5"/>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579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4E1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EFB00"/>
        </a:dk2>
        <a:lt2>
          <a:srgbClr val="6598FF"/>
        </a:lt2>
        <a:accent1>
          <a:srgbClr val="0000FE"/>
        </a:accent1>
        <a:accent2>
          <a:srgbClr val="6598FF"/>
        </a:accent2>
        <a:accent3>
          <a:srgbClr val="AAAAAA"/>
        </a:accent3>
        <a:accent4>
          <a:srgbClr val="DCDCDC"/>
        </a:accent4>
        <a:accent5>
          <a:srgbClr val="AAAAFF"/>
        </a:accent5>
        <a:accent6>
          <a:srgbClr val="5A88E5"/>
        </a:accent6>
        <a:hlink>
          <a:srgbClr val="33CB33"/>
        </a:hlink>
        <a:folHlink>
          <a:srgbClr val="FF87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EFB00"/>
        </a:dk2>
        <a:lt2>
          <a:srgbClr val="000000"/>
        </a:lt2>
        <a:accent1>
          <a:srgbClr val="0000FE"/>
        </a:accent1>
        <a:accent2>
          <a:srgbClr val="6598FF"/>
        </a:accent2>
        <a:accent3>
          <a:srgbClr val="AAAAAA"/>
        </a:accent3>
        <a:accent4>
          <a:srgbClr val="DCDCDC"/>
        </a:accent4>
        <a:accent5>
          <a:srgbClr val="AAAAFF"/>
        </a:accent5>
        <a:accent6>
          <a:srgbClr val="5A88E5"/>
        </a:accent6>
        <a:hlink>
          <a:srgbClr val="33CB33"/>
        </a:hlink>
        <a:folHlink>
          <a:srgbClr val="FEFB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Office\Templates\U_Template 2000_K.pot</Template>
  <TotalTime>0</TotalTime>
  <Words>3298</Words>
  <Application>WPS 演示</Application>
  <PresentationFormat>Custom</PresentationFormat>
  <Paragraphs>10</Paragraphs>
  <Slides>3</Slides>
  <Notes>11</Notes>
  <HiddenSlides>0</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vt:i4>
      </vt:variant>
    </vt:vector>
  </HeadingPairs>
  <TitlesOfParts>
    <vt:vector size="21" baseType="lpstr">
      <vt:lpstr>Arial</vt:lpstr>
      <vt:lpstr>宋体</vt:lpstr>
      <vt:lpstr>Wingdings</vt:lpstr>
      <vt:lpstr>-윤고딕130</vt:lpstr>
      <vt:lpstr>Malgun Gothic</vt:lpstr>
      <vt:lpstr>Times New Roman</vt:lpstr>
      <vt:lpstr>Arial Bold</vt:lpstr>
      <vt:lpstr>Verdana</vt:lpstr>
      <vt:lpstr>굴림</vt:lpstr>
      <vt:lpstr>微软雅黑</vt:lpstr>
      <vt:lpstr>Arial Unicode MS</vt:lpstr>
      <vt:lpstr>-윤고딕150</vt:lpstr>
      <vt:lpstr>Segoe Print</vt:lpstr>
      <vt:lpstr>Arial</vt:lpstr>
      <vt:lpstr>Fira Sans Extra Condensed Medium</vt:lpstr>
      <vt:lpstr>思源黑体 CN Bold</vt:lpstr>
      <vt:lpstr>黑体</vt:lpstr>
      <vt:lpstr>1_U_Template 2000_K</vt:lpstr>
      <vt:lpstr>Cao Haiyun: poster; video  Huang Chaorui: data mining, data cleaning Li Xin: production and business plan Li Tian: tech demo and implementation</vt:lpstr>
      <vt:lpstr> - HUANG Junxin (22401601) - LI Tian (22401792) - HUANG Chaorui (22406654) - ZHOU Zijie (22402187) </vt:lpstr>
      <vt:lpstr> - HUANG Junxin (22401601) - LI Tian (22401792) - HUANG Chaorui (22406654) - ZHOU Zijie (22402187) </vt:lpstr>
    </vt:vector>
  </TitlesOfParts>
  <Company>McKinsey &amp; Company</Company>
  <LinksUpToDate>false</LinksUpToDate>
  <SharedDoc>false</SharedDoc>
  <HyperlinksChanged>false</HyperlinksChanged>
  <AppVersion>14.0000</AppVersion>
  <Manager>Firm I&amp;T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Frequently Used Template</dc:title>
  <dc:creator>McKinsey User</dc:creator>
  <cp:keywords>V5</cp:keywords>
  <dc:description>A4 version</dc:description>
  <cp:category>POT - U_Template 2000</cp:category>
  <cp:lastModifiedBy>WPS_1504501813</cp:lastModifiedBy>
  <cp:revision>41</cp:revision>
  <dcterms:created xsi:type="dcterms:W3CDTF">2022-11-01T10:32:00Z</dcterms:created>
  <dcterms:modified xsi:type="dcterms:W3CDTF">2022-11-23T08:25:05Z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
  </property>
  <property fmtid="{D5CDD505-2E9C-101B-9397-08002B2CF9AE}" pid="6" name="DocIDPosition">
    <vt:i4>0</vt:i4>
  </property>
  <property fmtid="{D5CDD505-2E9C-101B-9397-08002B2CF9AE}" pid="7" name="DocIDinTitle">
    <vt:bool>true</vt:bool>
  </property>
  <property fmtid="{D5CDD505-2E9C-101B-9397-08002B2CF9AE}" pid="8" name="DocIDinSlide">
    <vt:bool>true</vt:bool>
  </property>
  <property fmtid="{D5CDD505-2E9C-101B-9397-08002B2CF9AE}" pid="9" name="ICV">
    <vt:lpwstr>8DBF7D647616B9950064566390DA6BF2</vt:lpwstr>
  </property>
  <property fmtid="{D5CDD505-2E9C-101B-9397-08002B2CF9AE}" pid="10" name="KSOProductBuildVer">
    <vt:lpwstr>2052-11.1.0.12763</vt:lpwstr>
  </property>
</Properties>
</file>