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83" r:id="rId5"/>
    <p:sldId id="284" r:id="rId6"/>
    <p:sldId id="285" r:id="rId7"/>
    <p:sldId id="286" r:id="rId8"/>
    <p:sldId id="282" r:id="rId9"/>
    <p:sldId id="287" r:id="rId10"/>
    <p:sldId id="288" r:id="rId11"/>
    <p:sldId id="290" r:id="rId12"/>
    <p:sldId id="289" r:id="rId13"/>
    <p:sldId id="262" r:id="rId14"/>
    <p:sldId id="278" r:id="rId15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EB Garamond" panose="00000500000000000000" pitchFamily="2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  <p:boldItalic r:id="rId30"/>
    </p:embeddedFont>
    <p:embeddedFont>
      <p:font typeface="Montserrat Light" panose="00000400000000000000" pitchFamily="2" charset="0"/>
      <p:regular r:id="rId31"/>
      <p:bold r:id="rId32"/>
      <p:italic r:id="rId33"/>
      <p:boldItalic r:id="rId34"/>
    </p:embeddedFont>
    <p:embeddedFont>
      <p:font typeface="Squad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04893-A2CE-44E0-AC84-2D708F0C5B5E}" v="4" dt="2021-12-17T15:52:34.981"/>
  </p1510:revLst>
</p1510:revInfo>
</file>

<file path=ppt/tableStyles.xml><?xml version="1.0" encoding="utf-8"?>
<a:tblStyleLst xmlns:a="http://schemas.openxmlformats.org/drawingml/2006/main" def="{29CDCBAA-6274-4C46-8C4F-8C4C59D758B7}">
  <a:tblStyle styleId="{29CDCBAA-6274-4C46-8C4F-8C4C59D758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jiexiang" userId="002935b2ef703597" providerId="LiveId" clId="{173F4022-59C5-473B-A68E-89F938816322}"/>
    <pc:docChg chg="undo custSel addSld delSld modSld sldOrd delMainMaster">
      <pc:chgData name="huang jiexiang" userId="002935b2ef703597" providerId="LiveId" clId="{173F4022-59C5-473B-A68E-89F938816322}" dt="2021-12-16T15:50:17.094" v="3969" actId="20577"/>
      <pc:docMkLst>
        <pc:docMk/>
      </pc:docMkLst>
      <pc:sldChg chg="addSp delSp modSp mod">
        <pc:chgData name="huang jiexiang" userId="002935b2ef703597" providerId="LiveId" clId="{173F4022-59C5-473B-A68E-89F938816322}" dt="2021-12-16T11:43:22.126" v="3935" actId="478"/>
        <pc:sldMkLst>
          <pc:docMk/>
          <pc:sldMk cId="0" sldId="256"/>
        </pc:sldMkLst>
        <pc:spChg chg="add del mod">
          <ac:chgData name="huang jiexiang" userId="002935b2ef703597" providerId="LiveId" clId="{173F4022-59C5-473B-A68E-89F938816322}" dt="2021-12-16T11:43:22.126" v="3935" actId="478"/>
          <ac:spMkLst>
            <pc:docMk/>
            <pc:sldMk cId="0" sldId="256"/>
            <ac:spMk id="3" creationId="{DF1F079B-CFEC-4FF9-9312-1395EE5D0F46}"/>
          </ac:spMkLst>
        </pc:spChg>
        <pc:spChg chg="del">
          <ac:chgData name="huang jiexiang" userId="002935b2ef703597" providerId="LiveId" clId="{173F4022-59C5-473B-A68E-89F938816322}" dt="2021-12-15T13:41:36.398" v="60" actId="478"/>
          <ac:spMkLst>
            <pc:docMk/>
            <pc:sldMk cId="0" sldId="256"/>
            <ac:spMk id="93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41:33.355" v="59" actId="1076"/>
          <ac:spMkLst>
            <pc:docMk/>
            <pc:sldMk cId="0" sldId="256"/>
            <ac:spMk id="94" creationId="{00000000-0000-0000-0000-000000000000}"/>
          </ac:spMkLst>
        </pc:spChg>
      </pc:sldChg>
      <pc:sldChg chg="addSp delSp modSp mod ord">
        <pc:chgData name="huang jiexiang" userId="002935b2ef703597" providerId="LiveId" clId="{173F4022-59C5-473B-A68E-89F938816322}" dt="2021-12-15T14:55:29.293" v="851" actId="1076"/>
        <pc:sldMkLst>
          <pc:docMk/>
          <pc:sldMk cId="0" sldId="257"/>
        </pc:sldMkLst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0" creationId="{41A42128-5D35-4162-8EDF-2C7D0FCC4F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1" creationId="{B53D0B1F-AA0C-4646-9294-808084554E8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2" creationId="{6E893778-7E7E-4083-9659-1C6A18E0B22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3" creationId="{A3C62BE1-0EA6-4225-84C2-561EF6053D3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4" creationId="{4E5F019C-B3FA-4C64-9DA6-06548E6B80A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5" creationId="{D4150948-B63A-4A9F-ACA5-6284A8830B6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6" creationId="{41A8F0DA-6028-4945-BE8C-EC95B19E31C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7" creationId="{78CDE22A-D3F2-49F5-8B9F-35D5FA74DB8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8" creationId="{9BA51A73-8C5F-4C61-8566-096632747EC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9" creationId="{F09D7B7D-4FD7-4288-B3C4-4CD395B78BA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0" creationId="{5F23DA70-9B80-4A44-BF3E-412221DB45D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1" creationId="{49946B7F-0FC0-4FFC-972C-1A925D33C7C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2" creationId="{B29B353A-3C39-4379-A57D-B2970370DFD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3" creationId="{2A634564-AF49-40E7-9E7C-BF7CBE65D5F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4" creationId="{D351E45E-0386-48C5-804D-A1FC9D02A07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5" creationId="{E4718CF1-1B01-4357-90C8-86C45014AA8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6" creationId="{EDC6897E-9A03-44AC-877B-F8D90D1E08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7" creationId="{93F7CAAD-BA10-4CEB-A71D-3B9D4EB59D3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8" creationId="{DB58C20F-2268-4ABA-9964-B432F3DB839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9" creationId="{2B9CB9C0-FFF4-4B98-A5A6-86EC2621C5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0" creationId="{C3872CE4-9472-4519-92CD-06A1987BC41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1" creationId="{841F5E08-4716-4715-A2E0-A2589126216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2" creationId="{86C1A6B5-02BB-40F0-929A-9BC4E0BBA8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3" creationId="{B190C3B8-3A68-4D12-88B7-B3824CDCE36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4" creationId="{01A3390D-0F4E-47E9-8B5E-129EF8AC02C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5" creationId="{4962A560-7A1D-41B0-828C-828567E7770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6" creationId="{A023395C-D084-4C20-A53E-04325FD7E35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7" creationId="{E7EABF54-8FCC-4E57-8E2D-EAA3CE9A3DF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8" creationId="{10AEF77B-E595-4A1C-A814-F7865E16172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9" creationId="{9FB36A93-8CB5-4ADE-A51B-7E70F0C6698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0" creationId="{F6940E1B-86F1-4FD3-8985-611524529D2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1" creationId="{6B71A578-A391-43A2-B34D-3164894D606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2" creationId="{F6F861C5-C369-42CE-AA1B-944DDCE37B5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3" creationId="{3D7FA22D-25CC-4C3D-B2F9-3486A83CB83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4" creationId="{B3A3EF6C-E2C9-4150-99CC-48224AEF1FF7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5" creationId="{6267F8AC-2725-4EE5-8A3F-C1220BD13C1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6" creationId="{631EBF44-977E-454C-B4E9-2FF297DE5D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7" creationId="{52A39C41-1315-4067-A175-B4CA3323D98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8" creationId="{A45479BE-EC1D-43B7-A8EF-9AD0B610381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9" creationId="{6B4B9891-E04B-486F-B270-26A5741010D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0" creationId="{2279CDB7-048D-48D8-B303-0FBCA06FD19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1" creationId="{77F69B9D-CC74-4B39-8E4B-CB200165019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2" creationId="{745909C9-DEF0-4002-867D-BF05D5B2740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3" creationId="{D7F81EA3-302C-4095-A524-960C4BE6F37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4" creationId="{3A16CA14-D085-43FC-A7AE-92BE6DB4B5C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5" creationId="{8741A818-7BDB-4410-BE0E-5E64EB41FA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6" creationId="{2C522C31-2771-408F-98DD-4F335135969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7" creationId="{20798C5F-8727-4346-BB54-2F1E2AE993E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8" creationId="{B345B36A-3B93-41A9-B4E7-9B98C042D77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9" creationId="{110DCFC0-0FD1-4915-91DC-6813CD268D3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0" creationId="{1F12F4CE-FC8A-4D39-9B58-B6792702C927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1" creationId="{8C5C488F-7090-4BA0-A742-3A8F3B2E502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2" creationId="{2DBE0882-4D54-4376-B385-6B2BF734A51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3" creationId="{39F33610-97D8-42CE-9595-3E3FB2296E4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4" creationId="{A6F700E4-FE57-4D2A-BC3A-5D2E0C45DC7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5" creationId="{BD43C81C-5564-4366-B439-DDA63A5F798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6" creationId="{0FED9EE2-768E-43DC-AD76-BFCA61D30DE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7" creationId="{3924C75A-5921-4FE7-92FA-3C048C1DEBD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8" creationId="{54D518CB-6912-4004-AA19-33A13008DFC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9" creationId="{2AF1B913-91EF-43B3-A431-72D555E2752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0" creationId="{01899E73-E89A-4BA9-8C5B-50F518CF5BD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1" creationId="{CA6347F4-167D-4FA4-8C3A-5F8FF3F8B41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2" creationId="{D0EEECDA-0576-49F3-9EA6-9946CD4BA33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3" creationId="{C6D3ABEF-A773-41A4-BE9E-493D8F82815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4" creationId="{B29A4505-E699-418A-AFB0-D06FD6FC985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5" creationId="{87145E41-177F-4257-98C6-7B57430D63E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6" creationId="{CC4AA497-8E98-4851-A8A3-0DCE2F5379E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7" creationId="{2C35354E-2CFE-4E0A-A223-B329291809B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8" creationId="{2460B37B-C701-41A9-AE49-305F90E0839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9" creationId="{4B7E5CD3-755E-45A3-A17C-5C72BCAA702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0" creationId="{CCBEEEE2-8538-4708-9CDF-CEB77D06098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1" creationId="{291D359D-A1EC-4B7A-B929-9D8CB74253B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2" creationId="{D5E8AC86-04DD-41F2-AC54-BED5EA6EF46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3" creationId="{C3339DFE-D75C-43F1-90BC-0F34F974455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4" creationId="{8199837E-4173-4345-8B68-F29CC2EE00C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5" creationId="{B98D0621-2E15-498F-92A0-75A90844A61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6" creationId="{C5324285-1CCC-419E-9D78-E302C8F13BE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7" creationId="{3274AB15-A41D-4021-B76B-D414BA18919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8" creationId="{7DB406C7-95EB-43E2-96BF-8C10391353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9" creationId="{11BD72FA-9943-4F47-9235-B467FF204A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0" creationId="{D13C85CF-A784-4875-A954-46F6CB44910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1" creationId="{7E006722-5576-4161-8426-F0E1F0421481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2" creationId="{6F15EFB7-E77C-4F96-9EE8-2C3A313DE7F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3" creationId="{12B9B083-234E-45F7-8668-86BDFBCC31A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4" creationId="{7BC59714-7793-4886-9D37-67D6D18264F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5" creationId="{216E1D47-B78B-4C4C-AC3C-EBB8669AF12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6" creationId="{449CC132-0FA9-44A4-A391-7C9EADDAFF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7" creationId="{FFF9AD67-227B-4DA7-B20B-4232DE8E6EC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8" creationId="{C343E99F-12E3-4655-8FCA-B906B12DD2D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0" creationId="{53679545-08C1-406F-90A3-229D7CE16441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1" creationId="{79A41191-DF77-4044-85B9-A30C9E71774E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2" creationId="{7BC16F2A-E671-4D15-90D6-4C48369FA304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3" creationId="{6D1ADF97-894F-4E2A-87B5-2563B4F61ED6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4" creationId="{5E482022-312F-4B75-BC75-675721E78EF5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5" creationId="{945FE6DD-A62F-4B78-A4C9-B8A5388421CC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6" creationId="{F72DEA03-6A06-448F-A887-0B5CA1A5355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7" creationId="{4A61E46D-8240-43A7-B063-34A4955E4468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8" creationId="{65E3A11C-BAF9-4366-957B-4F1858A152B2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9" creationId="{CF4A43C9-5837-4918-9E13-8225F83DED9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0" creationId="{F707FFCF-28B7-42C7-B596-94C268EB148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1" creationId="{0BE1DB11-F66A-4B21-AAFC-F925A8E30526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2" creationId="{B49A89E0-7C13-47B1-B571-B738004E02EB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3" creationId="{23A0BB0C-57CF-4981-B9DF-04BA6C18938B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4" creationId="{5F4A56EF-0074-4D33-BEEB-81388946ADC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5" creationId="{2E3D54BA-6525-4057-975B-347CA8B389F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6" creationId="{E5F8F759-7EC5-4738-AB6F-5A834C882735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7" creationId="{965E4ED7-F24E-4BF5-BE18-3CCEF71B576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8" creationId="{124C7277-3162-4727-9281-1B578954C24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9" creationId="{A701C4E8-190F-4765-AA59-E8A0C3FFC19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0" creationId="{4D5F7BB0-8F83-4068-879D-98A6881C06F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1" creationId="{5492F6B0-7575-40AF-AFFE-38B33349178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2" creationId="{9A54E81D-D0FF-4419-9D2C-4A1FD674A3B0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3" creationId="{9D24166B-8F5C-43D9-ADC9-3D0A808D48F0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4" creationId="{6520F85D-FAEF-4174-9E41-D83898B172D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5" creationId="{1DA5F572-C61E-48C5-A306-45C20D8AC288}"/>
          </ac:spMkLst>
        </pc:spChg>
        <pc:spChg chg="mod">
          <ac:chgData name="huang jiexiang" userId="002935b2ef703597" providerId="LiveId" clId="{173F4022-59C5-473B-A68E-89F938816322}" dt="2021-12-15T14:49:06.241" v="536" actId="20577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4:55:29.293" v="851" actId="1076"/>
          <ac:spMkLst>
            <pc:docMk/>
            <pc:sldMk cId="0" sldId="257"/>
            <ac:spMk id="141" creationId="{00000000-0000-0000-0000-000000000000}"/>
          </ac:spMkLst>
        </pc:spChg>
        <pc:grpChg chg="add mod">
          <ac:chgData name="huang jiexiang" userId="002935b2ef703597" providerId="LiveId" clId="{173F4022-59C5-473B-A68E-89F938816322}" dt="2021-12-15T14:54:00.341" v="809" actId="1076"/>
          <ac:grpSpMkLst>
            <pc:docMk/>
            <pc:sldMk cId="0" sldId="257"/>
            <ac:grpSpMk id="99" creationId="{A37A7CD8-2D7D-45D8-B36A-66E68C411B16}"/>
          </ac:grpSpMkLst>
        </pc:grpChg>
        <pc:grpChg chg="add del">
          <ac:chgData name="huang jiexiang" userId="002935b2ef703597" providerId="LiveId" clId="{173F4022-59C5-473B-A68E-89F938816322}" dt="2021-12-15T14:52:16.298" v="792" actId="478"/>
          <ac:grpSpMkLst>
            <pc:docMk/>
            <pc:sldMk cId="0" sldId="257"/>
            <ac:grpSpMk id="142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4:52:16.777" v="793" actId="478"/>
          <ac:grpSpMkLst>
            <pc:docMk/>
            <pc:sldMk cId="0" sldId="257"/>
            <ac:grpSpMk id="145" creationId="{00000000-0000-0000-0000-000000000000}"/>
          </ac:grpSpMkLst>
        </pc:grpChg>
      </pc:sldChg>
      <pc:sldChg chg="addSp delSp modSp mod">
        <pc:chgData name="huang jiexiang" userId="002935b2ef703597" providerId="LiveId" clId="{173F4022-59C5-473B-A68E-89F938816322}" dt="2021-12-16T12:08:34.414" v="3938" actId="1076"/>
        <pc:sldMkLst>
          <pc:docMk/>
          <pc:sldMk cId="0" sldId="258"/>
        </pc:sldMkLst>
        <pc:spChg chg="add del mod">
          <ac:chgData name="huang jiexiang" userId="002935b2ef703597" providerId="LiveId" clId="{173F4022-59C5-473B-A68E-89F938816322}" dt="2021-12-15T13:54:06.021" v="465" actId="478"/>
          <ac:spMkLst>
            <pc:docMk/>
            <pc:sldMk cId="0" sldId="258"/>
            <ac:spMk id="3" creationId="{CAC4B007-280C-44CE-9F6A-2F326A25DAB8}"/>
          </ac:spMkLst>
        </pc:spChg>
        <pc:spChg chg="add del mod">
          <ac:chgData name="huang jiexiang" userId="002935b2ef703597" providerId="LiveId" clId="{173F4022-59C5-473B-A68E-89F938816322}" dt="2021-12-15T13:54:11.413" v="467" actId="478"/>
          <ac:spMkLst>
            <pc:docMk/>
            <pc:sldMk cId="0" sldId="258"/>
            <ac:spMk id="5" creationId="{746C60FE-1D60-4E28-A83A-1D6F66E237B5}"/>
          </ac:spMkLst>
        </pc:spChg>
        <pc:spChg chg="add del mod">
          <ac:chgData name="huang jiexiang" userId="002935b2ef703597" providerId="LiveId" clId="{173F4022-59C5-473B-A68E-89F938816322}" dt="2021-12-15T13:54:14.584" v="469" actId="478"/>
          <ac:spMkLst>
            <pc:docMk/>
            <pc:sldMk cId="0" sldId="258"/>
            <ac:spMk id="7" creationId="{A008AE80-C185-4FD8-A61F-31FEFCE1DB4B}"/>
          </ac:spMkLst>
        </pc:spChg>
        <pc:spChg chg="add del mod">
          <ac:chgData name="huang jiexiang" userId="002935b2ef703597" providerId="LiveId" clId="{173F4022-59C5-473B-A68E-89F938816322}" dt="2021-12-15T13:54:19.297" v="471" actId="478"/>
          <ac:spMkLst>
            <pc:docMk/>
            <pc:sldMk cId="0" sldId="258"/>
            <ac:spMk id="9" creationId="{37B5359C-E4FB-4484-9982-2075A79B59B3}"/>
          </ac:spMkLst>
        </pc:spChg>
        <pc:spChg chg="add del mod">
          <ac:chgData name="huang jiexiang" userId="002935b2ef703597" providerId="LiveId" clId="{173F4022-59C5-473B-A68E-89F938816322}" dt="2021-12-15T17:05:20.905" v="3046" actId="478"/>
          <ac:spMkLst>
            <pc:docMk/>
            <pc:sldMk cId="0" sldId="258"/>
            <ac:spMk id="11" creationId="{33620848-619A-4B0F-8F8C-2A82D253244F}"/>
          </ac:spMkLst>
        </pc:spChg>
        <pc:spChg chg="add del mod">
          <ac:chgData name="huang jiexiang" userId="002935b2ef703597" providerId="LiveId" clId="{173F4022-59C5-473B-A68E-89F938816322}" dt="2021-12-15T17:05:22.307" v="3047" actId="478"/>
          <ac:spMkLst>
            <pc:docMk/>
            <pc:sldMk cId="0" sldId="258"/>
            <ac:spMk id="13" creationId="{ABFB2CDD-43CE-4581-AF7E-23EE4EE9A4A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39" creationId="{24BE41FB-A9BB-4A0C-B09A-91BC2984F0C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0" creationId="{C0B96382-7A85-4928-A2CB-2AAB195D8158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1" creationId="{390F9792-3FA9-40E6-AB67-7586E25F8831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2" creationId="{9836CDE6-7E47-4D08-AEBE-242388C7FA0C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3" creationId="{EDDC8B8F-972F-45D6-B07F-5B5D5AD1EEB6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4" creationId="{C7341410-E61E-4B33-A2F4-CC4FC620895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5" creationId="{E23617B1-FE14-4748-A1F3-7DCCAAB5D95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6" creationId="{B8579042-59F1-4EE7-9A91-660A5C73568A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7" creationId="{E4D0F951-3F4F-4D06-AA7E-433B4208978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8" creationId="{C140CC66-676B-43D6-81AC-C60A53295A42}"/>
          </ac:spMkLst>
        </pc:spChg>
        <pc:spChg chg="mod">
          <ac:chgData name="huang jiexiang" userId="002935b2ef703597" providerId="LiveId" clId="{173F4022-59C5-473B-A68E-89F938816322}" dt="2021-12-15T14:51:49.540" v="786" actId="14100"/>
          <ac:spMkLst>
            <pc:docMk/>
            <pc:sldMk cId="0" sldId="258"/>
            <ac:spMk id="49" creationId="{80A9CA74-662C-4777-A591-C14A12C68938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0" creationId="{99CE60DF-1590-47B1-AF90-23F2EDAF10D0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1" creationId="{47A4F252-8934-452F-9305-36DC5A631CE2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2" creationId="{B346FEFC-24E2-4B4F-A983-2FF8479B91F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3" creationId="{05A46D24-C2F8-4C78-B03D-815C4B8F724C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4" creationId="{E3C851C4-EB34-42D2-A6E5-D06B190C2A20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5" creationId="{D7BAA417-3613-4534-A4D2-D45D11A6E62A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6" creationId="{7E9F3053-3B75-4C65-9859-A3881CC5F9E3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7" creationId="{B61B1B50-CF55-4292-B92B-8C1D6F7CC273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8" creationId="{8299A099-ACF0-4FDA-B54F-225251C4FBFB}"/>
          </ac:spMkLst>
        </pc:spChg>
        <pc:spChg chg="mod">
          <ac:chgData name="huang jiexiang" userId="002935b2ef703597" providerId="LiveId" clId="{173F4022-59C5-473B-A68E-89F938816322}" dt="2021-12-15T17:05:14.514" v="3043" actId="20577"/>
          <ac:spMkLst>
            <pc:docMk/>
            <pc:sldMk cId="0" sldId="258"/>
            <ac:spMk id="158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05:17.763" v="3044" actId="478"/>
          <ac:spMkLst>
            <pc:docMk/>
            <pc:sldMk cId="0" sldId="258"/>
            <ac:spMk id="1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05:19.724" v="3045" actId="478"/>
          <ac:spMkLst>
            <pc:docMk/>
            <pc:sldMk cId="0" sldId="258"/>
            <ac:spMk id="1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13.662" v="468" actId="478"/>
          <ac:spMkLst>
            <pc:docMk/>
            <pc:sldMk cId="0" sldId="258"/>
            <ac:spMk id="162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5:20:56.942" v="1387" actId="20577"/>
          <ac:spMkLst>
            <pc:docMk/>
            <pc:sldMk cId="0" sldId="258"/>
            <ac:spMk id="163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3:54:27.538" v="475" actId="478"/>
          <ac:spMkLst>
            <pc:docMk/>
            <pc:sldMk cId="0" sldId="258"/>
            <ac:spMk id="165" creationId="{00000000-0000-0000-0000-000000000000}"/>
          </ac:spMkLst>
        </pc:spChg>
        <pc:spChg chg="add del mod">
          <ac:chgData name="huang jiexiang" userId="002935b2ef703597" providerId="LiveId" clId="{173F4022-59C5-473B-A68E-89F938816322}" dt="2021-12-15T13:54:03.601" v="464" actId="478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54:30.696" v="476" actId="1076"/>
          <ac:spMkLst>
            <pc:docMk/>
            <pc:sldMk cId="0" sldId="258"/>
            <ac:spMk id="1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17.043" v="470" actId="478"/>
          <ac:spMkLst>
            <pc:docMk/>
            <pc:sldMk cId="0" sldId="258"/>
            <ac:spMk id="168" creationId="{00000000-0000-0000-0000-000000000000}"/>
          </ac:spMkLst>
        </pc:spChg>
        <pc:spChg chg="mod">
          <ac:chgData name="huang jiexiang" userId="002935b2ef703597" providerId="LiveId" clId="{173F4022-59C5-473B-A68E-89F938816322}" dt="2021-12-16T12:08:34.414" v="3938" actId="107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huang jiexiang" userId="002935b2ef703597" providerId="LiveId" clId="{173F4022-59C5-473B-A68E-89F938816322}" dt="2021-12-16T12:08:30.469" v="3937" actId="1076"/>
          <ac:spMkLst>
            <pc:docMk/>
            <pc:sldMk cId="0" sldId="258"/>
            <ac:spMk id="1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08.004" v="466" actId="478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54:33.348" v="477" actId="1076"/>
          <ac:spMkLst>
            <pc:docMk/>
            <pc:sldMk cId="0" sldId="258"/>
            <ac:spMk id="172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3:54:23.820" v="473" actId="478"/>
          <ac:spMkLst>
            <pc:docMk/>
            <pc:sldMk cId="0" sldId="258"/>
            <ac:spMk id="173" creationId="{00000000-0000-0000-0000-000000000000}"/>
          </ac:spMkLst>
        </pc:spChg>
        <pc:grpChg chg="add mod">
          <ac:chgData name="huang jiexiang" userId="002935b2ef703597" providerId="LiveId" clId="{173F4022-59C5-473B-A68E-89F938816322}" dt="2021-12-15T14:51:55.166" v="788" actId="1076"/>
          <ac:grpSpMkLst>
            <pc:docMk/>
            <pc:sldMk cId="0" sldId="258"/>
            <ac:grpSpMk id="38" creationId="{E3847FB2-4481-46AC-850B-3B9383F62C83}"/>
          </ac:grpSpMkLst>
        </pc:grpChg>
        <pc:grpChg chg="del">
          <ac:chgData name="huang jiexiang" userId="002935b2ef703597" providerId="LiveId" clId="{173F4022-59C5-473B-A68E-89F938816322}" dt="2021-12-15T14:50:53.838" v="773" actId="478"/>
          <ac:grpSpMkLst>
            <pc:docMk/>
            <pc:sldMk cId="0" sldId="258"/>
            <ac:grpSpMk id="174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4:50:55.561" v="774" actId="478"/>
          <ac:grpSpMkLst>
            <pc:docMk/>
            <pc:sldMk cId="0" sldId="258"/>
            <ac:grpSpMk id="177" creationId="{00000000-0000-0000-0000-000000000000}"/>
          </ac:grpSpMkLst>
        </pc:grpChg>
      </pc:sldChg>
      <pc:sldChg chg="del">
        <pc:chgData name="huang jiexiang" userId="002935b2ef703597" providerId="LiveId" clId="{173F4022-59C5-473B-A68E-89F938816322}" dt="2021-12-15T17:09:01.704" v="3372" actId="47"/>
        <pc:sldMkLst>
          <pc:docMk/>
          <pc:sldMk cId="0" sldId="259"/>
        </pc:sldMkLst>
      </pc:sldChg>
      <pc:sldChg chg="del">
        <pc:chgData name="huang jiexiang" userId="002935b2ef703597" providerId="LiveId" clId="{173F4022-59C5-473B-A68E-89F938816322}" dt="2021-12-15T17:09:02.921" v="3373" actId="47"/>
        <pc:sldMkLst>
          <pc:docMk/>
          <pc:sldMk cId="0" sldId="260"/>
        </pc:sldMkLst>
      </pc:sldChg>
      <pc:sldChg chg="del">
        <pc:chgData name="huang jiexiang" userId="002935b2ef703597" providerId="LiveId" clId="{173F4022-59C5-473B-A68E-89F938816322}" dt="2021-12-15T17:09:03.953" v="3374" actId="47"/>
        <pc:sldMkLst>
          <pc:docMk/>
          <pc:sldMk cId="0" sldId="261"/>
        </pc:sldMkLst>
      </pc:sldChg>
      <pc:sldChg chg="addSp delSp modSp mod">
        <pc:chgData name="huang jiexiang" userId="002935b2ef703597" providerId="LiveId" clId="{173F4022-59C5-473B-A68E-89F938816322}" dt="2021-12-15T17:16:49.449" v="3920" actId="1076"/>
        <pc:sldMkLst>
          <pc:docMk/>
          <pc:sldMk cId="0" sldId="262"/>
        </pc:sldMkLst>
        <pc:spChg chg="add del mod">
          <ac:chgData name="huang jiexiang" userId="002935b2ef703597" providerId="LiveId" clId="{173F4022-59C5-473B-A68E-89F938816322}" dt="2021-12-15T17:16:19.482" v="3911" actId="478"/>
          <ac:spMkLst>
            <pc:docMk/>
            <pc:sldMk cId="0" sldId="262"/>
            <ac:spMk id="5" creationId="{54C860E0-CAC2-43DA-9F29-4D17804DEEF3}"/>
          </ac:spMkLst>
        </pc:spChg>
        <pc:spChg chg="add del mod">
          <ac:chgData name="huang jiexiang" userId="002935b2ef703597" providerId="LiveId" clId="{173F4022-59C5-473B-A68E-89F938816322}" dt="2021-12-15T17:16:20.265" v="3912" actId="478"/>
          <ac:spMkLst>
            <pc:docMk/>
            <pc:sldMk cId="0" sldId="262"/>
            <ac:spMk id="7" creationId="{E9A1E638-1149-41E1-812F-AA13E1D19515}"/>
          </ac:spMkLst>
        </pc:spChg>
        <pc:spChg chg="mod">
          <ac:chgData name="huang jiexiang" userId="002935b2ef703597" providerId="LiveId" clId="{173F4022-59C5-473B-A68E-89F938816322}" dt="2021-12-15T17:09:39.455" v="3413" actId="20577"/>
          <ac:spMkLst>
            <pc:docMk/>
            <pc:sldMk cId="0" sldId="262"/>
            <ac:spMk id="352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0.279" v="3917" actId="1076"/>
          <ac:spMkLst>
            <pc:docMk/>
            <pc:sldMk cId="0" sldId="262"/>
            <ac:spMk id="353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2.638" v="3918" actId="1076"/>
          <ac:spMkLst>
            <pc:docMk/>
            <pc:sldMk cId="0" sldId="262"/>
            <ac:spMk id="354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6:18.486" v="3910" actId="478"/>
          <ac:spMkLst>
            <pc:docMk/>
            <pc:sldMk cId="0" sldId="262"/>
            <ac:spMk id="355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6:17.189" v="3909" actId="478"/>
          <ac:spMkLst>
            <pc:docMk/>
            <pc:sldMk cId="0" sldId="262"/>
            <ac:spMk id="356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9.449" v="3920" actId="1076"/>
          <ac:spMkLst>
            <pc:docMk/>
            <pc:sldMk cId="0" sldId="262"/>
            <ac:spMk id="357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5.903" v="3919" actId="1076"/>
          <ac:spMkLst>
            <pc:docMk/>
            <pc:sldMk cId="0" sldId="262"/>
            <ac:spMk id="358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3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3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0.451" v="3656" actId="478"/>
          <ac:spMkLst>
            <pc:docMk/>
            <pc:sldMk cId="0" sldId="262"/>
            <ac:spMk id="3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18.810" v="3653" actId="478"/>
          <ac:spMkLst>
            <pc:docMk/>
            <pc:sldMk cId="0" sldId="262"/>
            <ac:spMk id="43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3.920" v="3659" actId="478"/>
          <ac:spMkLst>
            <pc:docMk/>
            <pc:sldMk cId="0" sldId="262"/>
            <ac:spMk id="5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1.158" v="3657" actId="478"/>
          <ac:spMkLst>
            <pc:docMk/>
            <pc:sldMk cId="0" sldId="262"/>
            <ac:spMk id="5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18.311" v="3652" actId="478"/>
          <ac:spMkLst>
            <pc:docMk/>
            <pc:sldMk cId="0" sldId="262"/>
            <ac:spMk id="6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8" creationId="{00000000-0000-0000-0000-000000000000}"/>
          </ac:spMkLst>
        </pc:spChg>
        <pc:picChg chg="add mod">
          <ac:chgData name="huang jiexiang" userId="002935b2ef703597" providerId="LiveId" clId="{173F4022-59C5-473B-A68E-89F938816322}" dt="2021-12-15T17:12:40.662" v="3662" actId="1076"/>
          <ac:picMkLst>
            <pc:docMk/>
            <pc:sldMk cId="0" sldId="262"/>
            <ac:picMk id="3" creationId="{C3F5BE9F-664D-4587-B134-824D523495E7}"/>
          </ac:picMkLst>
        </pc:picChg>
      </pc:sldChg>
      <pc:sldChg chg="del">
        <pc:chgData name="huang jiexiang" userId="002935b2ef703597" providerId="LiveId" clId="{173F4022-59C5-473B-A68E-89F938816322}" dt="2021-12-15T17:09:05.071" v="3375" actId="47"/>
        <pc:sldMkLst>
          <pc:docMk/>
          <pc:sldMk cId="0" sldId="263"/>
        </pc:sldMkLst>
      </pc:sldChg>
      <pc:sldChg chg="del">
        <pc:chgData name="huang jiexiang" userId="002935b2ef703597" providerId="LiveId" clId="{173F4022-59C5-473B-A68E-89F938816322}" dt="2021-12-15T17:09:06.882" v="3376" actId="47"/>
        <pc:sldMkLst>
          <pc:docMk/>
          <pc:sldMk cId="0" sldId="264"/>
        </pc:sldMkLst>
      </pc:sldChg>
      <pc:sldChg chg="del">
        <pc:chgData name="huang jiexiang" userId="002935b2ef703597" providerId="LiveId" clId="{173F4022-59C5-473B-A68E-89F938816322}" dt="2021-12-15T17:09:07.771" v="3377" actId="47"/>
        <pc:sldMkLst>
          <pc:docMk/>
          <pc:sldMk cId="0" sldId="265"/>
        </pc:sldMkLst>
      </pc:sldChg>
      <pc:sldChg chg="del">
        <pc:chgData name="huang jiexiang" userId="002935b2ef703597" providerId="LiveId" clId="{173F4022-59C5-473B-A68E-89F938816322}" dt="2021-12-15T17:09:09.281" v="3378" actId="47"/>
        <pc:sldMkLst>
          <pc:docMk/>
          <pc:sldMk cId="0" sldId="266"/>
        </pc:sldMkLst>
      </pc:sldChg>
      <pc:sldChg chg="del">
        <pc:chgData name="huang jiexiang" userId="002935b2ef703597" providerId="LiveId" clId="{173F4022-59C5-473B-A68E-89F938816322}" dt="2021-12-15T17:09:10.324" v="3379" actId="47"/>
        <pc:sldMkLst>
          <pc:docMk/>
          <pc:sldMk cId="0" sldId="267"/>
        </pc:sldMkLst>
      </pc:sldChg>
      <pc:sldChg chg="del">
        <pc:chgData name="huang jiexiang" userId="002935b2ef703597" providerId="LiveId" clId="{173F4022-59C5-473B-A68E-89F938816322}" dt="2021-12-15T17:09:11.280" v="3380" actId="47"/>
        <pc:sldMkLst>
          <pc:docMk/>
          <pc:sldMk cId="0" sldId="268"/>
        </pc:sldMkLst>
      </pc:sldChg>
      <pc:sldChg chg="del">
        <pc:chgData name="huang jiexiang" userId="002935b2ef703597" providerId="LiveId" clId="{173F4022-59C5-473B-A68E-89F938816322}" dt="2021-12-15T17:09:12.339" v="3381" actId="47"/>
        <pc:sldMkLst>
          <pc:docMk/>
          <pc:sldMk cId="0" sldId="269"/>
        </pc:sldMkLst>
      </pc:sldChg>
      <pc:sldChg chg="del">
        <pc:chgData name="huang jiexiang" userId="002935b2ef703597" providerId="LiveId" clId="{173F4022-59C5-473B-A68E-89F938816322}" dt="2021-12-15T17:09:13.005" v="3382" actId="47"/>
        <pc:sldMkLst>
          <pc:docMk/>
          <pc:sldMk cId="0" sldId="270"/>
        </pc:sldMkLst>
      </pc:sldChg>
      <pc:sldChg chg="del">
        <pc:chgData name="huang jiexiang" userId="002935b2ef703597" providerId="LiveId" clId="{173F4022-59C5-473B-A68E-89F938816322}" dt="2021-12-15T17:09:14.313" v="3383" actId="47"/>
        <pc:sldMkLst>
          <pc:docMk/>
          <pc:sldMk cId="0" sldId="271"/>
        </pc:sldMkLst>
      </pc:sldChg>
      <pc:sldChg chg="del">
        <pc:chgData name="huang jiexiang" userId="002935b2ef703597" providerId="LiveId" clId="{173F4022-59C5-473B-A68E-89F938816322}" dt="2021-12-15T17:09:15.068" v="3384" actId="47"/>
        <pc:sldMkLst>
          <pc:docMk/>
          <pc:sldMk cId="0" sldId="272"/>
        </pc:sldMkLst>
      </pc:sldChg>
      <pc:sldChg chg="del">
        <pc:chgData name="huang jiexiang" userId="002935b2ef703597" providerId="LiveId" clId="{173F4022-59C5-473B-A68E-89F938816322}" dt="2021-12-15T17:09:15.973" v="3385" actId="47"/>
        <pc:sldMkLst>
          <pc:docMk/>
          <pc:sldMk cId="0" sldId="273"/>
        </pc:sldMkLst>
      </pc:sldChg>
      <pc:sldChg chg="del">
        <pc:chgData name="huang jiexiang" userId="002935b2ef703597" providerId="LiveId" clId="{173F4022-59C5-473B-A68E-89F938816322}" dt="2021-12-15T17:09:18.806" v="3387" actId="47"/>
        <pc:sldMkLst>
          <pc:docMk/>
          <pc:sldMk cId="0" sldId="274"/>
        </pc:sldMkLst>
      </pc:sldChg>
      <pc:sldChg chg="del">
        <pc:chgData name="huang jiexiang" userId="002935b2ef703597" providerId="LiveId" clId="{173F4022-59C5-473B-A68E-89F938816322}" dt="2021-12-15T17:09:17.828" v="3386" actId="47"/>
        <pc:sldMkLst>
          <pc:docMk/>
          <pc:sldMk cId="0" sldId="275"/>
        </pc:sldMkLst>
      </pc:sldChg>
      <pc:sldChg chg="del">
        <pc:chgData name="huang jiexiang" userId="002935b2ef703597" providerId="LiveId" clId="{173F4022-59C5-473B-A68E-89F938816322}" dt="2021-12-15T17:09:19.516" v="3388" actId="47"/>
        <pc:sldMkLst>
          <pc:docMk/>
          <pc:sldMk cId="0" sldId="276"/>
        </pc:sldMkLst>
      </pc:sldChg>
      <pc:sldChg chg="del">
        <pc:chgData name="huang jiexiang" userId="002935b2ef703597" providerId="LiveId" clId="{173F4022-59C5-473B-A68E-89F938816322}" dt="2021-12-15T17:09:20.475" v="3389" actId="47"/>
        <pc:sldMkLst>
          <pc:docMk/>
          <pc:sldMk cId="0" sldId="277"/>
        </pc:sldMkLst>
      </pc:sldChg>
      <pc:sldChg chg="modSp add del mod">
        <pc:chgData name="huang jiexiang" userId="002935b2ef703597" providerId="LiveId" clId="{173F4022-59C5-473B-A68E-89F938816322}" dt="2021-12-15T17:17:35.891" v="3934" actId="20577"/>
        <pc:sldMkLst>
          <pc:docMk/>
          <pc:sldMk cId="0" sldId="278"/>
        </pc:sldMkLst>
        <pc:spChg chg="mod">
          <ac:chgData name="huang jiexiang" userId="002935b2ef703597" providerId="LiveId" clId="{173F4022-59C5-473B-A68E-89F938816322}" dt="2021-12-15T17:17:35.891" v="3934" actId="20577"/>
          <ac:spMkLst>
            <pc:docMk/>
            <pc:sldMk cId="0" sldId="278"/>
            <ac:spMk id="1891" creationId="{00000000-0000-0000-0000-000000000000}"/>
          </ac:spMkLst>
        </pc:spChg>
      </pc:sldChg>
      <pc:sldChg chg="add del">
        <pc:chgData name="huang jiexiang" userId="002935b2ef703597" providerId="LiveId" clId="{173F4022-59C5-473B-A68E-89F938816322}" dt="2021-12-15T17:09:29.518" v="3394" actId="47"/>
        <pc:sldMkLst>
          <pc:docMk/>
          <pc:sldMk cId="0" sldId="279"/>
        </pc:sldMkLst>
      </pc:sldChg>
      <pc:sldChg chg="del">
        <pc:chgData name="huang jiexiang" userId="002935b2ef703597" providerId="LiveId" clId="{173F4022-59C5-473B-A68E-89F938816322}" dt="2021-12-15T17:09:30.875" v="3395" actId="47"/>
        <pc:sldMkLst>
          <pc:docMk/>
          <pc:sldMk cId="0" sldId="280"/>
        </pc:sldMkLst>
      </pc:sldChg>
      <pc:sldChg chg="del">
        <pc:chgData name="huang jiexiang" userId="002935b2ef703597" providerId="LiveId" clId="{173F4022-59C5-473B-A68E-89F938816322}" dt="2021-12-15T14:48:22.202" v="493" actId="2696"/>
        <pc:sldMkLst>
          <pc:docMk/>
          <pc:sldMk cId="0" sldId="281"/>
        </pc:sldMkLst>
      </pc:sldChg>
      <pc:sldChg chg="addSp modSp new del mod">
        <pc:chgData name="huang jiexiang" userId="002935b2ef703597" providerId="LiveId" clId="{173F4022-59C5-473B-A68E-89F938816322}" dt="2021-12-15T16:22:42.922" v="2282" actId="47"/>
        <pc:sldMkLst>
          <pc:docMk/>
          <pc:sldMk cId="1216507737" sldId="281"/>
        </pc:sldMkLst>
        <pc:spChg chg="mod">
          <ac:chgData name="huang jiexiang" userId="002935b2ef703597" providerId="LiveId" clId="{173F4022-59C5-473B-A68E-89F938816322}" dt="2021-12-15T15:55:26.486" v="1746" actId="20577"/>
          <ac:spMkLst>
            <pc:docMk/>
            <pc:sldMk cId="1216507737" sldId="281"/>
            <ac:spMk id="2" creationId="{A289D1D1-CD56-4A9A-82DD-DBEC20AAC503}"/>
          </ac:spMkLst>
        </pc:spChg>
        <pc:spChg chg="add mod">
          <ac:chgData name="huang jiexiang" userId="002935b2ef703597" providerId="LiveId" clId="{173F4022-59C5-473B-A68E-89F938816322}" dt="2021-12-15T16:17:40.537" v="2202" actId="20577"/>
          <ac:spMkLst>
            <pc:docMk/>
            <pc:sldMk cId="1216507737" sldId="281"/>
            <ac:spMk id="3" creationId="{450D85AE-2F77-447B-8599-84BBC042E8A0}"/>
          </ac:spMkLst>
        </pc:spChg>
      </pc:sldChg>
      <pc:sldChg chg="addSp delSp modSp add del mod ord">
        <pc:chgData name="huang jiexiang" userId="002935b2ef703597" providerId="LiveId" clId="{173F4022-59C5-473B-A68E-89F938816322}" dt="2021-12-15T17:05:39.070" v="3060" actId="20577"/>
        <pc:sldMkLst>
          <pc:docMk/>
          <pc:sldMk cId="1058219800" sldId="282"/>
        </pc:sldMkLst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2" creationId="{1405DD38-AB2D-46EB-8C2E-94DF4B053AC5}"/>
          </ac:spMkLst>
        </pc:spChg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4" creationId="{813E0C51-8BCF-4336-BE3C-6F8B5DB770AF}"/>
          </ac:spMkLst>
        </pc:spChg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5" creationId="{455CF9B9-E481-4F68-A5E2-70C592A21FCE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6" creationId="{5F234C9C-5B1D-4CF0-ADFE-724722481227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8" creationId="{00EE3F96-7BD3-43AD-8553-BA6D01BDAC76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9" creationId="{34C4D74E-B7D1-46FF-877D-0957F4E1A22C}"/>
          </ac:spMkLst>
        </pc:spChg>
        <pc:spChg chg="add mod">
          <ac:chgData name="huang jiexiang" userId="002935b2ef703597" providerId="LiveId" clId="{173F4022-59C5-473B-A68E-89F938816322}" dt="2021-12-15T16:17:17.522" v="2190" actId="1076"/>
          <ac:spMkLst>
            <pc:docMk/>
            <pc:sldMk cId="1058219800" sldId="282"/>
            <ac:spMk id="10" creationId="{B1D46484-BC3A-4EBA-A8E5-1B8A153BC3B2}"/>
          </ac:spMkLst>
        </pc:spChg>
        <pc:spChg chg="add mod">
          <ac:chgData name="huang jiexiang" userId="002935b2ef703597" providerId="LiveId" clId="{173F4022-59C5-473B-A68E-89F938816322}" dt="2021-12-15T16:16:31.426" v="2179"/>
          <ac:spMkLst>
            <pc:docMk/>
            <pc:sldMk cId="1058219800" sldId="282"/>
            <ac:spMk id="11" creationId="{AED1B232-DA4F-448E-92F2-76F41D224E9C}"/>
          </ac:spMkLst>
        </pc:spChg>
        <pc:spChg chg="add del mod">
          <ac:chgData name="huang jiexiang" userId="002935b2ef703597" providerId="LiveId" clId="{173F4022-59C5-473B-A68E-89F938816322}" dt="2021-12-15T16:17:06.315" v="2188" actId="478"/>
          <ac:spMkLst>
            <pc:docMk/>
            <pc:sldMk cId="1058219800" sldId="282"/>
            <ac:spMk id="13" creationId="{46E5BBA3-B33A-4C50-B73D-59599F7B27E1}"/>
          </ac:spMkLst>
        </pc:spChg>
        <pc:spChg chg="add del mod">
          <ac:chgData name="huang jiexiang" userId="002935b2ef703597" providerId="LiveId" clId="{173F4022-59C5-473B-A68E-89F938816322}" dt="2021-12-15T16:17:02.211" v="2187" actId="478"/>
          <ac:spMkLst>
            <pc:docMk/>
            <pc:sldMk cId="1058219800" sldId="282"/>
            <ac:spMk id="14" creationId="{C3BD55AF-57A3-4056-BF49-AD90B314EAC8}"/>
          </ac:spMkLst>
        </pc:spChg>
        <pc:spChg chg="mod">
          <ac:chgData name="huang jiexiang" userId="002935b2ef703597" providerId="LiveId" clId="{173F4022-59C5-473B-A68E-89F938816322}" dt="2021-12-15T17:05:39.070" v="3060" actId="20577"/>
          <ac:spMkLst>
            <pc:docMk/>
            <pc:sldMk cId="1058219800" sldId="282"/>
            <ac:spMk id="140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5:27:56.910" v="1404" actId="478"/>
          <ac:spMkLst>
            <pc:docMk/>
            <pc:sldMk cId="1058219800" sldId="282"/>
            <ac:spMk id="141" creationId="{00000000-0000-0000-0000-000000000000}"/>
          </ac:spMkLst>
        </pc:spChg>
        <pc:grpChg chg="mod">
          <ac:chgData name="huang jiexiang" userId="002935b2ef703597" providerId="LiveId" clId="{173F4022-59C5-473B-A68E-89F938816322}" dt="2021-12-15T15:27:47.269" v="1400" actId="1076"/>
          <ac:grpSpMkLst>
            <pc:docMk/>
            <pc:sldMk cId="1058219800" sldId="282"/>
            <ac:grpSpMk id="142" creationId="{00000000-0000-0000-0000-000000000000}"/>
          </ac:grpSpMkLst>
        </pc:grpChg>
        <pc:grpChg chg="mod">
          <ac:chgData name="huang jiexiang" userId="002935b2ef703597" providerId="LiveId" clId="{173F4022-59C5-473B-A68E-89F938816322}" dt="2021-12-15T15:27:50.721" v="1401" actId="1076"/>
          <ac:grpSpMkLst>
            <pc:docMk/>
            <pc:sldMk cId="1058219800" sldId="282"/>
            <ac:grpSpMk id="145" creationId="{00000000-0000-0000-0000-000000000000}"/>
          </ac:grpSpMkLst>
        </pc:grpChg>
        <pc:graphicFrameChg chg="add del mod">
          <ac:chgData name="huang jiexiang" userId="002935b2ef703597" providerId="LiveId" clId="{173F4022-59C5-473B-A68E-89F938816322}" dt="2021-12-15T16:16:20.904" v="2173"/>
          <ac:graphicFrameMkLst>
            <pc:docMk/>
            <pc:sldMk cId="1058219800" sldId="282"/>
            <ac:graphicFrameMk id="3" creationId="{3438D1D8-3FCE-4088-859C-71FE0211B97A}"/>
          </ac:graphicFrameMkLst>
        </pc:graphicFrameChg>
        <pc:graphicFrameChg chg="add del mod">
          <ac:chgData name="huang jiexiang" userId="002935b2ef703597" providerId="LiveId" clId="{173F4022-59C5-473B-A68E-89F938816322}" dt="2021-12-15T16:16:28.166" v="2178"/>
          <ac:graphicFrameMkLst>
            <pc:docMk/>
            <pc:sldMk cId="1058219800" sldId="282"/>
            <ac:graphicFrameMk id="7" creationId="{288235F9-946D-41B7-8B6C-31166E6657C5}"/>
          </ac:graphicFrameMkLst>
        </pc:graphicFrameChg>
        <pc:graphicFrameChg chg="add del mod">
          <ac:chgData name="huang jiexiang" userId="002935b2ef703597" providerId="LiveId" clId="{173F4022-59C5-473B-A68E-89F938816322}" dt="2021-12-15T16:17:00.515" v="2186" actId="478"/>
          <ac:graphicFrameMkLst>
            <pc:docMk/>
            <pc:sldMk cId="1058219800" sldId="282"/>
            <ac:graphicFrameMk id="12" creationId="{725CFEF5-FCFA-4058-AFBC-93C881B5219F}"/>
          </ac:graphicFrameMkLst>
        </pc:graphicFrameChg>
      </pc:sldChg>
      <pc:sldChg chg="addSp modSp add del mod ord">
        <pc:chgData name="huang jiexiang" userId="002935b2ef703597" providerId="LiveId" clId="{173F4022-59C5-473B-A68E-89F938816322}" dt="2021-12-15T14:57:56.641" v="974" actId="20577"/>
        <pc:sldMkLst>
          <pc:docMk/>
          <pc:sldMk cId="3306418738" sldId="283"/>
        </pc:sldMkLst>
        <pc:spChg chg="add mod">
          <ac:chgData name="huang jiexiang" userId="002935b2ef703597" providerId="LiveId" clId="{173F4022-59C5-473B-A68E-89F938816322}" dt="2021-12-15T14:57:56.641" v="974" actId="20577"/>
          <ac:spMkLst>
            <pc:docMk/>
            <pc:sldMk cId="3306418738" sldId="283"/>
            <ac:spMk id="10" creationId="{4B05C15A-BB9C-4DD6-BF28-4402A1117BBE}"/>
          </ac:spMkLst>
        </pc:spChg>
        <pc:spChg chg="mod">
          <ac:chgData name="huang jiexiang" userId="002935b2ef703597" providerId="LiveId" clId="{173F4022-59C5-473B-A68E-89F938816322}" dt="2021-12-15T14:54:46.281" v="843" actId="20577"/>
          <ac:spMkLst>
            <pc:docMk/>
            <pc:sldMk cId="3306418738" sldId="283"/>
            <ac:spMk id="140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4:54:58.743" v="846" actId="1076"/>
          <ac:spMkLst>
            <pc:docMk/>
            <pc:sldMk cId="3306418738" sldId="283"/>
            <ac:spMk id="141" creationId="{00000000-0000-0000-0000-000000000000}"/>
          </ac:spMkLst>
        </pc:spChg>
        <pc:grpChg chg="mod">
          <ac:chgData name="huang jiexiang" userId="002935b2ef703597" providerId="LiveId" clId="{173F4022-59C5-473B-A68E-89F938816322}" dt="2021-12-15T14:55:19.391" v="850" actId="1076"/>
          <ac:grpSpMkLst>
            <pc:docMk/>
            <pc:sldMk cId="3306418738" sldId="283"/>
            <ac:grpSpMk id="142" creationId="{00000000-0000-0000-0000-000000000000}"/>
          </ac:grpSpMkLst>
        </pc:grpChg>
        <pc:grpChg chg="mod">
          <ac:chgData name="huang jiexiang" userId="002935b2ef703597" providerId="LiveId" clId="{173F4022-59C5-473B-A68E-89F938816322}" dt="2021-12-15T14:55:13.005" v="849" actId="1076"/>
          <ac:grpSpMkLst>
            <pc:docMk/>
            <pc:sldMk cId="3306418738" sldId="283"/>
            <ac:grpSpMk id="145" creationId="{00000000-0000-0000-0000-000000000000}"/>
          </ac:grpSpMkLst>
        </pc:grpChg>
      </pc:sldChg>
      <pc:sldChg chg="addSp delSp modSp add del mod ord">
        <pc:chgData name="huang jiexiang" userId="002935b2ef703597" providerId="LiveId" clId="{173F4022-59C5-473B-A68E-89F938816322}" dt="2021-12-15T15:19:07.723" v="1292" actId="20577"/>
        <pc:sldMkLst>
          <pc:docMk/>
          <pc:sldMk cId="3118004676" sldId="284"/>
        </pc:sldMkLst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" creationId="{63B20871-F5B8-4552-BF39-95000245E1B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" creationId="{0E2749E5-D594-4A24-9C61-2BBA6ADC3C5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" creationId="{2D87509F-8D1A-47D4-8061-C2C6A00B87B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" creationId="{2A446B60-859B-47D4-85F9-E16E118F10A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" creationId="{93B0B5E6-2031-495A-96FA-9F3D3BB37D0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" creationId="{04E47702-B73F-4B0A-9BD4-B53BE60CAD6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0" creationId="{E7E6F454-1527-490F-8462-D16537CA60D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1" creationId="{063AA499-85DF-4D32-9327-930BC9E81E9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2" creationId="{63995733-247E-4EB2-803B-E4D73DB102D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3" creationId="{7CC3F134-133B-4010-B248-B19FC1C3E97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4" creationId="{3CE84C82-DFC9-4229-B47B-9DF173C0CE6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5" creationId="{5749F137-9FF6-4785-9810-C4293A1AD3B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6" creationId="{8317DD3E-87E2-4595-AAD7-BA8C953D707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7" creationId="{9E02990B-40F5-4BE6-AF3F-B92D46ACCE5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8" creationId="{DFF4F7CB-588E-4062-A228-519D009934C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9" creationId="{DD7018D0-0C57-4AF5-B747-5D3A9245ED2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0" creationId="{683FB869-9A8C-46C1-AB9A-40973F70031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1" creationId="{57DADF82-0DFA-409C-A34A-974DFA3295C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2" creationId="{BDCDA925-F49D-40C5-BC43-9731C38B483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3" creationId="{4BA62E41-D5C7-4151-9357-A8EFCA8D717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4" creationId="{6EE0B9F1-AB91-4AD1-9824-34504CA9A8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5" creationId="{E7A21356-3126-4F0B-BE3E-CC34C3D16D8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6" creationId="{B99976AC-D35A-4299-B0D5-D473EBF5F7F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7" creationId="{6E7D3E0E-04B1-46F7-8963-ACFFCF0CF32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8" creationId="{3B851CF8-16DB-4A02-94B5-4766530A50B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9" creationId="{B2424C10-F550-445B-B2F0-63C558A36B1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0" creationId="{2DF46ECA-E7F0-48D7-A3C3-36CDAD2595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1" creationId="{24DFF427-C2D5-4CB6-BAE2-544FC9EFD3C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2" creationId="{6ADF8F68-1CF8-4BF9-A19E-04B6E8BEC1D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3" creationId="{05658AFF-0BAA-458F-BB1D-D5B7F56F744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4" creationId="{283EBAD6-06BA-4CC0-AF38-50A91EC142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5" creationId="{174555A7-34DE-4335-BE91-BDFB9587342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6" creationId="{8E44E774-67F3-4AB4-9F56-BF33803EC13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7" creationId="{78156F68-BF90-4AC9-9ECE-B7870570494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8" creationId="{A81A9CA4-A69D-41AF-8429-A6D70EAC39C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9" creationId="{CDBC58A5-B9F8-429F-BE3D-DE71C008207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0" creationId="{C01220C4-22E1-40C1-89B0-941C6157910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1" creationId="{0DF1CD72-B11D-4E24-B302-B31FEFB9462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2" creationId="{D86D3F81-1D76-4656-ACF1-E693F2C5FF7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3" creationId="{26760048-FB26-4351-B0DE-B961BFE3FB2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4" creationId="{7C7DE585-CFB4-4CD4-B3EB-1137B345882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5" creationId="{EA42C9DB-40B1-46A6-83C9-4949797FB2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6" creationId="{D519CCD3-3674-4476-B977-ADEC5DBDB05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7" creationId="{0DA37BF2-15F0-4C64-AFDF-1F1D376A4A7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8" creationId="{30FA19DA-9315-44DD-BB28-91FC73B9203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9" creationId="{2163AB91-029D-4B8A-BA03-EF5BAE4E401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0" creationId="{2BFD91D6-9090-40C3-9BEF-5381A472AC3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1" creationId="{211BCF9E-6109-49FB-96F2-A383D95112A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2" creationId="{E3A2AD68-6779-4A86-8584-B993E2AFD64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3" creationId="{7B8E4133-656C-4CD5-958A-6B85E633AB6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4" creationId="{66A17118-6A1C-4EBD-BC13-4149BAEC48B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5" creationId="{037922D5-5783-4B3C-9F7D-04810FC59F1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6" creationId="{7A53026D-1ECE-47B6-AD55-3EA349EA8C3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7" creationId="{C43CFB8E-1B85-4469-BA82-0B9D4D8B628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8" creationId="{A7FFC60E-2097-4D77-B48E-78AFE359479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9" creationId="{24D9EE23-3188-4291-A1F2-C51FF9C9D54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0" creationId="{C9759C19-B6E3-4A22-90F1-BC522400192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1" creationId="{FF3740A0-FE33-454E-BC31-873616BA54F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2" creationId="{F7604F14-0F66-413E-8065-64128ACD79E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3" creationId="{F9C026CB-0B04-4EA5-A1EE-46051D0B908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4" creationId="{4A585F8C-8E54-46FA-8FC1-BEE27541B36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5" creationId="{31A31960-D9B7-4089-B7D0-687D8844E5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6" creationId="{8D8C1BE2-10C3-4B46-BE42-4C7F0B95A5C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7" creationId="{987263D7-D6E9-4E0C-8227-196EBBF46E4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8" creationId="{1058866E-AD13-4608-AF4A-113C307A029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9" creationId="{02D3FEA3-3223-426A-BAEC-03BB2822B7C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0" creationId="{E9D41CD1-3714-48E6-B960-10ED82F03BF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1" creationId="{8C82A864-EC90-4A97-A9BD-6AD3F961FF1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2" creationId="{E9A0E7D9-5DA5-44AF-903D-2385CD3FBE7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3" creationId="{7973B1EB-EBB9-4A5A-A7BB-779AD54CB77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4" creationId="{E7DDCB24-83D5-4178-A673-E8AE99BAADD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5" creationId="{F5B2B95F-227A-484F-8F1C-980B8ED2BC0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6" creationId="{5134998C-7A8E-4548-8D69-EC85BD94B97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7" creationId="{24A6C00A-88BB-4F8F-8372-A9281BBAEE9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8" creationId="{4C32EE84-6293-44CA-A9D9-F18E16FB614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9" creationId="{1937D7D7-0EEA-4794-8BF2-A274EDDB553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0" creationId="{61B41D0D-D23C-4B7C-AC75-34481414E07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1" creationId="{B7FF4FFB-4F7B-4094-9D3C-727F8DDDA59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2" creationId="{BCE4ECD1-0844-4B60-855B-E68F484BFE0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3" creationId="{DA5A21E5-D430-4597-A052-ED06BF5DEDC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4" creationId="{1DF0B7CC-CAAD-41F0-B06C-D2F05EA2F6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5" creationId="{2954B1D8-2AC1-49EC-9F9E-989336446E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6" creationId="{BA4E2FFE-CB8A-4C27-888A-B8A01C9E659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7" creationId="{2C2F7A58-4FCB-45A1-95E3-2E401BC6E9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8" creationId="{8937FC79-592D-4C5C-BE3A-82F6947053B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9" creationId="{58910CD2-05A0-468D-9292-5FA3426135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0" creationId="{A4CFCCF6-840F-4633-9585-64BA6E0376C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1" creationId="{6714E9C6-BBFC-4B66-868E-B130BE7D1FC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2" creationId="{F78E8DA9-3726-4780-848A-8F0FAAFEE63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3" creationId="{D92E81DE-1DE8-417C-AC3A-0091ED87112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4" creationId="{78E61FBA-F651-43EC-ACB4-C8DA9737E36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5" creationId="{8DB7BE63-8DB3-4AA9-B41E-147E6A9B946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6" creationId="{FFECB845-45DB-47DF-94C7-1B9E22E2DC0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7" creationId="{D4361CC7-A4D3-424A-9513-F863620A1B3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8" creationId="{8DEE582C-9AE9-48D0-AB20-8AF6CCD738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9" creationId="{4696A3C2-E06F-4AD7-9012-2DD9B0AA374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0" creationId="{C72AE75E-BF09-459A-8E00-0332AEA473B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1" creationId="{DDF365E9-A5AC-440C-A714-222921267CE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2" creationId="{D101EB0B-C8BD-43DF-B423-B9E6B89F9B1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3" creationId="{4BD428EB-599B-4092-8C71-F29ADB8289F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4" creationId="{345D30A5-B192-4CDA-8616-7B2AECD4014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5" creationId="{47F40742-B46F-43D0-BEF7-730D3A11A0C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6" creationId="{DAF719A0-E9C6-4042-8B62-D4919457F0E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7" creationId="{6280F070-1711-4512-BC49-68D3B698A1E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8" creationId="{0EE1E5EE-8430-45C4-B6CE-4109F9EC6E9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9" creationId="{244FA558-4C8D-4A49-B8BD-1F28B52917A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0" creationId="{8641E36D-4C26-45AE-8C2D-118A8336AFD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1" creationId="{9D021D1E-C085-46D3-8B90-4ABE235E0AE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2" creationId="{46EB4126-B2AB-4BD1-A305-559CBAB8369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3" creationId="{EA99CBFB-62E5-4618-B4E7-6262395D38C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4" creationId="{A8DFB702-12F9-4222-B246-D227B4C3176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5" creationId="{F54BD52C-73F1-4484-A918-6E51527CBC1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6" creationId="{93C0139F-9554-4EE1-A252-431ECD8433E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7" creationId="{D021A1A7-E17E-4CC0-8710-F05C5D588A4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8" creationId="{380A2A0A-A73F-48D2-9B21-25327F803CC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9" creationId="{F31FF377-A870-4963-8EA3-400B4E1BA92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0" creationId="{205ABD81-76F3-440C-A7E5-0728782127F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1" creationId="{47AF5A06-1EA0-44D2-8220-B3B80DE1D8A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2" creationId="{DD304A06-6712-4730-8F08-38B59CB567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3" creationId="{8D13D211-1CEC-4B86-9AB1-4E6924DCA08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4" creationId="{82B432F8-0435-4AC9-9705-E32778EE350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5" creationId="{BA916D36-89B2-4608-A200-8CD49CF8A7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6" creationId="{800745FC-AD05-45DE-B8DC-267B35C7262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7" creationId="{DF74C7E0-C9B7-4EC9-A8C5-A3B95A6741B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8" creationId="{6CDD8CEA-8891-4F03-B0DC-3779BF7E18A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9" creationId="{ACEFFEB6-CC7A-47AC-94D4-929EF5AF3699}"/>
          </ac:spMkLst>
        </pc:spChg>
        <pc:spChg chg="mod">
          <ac:chgData name="huang jiexiang" userId="002935b2ef703597" providerId="LiveId" clId="{173F4022-59C5-473B-A68E-89F938816322}" dt="2021-12-15T14:59:56.580" v="1003" actId="20577"/>
          <ac:spMkLst>
            <pc:docMk/>
            <pc:sldMk cId="3118004676" sldId="284"/>
            <ac:spMk id="140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5:06:22.803" v="1014" actId="478"/>
          <ac:spMkLst>
            <pc:docMk/>
            <pc:sldMk cId="3118004676" sldId="284"/>
            <ac:spMk id="141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48" creationId="{6A74129F-C067-4677-B560-A6F4A7A2E67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49" creationId="{830F11E9-4BE8-47C8-BC65-4446E6AFC0D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0" creationId="{A76DA0D7-FA98-47B4-BD69-8C9FD93B37D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1" creationId="{120690C9-10E3-4A87-8F27-AFCBF2F077C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2" creationId="{4DA59D5C-8207-4AD1-A056-4F391FDBB67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3" creationId="{23A5865D-9BC4-4F61-A667-520CF7CAA6C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4" creationId="{A9BBB61A-5AC8-47E4-B78D-13D743CD305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5" creationId="{5EFA6E23-C752-4F4D-A673-135088E9825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6" creationId="{7773CCC8-85B5-4644-A357-2F93FC997FF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7" creationId="{F949E9C5-9BA9-4295-AA3F-BC27F3CB0A1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8" creationId="{15B34214-1219-400F-8D87-F52354355F9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9" creationId="{0D253ED4-261F-465E-B8C7-23AE27173F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0" creationId="{C8F733D6-1B2B-4E65-A582-FF2F7061B68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1" creationId="{BE2F75BD-6122-460F-AF28-7DCA2B2CF19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2" creationId="{9B6B95D3-BD70-4D2E-AC65-8B598D7628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3" creationId="{39A77CDF-480B-416D-BAD2-0AF4384D01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4" creationId="{50C3B0FC-3729-418A-A53A-48521214D1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5" creationId="{7ED75913-6447-4311-B4F7-A49AD1933D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6" creationId="{FFC21596-43EE-4DD0-8102-2ED8AF2FD39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7" creationId="{5FCCB3CA-46DB-4F73-A0D4-C823564BDFA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8" creationId="{FC4184AB-3AAB-4357-976C-C2DF7F64556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9" creationId="{F7BB9DBC-C8B0-429B-91A8-87DC1335063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0" creationId="{56EB7630-A691-4004-B26C-75FD44EE5BB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1" creationId="{13C87AA1-EF4F-43EB-BAA0-87CE4B03DF4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2" creationId="{95F50D3C-89CB-4EFA-BC4D-AF425BC8165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3" creationId="{CF156B9A-8C61-46F4-B91B-EF57BC76B7B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4" creationId="{366D35F4-4B85-4B4A-BD83-F7BEA108EC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5" creationId="{36105ED2-113B-445F-9729-96EAC6DE767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6" creationId="{8AACF3ED-35EC-4378-B796-E78F0BFAD5E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7" creationId="{3F87B7C9-D3C6-4121-AAE6-49FE3D38581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8" creationId="{3437DE57-6E89-4242-A94D-91D48E1FB61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9" creationId="{5D6C3709-A6B6-4FB8-AC9B-0D38C92A2F3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0" creationId="{AF480B65-7E3E-4021-873A-92BF528E093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1" creationId="{1A2965CF-52C1-4120-ABB2-E2F74636796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2" creationId="{90AE23E6-F217-4AA3-9BB7-6771C057C87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3" creationId="{A185CA20-9FE2-4AAF-B107-5BE642DABDE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4" creationId="{43561677-87AC-45E1-A217-60A0496261A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5" creationId="{E722A782-6263-4596-9F27-C4EB6B7BDA9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6" creationId="{869DC109-C802-4E0C-A309-3CEED0FCDAE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7" creationId="{3030C6E1-9E20-414C-9883-10A0C07D5B6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8" creationId="{32C18AAB-D4AB-4C85-B4ED-120B2327D09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9" creationId="{12771AFB-D3A7-47CA-8BF0-AD7992C30F3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0" creationId="{4614F272-3B8D-4719-8352-D1F3D5A846D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1" creationId="{EDB37F4A-819C-4577-BEF9-DAD246397AF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2" creationId="{AD9B324E-4E6B-4616-8618-3C62FB7DCB7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3" creationId="{3991211E-FBB5-48F6-A7AA-EC3304D83F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4" creationId="{D5007CF7-A619-4296-BD30-D9B3C45585E2}"/>
          </ac:spMkLst>
        </pc:spChg>
        <pc:spChg chg="add mod">
          <ac:chgData name="huang jiexiang" userId="002935b2ef703597" providerId="LiveId" clId="{173F4022-59C5-473B-A68E-89F938816322}" dt="2021-12-15T15:19:07.723" v="1292" actId="20577"/>
          <ac:spMkLst>
            <pc:docMk/>
            <pc:sldMk cId="3118004676" sldId="284"/>
            <ac:spMk id="195" creationId="{3E72D355-4564-4ED8-8E1F-F1F27D00056F}"/>
          </ac:spMkLst>
        </pc:spChg>
        <pc:grpChg chg="add mod">
          <ac:chgData name="huang jiexiang" userId="002935b2ef703597" providerId="LiveId" clId="{173F4022-59C5-473B-A68E-89F938816322}" dt="2021-12-15T15:06:05.274" v="1009" actId="1076"/>
          <ac:grpSpMkLst>
            <pc:docMk/>
            <pc:sldMk cId="3118004676" sldId="284"/>
            <ac:grpSpMk id="10" creationId="{E03C9A0A-4313-4C78-B9E8-2FA0FAA506E6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1" creationId="{0AA7C16A-29C5-4077-A6D2-8B96D49EFF68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2" creationId="{9086583E-A77F-4D9A-A43F-B42CA24F6C40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4" creationId="{EB1B3088-7869-43E3-A605-29066019B681}"/>
          </ac:grpSpMkLst>
        </pc:grpChg>
        <pc:grpChg chg="del">
          <ac:chgData name="huang jiexiang" userId="002935b2ef703597" providerId="LiveId" clId="{173F4022-59C5-473B-A68E-89F938816322}" dt="2021-12-15T15:05:59.853" v="1007" actId="478"/>
          <ac:grpSpMkLst>
            <pc:docMk/>
            <pc:sldMk cId="3118004676" sldId="284"/>
            <ac:grpSpMk id="142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5:06:00.769" v="1008" actId="478"/>
          <ac:grpSpMkLst>
            <pc:docMk/>
            <pc:sldMk cId="3118004676" sldId="284"/>
            <ac:grpSpMk id="145" creationId="{00000000-0000-0000-0000-000000000000}"/>
          </ac:grpSpMkLst>
        </pc:grpChg>
        <pc:picChg chg="add mod">
          <ac:chgData name="huang jiexiang" userId="002935b2ef703597" providerId="LiveId" clId="{173F4022-59C5-473B-A68E-89F938816322}" dt="2021-12-15T15:16:56.932" v="1161" actId="1076"/>
          <ac:picMkLst>
            <pc:docMk/>
            <pc:sldMk cId="3118004676" sldId="284"/>
            <ac:picMk id="196" creationId="{6A1FFF47-8E35-4430-803B-6F2955E57BD5}"/>
          </ac:picMkLst>
        </pc:picChg>
        <pc:picChg chg="add del mod">
          <ac:chgData name="huang jiexiang" userId="002935b2ef703597" providerId="LiveId" clId="{173F4022-59C5-473B-A68E-89F938816322}" dt="2021-12-15T15:17:14.538" v="1163" actId="478"/>
          <ac:picMkLst>
            <pc:docMk/>
            <pc:sldMk cId="3118004676" sldId="284"/>
            <ac:picMk id="197" creationId="{520FDA9B-212B-43EA-8F23-34220663C337}"/>
          </ac:picMkLst>
        </pc:picChg>
        <pc:picChg chg="add mod">
          <ac:chgData name="huang jiexiang" userId="002935b2ef703597" providerId="LiveId" clId="{173F4022-59C5-473B-A68E-89F938816322}" dt="2021-12-15T15:17:24.220" v="1165" actId="1076"/>
          <ac:picMkLst>
            <pc:docMk/>
            <pc:sldMk cId="3118004676" sldId="284"/>
            <ac:picMk id="198" creationId="{45234D8D-3433-4C3D-B72B-63D5A9B7F551}"/>
          </ac:picMkLst>
        </pc:picChg>
      </pc:sldChg>
      <pc:sldChg chg="addSp delSp modSp add del mod">
        <pc:chgData name="huang jiexiang" userId="002935b2ef703597" providerId="LiveId" clId="{173F4022-59C5-473B-A68E-89F938816322}" dt="2021-12-15T15:20:10.261" v="1368" actId="20577"/>
        <pc:sldMkLst>
          <pc:docMk/>
          <pc:sldMk cId="1977444884" sldId="285"/>
        </pc:sldMkLst>
        <pc:spChg chg="mod">
          <ac:chgData name="huang jiexiang" userId="002935b2ef703597" providerId="LiveId" clId="{173F4022-59C5-473B-A68E-89F938816322}" dt="2021-12-15T15:20:10.261" v="1368" actId="20577"/>
          <ac:spMkLst>
            <pc:docMk/>
            <pc:sldMk cId="1977444884" sldId="285"/>
            <ac:spMk id="195" creationId="{3E72D355-4564-4ED8-8E1F-F1F27D00056F}"/>
          </ac:spMkLst>
        </pc:spChg>
        <pc:picChg chg="del">
          <ac:chgData name="huang jiexiang" userId="002935b2ef703597" providerId="LiveId" clId="{173F4022-59C5-473B-A68E-89F938816322}" dt="2021-12-15T15:19:15.821" v="1294" actId="478"/>
          <ac:picMkLst>
            <pc:docMk/>
            <pc:sldMk cId="1977444884" sldId="285"/>
            <ac:picMk id="196" creationId="{6A1FFF47-8E35-4430-803B-6F2955E57BD5}"/>
          </ac:picMkLst>
        </pc:picChg>
        <pc:picChg chg="add mod">
          <ac:chgData name="huang jiexiang" userId="002935b2ef703597" providerId="LiveId" clId="{173F4022-59C5-473B-A68E-89F938816322}" dt="2021-12-15T15:19:38.356" v="1326" actId="1076"/>
          <ac:picMkLst>
            <pc:docMk/>
            <pc:sldMk cId="1977444884" sldId="285"/>
            <ac:picMk id="197" creationId="{17A9659E-4519-473F-A09D-1D8CD6A21666}"/>
          </ac:picMkLst>
        </pc:picChg>
        <pc:picChg chg="del">
          <ac:chgData name="huang jiexiang" userId="002935b2ef703597" providerId="LiveId" clId="{173F4022-59C5-473B-A68E-89F938816322}" dt="2021-12-15T15:19:14.914" v="1293" actId="478"/>
          <ac:picMkLst>
            <pc:docMk/>
            <pc:sldMk cId="1977444884" sldId="285"/>
            <ac:picMk id="198" creationId="{45234D8D-3433-4C3D-B72B-63D5A9B7F551}"/>
          </ac:picMkLst>
        </pc:picChg>
      </pc:sldChg>
      <pc:sldChg chg="addSp delSp modSp add del mod">
        <pc:chgData name="huang jiexiang" userId="002935b2ef703597" providerId="LiveId" clId="{173F4022-59C5-473B-A68E-89F938816322}" dt="2021-12-15T15:59:26.127" v="1971" actId="20577"/>
        <pc:sldMkLst>
          <pc:docMk/>
          <pc:sldMk cId="640114961" sldId="286"/>
        </pc:sldMkLst>
        <pc:spChg chg="add del mod">
          <ac:chgData name="huang jiexiang" userId="002935b2ef703597" providerId="LiveId" clId="{173F4022-59C5-473B-A68E-89F938816322}" dt="2021-12-15T15:59:26.127" v="1971" actId="20577"/>
          <ac:spMkLst>
            <pc:docMk/>
            <pc:sldMk cId="640114961" sldId="286"/>
            <ac:spMk id="195" creationId="{3E72D355-4564-4ED8-8E1F-F1F27D00056F}"/>
          </ac:spMkLst>
        </pc:spChg>
        <pc:picChg chg="del">
          <ac:chgData name="huang jiexiang" userId="002935b2ef703597" providerId="LiveId" clId="{173F4022-59C5-473B-A68E-89F938816322}" dt="2021-12-15T15:57:17.972" v="1782" actId="478"/>
          <ac:picMkLst>
            <pc:docMk/>
            <pc:sldMk cId="640114961" sldId="286"/>
            <ac:picMk id="197" creationId="{17A9659E-4519-473F-A09D-1D8CD6A21666}"/>
          </ac:picMkLst>
        </pc:picChg>
        <pc:picChg chg="add del mod">
          <ac:chgData name="huang jiexiang" userId="002935b2ef703597" providerId="LiveId" clId="{173F4022-59C5-473B-A68E-89F938816322}" dt="2021-12-15T15:58:27.786" v="1796"/>
          <ac:picMkLst>
            <pc:docMk/>
            <pc:sldMk cId="640114961" sldId="286"/>
            <ac:picMk id="1026" creationId="{29698958-699F-47BB-8176-7BBCF999C7AF}"/>
          </ac:picMkLst>
        </pc:picChg>
        <pc:picChg chg="add mod">
          <ac:chgData name="huang jiexiang" userId="002935b2ef703597" providerId="LiveId" clId="{173F4022-59C5-473B-A68E-89F938816322}" dt="2021-12-15T15:58:32.979" v="1798" actId="1076"/>
          <ac:picMkLst>
            <pc:docMk/>
            <pc:sldMk cId="640114961" sldId="286"/>
            <ac:picMk id="1028" creationId="{3D3E283F-CC52-46FB-AC67-41286CAFA015}"/>
          </ac:picMkLst>
        </pc:picChg>
      </pc:sldChg>
      <pc:sldChg chg="modSp add mod">
        <pc:chgData name="huang jiexiang" userId="002935b2ef703597" providerId="LiveId" clId="{173F4022-59C5-473B-A68E-89F938816322}" dt="2021-12-15T17:05:44.423" v="3071" actId="20577"/>
        <pc:sldMkLst>
          <pc:docMk/>
          <pc:sldMk cId="4226145403" sldId="287"/>
        </pc:sldMkLst>
        <pc:spChg chg="mod">
          <ac:chgData name="huang jiexiang" userId="002935b2ef703597" providerId="LiveId" clId="{173F4022-59C5-473B-A68E-89F938816322}" dt="2021-12-15T17:03:52.678" v="2961" actId="20577"/>
          <ac:spMkLst>
            <pc:docMk/>
            <pc:sldMk cId="4226145403" sldId="287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5T17:05:44.423" v="3071" actId="20577"/>
          <ac:spMkLst>
            <pc:docMk/>
            <pc:sldMk cId="4226145403" sldId="287"/>
            <ac:spMk id="140" creationId="{00000000-0000-0000-0000-000000000000}"/>
          </ac:spMkLst>
        </pc:spChg>
      </pc:sldChg>
      <pc:sldChg chg="del">
        <pc:chgData name="huang jiexiang" userId="002935b2ef703597" providerId="LiveId" clId="{173F4022-59C5-473B-A68E-89F938816322}" dt="2021-12-15T14:48:20.182" v="487" actId="2696"/>
        <pc:sldMkLst>
          <pc:docMk/>
          <pc:sldMk cId="3792562479" sldId="288"/>
        </pc:sldMkLst>
        <pc:spChg chg="mod">
          <ac:chgData name="huang jiexiang" userId="002935b2ef703597" providerId="LiveId" clId="{173F4022-59C5-473B-A68E-89F938816322}" dt="2021-12-15T17:04:43.008" v="3011" actId="20577"/>
          <ac:spMkLst>
            <pc:docMk/>
            <pc:sldMk cId="3792562479" sldId="288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5T17:05:50.886" v="3082" actId="20577"/>
          <ac:spMkLst>
            <pc:docMk/>
            <pc:sldMk cId="3792562479" sldId="288"/>
            <ac:spMk id="140" creationId="{00000000-0000-0000-0000-000000000000}"/>
          </ac:spMkLst>
        </pc:spChg>
        <pc:picChg chg="add mod">
          <ac:chgData name="huang jiexiang" userId="002935b2ef703597" providerId="LiveId" clId="{173F4022-59C5-473B-A68E-89F938816322}" dt="2021-12-15T16:56:50.711" v="2611" actId="1076"/>
          <ac:picMkLst>
            <pc:docMk/>
            <pc:sldMk cId="3792562479" sldId="288"/>
            <ac:picMk id="12" creationId="{C93A1CCC-B87D-4726-994B-5EA053586D68}"/>
          </ac:picMkLst>
        </pc:picChg>
      </pc:sldChg>
      <pc:sldChg chg="delSp modSp add mod">
        <pc:chgData name="huang jiexiang" userId="002935b2ef703597" providerId="LiveId" clId="{173F4022-59C5-473B-A68E-89F938816322}" dt="2021-12-15T17:08:46.367" v="3371" actId="5793"/>
        <pc:sldMkLst>
          <pc:docMk/>
          <pc:sldMk cId="4079064863" sldId="289"/>
        </pc:sldMkLst>
        <pc:spChg chg="mod">
          <ac:chgData name="huang jiexiang" userId="002935b2ef703597" providerId="LiveId" clId="{173F4022-59C5-473B-A68E-89F938816322}" dt="2021-12-15T17:08:46.367" v="3371" actId="5793"/>
          <ac:spMkLst>
            <pc:docMk/>
            <pc:sldMk cId="4079064863" sldId="289"/>
            <ac:spMk id="10" creationId="{B1D46484-BC3A-4EBA-A8E5-1B8A153BC3B2}"/>
          </ac:spMkLst>
        </pc:spChg>
        <pc:picChg chg="del">
          <ac:chgData name="huang jiexiang" userId="002935b2ef703597" providerId="LiveId" clId="{173F4022-59C5-473B-A68E-89F938816322}" dt="2021-12-15T17:06:03.450" v="3084" actId="478"/>
          <ac:picMkLst>
            <pc:docMk/>
            <pc:sldMk cId="4079064863" sldId="289"/>
            <ac:picMk id="12" creationId="{C93A1CCC-B87D-4726-994B-5EA053586D68}"/>
          </ac:picMkLst>
        </pc:picChg>
      </pc:sldChg>
      <pc:sldChg chg="addSp delSp modSp add del mod">
        <pc:chgData name="huang jiexiang" userId="002935b2ef703597" providerId="LiveId" clId="{173F4022-59C5-473B-A68E-89F938816322}" dt="2021-12-16T15:50:17.094" v="3969" actId="20577"/>
        <pc:sldMkLst>
          <pc:docMk/>
          <pc:sldMk cId="2954883921" sldId="290"/>
        </pc:sldMkLst>
        <pc:spChg chg="del mod">
          <ac:chgData name="huang jiexiang" userId="002935b2ef703597" providerId="LiveId" clId="{173F4022-59C5-473B-A68E-89F938816322}" dt="2021-12-16T15:50:06.610" v="3953" actId="478"/>
          <ac:spMkLst>
            <pc:docMk/>
            <pc:sldMk cId="2954883921" sldId="290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6T15:50:17.094" v="3969" actId="20577"/>
          <ac:spMkLst>
            <pc:docMk/>
            <pc:sldMk cId="2954883921" sldId="290"/>
            <ac:spMk id="140" creationId="{00000000-0000-0000-0000-000000000000}"/>
          </ac:spMkLst>
        </pc:spChg>
        <pc:grpChg chg="mod">
          <ac:chgData name="huang jiexiang" userId="002935b2ef703597" providerId="LiveId" clId="{173F4022-59C5-473B-A68E-89F938816322}" dt="2021-12-16T15:50:01.945" v="3951" actId="1076"/>
          <ac:grpSpMkLst>
            <pc:docMk/>
            <pc:sldMk cId="2954883921" sldId="290"/>
            <ac:grpSpMk id="142" creationId="{00000000-0000-0000-0000-000000000000}"/>
          </ac:grpSpMkLst>
        </pc:grpChg>
        <pc:picChg chg="add del mod">
          <ac:chgData name="huang jiexiang" userId="002935b2ef703597" providerId="LiveId" clId="{173F4022-59C5-473B-A68E-89F938816322}" dt="2021-12-16T15:49:28.642" v="3947" actId="478"/>
          <ac:picMkLst>
            <pc:docMk/>
            <pc:sldMk cId="2954883921" sldId="290"/>
            <ac:picMk id="3" creationId="{55D47325-31A9-4AF7-977A-7D75A1709EE8}"/>
          </ac:picMkLst>
        </pc:picChg>
        <pc:picChg chg="add mod">
          <ac:chgData name="huang jiexiang" userId="002935b2ef703597" providerId="LiveId" clId="{173F4022-59C5-473B-A68E-89F938816322}" dt="2021-12-16T15:49:58.323" v="3950" actId="1076"/>
          <ac:picMkLst>
            <pc:docMk/>
            <pc:sldMk cId="2954883921" sldId="290"/>
            <ac:picMk id="5" creationId="{AF13678E-8C8B-43B8-B22D-C81A2CAE7C47}"/>
          </ac:picMkLst>
        </pc:picChg>
        <pc:picChg chg="del">
          <ac:chgData name="huang jiexiang" userId="002935b2ef703597" providerId="LiveId" clId="{173F4022-59C5-473B-A68E-89F938816322}" dt="2021-12-16T15:49:16.980" v="3941" actId="478"/>
          <ac:picMkLst>
            <pc:docMk/>
            <pc:sldMk cId="2954883921" sldId="290"/>
            <ac:picMk id="12" creationId="{C93A1CCC-B87D-4726-994B-5EA053586D68}"/>
          </ac:picMkLst>
        </pc:picChg>
      </pc:sldChg>
      <pc:sldChg chg="del">
        <pc:chgData name="huang jiexiang" userId="002935b2ef703597" providerId="LiveId" clId="{173F4022-59C5-473B-A68E-89F938816322}" dt="2021-12-15T14:48:21.085" v="490" actId="2696"/>
        <pc:sldMkLst>
          <pc:docMk/>
          <pc:sldMk cId="0" sldId="291"/>
        </pc:sldMkLst>
      </pc:sldChg>
      <pc:sldChg chg="del">
        <pc:chgData name="huang jiexiang" userId="002935b2ef703597" providerId="LiveId" clId="{173F4022-59C5-473B-A68E-89F938816322}" dt="2021-12-15T14:48:21.286" v="491" actId="2696"/>
        <pc:sldMkLst>
          <pc:docMk/>
          <pc:sldMk cId="0" sldId="292"/>
        </pc:sldMkLst>
      </pc:sldChg>
      <pc:sldMasterChg chg="addSldLayout delSldLayout">
        <pc:chgData name="huang jiexiang" userId="002935b2ef703597" providerId="LiveId" clId="{173F4022-59C5-473B-A68E-89F938816322}" dt="2021-12-15T17:09:30.875" v="3395" actId="47"/>
        <pc:sldMasterMkLst>
          <pc:docMk/>
          <pc:sldMasterMk cId="0" sldId="2147483659"/>
        </pc:sldMasterMkLst>
        <pc:sldLayoutChg chg="del">
          <pc:chgData name="huang jiexiang" userId="002935b2ef703597" providerId="LiveId" clId="{173F4022-59C5-473B-A68E-89F938816322}" dt="2021-12-15T17:09:01.704" v="3372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huang jiexiang" userId="002935b2ef703597" providerId="LiveId" clId="{173F4022-59C5-473B-A68E-89F938816322}" dt="2021-12-15T17:09:06.882" v="3376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huang jiexiang" userId="002935b2ef703597" providerId="LiveId" clId="{173F4022-59C5-473B-A68E-89F938816322}" dt="2021-12-15T17:09:13.005" v="3382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huang jiexiang" userId="002935b2ef703597" providerId="LiveId" clId="{173F4022-59C5-473B-A68E-89F938816322}" dt="2021-12-15T17:09:17.828" v="3386" actId="47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huang jiexiang" userId="002935b2ef703597" providerId="LiveId" clId="{173F4022-59C5-473B-A68E-89F938816322}" dt="2021-12-15T17:09:24.488" v="3393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huang jiexiang" userId="002935b2ef703597" providerId="LiveId" clId="{173F4022-59C5-473B-A68E-89F938816322}" dt="2021-12-15T17:09:30.875" v="3395" actId="47"/>
          <pc:sldLayoutMkLst>
            <pc:docMk/>
            <pc:sldMasterMk cId="0" sldId="2147483659"/>
            <pc:sldLayoutMk cId="0" sldId="2147483657"/>
          </pc:sldLayoutMkLst>
        </pc:sldLayoutChg>
      </pc:sldMasterChg>
      <pc:sldMasterChg chg="del delSldLayout">
        <pc:chgData name="huang jiexiang" userId="002935b2ef703597" providerId="LiveId" clId="{173F4022-59C5-473B-A68E-89F938816322}" dt="2021-12-15T14:48:22.202" v="493" actId="2696"/>
        <pc:sldMasterMkLst>
          <pc:docMk/>
          <pc:sldMasterMk cId="0" sldId="2147483660"/>
        </pc:sldMasterMkLst>
        <pc:sldLayoutChg chg="del">
          <pc:chgData name="huang jiexiang" userId="002935b2ef703597" providerId="LiveId" clId="{173F4022-59C5-473B-A68E-89F938816322}" dt="2021-12-15T14:48:22.202" v="493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huang jiexiang" userId="002935b2ef703597" providerId="LiveId" clId="{0F404893-A2CE-44E0-AC84-2D708F0C5B5E}"/>
    <pc:docChg chg="custSel modSld">
      <pc:chgData name="huang jiexiang" userId="002935b2ef703597" providerId="LiveId" clId="{0F404893-A2CE-44E0-AC84-2D708F0C5B5E}" dt="2021-12-17T15:52:34.973" v="75" actId="1076"/>
      <pc:docMkLst>
        <pc:docMk/>
      </pc:docMkLst>
      <pc:sldChg chg="modSp mod">
        <pc:chgData name="huang jiexiang" userId="002935b2ef703597" providerId="LiveId" clId="{0F404893-A2CE-44E0-AC84-2D708F0C5B5E}" dt="2021-12-17T15:10:03.967" v="0"/>
        <pc:sldMkLst>
          <pc:docMk/>
          <pc:sldMk cId="0" sldId="278"/>
        </pc:sldMkLst>
        <pc:spChg chg="mod">
          <ac:chgData name="huang jiexiang" userId="002935b2ef703597" providerId="LiveId" clId="{0F404893-A2CE-44E0-AC84-2D708F0C5B5E}" dt="2021-12-17T15:10:03.967" v="0"/>
          <ac:spMkLst>
            <pc:docMk/>
            <pc:sldMk cId="0" sldId="278"/>
            <ac:spMk id="1891" creationId="{00000000-0000-0000-0000-000000000000}"/>
          </ac:spMkLst>
        </pc:spChg>
      </pc:sldChg>
      <pc:sldChg chg="addSp delSp modSp mod">
        <pc:chgData name="huang jiexiang" userId="002935b2ef703597" providerId="LiveId" clId="{0F404893-A2CE-44E0-AC84-2D708F0C5B5E}" dt="2021-12-17T15:52:34.973" v="75" actId="1076"/>
        <pc:sldMkLst>
          <pc:docMk/>
          <pc:sldMk cId="640114961" sldId="286"/>
        </pc:sldMkLst>
        <pc:spChg chg="mod">
          <ac:chgData name="huang jiexiang" userId="002935b2ef703597" providerId="LiveId" clId="{0F404893-A2CE-44E0-AC84-2D708F0C5B5E}" dt="2021-12-17T15:17:20.953" v="71" actId="20577"/>
          <ac:spMkLst>
            <pc:docMk/>
            <pc:sldMk cId="640114961" sldId="286"/>
            <ac:spMk id="195" creationId="{3E72D355-4564-4ED8-8E1F-F1F27D00056F}"/>
          </ac:spMkLst>
        </pc:spChg>
        <pc:picChg chg="add del mod">
          <ac:chgData name="huang jiexiang" userId="002935b2ef703597" providerId="LiveId" clId="{0F404893-A2CE-44E0-AC84-2D708F0C5B5E}" dt="2021-12-17T15:52:31.554" v="73" actId="478"/>
          <ac:picMkLst>
            <pc:docMk/>
            <pc:sldMk cId="640114961" sldId="286"/>
            <ac:picMk id="3" creationId="{A4A9B26E-8772-4D52-B392-789B775A500F}"/>
          </ac:picMkLst>
        </pc:picChg>
        <pc:picChg chg="add mod">
          <ac:chgData name="huang jiexiang" userId="002935b2ef703597" providerId="LiveId" clId="{0F404893-A2CE-44E0-AC84-2D708F0C5B5E}" dt="2021-12-17T15:52:34.973" v="75" actId="1076"/>
          <ac:picMkLst>
            <pc:docMk/>
            <pc:sldMk cId="640114961" sldId="286"/>
            <ac:picMk id="1026" creationId="{C8205F2D-A421-42E6-940F-7A2CDE12B3D5}"/>
          </ac:picMkLst>
        </pc:picChg>
        <pc:picChg chg="mod">
          <ac:chgData name="huang jiexiang" userId="002935b2ef703597" providerId="LiveId" clId="{0F404893-A2CE-44E0-AC84-2D708F0C5B5E}" dt="2021-12-17T15:16:16.549" v="1" actId="1076"/>
          <ac:picMkLst>
            <pc:docMk/>
            <pc:sldMk cId="640114961" sldId="286"/>
            <ac:picMk id="1028" creationId="{3D3E283F-CC52-46FB-AC67-41286CAFA0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7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31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121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50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27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23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8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57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23831" y="2400121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Predicting </a:t>
            </a:r>
            <a:r>
              <a:rPr lang="en-US" dirty="0" err="1">
                <a:solidFill>
                  <a:srgbClr val="434343"/>
                </a:solidFill>
              </a:rPr>
              <a:t>houseprices</a:t>
            </a:r>
            <a:r>
              <a:rPr lang="en-US" dirty="0">
                <a:solidFill>
                  <a:srgbClr val="434343"/>
                </a:solidFill>
              </a:rPr>
              <a:t> for private residential properties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114169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Split up tenure of &lt;=99years and &gt;99 years (freehold)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Did a model each for different tenure, the skewness makes the previous model difficult to predict accurately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99years RMSE is $713246 with 2.7% overfit, there were only 1470 rows in tenure &lt;=99years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freehold RMSE is $866714 with 2.1% overfit, there were 8020 rows in tenure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3A1CCC-B87D-4726-994B-5EA05358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75" y="1486684"/>
            <a:ext cx="3058631" cy="16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6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Summary table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773127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3678E-8C8B-43B8-B22D-C81A2CAE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4" y="1055557"/>
            <a:ext cx="7934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114169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A calculation of mean price was done for &lt;=99years and &gt;999 years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&lt;99years, the percentage error for the cost using RMSE and mean price is 27%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&gt;999 years, the percentage error for the cost using RMSE and mean price is 20%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6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Improvement</a:t>
            </a:r>
            <a:endParaRPr dirty="0"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5019923" y="1387042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A property price(e.g. inflation) to fit into the model.</a:t>
            </a:r>
            <a:endParaRPr dirty="0"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5342123" y="1706242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SG" dirty="0" err="1"/>
              <a:t>i</a:t>
            </a:r>
            <a:r>
              <a:rPr lang="en" dirty="0"/>
              <a:t>th a inflation curve or features, the date can be used as a feature to tune the model more isntead of dropping it</a:t>
            </a:r>
            <a:endParaRPr dirty="0"/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5"/>
          </p:nvPr>
        </p:nvSpPr>
        <p:spPr>
          <a:xfrm>
            <a:off x="2333999" y="1529404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SG" dirty="0" err="1"/>
              <a:t>ajority</a:t>
            </a:r>
            <a:r>
              <a:rPr lang="en-SG" dirty="0"/>
              <a:t> of the data for private residential properties lies in the freehold category making 99 years properties difficult to predict</a:t>
            </a:r>
            <a:endParaRPr dirty="0"/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2011799" y="12032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Possibility of getting more data of sales history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BE9F-664D-4587-B134-824D5234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74" y="2898368"/>
            <a:ext cx="4487850" cy="21092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434343"/>
                </a:solidFill>
              </a:rPr>
              <a:t>Github</a:t>
            </a:r>
            <a:r>
              <a:rPr lang="en-US" dirty="0"/>
              <a:t>: https://github.com/huangjx1/Capstone-Final-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36"/>
          <p:cNvGrpSpPr/>
          <p:nvPr/>
        </p:nvGrpSpPr>
        <p:grpSpPr>
          <a:xfrm>
            <a:off x="3755237" y="3575651"/>
            <a:ext cx="832985" cy="231737"/>
            <a:chOff x="3739024" y="3575651"/>
            <a:chExt cx="832985" cy="231737"/>
          </a:xfrm>
        </p:grpSpPr>
        <p:sp>
          <p:nvSpPr>
            <p:cNvPr id="1895" name="Google Shape;1895;p36"/>
            <p:cNvSpPr/>
            <p:nvPr/>
          </p:nvSpPr>
          <p:spPr>
            <a:xfrm>
              <a:off x="3739024" y="3575651"/>
              <a:ext cx="231508" cy="231737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6" name="Google Shape;1896;p36"/>
            <p:cNvGrpSpPr/>
            <p:nvPr/>
          </p:nvGrpSpPr>
          <p:grpSpPr>
            <a:xfrm>
              <a:off x="4039521" y="3575766"/>
              <a:ext cx="231754" cy="231498"/>
              <a:chOff x="3752358" y="3817349"/>
              <a:chExt cx="346056" cy="345674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1" name="Google Shape;1901;p36"/>
            <p:cNvGrpSpPr/>
            <p:nvPr/>
          </p:nvGrpSpPr>
          <p:grpSpPr>
            <a:xfrm>
              <a:off x="4340277" y="3575766"/>
              <a:ext cx="231732" cy="231498"/>
              <a:chOff x="4201447" y="3817349"/>
              <a:chExt cx="346024" cy="345674"/>
            </a:xfrm>
          </p:grpSpPr>
          <p:sp>
            <p:nvSpPr>
              <p:cNvPr id="1902" name="Google Shape;1902;p36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6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3616786" y="36060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improvements</a:t>
            </a:r>
            <a:endParaRPr sz="1400"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5789906" y="21667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Exploratory Data Analysis</a:t>
            </a:r>
            <a:endParaRPr sz="14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1447594" y="2100634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Why private residential properties ?</a:t>
            </a:r>
            <a:endParaRPr sz="14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0"/>
          </p:nvPr>
        </p:nvSpPr>
        <p:spPr>
          <a:xfrm>
            <a:off x="1437748" y="3615472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Modelling and errors</a:t>
            </a:r>
            <a:endParaRPr sz="1400"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475390" y="32146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3622113" y="21667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Dataset used for analysis</a:t>
            </a:r>
            <a:endParaRPr sz="1400" dirty="0"/>
          </a:p>
        </p:txBody>
      </p:sp>
      <p:grpSp>
        <p:nvGrpSpPr>
          <p:cNvPr id="38" name="Google Shape;2235;p37">
            <a:extLst>
              <a:ext uri="{FF2B5EF4-FFF2-40B4-BE49-F238E27FC236}">
                <a16:creationId xmlns:a16="http://schemas.microsoft.com/office/drawing/2014/main" id="{E3847FB2-4481-46AC-850B-3B9383F62C83}"/>
              </a:ext>
            </a:extLst>
          </p:cNvPr>
          <p:cNvGrpSpPr/>
          <p:nvPr/>
        </p:nvGrpSpPr>
        <p:grpSpPr>
          <a:xfrm>
            <a:off x="7079013" y="3918889"/>
            <a:ext cx="1753800" cy="1042485"/>
            <a:chOff x="4740650" y="1991800"/>
            <a:chExt cx="1537175" cy="978100"/>
          </a:xfrm>
        </p:grpSpPr>
        <p:sp>
          <p:nvSpPr>
            <p:cNvPr id="39" name="Google Shape;2236;p37">
              <a:extLst>
                <a:ext uri="{FF2B5EF4-FFF2-40B4-BE49-F238E27FC236}">
                  <a16:creationId xmlns:a16="http://schemas.microsoft.com/office/drawing/2014/main" id="{24BE41FB-A9BB-4A0C-B09A-91BC2984F0C7}"/>
                </a:ext>
              </a:extLst>
            </p:cNvPr>
            <p:cNvSpPr/>
            <p:nvPr/>
          </p:nvSpPr>
          <p:spPr>
            <a:xfrm>
              <a:off x="47768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15485" y="1"/>
                  </a:moveTo>
                  <a:lnTo>
                    <a:pt x="0" y="7295"/>
                  </a:lnTo>
                  <a:lnTo>
                    <a:pt x="0" y="23601"/>
                  </a:lnTo>
                  <a:lnTo>
                    <a:pt x="15485" y="23601"/>
                  </a:lnTo>
                  <a:lnTo>
                    <a:pt x="15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7;p37">
              <a:extLst>
                <a:ext uri="{FF2B5EF4-FFF2-40B4-BE49-F238E27FC236}">
                  <a16:creationId xmlns:a16="http://schemas.microsoft.com/office/drawing/2014/main" id="{C0B96382-7A85-4928-A2CB-2AAB195D8158}"/>
                </a:ext>
              </a:extLst>
            </p:cNvPr>
            <p:cNvSpPr/>
            <p:nvPr/>
          </p:nvSpPr>
          <p:spPr>
            <a:xfrm>
              <a:off x="4817725" y="2769825"/>
              <a:ext cx="346225" cy="46550"/>
            </a:xfrm>
            <a:custGeom>
              <a:avLst/>
              <a:gdLst/>
              <a:ahLst/>
              <a:cxnLst/>
              <a:rect l="l" t="t" r="r" b="b"/>
              <a:pathLst>
                <a:path w="13849" h="1862" extrusionOk="0">
                  <a:moveTo>
                    <a:pt x="929" y="1"/>
                  </a:moveTo>
                  <a:cubicBezTo>
                    <a:pt x="415" y="1"/>
                    <a:pt x="0" y="417"/>
                    <a:pt x="0" y="930"/>
                  </a:cubicBezTo>
                  <a:cubicBezTo>
                    <a:pt x="0" y="1445"/>
                    <a:pt x="417" y="1862"/>
                    <a:pt x="932" y="1862"/>
                  </a:cubicBezTo>
                  <a:lnTo>
                    <a:pt x="13848" y="1862"/>
                  </a:lnTo>
                  <a:lnTo>
                    <a:pt x="13848" y="1"/>
                  </a:lnTo>
                  <a:lnTo>
                    <a:pt x="932" y="1"/>
                  </a:lnTo>
                  <a:cubicBezTo>
                    <a:pt x="931" y="1"/>
                    <a:pt x="930" y="1"/>
                    <a:pt x="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8;p37">
              <a:extLst>
                <a:ext uri="{FF2B5EF4-FFF2-40B4-BE49-F238E27FC236}">
                  <a16:creationId xmlns:a16="http://schemas.microsoft.com/office/drawing/2014/main" id="{390F9792-3FA9-40E6-AB67-7586E25F8831}"/>
                </a:ext>
              </a:extLst>
            </p:cNvPr>
            <p:cNvSpPr/>
            <p:nvPr/>
          </p:nvSpPr>
          <p:spPr>
            <a:xfrm>
              <a:off x="4894450" y="2536125"/>
              <a:ext cx="107000" cy="211250"/>
            </a:xfrm>
            <a:custGeom>
              <a:avLst/>
              <a:gdLst/>
              <a:ahLst/>
              <a:cxnLst/>
              <a:rect l="l" t="t" r="r" b="b"/>
              <a:pathLst>
                <a:path w="4280" h="8450" extrusionOk="0">
                  <a:moveTo>
                    <a:pt x="2144" y="0"/>
                  </a:moveTo>
                  <a:cubicBezTo>
                    <a:pt x="2032" y="0"/>
                    <a:pt x="1920" y="9"/>
                    <a:pt x="1806" y="27"/>
                  </a:cubicBezTo>
                  <a:cubicBezTo>
                    <a:pt x="766" y="190"/>
                    <a:pt x="1" y="1087"/>
                    <a:pt x="1" y="2140"/>
                  </a:cubicBezTo>
                  <a:lnTo>
                    <a:pt x="1" y="6310"/>
                  </a:lnTo>
                  <a:cubicBezTo>
                    <a:pt x="1" y="7492"/>
                    <a:pt x="957" y="8450"/>
                    <a:pt x="2139" y="8450"/>
                  </a:cubicBezTo>
                  <a:cubicBezTo>
                    <a:pt x="3321" y="8450"/>
                    <a:pt x="4279" y="7492"/>
                    <a:pt x="4279" y="6310"/>
                  </a:cubicBezTo>
                  <a:lnTo>
                    <a:pt x="4279" y="2140"/>
                  </a:lnTo>
                  <a:cubicBezTo>
                    <a:pt x="4279" y="940"/>
                    <a:pt x="3302" y="0"/>
                    <a:pt x="214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9;p37">
              <a:extLst>
                <a:ext uri="{FF2B5EF4-FFF2-40B4-BE49-F238E27FC236}">
                  <a16:creationId xmlns:a16="http://schemas.microsoft.com/office/drawing/2014/main" id="{9836CDE6-7E47-4D08-AEBE-242388C7FA0C}"/>
                </a:ext>
              </a:extLst>
            </p:cNvPr>
            <p:cNvSpPr/>
            <p:nvPr/>
          </p:nvSpPr>
          <p:spPr>
            <a:xfrm>
              <a:off x="5026475" y="2516575"/>
              <a:ext cx="109950" cy="230850"/>
            </a:xfrm>
            <a:custGeom>
              <a:avLst/>
              <a:gdLst/>
              <a:ahLst/>
              <a:cxnLst/>
              <a:rect l="l" t="t" r="r" b="b"/>
              <a:pathLst>
                <a:path w="4398" h="9234" extrusionOk="0">
                  <a:moveTo>
                    <a:pt x="2264" y="0"/>
                  </a:moveTo>
                  <a:cubicBezTo>
                    <a:pt x="2152" y="0"/>
                    <a:pt x="2039" y="9"/>
                    <a:pt x="1924" y="27"/>
                  </a:cubicBezTo>
                  <a:lnTo>
                    <a:pt x="1807" y="46"/>
                  </a:lnTo>
                  <a:cubicBezTo>
                    <a:pt x="767" y="210"/>
                    <a:pt x="1" y="1107"/>
                    <a:pt x="1" y="2160"/>
                  </a:cubicBezTo>
                  <a:lnTo>
                    <a:pt x="1" y="7093"/>
                  </a:lnTo>
                  <a:cubicBezTo>
                    <a:pt x="1" y="8275"/>
                    <a:pt x="959" y="9233"/>
                    <a:pt x="2141" y="9233"/>
                  </a:cubicBezTo>
                  <a:lnTo>
                    <a:pt x="2258" y="9233"/>
                  </a:lnTo>
                  <a:cubicBezTo>
                    <a:pt x="3440" y="9233"/>
                    <a:pt x="4398" y="8275"/>
                    <a:pt x="4398" y="7093"/>
                  </a:cubicBezTo>
                  <a:lnTo>
                    <a:pt x="4398" y="2140"/>
                  </a:lnTo>
                  <a:cubicBezTo>
                    <a:pt x="4398" y="941"/>
                    <a:pt x="3421" y="0"/>
                    <a:pt x="226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0;p37">
              <a:extLst>
                <a:ext uri="{FF2B5EF4-FFF2-40B4-BE49-F238E27FC236}">
                  <a16:creationId xmlns:a16="http://schemas.microsoft.com/office/drawing/2014/main" id="{EDDC8B8F-972F-45D6-B07F-5B5D5AD1EEB6}"/>
                </a:ext>
              </a:extLst>
            </p:cNvPr>
            <p:cNvSpPr/>
            <p:nvPr/>
          </p:nvSpPr>
          <p:spPr>
            <a:xfrm>
              <a:off x="4740650" y="2263400"/>
              <a:ext cx="461800" cy="249575"/>
            </a:xfrm>
            <a:custGeom>
              <a:avLst/>
              <a:gdLst/>
              <a:ahLst/>
              <a:cxnLst/>
              <a:rect l="l" t="t" r="r" b="b"/>
              <a:pathLst>
                <a:path w="18472" h="9983" extrusionOk="0">
                  <a:moveTo>
                    <a:pt x="16941" y="0"/>
                  </a:moveTo>
                  <a:cubicBezTo>
                    <a:pt x="16746" y="0"/>
                    <a:pt x="16548" y="43"/>
                    <a:pt x="16360" y="134"/>
                  </a:cubicBezTo>
                  <a:lnTo>
                    <a:pt x="875" y="7430"/>
                  </a:lnTo>
                  <a:cubicBezTo>
                    <a:pt x="307" y="7697"/>
                    <a:pt x="0" y="8323"/>
                    <a:pt x="138" y="8935"/>
                  </a:cubicBezTo>
                  <a:cubicBezTo>
                    <a:pt x="274" y="9547"/>
                    <a:pt x="817" y="9982"/>
                    <a:pt x="1444" y="9982"/>
                  </a:cubicBezTo>
                  <a:cubicBezTo>
                    <a:pt x="1445" y="9982"/>
                    <a:pt x="1446" y="9982"/>
                    <a:pt x="1448" y="9982"/>
                  </a:cubicBezTo>
                  <a:cubicBezTo>
                    <a:pt x="1645" y="9982"/>
                    <a:pt x="1839" y="9938"/>
                    <a:pt x="2017" y="9853"/>
                  </a:cubicBezTo>
                  <a:lnTo>
                    <a:pt x="17502" y="2558"/>
                  </a:lnTo>
                  <a:cubicBezTo>
                    <a:pt x="18178" y="2245"/>
                    <a:pt x="18472" y="1443"/>
                    <a:pt x="18155" y="770"/>
                  </a:cubicBezTo>
                  <a:cubicBezTo>
                    <a:pt x="17926" y="284"/>
                    <a:pt x="17444" y="0"/>
                    <a:pt x="16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1;p37">
              <a:extLst>
                <a:ext uri="{FF2B5EF4-FFF2-40B4-BE49-F238E27FC236}">
                  <a16:creationId xmlns:a16="http://schemas.microsoft.com/office/drawing/2014/main" id="{C7341410-E61E-4B33-A2F4-CC4FC6208955}"/>
                </a:ext>
              </a:extLst>
            </p:cNvPr>
            <p:cNvSpPr/>
            <p:nvPr/>
          </p:nvSpPr>
          <p:spPr>
            <a:xfrm>
              <a:off x="58472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0" y="1"/>
                  </a:moveTo>
                  <a:lnTo>
                    <a:pt x="0" y="23601"/>
                  </a:lnTo>
                  <a:lnTo>
                    <a:pt x="15485" y="23601"/>
                  </a:lnTo>
                  <a:lnTo>
                    <a:pt x="15485" y="7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2;p37">
              <a:extLst>
                <a:ext uri="{FF2B5EF4-FFF2-40B4-BE49-F238E27FC236}">
                  <a16:creationId xmlns:a16="http://schemas.microsoft.com/office/drawing/2014/main" id="{E23617B1-FE14-4748-A1F3-7DCCAAB5D955}"/>
                </a:ext>
              </a:extLst>
            </p:cNvPr>
            <p:cNvSpPr/>
            <p:nvPr/>
          </p:nvSpPr>
          <p:spPr>
            <a:xfrm>
              <a:off x="5854575" y="2769825"/>
              <a:ext cx="346200" cy="46550"/>
            </a:xfrm>
            <a:custGeom>
              <a:avLst/>
              <a:gdLst/>
              <a:ahLst/>
              <a:cxnLst/>
              <a:rect l="l" t="t" r="r" b="b"/>
              <a:pathLst>
                <a:path w="13848" h="1862" extrusionOk="0">
                  <a:moveTo>
                    <a:pt x="0" y="1"/>
                  </a:moveTo>
                  <a:lnTo>
                    <a:pt x="0" y="1862"/>
                  </a:lnTo>
                  <a:lnTo>
                    <a:pt x="12917" y="1862"/>
                  </a:lnTo>
                  <a:cubicBezTo>
                    <a:pt x="13431" y="1862"/>
                    <a:pt x="13848" y="1445"/>
                    <a:pt x="13848" y="930"/>
                  </a:cubicBezTo>
                  <a:cubicBezTo>
                    <a:pt x="13848" y="416"/>
                    <a:pt x="13431" y="1"/>
                    <a:pt x="12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3;p37">
              <a:extLst>
                <a:ext uri="{FF2B5EF4-FFF2-40B4-BE49-F238E27FC236}">
                  <a16:creationId xmlns:a16="http://schemas.microsoft.com/office/drawing/2014/main" id="{B8579042-59F1-4EE7-9A91-660A5C73568A}"/>
                </a:ext>
              </a:extLst>
            </p:cNvPr>
            <p:cNvSpPr/>
            <p:nvPr/>
          </p:nvSpPr>
          <p:spPr>
            <a:xfrm>
              <a:off x="6010025" y="2531450"/>
              <a:ext cx="107000" cy="211275"/>
            </a:xfrm>
            <a:custGeom>
              <a:avLst/>
              <a:gdLst/>
              <a:ahLst/>
              <a:cxnLst/>
              <a:rect l="l" t="t" r="r" b="b"/>
              <a:pathLst>
                <a:path w="4280" h="8451" extrusionOk="0">
                  <a:moveTo>
                    <a:pt x="2136" y="0"/>
                  </a:moveTo>
                  <a:cubicBezTo>
                    <a:pt x="978" y="0"/>
                    <a:pt x="0" y="941"/>
                    <a:pt x="0" y="2140"/>
                  </a:cubicBezTo>
                  <a:lnTo>
                    <a:pt x="0" y="6312"/>
                  </a:lnTo>
                  <a:cubicBezTo>
                    <a:pt x="0" y="7494"/>
                    <a:pt x="958" y="8450"/>
                    <a:pt x="2140" y="8450"/>
                  </a:cubicBezTo>
                  <a:cubicBezTo>
                    <a:pt x="3322" y="8450"/>
                    <a:pt x="4280" y="7494"/>
                    <a:pt x="4280" y="6312"/>
                  </a:cubicBezTo>
                  <a:lnTo>
                    <a:pt x="4280" y="2140"/>
                  </a:lnTo>
                  <a:cubicBezTo>
                    <a:pt x="4278" y="1087"/>
                    <a:pt x="3513" y="191"/>
                    <a:pt x="2474" y="27"/>
                  </a:cubicBezTo>
                  <a:cubicBezTo>
                    <a:pt x="2360" y="9"/>
                    <a:pt x="2247" y="0"/>
                    <a:pt x="213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4;p37">
              <a:extLst>
                <a:ext uri="{FF2B5EF4-FFF2-40B4-BE49-F238E27FC236}">
                  <a16:creationId xmlns:a16="http://schemas.microsoft.com/office/drawing/2014/main" id="{E4D0F951-3F4F-4D06-AA7E-433B42089785}"/>
                </a:ext>
              </a:extLst>
            </p:cNvPr>
            <p:cNvSpPr/>
            <p:nvPr/>
          </p:nvSpPr>
          <p:spPr>
            <a:xfrm>
              <a:off x="5875025" y="2511900"/>
              <a:ext cx="109950" cy="230825"/>
            </a:xfrm>
            <a:custGeom>
              <a:avLst/>
              <a:gdLst/>
              <a:ahLst/>
              <a:cxnLst/>
              <a:rect l="l" t="t" r="r" b="b"/>
              <a:pathLst>
                <a:path w="4398" h="9233" extrusionOk="0">
                  <a:moveTo>
                    <a:pt x="2137" y="1"/>
                  </a:moveTo>
                  <a:cubicBezTo>
                    <a:pt x="979" y="1"/>
                    <a:pt x="1" y="942"/>
                    <a:pt x="1" y="2140"/>
                  </a:cubicBezTo>
                  <a:lnTo>
                    <a:pt x="1" y="7094"/>
                  </a:lnTo>
                  <a:cubicBezTo>
                    <a:pt x="1" y="8274"/>
                    <a:pt x="959" y="9232"/>
                    <a:pt x="2141" y="9232"/>
                  </a:cubicBezTo>
                  <a:lnTo>
                    <a:pt x="2258" y="9232"/>
                  </a:lnTo>
                  <a:cubicBezTo>
                    <a:pt x="3440" y="9232"/>
                    <a:pt x="4398" y="8276"/>
                    <a:pt x="4398" y="7094"/>
                  </a:cubicBezTo>
                  <a:lnTo>
                    <a:pt x="4398" y="2158"/>
                  </a:lnTo>
                  <a:cubicBezTo>
                    <a:pt x="4398" y="1105"/>
                    <a:pt x="3631" y="210"/>
                    <a:pt x="2591" y="45"/>
                  </a:cubicBezTo>
                  <a:lnTo>
                    <a:pt x="2474" y="27"/>
                  </a:lnTo>
                  <a:cubicBezTo>
                    <a:pt x="2361" y="9"/>
                    <a:pt x="2248" y="1"/>
                    <a:pt x="2137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5;p37">
              <a:extLst>
                <a:ext uri="{FF2B5EF4-FFF2-40B4-BE49-F238E27FC236}">
                  <a16:creationId xmlns:a16="http://schemas.microsoft.com/office/drawing/2014/main" id="{C140CC66-676B-43D6-81AC-C60A53295A42}"/>
                </a:ext>
              </a:extLst>
            </p:cNvPr>
            <p:cNvSpPr/>
            <p:nvPr/>
          </p:nvSpPr>
          <p:spPr>
            <a:xfrm>
              <a:off x="5816675" y="2263650"/>
              <a:ext cx="461150" cy="249325"/>
            </a:xfrm>
            <a:custGeom>
              <a:avLst/>
              <a:gdLst/>
              <a:ahLst/>
              <a:cxnLst/>
              <a:rect l="l" t="t" r="r" b="b"/>
              <a:pathLst>
                <a:path w="18446" h="9973" extrusionOk="0">
                  <a:moveTo>
                    <a:pt x="1527" y="1"/>
                  </a:moveTo>
                  <a:cubicBezTo>
                    <a:pt x="1024" y="1"/>
                    <a:pt x="542" y="285"/>
                    <a:pt x="313" y="770"/>
                  </a:cubicBezTo>
                  <a:cubicBezTo>
                    <a:pt x="1" y="1435"/>
                    <a:pt x="282" y="2230"/>
                    <a:pt x="945" y="2548"/>
                  </a:cubicBezTo>
                  <a:lnTo>
                    <a:pt x="16430" y="9845"/>
                  </a:lnTo>
                  <a:cubicBezTo>
                    <a:pt x="16608" y="9929"/>
                    <a:pt x="16804" y="9972"/>
                    <a:pt x="17001" y="9972"/>
                  </a:cubicBezTo>
                  <a:cubicBezTo>
                    <a:pt x="17628" y="9972"/>
                    <a:pt x="18171" y="9538"/>
                    <a:pt x="18309" y="8925"/>
                  </a:cubicBezTo>
                  <a:cubicBezTo>
                    <a:pt x="18446" y="8313"/>
                    <a:pt x="18140" y="7687"/>
                    <a:pt x="17572" y="7420"/>
                  </a:cubicBezTo>
                  <a:lnTo>
                    <a:pt x="2087" y="124"/>
                  </a:lnTo>
                  <a:cubicBezTo>
                    <a:pt x="1905" y="40"/>
                    <a:pt x="1715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6;p37">
              <a:extLst>
                <a:ext uri="{FF2B5EF4-FFF2-40B4-BE49-F238E27FC236}">
                  <a16:creationId xmlns:a16="http://schemas.microsoft.com/office/drawing/2014/main" id="{80A9CA74-662C-4777-A591-C14A12C68938}"/>
                </a:ext>
              </a:extLst>
            </p:cNvPr>
            <p:cNvSpPr/>
            <p:nvPr/>
          </p:nvSpPr>
          <p:spPr>
            <a:xfrm>
              <a:off x="5154799" y="2025300"/>
              <a:ext cx="692400" cy="925075"/>
            </a:xfrm>
            <a:custGeom>
              <a:avLst/>
              <a:gdLst/>
              <a:ahLst/>
              <a:cxnLst/>
              <a:rect l="l" t="t" r="r" b="b"/>
              <a:pathLst>
                <a:path w="27696" h="37003" extrusionOk="0">
                  <a:moveTo>
                    <a:pt x="13848" y="1"/>
                  </a:moveTo>
                  <a:lnTo>
                    <a:pt x="0" y="7595"/>
                  </a:lnTo>
                  <a:lnTo>
                    <a:pt x="0" y="37002"/>
                  </a:lnTo>
                  <a:lnTo>
                    <a:pt x="27696" y="37002"/>
                  </a:lnTo>
                  <a:lnTo>
                    <a:pt x="27696" y="7595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7;p37">
              <a:extLst>
                <a:ext uri="{FF2B5EF4-FFF2-40B4-BE49-F238E27FC236}">
                  <a16:creationId xmlns:a16="http://schemas.microsoft.com/office/drawing/2014/main" id="{99CE60DF-1590-47B1-AF90-23F2EDAF10D0}"/>
                </a:ext>
              </a:extLst>
            </p:cNvPr>
            <p:cNvSpPr/>
            <p:nvPr/>
          </p:nvSpPr>
          <p:spPr>
            <a:xfrm>
              <a:off x="5306575" y="2933575"/>
              <a:ext cx="388900" cy="36325"/>
            </a:xfrm>
            <a:custGeom>
              <a:avLst/>
              <a:gdLst/>
              <a:ahLst/>
              <a:cxnLst/>
              <a:rect l="l" t="t" r="r" b="b"/>
              <a:pathLst>
                <a:path w="15556" h="1453" extrusionOk="0">
                  <a:moveTo>
                    <a:pt x="726" y="1"/>
                  </a:moveTo>
                  <a:cubicBezTo>
                    <a:pt x="325" y="1"/>
                    <a:pt x="1" y="326"/>
                    <a:pt x="1" y="727"/>
                  </a:cubicBezTo>
                  <a:cubicBezTo>
                    <a:pt x="1" y="1128"/>
                    <a:pt x="325" y="1453"/>
                    <a:pt x="726" y="1453"/>
                  </a:cubicBezTo>
                  <a:lnTo>
                    <a:pt x="14829" y="1453"/>
                  </a:lnTo>
                  <a:cubicBezTo>
                    <a:pt x="15229" y="1453"/>
                    <a:pt x="15555" y="1128"/>
                    <a:pt x="15555" y="727"/>
                  </a:cubicBezTo>
                  <a:cubicBezTo>
                    <a:pt x="15555" y="326"/>
                    <a:pt x="15229" y="1"/>
                    <a:pt x="14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8;p37">
              <a:extLst>
                <a:ext uri="{FF2B5EF4-FFF2-40B4-BE49-F238E27FC236}">
                  <a16:creationId xmlns:a16="http://schemas.microsoft.com/office/drawing/2014/main" id="{47A4F252-8934-452F-9305-36DC5A631CE2}"/>
                </a:ext>
              </a:extLst>
            </p:cNvPr>
            <p:cNvSpPr/>
            <p:nvPr/>
          </p:nvSpPr>
          <p:spPr>
            <a:xfrm>
              <a:off x="5353250" y="2429000"/>
              <a:ext cx="295500" cy="473900"/>
            </a:xfrm>
            <a:custGeom>
              <a:avLst/>
              <a:gdLst/>
              <a:ahLst/>
              <a:cxnLst/>
              <a:rect l="l" t="t" r="r" b="b"/>
              <a:pathLst>
                <a:path w="11820" h="18956" extrusionOk="0">
                  <a:moveTo>
                    <a:pt x="5910" y="1"/>
                  </a:moveTo>
                  <a:cubicBezTo>
                    <a:pt x="2646" y="1"/>
                    <a:pt x="1" y="2646"/>
                    <a:pt x="1" y="5910"/>
                  </a:cubicBezTo>
                  <a:lnTo>
                    <a:pt x="1" y="18956"/>
                  </a:lnTo>
                  <a:lnTo>
                    <a:pt x="11820" y="18956"/>
                  </a:lnTo>
                  <a:lnTo>
                    <a:pt x="11820" y="5910"/>
                  </a:lnTo>
                  <a:cubicBezTo>
                    <a:pt x="11820" y="2646"/>
                    <a:pt x="9174" y="1"/>
                    <a:pt x="591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9;p37">
              <a:extLst>
                <a:ext uri="{FF2B5EF4-FFF2-40B4-BE49-F238E27FC236}">
                  <a16:creationId xmlns:a16="http://schemas.microsoft.com/office/drawing/2014/main" id="{B346FEFC-24E2-4B4F-A983-2FF8479B91F7}"/>
                </a:ext>
              </a:extLst>
            </p:cNvPr>
            <p:cNvSpPr/>
            <p:nvPr/>
          </p:nvSpPr>
          <p:spPr>
            <a:xfrm>
              <a:off x="5348125" y="2902875"/>
              <a:ext cx="305750" cy="30725"/>
            </a:xfrm>
            <a:custGeom>
              <a:avLst/>
              <a:gdLst/>
              <a:ahLst/>
              <a:cxnLst/>
              <a:rect l="l" t="t" r="r" b="b"/>
              <a:pathLst>
                <a:path w="12230" h="1229" extrusionOk="0">
                  <a:moveTo>
                    <a:pt x="1230" y="1"/>
                  </a:moveTo>
                  <a:cubicBezTo>
                    <a:pt x="551" y="1"/>
                    <a:pt x="1" y="551"/>
                    <a:pt x="1" y="1229"/>
                  </a:cubicBezTo>
                  <a:lnTo>
                    <a:pt x="12229" y="1229"/>
                  </a:lnTo>
                  <a:cubicBezTo>
                    <a:pt x="12229" y="551"/>
                    <a:pt x="11679" y="1"/>
                    <a:pt x="1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0;p37">
              <a:extLst>
                <a:ext uri="{FF2B5EF4-FFF2-40B4-BE49-F238E27FC236}">
                  <a16:creationId xmlns:a16="http://schemas.microsoft.com/office/drawing/2014/main" id="{05A46D24-C2F8-4C78-B03D-815C4B8F724C}"/>
                </a:ext>
              </a:extLst>
            </p:cNvPr>
            <p:cNvSpPr/>
            <p:nvPr/>
          </p:nvSpPr>
          <p:spPr>
            <a:xfrm>
              <a:off x="5720100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0" y="665"/>
                    <a:pt x="0" y="1486"/>
                  </a:cubicBezTo>
                  <a:lnTo>
                    <a:pt x="0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6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1;p37">
              <a:extLst>
                <a:ext uri="{FF2B5EF4-FFF2-40B4-BE49-F238E27FC236}">
                  <a16:creationId xmlns:a16="http://schemas.microsoft.com/office/drawing/2014/main" id="{E3C851C4-EB34-42D2-A6E5-D06B190C2A20}"/>
                </a:ext>
              </a:extLst>
            </p:cNvPr>
            <p:cNvSpPr/>
            <p:nvPr/>
          </p:nvSpPr>
          <p:spPr>
            <a:xfrm>
              <a:off x="5703850" y="2602800"/>
              <a:ext cx="106850" cy="26550"/>
            </a:xfrm>
            <a:custGeom>
              <a:avLst/>
              <a:gdLst/>
              <a:ahLst/>
              <a:cxnLst/>
              <a:rect l="l" t="t" r="r" b="b"/>
              <a:pathLst>
                <a:path w="4274" h="1062" extrusionOk="0">
                  <a:moveTo>
                    <a:pt x="532" y="1"/>
                  </a:moveTo>
                  <a:cubicBezTo>
                    <a:pt x="238" y="1"/>
                    <a:pt x="1" y="238"/>
                    <a:pt x="1" y="532"/>
                  </a:cubicBezTo>
                  <a:cubicBezTo>
                    <a:pt x="1" y="824"/>
                    <a:pt x="238" y="1061"/>
                    <a:pt x="532" y="1061"/>
                  </a:cubicBezTo>
                  <a:lnTo>
                    <a:pt x="3742" y="1061"/>
                  </a:lnTo>
                  <a:cubicBezTo>
                    <a:pt x="3743" y="1061"/>
                    <a:pt x="3744" y="1061"/>
                    <a:pt x="3745" y="1061"/>
                  </a:cubicBezTo>
                  <a:cubicBezTo>
                    <a:pt x="4036" y="1061"/>
                    <a:pt x="4273" y="823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2;p37">
              <a:extLst>
                <a:ext uri="{FF2B5EF4-FFF2-40B4-BE49-F238E27FC236}">
                  <a16:creationId xmlns:a16="http://schemas.microsoft.com/office/drawing/2014/main" id="{D7BAA417-3613-4534-A4D2-D45D11A6E62A}"/>
                </a:ext>
              </a:extLst>
            </p:cNvPr>
            <p:cNvSpPr/>
            <p:nvPr/>
          </p:nvSpPr>
          <p:spPr>
            <a:xfrm>
              <a:off x="5207625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1" y="665"/>
                    <a:pt x="1" y="1486"/>
                  </a:cubicBezTo>
                  <a:lnTo>
                    <a:pt x="1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7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3;p37">
              <a:extLst>
                <a:ext uri="{FF2B5EF4-FFF2-40B4-BE49-F238E27FC236}">
                  <a16:creationId xmlns:a16="http://schemas.microsoft.com/office/drawing/2014/main" id="{7E9F3053-3B75-4C65-9859-A3881CC5F9E3}"/>
                </a:ext>
              </a:extLst>
            </p:cNvPr>
            <p:cNvSpPr/>
            <p:nvPr/>
          </p:nvSpPr>
          <p:spPr>
            <a:xfrm>
              <a:off x="5191350" y="2602800"/>
              <a:ext cx="106825" cy="26550"/>
            </a:xfrm>
            <a:custGeom>
              <a:avLst/>
              <a:gdLst/>
              <a:ahLst/>
              <a:cxnLst/>
              <a:rect l="l" t="t" r="r" b="b"/>
              <a:pathLst>
                <a:path w="4273" h="1062" extrusionOk="0">
                  <a:moveTo>
                    <a:pt x="531" y="1"/>
                  </a:moveTo>
                  <a:cubicBezTo>
                    <a:pt x="238" y="1"/>
                    <a:pt x="0" y="238"/>
                    <a:pt x="0" y="532"/>
                  </a:cubicBezTo>
                  <a:cubicBezTo>
                    <a:pt x="0" y="824"/>
                    <a:pt x="238" y="1061"/>
                    <a:pt x="531" y="1061"/>
                  </a:cubicBezTo>
                  <a:lnTo>
                    <a:pt x="3742" y="1061"/>
                  </a:lnTo>
                  <a:cubicBezTo>
                    <a:pt x="4036" y="1061"/>
                    <a:pt x="4273" y="824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4;p37">
              <a:extLst>
                <a:ext uri="{FF2B5EF4-FFF2-40B4-BE49-F238E27FC236}">
                  <a16:creationId xmlns:a16="http://schemas.microsoft.com/office/drawing/2014/main" id="{B61B1B50-CF55-4292-B92B-8C1D6F7CC273}"/>
                </a:ext>
              </a:extLst>
            </p:cNvPr>
            <p:cNvSpPr/>
            <p:nvPr/>
          </p:nvSpPr>
          <p:spPr>
            <a:xfrm>
              <a:off x="5125650" y="1991800"/>
              <a:ext cx="766900" cy="256875"/>
            </a:xfrm>
            <a:custGeom>
              <a:avLst/>
              <a:gdLst/>
              <a:ahLst/>
              <a:cxnLst/>
              <a:rect l="l" t="t" r="r" b="b"/>
              <a:pathLst>
                <a:path w="30676" h="10275" extrusionOk="0">
                  <a:moveTo>
                    <a:pt x="15378" y="0"/>
                  </a:moveTo>
                  <a:cubicBezTo>
                    <a:pt x="15157" y="0"/>
                    <a:pt x="14935" y="55"/>
                    <a:pt x="14734" y="165"/>
                  </a:cubicBezTo>
                  <a:lnTo>
                    <a:pt x="888" y="7759"/>
                  </a:lnTo>
                  <a:cubicBezTo>
                    <a:pt x="238" y="8115"/>
                    <a:pt x="1" y="8929"/>
                    <a:pt x="357" y="9579"/>
                  </a:cubicBezTo>
                  <a:cubicBezTo>
                    <a:pt x="599" y="10023"/>
                    <a:pt x="1058" y="10275"/>
                    <a:pt x="1532" y="10275"/>
                  </a:cubicBezTo>
                  <a:cubicBezTo>
                    <a:pt x="1750" y="10275"/>
                    <a:pt x="1971" y="10222"/>
                    <a:pt x="2176" y="10109"/>
                  </a:cubicBezTo>
                  <a:lnTo>
                    <a:pt x="15379" y="2868"/>
                  </a:lnTo>
                  <a:lnTo>
                    <a:pt x="28583" y="10109"/>
                  </a:lnTo>
                  <a:cubicBezTo>
                    <a:pt x="28779" y="10218"/>
                    <a:pt x="29000" y="10274"/>
                    <a:pt x="29225" y="10274"/>
                  </a:cubicBezTo>
                  <a:lnTo>
                    <a:pt x="29224" y="10274"/>
                  </a:lnTo>
                  <a:cubicBezTo>
                    <a:pt x="29225" y="10274"/>
                    <a:pt x="29226" y="10274"/>
                    <a:pt x="29227" y="10274"/>
                  </a:cubicBezTo>
                  <a:cubicBezTo>
                    <a:pt x="29838" y="10274"/>
                    <a:pt x="30372" y="9859"/>
                    <a:pt x="30523" y="9267"/>
                  </a:cubicBezTo>
                  <a:cubicBezTo>
                    <a:pt x="30676" y="8674"/>
                    <a:pt x="30406" y="8054"/>
                    <a:pt x="29869" y="7759"/>
                  </a:cubicBezTo>
                  <a:lnTo>
                    <a:pt x="16023" y="165"/>
                  </a:lnTo>
                  <a:cubicBezTo>
                    <a:pt x="15822" y="55"/>
                    <a:pt x="15600" y="0"/>
                    <a:pt x="15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5;p37">
              <a:extLst>
                <a:ext uri="{FF2B5EF4-FFF2-40B4-BE49-F238E27FC236}">
                  <a16:creationId xmlns:a16="http://schemas.microsoft.com/office/drawing/2014/main" id="{8299A099-ACF0-4FDA-B54F-225251C4FBFB}"/>
                </a:ext>
              </a:extLst>
            </p:cNvPr>
            <p:cNvSpPr/>
            <p:nvPr/>
          </p:nvSpPr>
          <p:spPr>
            <a:xfrm>
              <a:off x="5424200" y="2128900"/>
              <a:ext cx="153600" cy="153550"/>
            </a:xfrm>
            <a:custGeom>
              <a:avLst/>
              <a:gdLst/>
              <a:ahLst/>
              <a:cxnLst/>
              <a:rect l="l" t="t" r="r" b="b"/>
              <a:pathLst>
                <a:path w="6144" h="6142" extrusionOk="0">
                  <a:moveTo>
                    <a:pt x="3072" y="0"/>
                  </a:moveTo>
                  <a:cubicBezTo>
                    <a:pt x="1377" y="0"/>
                    <a:pt x="1" y="1375"/>
                    <a:pt x="1" y="3071"/>
                  </a:cubicBezTo>
                  <a:cubicBezTo>
                    <a:pt x="1" y="4766"/>
                    <a:pt x="1377" y="6141"/>
                    <a:pt x="3072" y="6141"/>
                  </a:cubicBezTo>
                  <a:cubicBezTo>
                    <a:pt x="4769" y="6141"/>
                    <a:pt x="6143" y="4766"/>
                    <a:pt x="6143" y="3071"/>
                  </a:cubicBezTo>
                  <a:cubicBezTo>
                    <a:pt x="6143" y="1375"/>
                    <a:pt x="4769" y="0"/>
                    <a:pt x="3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W</a:t>
            </a:r>
            <a:r>
              <a:rPr lang="en-SG" dirty="0"/>
              <a:t>h</a:t>
            </a:r>
            <a:r>
              <a:rPr lang="en" dirty="0"/>
              <a:t>y Private residential properties?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790975" y="1173246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 is considered as an asset under our portfolio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2. We want our properties to appreciate overtime and not depreciate.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3. Important information for homeowners and private investors dealing with real estate</a:t>
            </a: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99" name="Google Shape;2463;p37">
            <a:extLst>
              <a:ext uri="{FF2B5EF4-FFF2-40B4-BE49-F238E27FC236}">
                <a16:creationId xmlns:a16="http://schemas.microsoft.com/office/drawing/2014/main" id="{A37A7CD8-2D7D-45D8-B36A-66E68C411B16}"/>
              </a:ext>
            </a:extLst>
          </p:cNvPr>
          <p:cNvGrpSpPr/>
          <p:nvPr/>
        </p:nvGrpSpPr>
        <p:grpSpPr>
          <a:xfrm>
            <a:off x="6997913" y="3469593"/>
            <a:ext cx="1804255" cy="1378070"/>
            <a:chOff x="3115275" y="2982775"/>
            <a:chExt cx="2142800" cy="1680375"/>
          </a:xfrm>
        </p:grpSpPr>
        <p:sp>
          <p:nvSpPr>
            <p:cNvPr id="100" name="Google Shape;2464;p37">
              <a:extLst>
                <a:ext uri="{FF2B5EF4-FFF2-40B4-BE49-F238E27FC236}">
                  <a16:creationId xmlns:a16="http://schemas.microsoft.com/office/drawing/2014/main" id="{53679545-08C1-406F-90A3-229D7CE16441}"/>
                </a:ext>
              </a:extLst>
            </p:cNvPr>
            <p:cNvSpPr/>
            <p:nvPr/>
          </p:nvSpPr>
          <p:spPr>
            <a:xfrm>
              <a:off x="3115275" y="3687550"/>
              <a:ext cx="2142800" cy="975550"/>
            </a:xfrm>
            <a:custGeom>
              <a:avLst/>
              <a:gdLst/>
              <a:ahLst/>
              <a:cxnLst/>
              <a:rect l="l" t="t" r="r" b="b"/>
              <a:pathLst>
                <a:path w="85712" h="39022" extrusionOk="0">
                  <a:moveTo>
                    <a:pt x="1" y="1"/>
                  </a:moveTo>
                  <a:lnTo>
                    <a:pt x="1" y="39022"/>
                  </a:lnTo>
                  <a:lnTo>
                    <a:pt x="85711" y="39022"/>
                  </a:lnTo>
                  <a:lnTo>
                    <a:pt x="857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37">
              <a:extLst>
                <a:ext uri="{FF2B5EF4-FFF2-40B4-BE49-F238E27FC236}">
                  <a16:creationId xmlns:a16="http://schemas.microsoft.com/office/drawing/2014/main" id="{79A41191-DF77-4044-85B9-A30C9E71774E}"/>
                </a:ext>
              </a:extLst>
            </p:cNvPr>
            <p:cNvSpPr/>
            <p:nvPr/>
          </p:nvSpPr>
          <p:spPr>
            <a:xfrm>
              <a:off x="3284775" y="3065800"/>
              <a:ext cx="343700" cy="181350"/>
            </a:xfrm>
            <a:custGeom>
              <a:avLst/>
              <a:gdLst/>
              <a:ahLst/>
              <a:cxnLst/>
              <a:rect l="l" t="t" r="r" b="b"/>
              <a:pathLst>
                <a:path w="13748" h="7254" extrusionOk="0">
                  <a:moveTo>
                    <a:pt x="1" y="0"/>
                  </a:moveTo>
                  <a:lnTo>
                    <a:pt x="1" y="7253"/>
                  </a:lnTo>
                  <a:lnTo>
                    <a:pt x="13748" y="7253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37">
              <a:extLst>
                <a:ext uri="{FF2B5EF4-FFF2-40B4-BE49-F238E27FC236}">
                  <a16:creationId xmlns:a16="http://schemas.microsoft.com/office/drawing/2014/main" id="{7BC16F2A-E671-4D15-90D6-4C48369FA304}"/>
                </a:ext>
              </a:extLst>
            </p:cNvPr>
            <p:cNvSpPr/>
            <p:nvPr/>
          </p:nvSpPr>
          <p:spPr>
            <a:xfrm>
              <a:off x="3262025" y="2982775"/>
              <a:ext cx="389250" cy="102725"/>
            </a:xfrm>
            <a:custGeom>
              <a:avLst/>
              <a:gdLst/>
              <a:ahLst/>
              <a:cxnLst/>
              <a:rect l="l" t="t" r="r" b="b"/>
              <a:pathLst>
                <a:path w="15570" h="4109" extrusionOk="0">
                  <a:moveTo>
                    <a:pt x="328" y="1"/>
                  </a:moveTo>
                  <a:cubicBezTo>
                    <a:pt x="147" y="1"/>
                    <a:pt x="0" y="147"/>
                    <a:pt x="0" y="330"/>
                  </a:cubicBezTo>
                  <a:lnTo>
                    <a:pt x="0" y="3781"/>
                  </a:lnTo>
                  <a:cubicBezTo>
                    <a:pt x="0" y="3963"/>
                    <a:pt x="147" y="4108"/>
                    <a:pt x="328" y="4108"/>
                  </a:cubicBezTo>
                  <a:lnTo>
                    <a:pt x="15242" y="4108"/>
                  </a:lnTo>
                  <a:cubicBezTo>
                    <a:pt x="15423" y="4108"/>
                    <a:pt x="15570" y="3963"/>
                    <a:pt x="15570" y="3781"/>
                  </a:cubicBezTo>
                  <a:lnTo>
                    <a:pt x="15570" y="330"/>
                  </a:lnTo>
                  <a:cubicBezTo>
                    <a:pt x="15570" y="147"/>
                    <a:pt x="15423" y="1"/>
                    <a:pt x="15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37">
              <a:extLst>
                <a:ext uri="{FF2B5EF4-FFF2-40B4-BE49-F238E27FC236}">
                  <a16:creationId xmlns:a16="http://schemas.microsoft.com/office/drawing/2014/main" id="{6D1ADF97-894F-4E2A-87B5-2563B4F61ED6}"/>
                </a:ext>
              </a:extLst>
            </p:cNvPr>
            <p:cNvSpPr/>
            <p:nvPr/>
          </p:nvSpPr>
          <p:spPr>
            <a:xfrm>
              <a:off x="3115275" y="3205475"/>
              <a:ext cx="2142800" cy="492300"/>
            </a:xfrm>
            <a:custGeom>
              <a:avLst/>
              <a:gdLst/>
              <a:ahLst/>
              <a:cxnLst/>
              <a:rect l="l" t="t" r="r" b="b"/>
              <a:pathLst>
                <a:path w="85712" h="19692" extrusionOk="0">
                  <a:moveTo>
                    <a:pt x="1376" y="1"/>
                  </a:moveTo>
                  <a:cubicBezTo>
                    <a:pt x="616" y="1"/>
                    <a:pt x="1" y="616"/>
                    <a:pt x="1" y="1376"/>
                  </a:cubicBezTo>
                  <a:lnTo>
                    <a:pt x="1" y="19692"/>
                  </a:lnTo>
                  <a:lnTo>
                    <a:pt x="85711" y="19692"/>
                  </a:lnTo>
                  <a:lnTo>
                    <a:pt x="85711" y="1376"/>
                  </a:lnTo>
                  <a:cubicBezTo>
                    <a:pt x="85711" y="616"/>
                    <a:pt x="85096" y="1"/>
                    <a:pt x="8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37">
              <a:extLst>
                <a:ext uri="{FF2B5EF4-FFF2-40B4-BE49-F238E27FC236}">
                  <a16:creationId xmlns:a16="http://schemas.microsoft.com/office/drawing/2014/main" id="{5E482022-312F-4B75-BC75-675721E78EF5}"/>
                </a:ext>
              </a:extLst>
            </p:cNvPr>
            <p:cNvSpPr/>
            <p:nvPr/>
          </p:nvSpPr>
          <p:spPr>
            <a:xfrm>
              <a:off x="3873700" y="3447700"/>
              <a:ext cx="625950" cy="1215450"/>
            </a:xfrm>
            <a:custGeom>
              <a:avLst/>
              <a:gdLst/>
              <a:ahLst/>
              <a:cxnLst/>
              <a:rect l="l" t="t" r="r" b="b"/>
              <a:pathLst>
                <a:path w="25038" h="48618" extrusionOk="0">
                  <a:moveTo>
                    <a:pt x="12520" y="0"/>
                  </a:moveTo>
                  <a:lnTo>
                    <a:pt x="1" y="9988"/>
                  </a:lnTo>
                  <a:lnTo>
                    <a:pt x="1" y="48617"/>
                  </a:lnTo>
                  <a:lnTo>
                    <a:pt x="25037" y="48617"/>
                  </a:lnTo>
                  <a:lnTo>
                    <a:pt x="25037" y="9988"/>
                  </a:lnTo>
                  <a:lnTo>
                    <a:pt x="12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37">
              <a:extLst>
                <a:ext uri="{FF2B5EF4-FFF2-40B4-BE49-F238E27FC236}">
                  <a16:creationId xmlns:a16="http://schemas.microsoft.com/office/drawing/2014/main" id="{945FE6DD-A62F-4B78-A4C9-B8A5388421CC}"/>
                </a:ext>
              </a:extLst>
            </p:cNvPr>
            <p:cNvSpPr/>
            <p:nvPr/>
          </p:nvSpPr>
          <p:spPr>
            <a:xfrm>
              <a:off x="4066200" y="3612175"/>
              <a:ext cx="240950" cy="244475"/>
            </a:xfrm>
            <a:custGeom>
              <a:avLst/>
              <a:gdLst/>
              <a:ahLst/>
              <a:cxnLst/>
              <a:rect l="l" t="t" r="r" b="b"/>
              <a:pathLst>
                <a:path w="9638" h="9779" extrusionOk="0">
                  <a:moveTo>
                    <a:pt x="4820" y="1"/>
                  </a:moveTo>
                  <a:cubicBezTo>
                    <a:pt x="2158" y="1"/>
                    <a:pt x="0" y="2190"/>
                    <a:pt x="0" y="4890"/>
                  </a:cubicBezTo>
                  <a:cubicBezTo>
                    <a:pt x="0" y="7589"/>
                    <a:pt x="2158" y="9778"/>
                    <a:pt x="4820" y="9778"/>
                  </a:cubicBezTo>
                  <a:cubicBezTo>
                    <a:pt x="7480" y="9778"/>
                    <a:pt x="9638" y="7589"/>
                    <a:pt x="9638" y="4890"/>
                  </a:cubicBezTo>
                  <a:cubicBezTo>
                    <a:pt x="9638" y="2190"/>
                    <a:pt x="7480" y="1"/>
                    <a:pt x="48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37">
              <a:extLst>
                <a:ext uri="{FF2B5EF4-FFF2-40B4-BE49-F238E27FC236}">
                  <a16:creationId xmlns:a16="http://schemas.microsoft.com/office/drawing/2014/main" id="{F72DEA03-6A06-448F-A887-0B5CA1A53559}"/>
                </a:ext>
              </a:extLst>
            </p:cNvPr>
            <p:cNvSpPr/>
            <p:nvPr/>
          </p:nvSpPr>
          <p:spPr>
            <a:xfrm>
              <a:off x="3829525" y="3447700"/>
              <a:ext cx="714350" cy="284975"/>
            </a:xfrm>
            <a:custGeom>
              <a:avLst/>
              <a:gdLst/>
              <a:ahLst/>
              <a:cxnLst/>
              <a:rect l="l" t="t" r="r" b="b"/>
              <a:pathLst>
                <a:path w="28574" h="11399" fill="none" extrusionOk="0">
                  <a:moveTo>
                    <a:pt x="0" y="11398"/>
                  </a:moveTo>
                  <a:lnTo>
                    <a:pt x="14287" y="0"/>
                  </a:lnTo>
                  <a:lnTo>
                    <a:pt x="28574" y="11398"/>
                  </a:lnTo>
                </a:path>
              </a:pathLst>
            </a:custGeom>
            <a:noFill/>
            <a:ln w="1400" cap="rnd" cmpd="sng">
              <a:solidFill>
                <a:srgbClr val="F1F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71;p37">
              <a:extLst>
                <a:ext uri="{FF2B5EF4-FFF2-40B4-BE49-F238E27FC236}">
                  <a16:creationId xmlns:a16="http://schemas.microsoft.com/office/drawing/2014/main" id="{4A61E46D-8240-43A7-B063-34A4955E4468}"/>
                </a:ext>
              </a:extLst>
            </p:cNvPr>
            <p:cNvSpPr/>
            <p:nvPr/>
          </p:nvSpPr>
          <p:spPr>
            <a:xfrm>
              <a:off x="4072125" y="4247975"/>
              <a:ext cx="254350" cy="415125"/>
            </a:xfrm>
            <a:custGeom>
              <a:avLst/>
              <a:gdLst/>
              <a:ahLst/>
              <a:cxnLst/>
              <a:rect l="l" t="t" r="r" b="b"/>
              <a:pathLst>
                <a:path w="10174" h="16605" extrusionOk="0">
                  <a:moveTo>
                    <a:pt x="5087" y="0"/>
                  </a:moveTo>
                  <a:cubicBezTo>
                    <a:pt x="2283" y="0"/>
                    <a:pt x="0" y="2305"/>
                    <a:pt x="0" y="5137"/>
                  </a:cubicBezTo>
                  <a:lnTo>
                    <a:pt x="0" y="16431"/>
                  </a:lnTo>
                  <a:cubicBezTo>
                    <a:pt x="2" y="16489"/>
                    <a:pt x="8" y="16547"/>
                    <a:pt x="17" y="16605"/>
                  </a:cubicBezTo>
                  <a:lnTo>
                    <a:pt x="10147" y="16605"/>
                  </a:lnTo>
                  <a:lnTo>
                    <a:pt x="10174" y="5137"/>
                  </a:lnTo>
                  <a:cubicBezTo>
                    <a:pt x="10174" y="2305"/>
                    <a:pt x="7893" y="0"/>
                    <a:pt x="508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72;p37">
              <a:extLst>
                <a:ext uri="{FF2B5EF4-FFF2-40B4-BE49-F238E27FC236}">
                  <a16:creationId xmlns:a16="http://schemas.microsoft.com/office/drawing/2014/main" id="{65E3A11C-BAF9-4366-957B-4F1858A152B2}"/>
                </a:ext>
              </a:extLst>
            </p:cNvPr>
            <p:cNvSpPr/>
            <p:nvPr/>
          </p:nvSpPr>
          <p:spPr>
            <a:xfrm>
              <a:off x="4680400" y="385657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2" y="932"/>
                  </a:moveTo>
                  <a:cubicBezTo>
                    <a:pt x="10627" y="932"/>
                    <a:pt x="13433" y="3736"/>
                    <a:pt x="13433" y="7183"/>
                  </a:cubicBezTo>
                  <a:lnTo>
                    <a:pt x="13426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2" y="932"/>
                  </a:cubicBezTo>
                  <a:close/>
                  <a:moveTo>
                    <a:pt x="7182" y="1"/>
                  </a:moveTo>
                  <a:cubicBezTo>
                    <a:pt x="3223" y="1"/>
                    <a:pt x="0" y="3223"/>
                    <a:pt x="0" y="7183"/>
                  </a:cubicBezTo>
                  <a:lnTo>
                    <a:pt x="0" y="26998"/>
                  </a:lnTo>
                  <a:cubicBezTo>
                    <a:pt x="0" y="27066"/>
                    <a:pt x="9" y="27133"/>
                    <a:pt x="27" y="27263"/>
                  </a:cubicBezTo>
                  <a:lnTo>
                    <a:pt x="40" y="27714"/>
                  </a:lnTo>
                  <a:lnTo>
                    <a:pt x="13873" y="27714"/>
                  </a:lnTo>
                  <a:lnTo>
                    <a:pt x="14327" y="27647"/>
                  </a:lnTo>
                  <a:lnTo>
                    <a:pt x="14345" y="27203"/>
                  </a:lnTo>
                  <a:cubicBezTo>
                    <a:pt x="14357" y="27134"/>
                    <a:pt x="14363" y="27068"/>
                    <a:pt x="14364" y="26999"/>
                  </a:cubicBezTo>
                  <a:lnTo>
                    <a:pt x="14364" y="7183"/>
                  </a:lnTo>
                  <a:cubicBezTo>
                    <a:pt x="14364" y="3223"/>
                    <a:pt x="11143" y="1"/>
                    <a:pt x="7182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73;p37">
              <a:extLst>
                <a:ext uri="{FF2B5EF4-FFF2-40B4-BE49-F238E27FC236}">
                  <a16:creationId xmlns:a16="http://schemas.microsoft.com/office/drawing/2014/main" id="{CF4A43C9-5837-4918-9E13-8225F83DED97}"/>
                </a:ext>
              </a:extLst>
            </p:cNvPr>
            <p:cNvSpPr/>
            <p:nvPr/>
          </p:nvSpPr>
          <p:spPr>
            <a:xfrm>
              <a:off x="4692075" y="3868225"/>
              <a:ext cx="335800" cy="669575"/>
            </a:xfrm>
            <a:custGeom>
              <a:avLst/>
              <a:gdLst/>
              <a:ahLst/>
              <a:cxnLst/>
              <a:rect l="l" t="t" r="r" b="b"/>
              <a:pathLst>
                <a:path w="13432" h="26783" extrusionOk="0">
                  <a:moveTo>
                    <a:pt x="6715" y="0"/>
                  </a:moveTo>
                  <a:cubicBezTo>
                    <a:pt x="3023" y="0"/>
                    <a:pt x="1" y="3023"/>
                    <a:pt x="1" y="6717"/>
                  </a:cubicBezTo>
                  <a:lnTo>
                    <a:pt x="1" y="26532"/>
                  </a:lnTo>
                  <a:cubicBezTo>
                    <a:pt x="1" y="26618"/>
                    <a:pt x="23" y="26698"/>
                    <a:pt x="26" y="26783"/>
                  </a:cubicBezTo>
                  <a:lnTo>
                    <a:pt x="13406" y="26783"/>
                  </a:lnTo>
                  <a:cubicBezTo>
                    <a:pt x="13409" y="26698"/>
                    <a:pt x="13432" y="26618"/>
                    <a:pt x="13432" y="26532"/>
                  </a:cubicBezTo>
                  <a:lnTo>
                    <a:pt x="13432" y="6717"/>
                  </a:lnTo>
                  <a:cubicBezTo>
                    <a:pt x="13432" y="3023"/>
                    <a:pt x="10409" y="0"/>
                    <a:pt x="671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74;p37">
              <a:extLst>
                <a:ext uri="{FF2B5EF4-FFF2-40B4-BE49-F238E27FC236}">
                  <a16:creationId xmlns:a16="http://schemas.microsoft.com/office/drawing/2014/main" id="{F707FFCF-28B7-42C7-B596-94C268EB1487}"/>
                </a:ext>
              </a:extLst>
            </p:cNvPr>
            <p:cNvSpPr/>
            <p:nvPr/>
          </p:nvSpPr>
          <p:spPr>
            <a:xfrm>
              <a:off x="4680400" y="4406750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0" y="1"/>
                  </a:moveTo>
                  <a:lnTo>
                    <a:pt x="0" y="849"/>
                  </a:lnTo>
                  <a:lnTo>
                    <a:pt x="14364" y="849"/>
                  </a:lnTo>
                  <a:lnTo>
                    <a:pt x="14364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75;p37">
              <a:extLst>
                <a:ext uri="{FF2B5EF4-FFF2-40B4-BE49-F238E27FC236}">
                  <a16:creationId xmlns:a16="http://schemas.microsoft.com/office/drawing/2014/main" id="{0BE1DB11-F66A-4B21-AAFC-F925A8E30526}"/>
                </a:ext>
              </a:extLst>
            </p:cNvPr>
            <p:cNvSpPr/>
            <p:nvPr/>
          </p:nvSpPr>
          <p:spPr>
            <a:xfrm>
              <a:off x="4680400" y="4215650"/>
              <a:ext cx="359125" cy="21225"/>
            </a:xfrm>
            <a:custGeom>
              <a:avLst/>
              <a:gdLst/>
              <a:ahLst/>
              <a:cxnLst/>
              <a:rect l="l" t="t" r="r" b="b"/>
              <a:pathLst>
                <a:path w="14365" h="849" extrusionOk="0">
                  <a:moveTo>
                    <a:pt x="0" y="0"/>
                  </a:moveTo>
                  <a:lnTo>
                    <a:pt x="0" y="848"/>
                  </a:lnTo>
                  <a:lnTo>
                    <a:pt x="14364" y="848"/>
                  </a:lnTo>
                  <a:lnTo>
                    <a:pt x="14364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76;p37">
              <a:extLst>
                <a:ext uri="{FF2B5EF4-FFF2-40B4-BE49-F238E27FC236}">
                  <a16:creationId xmlns:a16="http://schemas.microsoft.com/office/drawing/2014/main" id="{B49A89E0-7C13-47B1-B571-B738004E02EB}"/>
                </a:ext>
              </a:extLst>
            </p:cNvPr>
            <p:cNvSpPr/>
            <p:nvPr/>
          </p:nvSpPr>
          <p:spPr>
            <a:xfrm>
              <a:off x="4764775" y="4226250"/>
              <a:ext cx="8075" cy="323200"/>
            </a:xfrm>
            <a:custGeom>
              <a:avLst/>
              <a:gdLst/>
              <a:ahLst/>
              <a:cxnLst/>
              <a:rect l="l" t="t" r="r" b="b"/>
              <a:pathLst>
                <a:path w="323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77;p37">
              <a:extLst>
                <a:ext uri="{FF2B5EF4-FFF2-40B4-BE49-F238E27FC236}">
                  <a16:creationId xmlns:a16="http://schemas.microsoft.com/office/drawing/2014/main" id="{23A0BB0C-57CF-4981-B9DF-04BA6C18938B}"/>
                </a:ext>
              </a:extLst>
            </p:cNvPr>
            <p:cNvSpPr/>
            <p:nvPr/>
          </p:nvSpPr>
          <p:spPr>
            <a:xfrm>
              <a:off x="482555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78;p37">
              <a:extLst>
                <a:ext uri="{FF2B5EF4-FFF2-40B4-BE49-F238E27FC236}">
                  <a16:creationId xmlns:a16="http://schemas.microsoft.com/office/drawing/2014/main" id="{5F4A56EF-0074-4D33-BEEB-81388946ADC7}"/>
                </a:ext>
              </a:extLst>
            </p:cNvPr>
            <p:cNvSpPr/>
            <p:nvPr/>
          </p:nvSpPr>
          <p:spPr>
            <a:xfrm>
              <a:off x="4886350" y="4226250"/>
              <a:ext cx="8025" cy="323200"/>
            </a:xfrm>
            <a:custGeom>
              <a:avLst/>
              <a:gdLst/>
              <a:ahLst/>
              <a:cxnLst/>
              <a:rect l="l" t="t" r="r" b="b"/>
              <a:pathLst>
                <a:path w="321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79;p37">
              <a:extLst>
                <a:ext uri="{FF2B5EF4-FFF2-40B4-BE49-F238E27FC236}">
                  <a16:creationId xmlns:a16="http://schemas.microsoft.com/office/drawing/2014/main" id="{2E3D54BA-6525-4057-975B-347CA8B389F9}"/>
                </a:ext>
              </a:extLst>
            </p:cNvPr>
            <p:cNvSpPr/>
            <p:nvPr/>
          </p:nvSpPr>
          <p:spPr>
            <a:xfrm>
              <a:off x="494710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80;p37">
              <a:extLst>
                <a:ext uri="{FF2B5EF4-FFF2-40B4-BE49-F238E27FC236}">
                  <a16:creationId xmlns:a16="http://schemas.microsoft.com/office/drawing/2014/main" id="{E5F8F759-7EC5-4738-AB6F-5A834C882735}"/>
                </a:ext>
              </a:extLst>
            </p:cNvPr>
            <p:cNvSpPr/>
            <p:nvPr/>
          </p:nvSpPr>
          <p:spPr>
            <a:xfrm>
              <a:off x="3321225" y="382872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3" y="932"/>
                  </a:moveTo>
                  <a:cubicBezTo>
                    <a:pt x="10629" y="932"/>
                    <a:pt x="13433" y="3736"/>
                    <a:pt x="13433" y="7183"/>
                  </a:cubicBezTo>
                  <a:lnTo>
                    <a:pt x="13424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3" y="932"/>
                  </a:cubicBezTo>
                  <a:close/>
                  <a:moveTo>
                    <a:pt x="7183" y="1"/>
                  </a:moveTo>
                  <a:cubicBezTo>
                    <a:pt x="3223" y="1"/>
                    <a:pt x="1" y="3223"/>
                    <a:pt x="1" y="7183"/>
                  </a:cubicBezTo>
                  <a:lnTo>
                    <a:pt x="1" y="26998"/>
                  </a:lnTo>
                  <a:cubicBezTo>
                    <a:pt x="1" y="27066"/>
                    <a:pt x="10" y="27133"/>
                    <a:pt x="26" y="27264"/>
                  </a:cubicBezTo>
                  <a:lnTo>
                    <a:pt x="41" y="27715"/>
                  </a:lnTo>
                  <a:lnTo>
                    <a:pt x="13874" y="27715"/>
                  </a:lnTo>
                  <a:lnTo>
                    <a:pt x="14328" y="27648"/>
                  </a:lnTo>
                  <a:lnTo>
                    <a:pt x="14345" y="27203"/>
                  </a:lnTo>
                  <a:cubicBezTo>
                    <a:pt x="14357" y="27135"/>
                    <a:pt x="14363" y="27068"/>
                    <a:pt x="14365" y="27000"/>
                  </a:cubicBezTo>
                  <a:lnTo>
                    <a:pt x="14365" y="7183"/>
                  </a:lnTo>
                  <a:cubicBezTo>
                    <a:pt x="14365" y="3223"/>
                    <a:pt x="11142" y="1"/>
                    <a:pt x="7183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81;p37">
              <a:extLst>
                <a:ext uri="{FF2B5EF4-FFF2-40B4-BE49-F238E27FC236}">
                  <a16:creationId xmlns:a16="http://schemas.microsoft.com/office/drawing/2014/main" id="{965E4ED7-F24E-4BF5-BE18-3CCEF71B5767}"/>
                </a:ext>
              </a:extLst>
            </p:cNvPr>
            <p:cNvSpPr/>
            <p:nvPr/>
          </p:nvSpPr>
          <p:spPr>
            <a:xfrm>
              <a:off x="3332875" y="3840425"/>
              <a:ext cx="335825" cy="669525"/>
            </a:xfrm>
            <a:custGeom>
              <a:avLst/>
              <a:gdLst/>
              <a:ahLst/>
              <a:cxnLst/>
              <a:rect l="l" t="t" r="r" b="b"/>
              <a:pathLst>
                <a:path w="13433" h="26781" extrusionOk="0">
                  <a:moveTo>
                    <a:pt x="6717" y="0"/>
                  </a:moveTo>
                  <a:cubicBezTo>
                    <a:pt x="3023" y="0"/>
                    <a:pt x="0" y="3021"/>
                    <a:pt x="0" y="6715"/>
                  </a:cubicBezTo>
                  <a:lnTo>
                    <a:pt x="0" y="26532"/>
                  </a:lnTo>
                  <a:cubicBezTo>
                    <a:pt x="0" y="26618"/>
                    <a:pt x="23" y="26696"/>
                    <a:pt x="27" y="26781"/>
                  </a:cubicBezTo>
                  <a:lnTo>
                    <a:pt x="13408" y="26781"/>
                  </a:lnTo>
                  <a:cubicBezTo>
                    <a:pt x="13411" y="26696"/>
                    <a:pt x="13433" y="26616"/>
                    <a:pt x="13433" y="26532"/>
                  </a:cubicBezTo>
                  <a:lnTo>
                    <a:pt x="13433" y="6715"/>
                  </a:lnTo>
                  <a:cubicBezTo>
                    <a:pt x="13433" y="3021"/>
                    <a:pt x="10411" y="0"/>
                    <a:pt x="671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82;p37">
              <a:extLst>
                <a:ext uri="{FF2B5EF4-FFF2-40B4-BE49-F238E27FC236}">
                  <a16:creationId xmlns:a16="http://schemas.microsoft.com/office/drawing/2014/main" id="{124C7277-3162-4727-9281-1B578954C249}"/>
                </a:ext>
              </a:extLst>
            </p:cNvPr>
            <p:cNvSpPr/>
            <p:nvPr/>
          </p:nvSpPr>
          <p:spPr>
            <a:xfrm>
              <a:off x="3321225" y="4378925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83;p37">
              <a:extLst>
                <a:ext uri="{FF2B5EF4-FFF2-40B4-BE49-F238E27FC236}">
                  <a16:creationId xmlns:a16="http://schemas.microsoft.com/office/drawing/2014/main" id="{A701C4E8-190F-4765-AA59-E8A0C3FFC197}"/>
                </a:ext>
              </a:extLst>
            </p:cNvPr>
            <p:cNvSpPr/>
            <p:nvPr/>
          </p:nvSpPr>
          <p:spPr>
            <a:xfrm>
              <a:off x="3321225" y="4187800"/>
              <a:ext cx="359125" cy="21275"/>
            </a:xfrm>
            <a:custGeom>
              <a:avLst/>
              <a:gdLst/>
              <a:ahLst/>
              <a:cxnLst/>
              <a:rect l="l" t="t" r="r" b="b"/>
              <a:pathLst>
                <a:path w="14365" h="851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84;p37">
              <a:extLst>
                <a:ext uri="{FF2B5EF4-FFF2-40B4-BE49-F238E27FC236}">
                  <a16:creationId xmlns:a16="http://schemas.microsoft.com/office/drawing/2014/main" id="{4D5F7BB0-8F83-4068-879D-98A6881C06F7}"/>
                </a:ext>
              </a:extLst>
            </p:cNvPr>
            <p:cNvSpPr/>
            <p:nvPr/>
          </p:nvSpPr>
          <p:spPr>
            <a:xfrm>
              <a:off x="340560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1" y="12929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85;p37">
              <a:extLst>
                <a:ext uri="{FF2B5EF4-FFF2-40B4-BE49-F238E27FC236}">
                  <a16:creationId xmlns:a16="http://schemas.microsoft.com/office/drawing/2014/main" id="{5492F6B0-7575-40AF-AFFE-38B333491789}"/>
                </a:ext>
              </a:extLst>
            </p:cNvPr>
            <p:cNvSpPr/>
            <p:nvPr/>
          </p:nvSpPr>
          <p:spPr>
            <a:xfrm>
              <a:off x="3466375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86;p37">
              <a:extLst>
                <a:ext uri="{FF2B5EF4-FFF2-40B4-BE49-F238E27FC236}">
                  <a16:creationId xmlns:a16="http://schemas.microsoft.com/office/drawing/2014/main" id="{9A54E81D-D0FF-4419-9D2C-4A1FD674A3B0}"/>
                </a:ext>
              </a:extLst>
            </p:cNvPr>
            <p:cNvSpPr/>
            <p:nvPr/>
          </p:nvSpPr>
          <p:spPr>
            <a:xfrm>
              <a:off x="352715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87;p37">
              <a:extLst>
                <a:ext uri="{FF2B5EF4-FFF2-40B4-BE49-F238E27FC236}">
                  <a16:creationId xmlns:a16="http://schemas.microsoft.com/office/drawing/2014/main" id="{9D24166B-8F5C-43D9-ADC9-3D0A808D48F0}"/>
                </a:ext>
              </a:extLst>
            </p:cNvPr>
            <p:cNvSpPr/>
            <p:nvPr/>
          </p:nvSpPr>
          <p:spPr>
            <a:xfrm>
              <a:off x="3587900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88;p37">
              <a:extLst>
                <a:ext uri="{FF2B5EF4-FFF2-40B4-BE49-F238E27FC236}">
                  <a16:creationId xmlns:a16="http://schemas.microsoft.com/office/drawing/2014/main" id="{6520F85D-FAEF-4174-9E41-D83898B172D9}"/>
                </a:ext>
              </a:extLst>
            </p:cNvPr>
            <p:cNvSpPr/>
            <p:nvPr/>
          </p:nvSpPr>
          <p:spPr>
            <a:xfrm>
              <a:off x="3995650" y="3970650"/>
              <a:ext cx="407150" cy="217025"/>
            </a:xfrm>
            <a:custGeom>
              <a:avLst/>
              <a:gdLst/>
              <a:ahLst/>
              <a:cxnLst/>
              <a:rect l="l" t="t" r="r" b="b"/>
              <a:pathLst>
                <a:path w="16286" h="8681" extrusionOk="0">
                  <a:moveTo>
                    <a:pt x="0" y="1"/>
                  </a:moveTo>
                  <a:lnTo>
                    <a:pt x="0" y="8680"/>
                  </a:lnTo>
                  <a:lnTo>
                    <a:pt x="16286" y="8680"/>
                  </a:lnTo>
                  <a:lnTo>
                    <a:pt x="1628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89;p37">
              <a:extLst>
                <a:ext uri="{FF2B5EF4-FFF2-40B4-BE49-F238E27FC236}">
                  <a16:creationId xmlns:a16="http://schemas.microsoft.com/office/drawing/2014/main" id="{1DA5F572-C61E-48C5-A306-45C20D8AC288}"/>
                </a:ext>
              </a:extLst>
            </p:cNvPr>
            <p:cNvSpPr/>
            <p:nvPr/>
          </p:nvSpPr>
          <p:spPr>
            <a:xfrm>
              <a:off x="3726625" y="3422325"/>
              <a:ext cx="946000" cy="343625"/>
            </a:xfrm>
            <a:custGeom>
              <a:avLst/>
              <a:gdLst/>
              <a:ahLst/>
              <a:cxnLst/>
              <a:rect l="l" t="t" r="r" b="b"/>
              <a:pathLst>
                <a:path w="37840" h="13745" extrusionOk="0">
                  <a:moveTo>
                    <a:pt x="18920" y="1"/>
                  </a:moveTo>
                  <a:cubicBezTo>
                    <a:pt x="18535" y="1"/>
                    <a:pt x="18150" y="103"/>
                    <a:pt x="17832" y="308"/>
                  </a:cubicBezTo>
                  <a:lnTo>
                    <a:pt x="876" y="11234"/>
                  </a:lnTo>
                  <a:cubicBezTo>
                    <a:pt x="124" y="11719"/>
                    <a:pt x="1" y="12606"/>
                    <a:pt x="601" y="13214"/>
                  </a:cubicBezTo>
                  <a:cubicBezTo>
                    <a:pt x="945" y="13562"/>
                    <a:pt x="1453" y="13745"/>
                    <a:pt x="1966" y="13745"/>
                  </a:cubicBezTo>
                  <a:cubicBezTo>
                    <a:pt x="2347" y="13745"/>
                    <a:pt x="2729" y="13644"/>
                    <a:pt x="3053" y="13436"/>
                  </a:cubicBezTo>
                  <a:lnTo>
                    <a:pt x="18920" y="3210"/>
                  </a:lnTo>
                  <a:lnTo>
                    <a:pt x="34788" y="13436"/>
                  </a:lnTo>
                  <a:cubicBezTo>
                    <a:pt x="35110" y="13643"/>
                    <a:pt x="35495" y="13743"/>
                    <a:pt x="35876" y="13743"/>
                  </a:cubicBezTo>
                  <a:cubicBezTo>
                    <a:pt x="36388" y="13743"/>
                    <a:pt x="36895" y="13562"/>
                    <a:pt x="37239" y="13214"/>
                  </a:cubicBezTo>
                  <a:cubicBezTo>
                    <a:pt x="37840" y="12606"/>
                    <a:pt x="37717" y="11719"/>
                    <a:pt x="36964" y="11234"/>
                  </a:cubicBezTo>
                  <a:lnTo>
                    <a:pt x="20007" y="308"/>
                  </a:lnTo>
                  <a:cubicBezTo>
                    <a:pt x="19689" y="103"/>
                    <a:pt x="19304" y="1"/>
                    <a:pt x="189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Dataset used for analysis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2203312" y="1240372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944513" y="3012073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140037" y="3394704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4B05C15A-BB9C-4DD6-BF28-4402A1117BBE}"/>
              </a:ext>
            </a:extLst>
          </p:cNvPr>
          <p:cNvSpPr txBox="1"/>
          <p:nvPr/>
        </p:nvSpPr>
        <p:spPr>
          <a:xfrm flipH="1">
            <a:off x="790975" y="1192805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 download from URA website into csv format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2. Dataset consist of 9728 rows and 15 columns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 panose="00000900000000000000" pitchFamily="2" charset="0"/>
              <a:ea typeface="EB Garamond"/>
              <a:cs typeface="EB Garamond"/>
              <a:sym typeface="Montserrat ExtraBold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434343"/>
                </a:solidFill>
                <a:latin typeface="Montserrat ExtraBold" panose="00000900000000000000" pitchFamily="2" charset="0"/>
                <a:ea typeface="EB Garamond"/>
                <a:cs typeface="EB Garamond"/>
                <a:sym typeface="Montserrat ExtraBold"/>
              </a:rPr>
              <a:t>3. URL : </a:t>
            </a:r>
            <a:r>
              <a:rPr lang="en-US" altLang="en-US" dirty="0">
                <a:latin typeface="Montserrat ExtraBold" panose="00000900000000000000" pitchFamily="2" charset="0"/>
              </a:rPr>
              <a:t>https://www.ura.gov.sg/realEstateIIWeb/transaction/search.action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0641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Features check was done, using y to be unit price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Such as market segment, postal district, and tenure can affect the model greatly,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alot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of outliers was detected 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6A1FFF47-8E35-4430-803B-6F2955E5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8" y="2221829"/>
            <a:ext cx="2464249" cy="2862806"/>
          </a:xfrm>
          <a:prstGeom prst="rect">
            <a:avLst/>
          </a:prstGeom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45234D8D-3433-4C3D-B72B-63D5A9B7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54" y="2228839"/>
            <a:ext cx="4870576" cy="270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0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3. Postal District has huge amount of outliers, especially for district 10 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7" name="Picture 2">
            <a:extLst>
              <a:ext uri="{FF2B5EF4-FFF2-40B4-BE49-F238E27FC236}">
                <a16:creationId xmlns:a16="http://schemas.microsoft.com/office/drawing/2014/main" id="{17A9659E-4519-473F-A09D-1D8CD6A21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9" y="2462539"/>
            <a:ext cx="7265371" cy="157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4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4. Most of the data are skewed to the left which means there is a lot of outliers on the higher price side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5. Without 5% removal and with 5% removal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3E283F-CC52-46FB-AC67-41286CAF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50" y="2356914"/>
            <a:ext cx="36480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205F2D-A421-42E6-940F-7A2CDE12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" y="2338588"/>
            <a:ext cx="36480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1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823470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Selection of y was 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and total price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and total price cannot be a feature of each other, data leakage will occur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Linear Regression,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Xgboost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Regressor (overfitted) and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RandomForestRegression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(overfitted)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No overfitting for linear regression, however accuracy was bad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1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823470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Change y = price, instead of 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Removing of outlier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previously, removal of highest 2.5% and lowest 2.5% of price (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merged_houseP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Linear Regression and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XGboost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shows no overfitting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RMSE was $1100494 and $860700 respectively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45403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559</Words>
  <Application>Microsoft Office PowerPoint</Application>
  <PresentationFormat>On-screen Show (16:9)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EB Garamond</vt:lpstr>
      <vt:lpstr>Montserrat Light</vt:lpstr>
      <vt:lpstr>Squada One</vt:lpstr>
      <vt:lpstr>Arial</vt:lpstr>
      <vt:lpstr>Courier New</vt:lpstr>
      <vt:lpstr>Barlow Light</vt:lpstr>
      <vt:lpstr>Montserrat ExtraBold</vt:lpstr>
      <vt:lpstr>Fira Sans Extra Condensed Medium</vt:lpstr>
      <vt:lpstr>Real Estate Marketing Plan </vt:lpstr>
      <vt:lpstr>Predicting houseprices for private residential properties</vt:lpstr>
      <vt:lpstr>TABLE OF CONTENTS</vt:lpstr>
      <vt:lpstr>1. Why Private residential properties?</vt:lpstr>
      <vt:lpstr>2. Dataset used for analysis</vt:lpstr>
      <vt:lpstr>3. Exploratory Data Analysis</vt:lpstr>
      <vt:lpstr>3. Exploratory Data Analysis</vt:lpstr>
      <vt:lpstr>3. Exploratory Data Analysis</vt:lpstr>
      <vt:lpstr>4. Modelling and errors</vt:lpstr>
      <vt:lpstr>4. Modelling and errors</vt:lpstr>
      <vt:lpstr>4. Modelling and errors</vt:lpstr>
      <vt:lpstr>4. Modelling Summary table</vt:lpstr>
      <vt:lpstr>4. Modelling and errors</vt:lpstr>
      <vt:lpstr>Future Improvement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houseprices for private residential properties</dc:title>
  <cp:lastModifiedBy>HUANG JIEJUN</cp:lastModifiedBy>
  <cp:revision>1</cp:revision>
  <dcterms:modified xsi:type="dcterms:W3CDTF">2021-12-17T15:53:05Z</dcterms:modified>
</cp:coreProperties>
</file>