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53"/>
  </p:notesMasterIdLst>
  <p:sldIdLst>
    <p:sldId id="256" r:id="rId2"/>
    <p:sldId id="322" r:id="rId3"/>
    <p:sldId id="323" r:id="rId4"/>
    <p:sldId id="335" r:id="rId5"/>
    <p:sldId id="336" r:id="rId6"/>
    <p:sldId id="337" r:id="rId7"/>
    <p:sldId id="338" r:id="rId8"/>
    <p:sldId id="329" r:id="rId9"/>
    <p:sldId id="330" r:id="rId10"/>
    <p:sldId id="331" r:id="rId11"/>
    <p:sldId id="332" r:id="rId12"/>
    <p:sldId id="334" r:id="rId13"/>
    <p:sldId id="314" r:id="rId14"/>
    <p:sldId id="259" r:id="rId15"/>
    <p:sldId id="260" r:id="rId16"/>
    <p:sldId id="263" r:id="rId17"/>
    <p:sldId id="315" r:id="rId18"/>
    <p:sldId id="264" r:id="rId19"/>
    <p:sldId id="265" r:id="rId20"/>
    <p:sldId id="266" r:id="rId21"/>
    <p:sldId id="268" r:id="rId22"/>
    <p:sldId id="316" r:id="rId23"/>
    <p:sldId id="317" r:id="rId24"/>
    <p:sldId id="318" r:id="rId25"/>
    <p:sldId id="339" r:id="rId26"/>
    <p:sldId id="319" r:id="rId27"/>
    <p:sldId id="340" r:id="rId28"/>
    <p:sldId id="320" r:id="rId29"/>
    <p:sldId id="321" r:id="rId30"/>
    <p:sldId id="342" r:id="rId31"/>
    <p:sldId id="343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6" r:id="rId47"/>
    <p:sldId id="287" r:id="rId48"/>
    <p:sldId id="288" r:id="rId49"/>
    <p:sldId id="289" r:id="rId50"/>
    <p:sldId id="290" r:id="rId51"/>
    <p:sldId id="344" r:id="rId52"/>
  </p:sldIdLst>
  <p:sldSz cx="12188825" cy="6858000"/>
  <p:notesSz cx="7010400" cy="9296400"/>
  <p:embeddedFontLst>
    <p:embeddedFont>
      <p:font typeface="Open Sans" panose="02010600030101010101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b="0" i="0" u="none" strike="noStrike" cap="none"/>
          </a:p>
          <a:p>
            <a: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576167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1568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956723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071106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910958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115307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95214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375325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40221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66440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405161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Shape 813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Shape 91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Shape 1751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Shape 175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Shape 198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Shape 1984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Shape 1990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Shape 1991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Shape 199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Shape 199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Shape 2003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Shape 2372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Shape 2373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Shape 2540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Shape 2541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Shape 2604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Shape 260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Shape 2822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3" name="Shape 2823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 307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Shape 307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Shape 1990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Shape 1991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17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84461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283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Presentation Title - Title and 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25" y="5563950"/>
            <a:ext cx="12188700" cy="1294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838200" y="2065575"/>
            <a:ext cx="8829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895350" y="3235525"/>
            <a:ext cx="87534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Open Sans"/>
              <a:buNone/>
              <a:defRPr sz="2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09367" marR="0" lvl="1" indent="-12467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0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18732" marR="0" lvl="2" indent="-12232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0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100" marR="0" lvl="3" indent="-12000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437466" marR="0" lvl="4" indent="-11766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046829" marR="0" lvl="5" indent="-11529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656200" marR="0" lvl="6" indent="-11300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265563" marR="0" lvl="7" indent="-11062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874929" marR="0" lvl="8" indent="-10829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2"/>
          </p:nvPr>
        </p:nvSpPr>
        <p:spPr>
          <a:xfrm>
            <a:off x="2884022" y="4305700"/>
            <a:ext cx="8829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Open Sans"/>
              <a:buNone/>
              <a:defRPr sz="14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09367" marR="0" lvl="1" indent="-12467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0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18732" marR="0" lvl="2" indent="-12232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0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100" marR="0" lvl="3" indent="-12000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437466" marR="0" lvl="4" indent="-11766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046829" marR="0" lvl="5" indent="-11529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656200" marR="0" lvl="6" indent="-11300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265563" marR="0" lvl="7" indent="-11062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874929" marR="0" lvl="8" indent="-10829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25" y="905480"/>
            <a:ext cx="12189001" cy="0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Shape 26"/>
          <p:cNvCxnSpPr/>
          <p:nvPr/>
        </p:nvCxnSpPr>
        <p:spPr>
          <a:xfrm rot="10800000">
            <a:off x="-88" y="5730114"/>
            <a:ext cx="12189001" cy="0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" name="Shape 27"/>
          <p:cNvGrpSpPr/>
          <p:nvPr/>
        </p:nvGrpSpPr>
        <p:grpSpPr>
          <a:xfrm>
            <a:off x="10572255" y="5699505"/>
            <a:ext cx="1095614" cy="35400"/>
            <a:chOff x="10313692" y="5282680"/>
            <a:chExt cx="1095614" cy="35400"/>
          </a:xfrm>
        </p:grpSpPr>
        <p:sp>
          <p:nvSpPr>
            <p:cNvPr id="28" name="Shape 28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10858801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</a:t>
              </a:r>
              <a:endParaRPr/>
            </a:p>
          </p:txBody>
        </p:sp>
      </p:grp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7025" y="2416966"/>
            <a:ext cx="1703525" cy="151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Quotes">
  <p:cSld name="Title Only_1_2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34750" y="2909100"/>
            <a:ext cx="25761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96253" y="2450163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3275024" y="2902438"/>
            <a:ext cx="261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6256098" y="2902438"/>
            <a:ext cx="261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9237172" y="2902438"/>
            <a:ext cx="261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11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•"/>
              <a:defRPr sz="1300" b="0" i="1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 idx="5"/>
          </p:nvPr>
        </p:nvSpPr>
        <p:spPr>
          <a:xfrm>
            <a:off x="396253" y="1507388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Open Sans"/>
              <a:buNone/>
              <a:defRPr sz="2400" b="0" i="0" u="none" strike="noStrike" cap="none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 idx="6"/>
          </p:nvPr>
        </p:nvSpPr>
        <p:spPr>
          <a:xfrm>
            <a:off x="3370526" y="2450163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7"/>
          </p:nvPr>
        </p:nvSpPr>
        <p:spPr>
          <a:xfrm>
            <a:off x="3370526" y="1507388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Open Sans"/>
              <a:buNone/>
              <a:defRPr sz="2400" b="0" i="0" u="none" strike="noStrike" cap="none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 idx="8"/>
          </p:nvPr>
        </p:nvSpPr>
        <p:spPr>
          <a:xfrm>
            <a:off x="6344799" y="1507388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Open Sans"/>
              <a:buNone/>
              <a:defRPr sz="2400" b="0" i="0" u="none" strike="noStrike" cap="none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 idx="9"/>
          </p:nvPr>
        </p:nvSpPr>
        <p:spPr>
          <a:xfrm>
            <a:off x="9319072" y="2450163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 idx="13"/>
          </p:nvPr>
        </p:nvSpPr>
        <p:spPr>
          <a:xfrm>
            <a:off x="9319072" y="1507388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Open Sans"/>
              <a:buNone/>
              <a:defRPr sz="2400" b="0" i="0" u="none" strike="noStrike" cap="none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>
                <a:solidFill>
                  <a:srgbClr val="CCCCCC"/>
                </a:solidFill>
              </a:defRPr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>
                <a:solidFill>
                  <a:srgbClr val="CCCCCC"/>
                </a:solidFill>
              </a:defRPr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 idx="14"/>
          </p:nvPr>
        </p:nvSpPr>
        <p:spPr>
          <a:xfrm>
            <a:off x="6344799" y="2450163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Bullet Points">
  <p:cSld name="Title Only_1_2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34750" y="3442500"/>
            <a:ext cx="25761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96253" y="2662998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3275024" y="3435838"/>
            <a:ext cx="261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6256098" y="3435838"/>
            <a:ext cx="261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4"/>
          </p:nvPr>
        </p:nvSpPr>
        <p:spPr>
          <a:xfrm>
            <a:off x="9237172" y="3435838"/>
            <a:ext cx="261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•"/>
              <a:defRPr sz="1500" b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 idx="5"/>
          </p:nvPr>
        </p:nvSpPr>
        <p:spPr>
          <a:xfrm>
            <a:off x="3370526" y="2662998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 idx="6"/>
          </p:nvPr>
        </p:nvSpPr>
        <p:spPr>
          <a:xfrm>
            <a:off x="9319072" y="2662998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 idx="7"/>
          </p:nvPr>
        </p:nvSpPr>
        <p:spPr>
          <a:xfrm>
            <a:off x="6344799" y="2662998"/>
            <a:ext cx="2453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●"/>
              <a:defRPr>
                <a:solidFill>
                  <a:srgbClr val="4D4D4D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○"/>
              <a:defRPr>
                <a:solidFill>
                  <a:srgbClr val="4D4D4D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Char char="■"/>
              <a:defRPr>
                <a:solidFill>
                  <a:srgbClr val="4D4D4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&amp; Bullet Points">
  <p:cSld name="Title Only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36100" y="1200528"/>
            <a:ext cx="65781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636100" y="3327300"/>
            <a:ext cx="65781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"/>
              <a:buChar char="•"/>
              <a:defRPr sz="15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893125" y="-18000"/>
            <a:ext cx="4295700" cy="6894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18012" y="1741926"/>
            <a:ext cx="1115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-225" y="-17700"/>
            <a:ext cx="12188700" cy="68757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Only">
  <p:cSld name="TITLE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86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08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86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441" y="1577340"/>
            <a:ext cx="5302139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7245" y="1577340"/>
            <a:ext cx="5302139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7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Presentation Title - Title and Subtitle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25" y="5563950"/>
            <a:ext cx="12188700" cy="1294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717025" y="2768550"/>
            <a:ext cx="8829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25" y="905480"/>
            <a:ext cx="12189001" cy="0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Shape 38"/>
          <p:cNvCxnSpPr/>
          <p:nvPr/>
        </p:nvCxnSpPr>
        <p:spPr>
          <a:xfrm rot="10800000">
            <a:off x="-88" y="5730114"/>
            <a:ext cx="12189001" cy="0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/>
          <p:nvPr/>
        </p:nvSpPr>
        <p:spPr>
          <a:xfrm>
            <a:off x="9517509" y="6651403"/>
            <a:ext cx="22776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Google confidential │ Do not distribute </a:t>
            </a:r>
            <a:endParaRPr sz="9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" name="Shape 40"/>
          <p:cNvGrpSpPr/>
          <p:nvPr/>
        </p:nvGrpSpPr>
        <p:grpSpPr>
          <a:xfrm>
            <a:off x="10572255" y="5699505"/>
            <a:ext cx="1095614" cy="35400"/>
            <a:chOff x="10313692" y="5282680"/>
            <a:chExt cx="1095614" cy="35400"/>
          </a:xfrm>
        </p:grpSpPr>
        <p:sp>
          <p:nvSpPr>
            <p:cNvPr id="41" name="Shape 41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0858801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Presentation Title - Title and Sub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0" y="2065575"/>
            <a:ext cx="12188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sz="40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0" y="3235525"/>
            <a:ext cx="121887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Open Sans"/>
              <a:buNone/>
              <a:defRPr sz="2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09367" marR="0" lvl="1" indent="-12467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0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18732" marR="0" lvl="2" indent="-12232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0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100" marR="0" lvl="3" indent="-12000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437466" marR="0" lvl="4" indent="-11766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046829" marR="0" lvl="5" indent="-11529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656200" marR="0" lvl="6" indent="-11300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265563" marR="0" lvl="7" indent="-11062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874929" marR="0" lvl="8" indent="-10829" algn="ctr" rtl="0"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 sz="27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0" y="405940"/>
            <a:ext cx="12188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18012" y="1741926"/>
            <a:ext cx="1115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w/Bullet Points">
  <p:cSld name="Title Only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0310947" y="6522529"/>
            <a:ext cx="274800" cy="3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1132107" y="6522529"/>
            <a:ext cx="273300" cy="3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1405410" y="6522529"/>
            <a:ext cx="274800" cy="36600"/>
          </a:xfrm>
          <a:prstGeom prst="rect">
            <a:avLst/>
          </a:prstGeom>
          <a:solidFill>
            <a:srgbClr val="C9CD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0585703" y="6522529"/>
            <a:ext cx="2748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860459" y="6522529"/>
            <a:ext cx="272700" cy="3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255425" y="-15377"/>
            <a:ext cx="5933400" cy="6894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83898" y="840075"/>
            <a:ext cx="5681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96550" y="1423850"/>
            <a:ext cx="5323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w/Italic Body">
  <p:cSld name="Title Only_1_2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0310947" y="6522529"/>
            <a:ext cx="274800" cy="3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1132107" y="6522529"/>
            <a:ext cx="273300" cy="3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1405410" y="6522529"/>
            <a:ext cx="274800" cy="36600"/>
          </a:xfrm>
          <a:prstGeom prst="rect">
            <a:avLst/>
          </a:prstGeom>
          <a:solidFill>
            <a:srgbClr val="C9CD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0585703" y="6522529"/>
            <a:ext cx="2748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0860459" y="6522529"/>
            <a:ext cx="272700" cy="3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83898" y="840075"/>
            <a:ext cx="5681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96550" y="1423850"/>
            <a:ext cx="5323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255425" y="-15377"/>
            <a:ext cx="5933400" cy="6894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Italic Body">
  <p:cSld name="Title Only_1_2_2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032913" y="1671250"/>
            <a:ext cx="6123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•"/>
              <a:defRPr sz="2400" b="0" i="1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w/Quote">
  <p:cSld name="Title Only_1_2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0310947" y="6522529"/>
            <a:ext cx="274800" cy="3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1132107" y="6522529"/>
            <a:ext cx="273300" cy="3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1405410" y="6522529"/>
            <a:ext cx="274800" cy="36600"/>
          </a:xfrm>
          <a:prstGeom prst="rect">
            <a:avLst/>
          </a:prstGeom>
          <a:solidFill>
            <a:srgbClr val="C9CD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0585703" y="6522529"/>
            <a:ext cx="274800" cy="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0860459" y="6522529"/>
            <a:ext cx="272700" cy="3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6211" y="2634775"/>
            <a:ext cx="53142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  <a:defRPr sz="2200" b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255425" y="-15377"/>
            <a:ext cx="5933400" cy="6894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Quote">
  <p:cSld name="Title Only_1_2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870610" y="2569075"/>
            <a:ext cx="6447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Open Sans"/>
              <a:buChar char="•"/>
              <a:defRPr sz="2200" b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555125"/>
            <a:ext cx="12188700" cy="303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36296" y="611487"/>
            <a:ext cx="11158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2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1694" y="1741926"/>
            <a:ext cx="1115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•"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88" y="6552855"/>
            <a:ext cx="12189001" cy="0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" name="Shape 14"/>
          <p:cNvGrpSpPr/>
          <p:nvPr/>
        </p:nvGrpSpPr>
        <p:grpSpPr>
          <a:xfrm>
            <a:off x="10572255" y="6522246"/>
            <a:ext cx="1095614" cy="35400"/>
            <a:chOff x="10313692" y="5282680"/>
            <a:chExt cx="1095614" cy="35400"/>
          </a:xfrm>
        </p:grpSpPr>
        <p:sp>
          <p:nvSpPr>
            <p:cNvPr id="15" name="Shape 15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0858801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</a:t>
              </a: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2838200" y="2065575"/>
            <a:ext cx="8829600" cy="13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初识流计算</a:t>
            </a:r>
            <a:r>
              <a:rPr lang="en-US" altLang="zh-CN" dirty="0" smtClean="0"/>
              <a:t>Streaming</a:t>
            </a: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1"/>
          </p:nvPr>
        </p:nvSpPr>
        <p:spPr>
          <a:xfrm>
            <a:off x="2880050" y="3235525"/>
            <a:ext cx="91977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3B3B3"/>
                </a:solidFill>
              </a:rPr>
              <a:t>A Whirlwind Tour of Streaming Data Processing </a:t>
            </a:r>
            <a:endParaRPr sz="2400" dirty="0">
              <a:solidFill>
                <a:srgbClr val="B3B3B3"/>
              </a:solidFill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413775"/>
            <a:ext cx="1739204" cy="154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 descr="Dataflow_512_retin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00" y="2242575"/>
            <a:ext cx="1885949" cy="18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9530" y="827709"/>
            <a:ext cx="1793290" cy="558583"/>
          </a:xfrm>
          <a:prstGeom prst="rect">
            <a:avLst/>
          </a:prstGeom>
        </p:spPr>
        <p:txBody>
          <a:bodyPr spcFirstLastPara="1" vert="horz" wrap="square" lIns="0" tIns="9240" rIns="0" bIns="0" rtlCol="0" anchor="b" anchorCtr="0">
            <a:spAutoFit/>
          </a:bodyPr>
          <a:lstStyle/>
          <a:p>
            <a:pPr marL="7700">
              <a:spcBef>
                <a:spcPts val="73"/>
              </a:spcBef>
            </a:pPr>
            <a:r>
              <a:rPr spc="12" dirty="0"/>
              <a:t>典型场景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1798" y="4074209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实时推荐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152" y="4074209"/>
            <a:ext cx="905115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工业IoT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0308" y="4074209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欺诈检测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7740" y="4074208"/>
            <a:ext cx="1758258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lang="zh-CN" altLang="en-US" sz="2001" spc="-3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实时数仓</a:t>
            </a:r>
            <a:r>
              <a:rPr lang="en-US" altLang="zh-CN"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</a:t>
            </a:r>
            <a:r>
              <a:rPr sz="2001" spc="-3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报表</a:t>
            </a:r>
            <a:endParaRPr sz="2001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89784" y="2500307"/>
            <a:ext cx="1269669" cy="12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9" name="object 9"/>
          <p:cNvSpPr/>
          <p:nvPr/>
        </p:nvSpPr>
        <p:spPr>
          <a:xfrm>
            <a:off x="6729247" y="2500307"/>
            <a:ext cx="1269669" cy="1269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0" name="object 10"/>
          <p:cNvSpPr/>
          <p:nvPr/>
        </p:nvSpPr>
        <p:spPr>
          <a:xfrm>
            <a:off x="3864244" y="2500307"/>
            <a:ext cx="1269669" cy="1269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1" name="object 11"/>
          <p:cNvSpPr/>
          <p:nvPr/>
        </p:nvSpPr>
        <p:spPr>
          <a:xfrm>
            <a:off x="1113112" y="2500307"/>
            <a:ext cx="1269669" cy="12696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</p:spTree>
    <p:extLst>
      <p:ext uri="{BB962C8B-B14F-4D97-AF65-F5344CB8AC3E}">
        <p14:creationId xmlns:p14="http://schemas.microsoft.com/office/powerpoint/2010/main" val="6786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22194" y="1129591"/>
            <a:ext cx="0" cy="5056091"/>
          </a:xfrm>
          <a:custGeom>
            <a:avLst/>
            <a:gdLst/>
            <a:ahLst/>
            <a:cxnLst/>
            <a:rect l="l" t="t" r="r" b="b"/>
            <a:pathLst>
              <a:path h="8339455">
                <a:moveTo>
                  <a:pt x="0" y="0"/>
                </a:moveTo>
                <a:lnTo>
                  <a:pt x="0" y="8339106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" name="object 4"/>
          <p:cNvSpPr txBox="1"/>
          <p:nvPr/>
        </p:nvSpPr>
        <p:spPr>
          <a:xfrm>
            <a:off x="596964" y="5343878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实时推荐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277" y="3769977"/>
            <a:ext cx="1269669" cy="12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/>
          <p:nvPr/>
        </p:nvSpPr>
        <p:spPr>
          <a:xfrm>
            <a:off x="2554225" y="1270169"/>
            <a:ext cx="8080175" cy="4931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</p:spTree>
    <p:extLst>
      <p:ext uri="{BB962C8B-B14F-4D97-AF65-F5344CB8AC3E}">
        <p14:creationId xmlns:p14="http://schemas.microsoft.com/office/powerpoint/2010/main" val="3965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22194" y="1129591"/>
            <a:ext cx="0" cy="5056091"/>
          </a:xfrm>
          <a:custGeom>
            <a:avLst/>
            <a:gdLst/>
            <a:ahLst/>
            <a:cxnLst/>
            <a:rect l="l" t="t" r="r" b="b"/>
            <a:pathLst>
              <a:path h="8339455">
                <a:moveTo>
                  <a:pt x="0" y="0"/>
                </a:moveTo>
                <a:lnTo>
                  <a:pt x="0" y="8339106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" name="object 4"/>
          <p:cNvSpPr txBox="1"/>
          <p:nvPr/>
        </p:nvSpPr>
        <p:spPr>
          <a:xfrm>
            <a:off x="556627" y="5462300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欺诈检测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592" y="3888393"/>
            <a:ext cx="1269669" cy="12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/>
          <p:nvPr/>
        </p:nvSpPr>
        <p:spPr>
          <a:xfrm>
            <a:off x="2353065" y="1754567"/>
            <a:ext cx="9033189" cy="2835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</p:spTree>
    <p:extLst>
      <p:ext uri="{BB962C8B-B14F-4D97-AF65-F5344CB8AC3E}">
        <p14:creationId xmlns:p14="http://schemas.microsoft.com/office/powerpoint/2010/main" val="7622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442621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altLang="zh-CN" sz="2400" spc="-5" dirty="0" smtClean="0">
                <a:solidFill>
                  <a:schemeClr val="bg1"/>
                </a:solidFill>
                <a:latin typeface="+mj-ea"/>
                <a:cs typeface="Times New Roman"/>
              </a:rPr>
              <a:t>Q1</a:t>
            </a:r>
            <a:r>
              <a:rPr sz="2400" spc="-5" dirty="0" smtClean="0">
                <a:solidFill>
                  <a:schemeClr val="bg1"/>
                </a:solidFill>
                <a:latin typeface="+mj-ea"/>
                <a:ea typeface="+mj-ea"/>
                <a:cs typeface="PMingLiU"/>
              </a:rPr>
              <a:t>：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什么是</a:t>
            </a:r>
            <a:r>
              <a:rPr sz="2400" spc="-5" dirty="0" err="1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streaming</a:t>
            </a:r>
            <a:r>
              <a:rPr sz="2400" spc="-5" dirty="0" err="1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流式计算</a:t>
            </a:r>
            <a:endParaRPr lang="en-US" sz="2400" spc="-5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indent="-469265">
              <a:lnSpc>
                <a:spcPct val="100000"/>
              </a:lnSpc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endParaRPr lang="en-US" sz="1800" i="1" dirty="0">
              <a:solidFill>
                <a:schemeClr val="bg1"/>
              </a:solidFill>
              <a:latin typeface="+mn-ea"/>
              <a:ea typeface="+mn-ea"/>
              <a:cs typeface="Times New Roman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r>
              <a:rPr sz="2000" dirty="0" smtClean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a </a:t>
            </a:r>
            <a:r>
              <a:rPr sz="2000" spc="-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type </a:t>
            </a:r>
            <a:r>
              <a:rPr sz="200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of data processing engine that is designed </a:t>
            </a:r>
            <a:r>
              <a:rPr sz="2000" spc="-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with </a:t>
            </a:r>
            <a:r>
              <a:rPr sz="200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infinite</a:t>
            </a:r>
            <a:r>
              <a:rPr sz="2000" spc="-19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sz="200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data  </a:t>
            </a:r>
            <a:r>
              <a:rPr sz="2000" spc="-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sets</a:t>
            </a:r>
            <a:r>
              <a:rPr sz="2000" spc="-1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sz="200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in</a:t>
            </a:r>
            <a:r>
              <a:rPr sz="2000" spc="-1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sz="200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mind</a:t>
            </a:r>
            <a:r>
              <a:rPr sz="2000" spc="-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sz="2000" spc="-100" dirty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（</a:t>
            </a:r>
            <a:r>
              <a:rPr sz="2000" spc="-100" dirty="0" err="1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一种被设计用于处理无</a:t>
            </a:r>
            <a:r>
              <a:rPr lang="zh-CN" altLang="en-US" sz="2000" spc="-114" dirty="0" err="1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穷</a:t>
            </a:r>
            <a:r>
              <a:rPr sz="2000" spc="-100" dirty="0" err="1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数据</a:t>
            </a:r>
            <a:r>
              <a:rPr sz="2000" spc="-114" dirty="0" err="1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集</a:t>
            </a:r>
            <a:r>
              <a:rPr sz="2000" spc="-100" dirty="0" err="1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的数</a:t>
            </a:r>
            <a:r>
              <a:rPr sz="2000" spc="-114" dirty="0" err="1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据</a:t>
            </a:r>
            <a:r>
              <a:rPr sz="2000" spc="-100" dirty="0" err="1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处理</a:t>
            </a:r>
            <a:r>
              <a:rPr sz="2000" spc="-114" dirty="0" err="1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引</a:t>
            </a:r>
            <a:r>
              <a:rPr sz="2000" spc="-100" dirty="0" err="1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擎</a:t>
            </a:r>
            <a:r>
              <a:rPr sz="2000" spc="-100" dirty="0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）</a:t>
            </a:r>
            <a:endParaRPr lang="en-US" sz="2000" spc="-100" dirty="0" smtClean="0">
              <a:solidFill>
                <a:schemeClr val="bg1"/>
              </a:solidFill>
              <a:latin typeface="+mn-lt"/>
              <a:ea typeface="+mn-ea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lang="en-US" sz="2100" spc="-100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lang="en-US" sz="2100" spc="-100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indent="-469265">
              <a:spcBef>
                <a:spcPts val="1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altLang="zh-CN" sz="2400" spc="-5" dirty="0">
                <a:solidFill>
                  <a:schemeClr val="bg1"/>
                </a:solidFill>
                <a:latin typeface="+mj-ea"/>
                <a:ea typeface="+mj-ea"/>
                <a:cs typeface="Times New Roman"/>
              </a:rPr>
              <a:t>Q2</a:t>
            </a:r>
            <a:r>
              <a:rPr lang="zh-CN" altLang="en-US" sz="2400" spc="-5" dirty="0">
                <a:solidFill>
                  <a:schemeClr val="bg1"/>
                </a:solidFill>
                <a:latin typeface="+mj-ea"/>
                <a:ea typeface="+mj-ea"/>
                <a:cs typeface="PMingLiU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  <a:cs typeface="PMingLiU"/>
              </a:rPr>
              <a:t>无穷数据集</a:t>
            </a:r>
          </a:p>
          <a:p>
            <a:pPr marL="481965" marR="242570">
              <a:lnSpc>
                <a:spcPts val="2420"/>
              </a:lnSpc>
              <a:spcBef>
                <a:spcPts val="175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a</a:t>
            </a:r>
            <a:r>
              <a:rPr lang="en-US" altLang="zh-CN" sz="2000" spc="-114" dirty="0" smtClean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en-US" altLang="zh-CN" sz="2000" i="1" spc="-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type</a:t>
            </a:r>
            <a:r>
              <a:rPr lang="en-US" altLang="zh-CN" sz="2000" i="1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of</a:t>
            </a:r>
            <a:r>
              <a:rPr lang="en-US" altLang="zh-CN" sz="2000" i="1" spc="-2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ever-growing,</a:t>
            </a:r>
            <a:r>
              <a:rPr lang="en-US" altLang="zh-CN" sz="2000" i="1" spc="-4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essentially</a:t>
            </a:r>
            <a:r>
              <a:rPr lang="en-US" altLang="zh-CN" sz="2000" i="1" spc="-4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infinite</a:t>
            </a:r>
            <a:r>
              <a:rPr lang="en-US" altLang="zh-CN" sz="2000" i="1" spc="-40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data</a:t>
            </a:r>
            <a:r>
              <a:rPr lang="en-US" altLang="zh-CN" sz="2000" i="1" spc="-2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set</a:t>
            </a:r>
            <a:r>
              <a:rPr lang="en-US" altLang="zh-CN" sz="2000" i="1" spc="-5" dirty="0">
                <a:solidFill>
                  <a:schemeClr val="bg1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zh-CN" altLang="en-US" sz="2000" spc="-100" dirty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（一种持续生成，本质上是无穷尽的数据</a:t>
            </a:r>
            <a:r>
              <a:rPr lang="zh-CN" altLang="en-US" sz="2000" spc="-100" dirty="0" smtClean="0">
                <a:solidFill>
                  <a:schemeClr val="bg1"/>
                </a:solidFill>
                <a:latin typeface="+mn-lt"/>
                <a:ea typeface="+mn-ea"/>
                <a:cs typeface="PMingLiU"/>
              </a:rPr>
              <a:t>集）</a:t>
            </a:r>
            <a:endParaRPr lang="zh-CN" altLang="en-US" sz="2000" spc="-100" dirty="0">
              <a:solidFill>
                <a:schemeClr val="bg1"/>
              </a:solidFill>
              <a:latin typeface="+mn-lt"/>
              <a:ea typeface="+mn-ea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lang="en-US" sz="2100" spc="-100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sz="2100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513080" y="194205"/>
            <a:ext cx="2493281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zh-CN" altLang="en-US" spc="10" dirty="0" smtClean="0"/>
              <a:t>相关术语</a:t>
            </a:r>
            <a:endParaRPr lang="zh-CN" altLang="en-US" spc="10" dirty="0"/>
          </a:p>
        </p:txBody>
      </p:sp>
    </p:spTree>
    <p:extLst>
      <p:ext uri="{BB962C8B-B14F-4D97-AF65-F5344CB8AC3E}">
        <p14:creationId xmlns:p14="http://schemas.microsoft.com/office/powerpoint/2010/main" val="28355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Shape 321"/>
          <p:cNvCxnSpPr/>
          <p:nvPr/>
        </p:nvCxnSpPr>
        <p:spPr>
          <a:xfrm>
            <a:off x="1208097" y="3568800"/>
            <a:ext cx="699300" cy="0"/>
          </a:xfrm>
          <a:prstGeom prst="straightConnector1">
            <a:avLst/>
          </a:prstGeom>
          <a:noFill/>
          <a:ln w="9525" cap="flat" cmpd="sng">
            <a:solidFill>
              <a:srgbClr val="D8443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2" name="Shape 322"/>
          <p:cNvCxnSpPr/>
          <p:nvPr/>
        </p:nvCxnSpPr>
        <p:spPr>
          <a:xfrm>
            <a:off x="1208097" y="2504375"/>
            <a:ext cx="699300" cy="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" name="Shape 324"/>
          <p:cNvSpPr/>
          <p:nvPr/>
        </p:nvSpPr>
        <p:spPr>
          <a:xfrm rot="10800000">
            <a:off x="2020625" y="3221905"/>
            <a:ext cx="10168200" cy="695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Shape 325"/>
          <p:cNvSpPr/>
          <p:nvPr/>
        </p:nvSpPr>
        <p:spPr>
          <a:xfrm rot="10800000">
            <a:off x="2007746" y="2158384"/>
            <a:ext cx="10168200" cy="695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412075" y="2145500"/>
            <a:ext cx="95562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State of the Streaming World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2412075" y="3221900"/>
            <a:ext cx="95562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Streaming 101</a:t>
            </a:r>
            <a:endParaRPr sz="2400" dirty="0">
              <a:solidFill>
                <a:srgbClr val="FFFFFF"/>
              </a:solidFill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899895" y="2137351"/>
            <a:ext cx="712206" cy="712260"/>
            <a:chOff x="1416195" y="1784852"/>
            <a:chExt cx="712206" cy="712260"/>
          </a:xfrm>
        </p:grpSpPr>
        <p:sp>
          <p:nvSpPr>
            <p:cNvPr id="330" name="Shape 330"/>
            <p:cNvSpPr/>
            <p:nvPr/>
          </p:nvSpPr>
          <p:spPr>
            <a:xfrm>
              <a:off x="1416195" y="1784852"/>
              <a:ext cx="712200" cy="712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416201" y="1784912"/>
              <a:ext cx="7122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2" name="Shape 332"/>
          <p:cNvSpPr/>
          <p:nvPr/>
        </p:nvSpPr>
        <p:spPr>
          <a:xfrm>
            <a:off x="899895" y="3200601"/>
            <a:ext cx="712200" cy="712200"/>
          </a:xfrm>
          <a:prstGeom prst="ellipse">
            <a:avLst/>
          </a:prstGeom>
          <a:solidFill>
            <a:srgbClr val="D84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333" name="Shape 333"/>
          <p:cNvSpPr txBox="1"/>
          <p:nvPr/>
        </p:nvSpPr>
        <p:spPr>
          <a:xfrm>
            <a:off x="899895" y="3200661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0" y="710740"/>
            <a:ext cx="12188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Agenda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Shape 341"/>
          <p:cNvCxnSpPr/>
          <p:nvPr/>
        </p:nvCxnSpPr>
        <p:spPr>
          <a:xfrm>
            <a:off x="877347" y="3058900"/>
            <a:ext cx="699300" cy="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0" y="2796750"/>
            <a:ext cx="12188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State of the Streaming World</a:t>
            </a:r>
            <a:endParaRPr sz="5000"/>
          </a:p>
        </p:txBody>
      </p:sp>
      <p:grpSp>
        <p:nvGrpSpPr>
          <p:cNvPr id="343" name="Shape 343"/>
          <p:cNvGrpSpPr/>
          <p:nvPr/>
        </p:nvGrpSpPr>
        <p:grpSpPr>
          <a:xfrm>
            <a:off x="569145" y="2691876"/>
            <a:ext cx="712206" cy="712260"/>
            <a:chOff x="1416195" y="1784852"/>
            <a:chExt cx="712206" cy="712260"/>
          </a:xfrm>
        </p:grpSpPr>
        <p:sp>
          <p:nvSpPr>
            <p:cNvPr id="344" name="Shape 344"/>
            <p:cNvSpPr/>
            <p:nvPr/>
          </p:nvSpPr>
          <p:spPr>
            <a:xfrm>
              <a:off x="1416195" y="1784852"/>
              <a:ext cx="712200" cy="712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/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1416201" y="1784912"/>
              <a:ext cx="7122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Shape 392"/>
          <p:cNvGrpSpPr/>
          <p:nvPr/>
        </p:nvGrpSpPr>
        <p:grpSpPr>
          <a:xfrm>
            <a:off x="10212681" y="3350955"/>
            <a:ext cx="1118400" cy="1487700"/>
            <a:chOff x="9035359" y="635855"/>
            <a:chExt cx="1118400" cy="1487700"/>
          </a:xfrm>
        </p:grpSpPr>
        <p:sp>
          <p:nvSpPr>
            <p:cNvPr id="393" name="Shape 393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Shape 394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395" name="Shape 395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7" name="Shape 437"/>
          <p:cNvSpPr/>
          <p:nvPr/>
        </p:nvSpPr>
        <p:spPr>
          <a:xfrm>
            <a:off x="75" y="245875"/>
            <a:ext cx="62859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381075" y="245900"/>
            <a:ext cx="5638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Lambda Architecture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094" y="4960925"/>
            <a:ext cx="8953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094" y="2063075"/>
            <a:ext cx="2593662" cy="1854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Shape 441"/>
          <p:cNvGrpSpPr/>
          <p:nvPr/>
        </p:nvGrpSpPr>
        <p:grpSpPr>
          <a:xfrm>
            <a:off x="857744" y="2191850"/>
            <a:ext cx="2349300" cy="3124500"/>
            <a:chOff x="939233" y="1845225"/>
            <a:chExt cx="2349300" cy="3124500"/>
          </a:xfrm>
        </p:grpSpPr>
        <p:sp>
          <p:nvSpPr>
            <p:cNvPr id="442" name="Shape 442"/>
            <p:cNvSpPr/>
            <p:nvPr/>
          </p:nvSpPr>
          <p:spPr>
            <a:xfrm>
              <a:off x="939233" y="1845225"/>
              <a:ext cx="2349300" cy="31245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326808" y="2668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903683" y="27643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488608" y="2635225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853433" y="38506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736708" y="3602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4308" y="39073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0982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403008" y="2897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641008" y="4421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93908" y="4149775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250608" y="3506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098208" y="3659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479208" y="3506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619945" y="3393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916908" y="4364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707808" y="28972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714171" y="35830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949133" y="353605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098208" y="464035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2651108" y="4040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3012608" y="2897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183808" y="2821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4886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431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150433" y="37549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4030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336208" y="3354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183808" y="318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288708" y="30877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793408" y="2973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7934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945808" y="4268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945808" y="3811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098208" y="32401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479208" y="3811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422508" y="326407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631608" y="3125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955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853433" y="253952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1838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651108" y="4364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853433" y="3221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Shape 485"/>
          <p:cNvSpPr/>
          <p:nvPr/>
        </p:nvSpPr>
        <p:spPr>
          <a:xfrm>
            <a:off x="7843887" y="4485243"/>
            <a:ext cx="1118400" cy="1487700"/>
          </a:xfrm>
          <a:prstGeom prst="can">
            <a:avLst>
              <a:gd name="adj" fmla="val 25000"/>
            </a:avLst>
          </a:prstGeom>
          <a:solidFill>
            <a:srgbClr val="A0C3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8174326" y="5017507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8344867" y="5017507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8581624" y="4998457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8321055" y="5404855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8581624" y="529730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8179088" y="5447717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8259142" y="5120297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8614962" y="511077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8155276" y="5208800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8354392" y="5536220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8610199" y="552193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8198138" y="562472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8459167" y="5316352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8567337" y="541914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8221951" y="5498120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8340105" y="5213563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8567337" y="5213563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8217188" y="505362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340105" y="5624722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8581624" y="5596147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8179088" y="531635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8259595" y="5007998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8449188" y="5022270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8501116" y="500798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8420613" y="5390567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8529691" y="531635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8359609" y="541914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8401563" y="5096485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8501116" y="5120297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8245309" y="5204038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8420613" y="5512407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8515403" y="552193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8259596" y="5648535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8420613" y="5297302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8501116" y="541914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8259596" y="552193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8420613" y="5194513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8501116" y="5223088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8259596" y="511077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8420613" y="5624722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8501116" y="562472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8259596" y="531635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7843887" y="2436555"/>
            <a:ext cx="1118400" cy="1487700"/>
            <a:chOff x="9035359" y="635855"/>
            <a:chExt cx="1118400" cy="1487700"/>
          </a:xfrm>
        </p:grpSpPr>
        <p:sp>
          <p:nvSpPr>
            <p:cNvPr id="529" name="Shape 529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Shape 530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Shape 539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Shape 540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Shape 543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Shape 546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Shape 550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Shape 551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Shape 554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Shape 559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3" name="Shape 573"/>
          <p:cNvSpPr/>
          <p:nvPr/>
        </p:nvSpPr>
        <p:spPr>
          <a:xfrm rot="-1169820">
            <a:off x="3465501" y="3252670"/>
            <a:ext cx="619312" cy="2978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Shape 574"/>
          <p:cNvSpPr/>
          <p:nvPr/>
        </p:nvSpPr>
        <p:spPr>
          <a:xfrm rot="-1169820">
            <a:off x="6455151" y="5171170"/>
            <a:ext cx="619312" cy="2978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Shape 575"/>
          <p:cNvSpPr/>
          <p:nvPr/>
        </p:nvSpPr>
        <p:spPr>
          <a:xfrm rot="904790">
            <a:off x="3637020" y="4896079"/>
            <a:ext cx="619223" cy="2980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Shape 576"/>
          <p:cNvSpPr/>
          <p:nvPr/>
        </p:nvSpPr>
        <p:spPr>
          <a:xfrm rot="904790">
            <a:off x="6929495" y="3198780"/>
            <a:ext cx="619223" cy="2980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10543120" y="4331707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10713661" y="4331707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10950418" y="4312657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10627936" y="4510697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10983755" y="450117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10585982" y="444402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10628388" y="4322198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10817982" y="4412670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0869909" y="4322182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10770357" y="4410685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10869909" y="4434497"/>
            <a:ext cx="45600" cy="45600"/>
          </a:xfrm>
          <a:prstGeom prst="rect">
            <a:avLst/>
          </a:prstGeom>
          <a:solidFill>
            <a:srgbClr val="7BCFA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10789407" y="4508713"/>
            <a:ext cx="45600" cy="45600"/>
          </a:xfrm>
          <a:prstGeom prst="rect">
            <a:avLst/>
          </a:prstGeom>
          <a:solidFill>
            <a:srgbClr val="FFE16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10628390" y="4424972"/>
            <a:ext cx="45600" cy="45600"/>
          </a:xfrm>
          <a:prstGeom prst="rect">
            <a:avLst/>
          </a:prstGeom>
          <a:solidFill>
            <a:srgbClr val="ED9D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 rot="904790">
            <a:off x="9332233" y="3426354"/>
            <a:ext cx="619223" cy="2980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Shape 591"/>
          <p:cNvSpPr/>
          <p:nvPr/>
        </p:nvSpPr>
        <p:spPr>
          <a:xfrm rot="-1169820">
            <a:off x="9332189" y="4683670"/>
            <a:ext cx="619312" cy="2978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626774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sz="2100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indent="-469265">
              <a:spcBef>
                <a:spcPts val="1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长久以来，流计算系统被认为是专为提供低延迟、不精确结果的某些特定场景而设计，并配合一个更强大的批处理系统来提供最终准确的结果，如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Lambda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架构（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Lambda Architecture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）。</a:t>
            </a: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Times New Roman"/>
            </a:endParaRPr>
          </a:p>
          <a:p>
            <a:pPr marL="481965" indent="-469265">
              <a:spcBef>
                <a:spcPts val="1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endParaRPr lang="en-US" sz="2000" spc="-100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indent="-469265">
              <a:spcBef>
                <a:spcPts val="1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Lambda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架构的基本思想</a:t>
            </a:r>
            <a:endParaRPr lang="zh-CN" altLang="en-US" sz="2400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marR="242570">
              <a:lnSpc>
                <a:spcPts val="2420"/>
              </a:lnSpc>
              <a:spcBef>
                <a:spcPts val="1750"/>
              </a:spcBef>
            </a:pPr>
            <a:r>
              <a:rPr lang="zh-CN" altLang="en-US" sz="1800" i="1" dirty="0" smtClean="0">
                <a:solidFill>
                  <a:schemeClr val="bg1"/>
                </a:solidFill>
                <a:latin typeface="+mn-ea"/>
                <a:ea typeface="+mn-ea"/>
                <a:cs typeface="Times New Roman"/>
              </a:rPr>
              <a:t>与批处理系统一起运行流计算系统，同时进行几乎一样的计算。流计算系统提供低延迟、不准确的结果（或是因为使用了近似算法，或是因为流计算系统本身没能提供足够准确的结果），而一段时间之后当批处理计算完成，再给出正确的结果。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  <a:cs typeface="Times New Roman"/>
            </a:endParaRPr>
          </a:p>
          <a:p>
            <a:pPr marL="481965" marR="242570">
              <a:lnSpc>
                <a:spcPts val="2420"/>
              </a:lnSpc>
              <a:spcBef>
                <a:spcPts val="1750"/>
              </a:spcBef>
            </a:pPr>
            <a:endParaRPr lang="en-US" altLang="zh-CN" sz="2000" spc="-5" dirty="0">
              <a:solidFill>
                <a:schemeClr val="bg1"/>
              </a:solidFill>
              <a:latin typeface="+mn-ea"/>
              <a:ea typeface="+mn-ea"/>
              <a:cs typeface="Times New Roman"/>
            </a:endParaRPr>
          </a:p>
          <a:p>
            <a:pPr marL="481965" marR="242570">
              <a:lnSpc>
                <a:spcPts val="2420"/>
              </a:lnSpc>
              <a:spcBef>
                <a:spcPts val="175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设计良好的流计算系统的能力是批处理系统的功能的超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集。</a:t>
            </a: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marR="242570">
              <a:lnSpc>
                <a:spcPts val="2420"/>
              </a:lnSpc>
              <a:spcBef>
                <a:spcPts val="1750"/>
              </a:spcBef>
            </a:pPr>
            <a:endParaRPr lang="en-US" sz="2000" i="1" dirty="0" smtClean="0">
              <a:solidFill>
                <a:schemeClr val="bg1"/>
              </a:solidFill>
              <a:latin typeface="+mn-ea"/>
              <a:ea typeface="+mn-ea"/>
              <a:cs typeface="Times New Roman"/>
            </a:endParaRPr>
          </a:p>
          <a:p>
            <a:pPr marL="481965" marR="242570">
              <a:lnSpc>
                <a:spcPts val="2420"/>
              </a:lnSpc>
              <a:spcBef>
                <a:spcPts val="1750"/>
              </a:spcBef>
            </a:pPr>
            <a:endParaRPr lang="en-US" sz="2000" i="1" dirty="0" smtClean="0">
              <a:solidFill>
                <a:schemeClr val="bg1"/>
              </a:solidFill>
              <a:latin typeface="+mn-ea"/>
              <a:ea typeface="+mn-ea"/>
              <a:cs typeface="Times New Roman"/>
            </a:endParaRPr>
          </a:p>
          <a:p>
            <a:pPr marL="481965" marR="242570">
              <a:lnSpc>
                <a:spcPts val="2420"/>
              </a:lnSpc>
              <a:spcBef>
                <a:spcPts val="1750"/>
              </a:spcBef>
            </a:pPr>
            <a:endParaRPr lang="en-US" sz="1800" i="1" dirty="0">
              <a:solidFill>
                <a:schemeClr val="bg1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513080" y="194205"/>
            <a:ext cx="4946024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zh-CN" altLang="en-US" spc="10" dirty="0"/>
              <a:t>流</a:t>
            </a:r>
            <a:r>
              <a:rPr lang="zh-CN" altLang="en-US" spc="10" dirty="0" smtClean="0"/>
              <a:t>计算</a:t>
            </a:r>
            <a:r>
              <a:rPr lang="zh-CN" altLang="en-US" spc="10" dirty="0"/>
              <a:t>最</a:t>
            </a:r>
            <a:r>
              <a:rPr lang="zh-CN" altLang="en-US" spc="10" dirty="0" smtClean="0"/>
              <a:t>夸张的限制</a:t>
            </a:r>
            <a:endParaRPr lang="zh-CN" altLang="en-US" spc="10" dirty="0"/>
          </a:p>
        </p:txBody>
      </p:sp>
    </p:spTree>
    <p:extLst>
      <p:ext uri="{BB962C8B-B14F-4D97-AF65-F5344CB8AC3E}">
        <p14:creationId xmlns:p14="http://schemas.microsoft.com/office/powerpoint/2010/main" val="32263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/>
        </p:nvSpPr>
        <p:spPr>
          <a:xfrm>
            <a:off x="-75" y="8625"/>
            <a:ext cx="12188700" cy="6558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74" y="34456"/>
            <a:ext cx="8665676" cy="64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/>
          <p:nvPr/>
        </p:nvSpPr>
        <p:spPr>
          <a:xfrm>
            <a:off x="3428376" y="525444"/>
            <a:ext cx="57456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http://radar.oreilly.com/2014/07/questioning-the-lambda-architecture.html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526" y="914536"/>
            <a:ext cx="7327524" cy="49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75" y="245875"/>
            <a:ext cx="64683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381075" y="245900"/>
            <a:ext cx="61533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Evolution of Streaming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1679400" y="2191850"/>
            <a:ext cx="2349300" cy="3124500"/>
            <a:chOff x="939233" y="1845225"/>
            <a:chExt cx="2349300" cy="3124500"/>
          </a:xfrm>
        </p:grpSpPr>
        <p:sp>
          <p:nvSpPr>
            <p:cNvPr id="607" name="Shape 607"/>
            <p:cNvSpPr/>
            <p:nvPr/>
          </p:nvSpPr>
          <p:spPr>
            <a:xfrm>
              <a:off x="939233" y="1845225"/>
              <a:ext cx="2349300" cy="31245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326808" y="2668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03683" y="27643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488608" y="2635225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853433" y="38506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36708" y="3602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584308" y="39073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0982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403008" y="2897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641008" y="4421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193908" y="4149775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250608" y="3506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098208" y="3659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479208" y="3506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619945" y="3393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916908" y="4364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707808" y="28972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714171" y="35830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949133" y="353605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2098208" y="464035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651108" y="4040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012608" y="2897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83808" y="2821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4886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431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50433" y="37549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4030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336208" y="3354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83808" y="318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288708" y="30877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793408" y="2973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7934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45808" y="4268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945808" y="3811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098208" y="32401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479208" y="3811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422508" y="326407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631608" y="3125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955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853433" y="253952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1838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2651108" y="4364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2853433" y="3221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Shape 650"/>
          <p:cNvSpPr/>
          <p:nvPr/>
        </p:nvSpPr>
        <p:spPr>
          <a:xfrm>
            <a:off x="4385232" y="3605149"/>
            <a:ext cx="6141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-1666">
            <a:off x="7427826" y="3605161"/>
            <a:ext cx="6192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2" name="Shape 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63" y="2982325"/>
            <a:ext cx="1739204" cy="154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Shape 653" descr="Dataflow_512_retin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600" y="2811125"/>
            <a:ext cx="1885949" cy="1885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" name="Shape 654"/>
          <p:cNvGrpSpPr/>
          <p:nvPr/>
        </p:nvGrpSpPr>
        <p:grpSpPr>
          <a:xfrm>
            <a:off x="8379777" y="2191565"/>
            <a:ext cx="2349311" cy="3125063"/>
            <a:chOff x="9199027" y="2191303"/>
            <a:chExt cx="2349311" cy="3125063"/>
          </a:xfrm>
        </p:grpSpPr>
        <p:sp>
          <p:nvSpPr>
            <p:cNvPr id="655" name="Shape 655"/>
            <p:cNvSpPr/>
            <p:nvPr/>
          </p:nvSpPr>
          <p:spPr>
            <a:xfrm>
              <a:off x="9199027" y="2191303"/>
              <a:ext cx="2349311" cy="3125063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Shape 656"/>
            <p:cNvGrpSpPr/>
            <p:nvPr/>
          </p:nvGrpSpPr>
          <p:grpSpPr>
            <a:xfrm>
              <a:off x="9903150" y="3289370"/>
              <a:ext cx="941277" cy="1391233"/>
              <a:chOff x="7407381" y="3011506"/>
              <a:chExt cx="941187" cy="1391100"/>
            </a:xfrm>
          </p:grpSpPr>
          <p:sp>
            <p:nvSpPr>
              <p:cNvPr id="657" name="Shape 657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Shape 661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Shape 669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Shape 670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Shape 673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Shape 679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Shape 680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Shape 681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Shape 682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Shape 683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Shape 684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Shape 687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Shape 688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Shape 690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Shape 691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Shape 692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Shape 693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Shape 694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Shape 695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Shape 696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Shape 697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Shape 699"/>
            <p:cNvSpPr/>
            <p:nvPr/>
          </p:nvSpPr>
          <p:spPr>
            <a:xfrm>
              <a:off x="9893054" y="425145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0251292" y="4251455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0748621" y="4211439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0071219" y="4627439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0818650" y="4607432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9983091" y="4487383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0072169" y="423148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0470427" y="4421524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0579505" y="4231447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0370387" y="4417354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0579505" y="4467375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0410403" y="462327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0072172" y="444736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486" y="3040006"/>
            <a:ext cx="2758078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商业和数据形成闭环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7575" y="1587358"/>
            <a:ext cx="1748246" cy="898955"/>
          </a:xfrm>
          <a:custGeom>
            <a:avLst/>
            <a:gdLst/>
            <a:ahLst/>
            <a:cxnLst/>
            <a:rect l="l" t="t" r="r" b="b"/>
            <a:pathLst>
              <a:path w="2883535" h="1482725">
                <a:moveTo>
                  <a:pt x="2658505" y="0"/>
                </a:moveTo>
                <a:lnTo>
                  <a:pt x="224652" y="0"/>
                </a:lnTo>
                <a:lnTo>
                  <a:pt x="179378" y="4564"/>
                </a:lnTo>
                <a:lnTo>
                  <a:pt x="137209" y="17654"/>
                </a:lnTo>
                <a:lnTo>
                  <a:pt x="99048" y="38367"/>
                </a:lnTo>
                <a:lnTo>
                  <a:pt x="65800" y="65800"/>
                </a:lnTo>
                <a:lnTo>
                  <a:pt x="38367" y="99048"/>
                </a:lnTo>
                <a:lnTo>
                  <a:pt x="17654" y="137209"/>
                </a:lnTo>
                <a:lnTo>
                  <a:pt x="4564" y="179378"/>
                </a:lnTo>
                <a:lnTo>
                  <a:pt x="0" y="224652"/>
                </a:lnTo>
                <a:lnTo>
                  <a:pt x="0" y="1257605"/>
                </a:lnTo>
                <a:lnTo>
                  <a:pt x="4564" y="1302880"/>
                </a:lnTo>
                <a:lnTo>
                  <a:pt x="17654" y="1345049"/>
                </a:lnTo>
                <a:lnTo>
                  <a:pt x="38367" y="1383209"/>
                </a:lnTo>
                <a:lnTo>
                  <a:pt x="65800" y="1416458"/>
                </a:lnTo>
                <a:lnTo>
                  <a:pt x="99048" y="1443890"/>
                </a:lnTo>
                <a:lnTo>
                  <a:pt x="137209" y="1464603"/>
                </a:lnTo>
                <a:lnTo>
                  <a:pt x="179378" y="1477694"/>
                </a:lnTo>
                <a:lnTo>
                  <a:pt x="224652" y="1482258"/>
                </a:lnTo>
                <a:lnTo>
                  <a:pt x="2658505" y="1482258"/>
                </a:lnTo>
                <a:lnTo>
                  <a:pt x="2703780" y="1477694"/>
                </a:lnTo>
                <a:lnTo>
                  <a:pt x="2745949" y="1464603"/>
                </a:lnTo>
                <a:lnTo>
                  <a:pt x="2784109" y="1443890"/>
                </a:lnTo>
                <a:lnTo>
                  <a:pt x="2817357" y="1416458"/>
                </a:lnTo>
                <a:lnTo>
                  <a:pt x="2844790" y="1383209"/>
                </a:lnTo>
                <a:lnTo>
                  <a:pt x="2865503" y="1345049"/>
                </a:lnTo>
                <a:lnTo>
                  <a:pt x="2878594" y="1302880"/>
                </a:lnTo>
                <a:lnTo>
                  <a:pt x="2883158" y="1257605"/>
                </a:lnTo>
                <a:lnTo>
                  <a:pt x="2883158" y="224652"/>
                </a:lnTo>
                <a:lnTo>
                  <a:pt x="2878594" y="179378"/>
                </a:lnTo>
                <a:lnTo>
                  <a:pt x="2865503" y="137209"/>
                </a:lnTo>
                <a:lnTo>
                  <a:pt x="2844790" y="99048"/>
                </a:lnTo>
                <a:lnTo>
                  <a:pt x="2817357" y="65800"/>
                </a:lnTo>
                <a:lnTo>
                  <a:pt x="2784109" y="38367"/>
                </a:lnTo>
                <a:lnTo>
                  <a:pt x="2745949" y="17654"/>
                </a:lnTo>
                <a:lnTo>
                  <a:pt x="2703780" y="4564"/>
                </a:lnTo>
                <a:lnTo>
                  <a:pt x="2658505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5" name="object 5"/>
          <p:cNvSpPr txBox="1"/>
          <p:nvPr/>
        </p:nvSpPr>
        <p:spPr>
          <a:xfrm>
            <a:off x="1333762" y="1891870"/>
            <a:ext cx="47276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用户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5944" y="1587358"/>
            <a:ext cx="1748246" cy="898955"/>
          </a:xfrm>
          <a:custGeom>
            <a:avLst/>
            <a:gdLst/>
            <a:ahLst/>
            <a:cxnLst/>
            <a:rect l="l" t="t" r="r" b="b"/>
            <a:pathLst>
              <a:path w="2883534" h="1482725">
                <a:moveTo>
                  <a:pt x="2658505" y="0"/>
                </a:moveTo>
                <a:lnTo>
                  <a:pt x="224652" y="0"/>
                </a:lnTo>
                <a:lnTo>
                  <a:pt x="179378" y="4564"/>
                </a:lnTo>
                <a:lnTo>
                  <a:pt x="137209" y="17654"/>
                </a:lnTo>
                <a:lnTo>
                  <a:pt x="99048" y="38367"/>
                </a:lnTo>
                <a:lnTo>
                  <a:pt x="65800" y="65800"/>
                </a:lnTo>
                <a:lnTo>
                  <a:pt x="38367" y="99048"/>
                </a:lnTo>
                <a:lnTo>
                  <a:pt x="17654" y="137209"/>
                </a:lnTo>
                <a:lnTo>
                  <a:pt x="4564" y="179378"/>
                </a:lnTo>
                <a:lnTo>
                  <a:pt x="0" y="224652"/>
                </a:lnTo>
                <a:lnTo>
                  <a:pt x="0" y="1257605"/>
                </a:lnTo>
                <a:lnTo>
                  <a:pt x="4564" y="1302880"/>
                </a:lnTo>
                <a:lnTo>
                  <a:pt x="17654" y="1345049"/>
                </a:lnTo>
                <a:lnTo>
                  <a:pt x="38367" y="1383209"/>
                </a:lnTo>
                <a:lnTo>
                  <a:pt x="65800" y="1416458"/>
                </a:lnTo>
                <a:lnTo>
                  <a:pt x="99048" y="1443890"/>
                </a:lnTo>
                <a:lnTo>
                  <a:pt x="137209" y="1464603"/>
                </a:lnTo>
                <a:lnTo>
                  <a:pt x="179378" y="1477694"/>
                </a:lnTo>
                <a:lnTo>
                  <a:pt x="224652" y="1482258"/>
                </a:lnTo>
                <a:lnTo>
                  <a:pt x="2658505" y="1482258"/>
                </a:lnTo>
                <a:lnTo>
                  <a:pt x="2703780" y="1477694"/>
                </a:lnTo>
                <a:lnTo>
                  <a:pt x="2745949" y="1464603"/>
                </a:lnTo>
                <a:lnTo>
                  <a:pt x="2784109" y="1443890"/>
                </a:lnTo>
                <a:lnTo>
                  <a:pt x="2817357" y="1416458"/>
                </a:lnTo>
                <a:lnTo>
                  <a:pt x="2844790" y="1383209"/>
                </a:lnTo>
                <a:lnTo>
                  <a:pt x="2865503" y="1345049"/>
                </a:lnTo>
                <a:lnTo>
                  <a:pt x="2878594" y="1302880"/>
                </a:lnTo>
                <a:lnTo>
                  <a:pt x="2883158" y="1257605"/>
                </a:lnTo>
                <a:lnTo>
                  <a:pt x="2883158" y="224652"/>
                </a:lnTo>
                <a:lnTo>
                  <a:pt x="2878594" y="179378"/>
                </a:lnTo>
                <a:lnTo>
                  <a:pt x="2865503" y="137209"/>
                </a:lnTo>
                <a:lnTo>
                  <a:pt x="2844790" y="99048"/>
                </a:lnTo>
                <a:lnTo>
                  <a:pt x="2817357" y="65800"/>
                </a:lnTo>
                <a:lnTo>
                  <a:pt x="2784109" y="38367"/>
                </a:lnTo>
                <a:lnTo>
                  <a:pt x="2745949" y="17654"/>
                </a:lnTo>
                <a:lnTo>
                  <a:pt x="2703780" y="4564"/>
                </a:lnTo>
                <a:lnTo>
                  <a:pt x="2658505" y="0"/>
                </a:lnTo>
                <a:close/>
              </a:path>
            </a:pathLst>
          </a:custGeom>
          <a:solidFill>
            <a:srgbClr val="00BEDC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7" name="object 7"/>
          <p:cNvSpPr txBox="1"/>
          <p:nvPr/>
        </p:nvSpPr>
        <p:spPr>
          <a:xfrm>
            <a:off x="4795198" y="1891870"/>
            <a:ext cx="47276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系统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5944" y="4282231"/>
            <a:ext cx="1748246" cy="898955"/>
          </a:xfrm>
          <a:custGeom>
            <a:avLst/>
            <a:gdLst/>
            <a:ahLst/>
            <a:cxnLst/>
            <a:rect l="l" t="t" r="r" b="b"/>
            <a:pathLst>
              <a:path w="2883534" h="1482725">
                <a:moveTo>
                  <a:pt x="2658505" y="0"/>
                </a:moveTo>
                <a:lnTo>
                  <a:pt x="224652" y="0"/>
                </a:lnTo>
                <a:lnTo>
                  <a:pt x="179378" y="4564"/>
                </a:lnTo>
                <a:lnTo>
                  <a:pt x="137209" y="17654"/>
                </a:lnTo>
                <a:lnTo>
                  <a:pt x="99048" y="38367"/>
                </a:lnTo>
                <a:lnTo>
                  <a:pt x="65800" y="65800"/>
                </a:lnTo>
                <a:lnTo>
                  <a:pt x="38367" y="99048"/>
                </a:lnTo>
                <a:lnTo>
                  <a:pt x="17654" y="137209"/>
                </a:lnTo>
                <a:lnTo>
                  <a:pt x="4564" y="179378"/>
                </a:lnTo>
                <a:lnTo>
                  <a:pt x="0" y="224652"/>
                </a:lnTo>
                <a:lnTo>
                  <a:pt x="0" y="1257605"/>
                </a:lnTo>
                <a:lnTo>
                  <a:pt x="4564" y="1302880"/>
                </a:lnTo>
                <a:lnTo>
                  <a:pt x="17654" y="1345049"/>
                </a:lnTo>
                <a:lnTo>
                  <a:pt x="38367" y="1383209"/>
                </a:lnTo>
                <a:lnTo>
                  <a:pt x="65800" y="1416458"/>
                </a:lnTo>
                <a:lnTo>
                  <a:pt x="99048" y="1443890"/>
                </a:lnTo>
                <a:lnTo>
                  <a:pt x="137209" y="1464603"/>
                </a:lnTo>
                <a:lnTo>
                  <a:pt x="179378" y="1477694"/>
                </a:lnTo>
                <a:lnTo>
                  <a:pt x="224652" y="1482258"/>
                </a:lnTo>
                <a:lnTo>
                  <a:pt x="2658505" y="1482258"/>
                </a:lnTo>
                <a:lnTo>
                  <a:pt x="2703780" y="1477694"/>
                </a:lnTo>
                <a:lnTo>
                  <a:pt x="2745949" y="1464603"/>
                </a:lnTo>
                <a:lnTo>
                  <a:pt x="2784109" y="1443890"/>
                </a:lnTo>
                <a:lnTo>
                  <a:pt x="2817357" y="1416458"/>
                </a:lnTo>
                <a:lnTo>
                  <a:pt x="2844790" y="1383209"/>
                </a:lnTo>
                <a:lnTo>
                  <a:pt x="2865503" y="1345049"/>
                </a:lnTo>
                <a:lnTo>
                  <a:pt x="2878594" y="1302880"/>
                </a:lnTo>
                <a:lnTo>
                  <a:pt x="2883158" y="1257605"/>
                </a:lnTo>
                <a:lnTo>
                  <a:pt x="2883158" y="224652"/>
                </a:lnTo>
                <a:lnTo>
                  <a:pt x="2878594" y="179378"/>
                </a:lnTo>
                <a:lnTo>
                  <a:pt x="2865503" y="137209"/>
                </a:lnTo>
                <a:lnTo>
                  <a:pt x="2844790" y="99048"/>
                </a:lnTo>
                <a:lnTo>
                  <a:pt x="2817357" y="65800"/>
                </a:lnTo>
                <a:lnTo>
                  <a:pt x="2784109" y="38367"/>
                </a:lnTo>
                <a:lnTo>
                  <a:pt x="2745949" y="17654"/>
                </a:lnTo>
                <a:lnTo>
                  <a:pt x="2703780" y="4564"/>
                </a:lnTo>
                <a:lnTo>
                  <a:pt x="2658505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9" name="object 9"/>
          <p:cNvSpPr txBox="1"/>
          <p:nvPr/>
        </p:nvSpPr>
        <p:spPr>
          <a:xfrm>
            <a:off x="4795198" y="4586743"/>
            <a:ext cx="47276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4508" y="4282231"/>
            <a:ext cx="1748246" cy="898955"/>
          </a:xfrm>
          <a:custGeom>
            <a:avLst/>
            <a:gdLst/>
            <a:ahLst/>
            <a:cxnLst/>
            <a:rect l="l" t="t" r="r" b="b"/>
            <a:pathLst>
              <a:path w="2883535" h="1482725">
                <a:moveTo>
                  <a:pt x="2658505" y="0"/>
                </a:moveTo>
                <a:lnTo>
                  <a:pt x="224652" y="0"/>
                </a:lnTo>
                <a:lnTo>
                  <a:pt x="179378" y="4564"/>
                </a:lnTo>
                <a:lnTo>
                  <a:pt x="137209" y="17654"/>
                </a:lnTo>
                <a:lnTo>
                  <a:pt x="99048" y="38367"/>
                </a:lnTo>
                <a:lnTo>
                  <a:pt x="65800" y="65800"/>
                </a:lnTo>
                <a:lnTo>
                  <a:pt x="38367" y="99048"/>
                </a:lnTo>
                <a:lnTo>
                  <a:pt x="17654" y="137209"/>
                </a:lnTo>
                <a:lnTo>
                  <a:pt x="4564" y="179378"/>
                </a:lnTo>
                <a:lnTo>
                  <a:pt x="0" y="224652"/>
                </a:lnTo>
                <a:lnTo>
                  <a:pt x="0" y="1257605"/>
                </a:lnTo>
                <a:lnTo>
                  <a:pt x="4564" y="1302880"/>
                </a:lnTo>
                <a:lnTo>
                  <a:pt x="17654" y="1345049"/>
                </a:lnTo>
                <a:lnTo>
                  <a:pt x="38367" y="1383209"/>
                </a:lnTo>
                <a:lnTo>
                  <a:pt x="65800" y="1416458"/>
                </a:lnTo>
                <a:lnTo>
                  <a:pt x="99048" y="1443890"/>
                </a:lnTo>
                <a:lnTo>
                  <a:pt x="137209" y="1464603"/>
                </a:lnTo>
                <a:lnTo>
                  <a:pt x="179378" y="1477694"/>
                </a:lnTo>
                <a:lnTo>
                  <a:pt x="224652" y="1482258"/>
                </a:lnTo>
                <a:lnTo>
                  <a:pt x="2658505" y="1482258"/>
                </a:lnTo>
                <a:lnTo>
                  <a:pt x="2703780" y="1477694"/>
                </a:lnTo>
                <a:lnTo>
                  <a:pt x="2745949" y="1464603"/>
                </a:lnTo>
                <a:lnTo>
                  <a:pt x="2784109" y="1443890"/>
                </a:lnTo>
                <a:lnTo>
                  <a:pt x="2817357" y="1416458"/>
                </a:lnTo>
                <a:lnTo>
                  <a:pt x="2844790" y="1383209"/>
                </a:lnTo>
                <a:lnTo>
                  <a:pt x="2865503" y="1345049"/>
                </a:lnTo>
                <a:lnTo>
                  <a:pt x="2878594" y="1302880"/>
                </a:lnTo>
                <a:lnTo>
                  <a:pt x="2883158" y="1257605"/>
                </a:lnTo>
                <a:lnTo>
                  <a:pt x="2883158" y="224652"/>
                </a:lnTo>
                <a:lnTo>
                  <a:pt x="2878594" y="179378"/>
                </a:lnTo>
                <a:lnTo>
                  <a:pt x="2865503" y="137209"/>
                </a:lnTo>
                <a:lnTo>
                  <a:pt x="2844790" y="99048"/>
                </a:lnTo>
                <a:lnTo>
                  <a:pt x="2817357" y="65800"/>
                </a:lnTo>
                <a:lnTo>
                  <a:pt x="2784109" y="38367"/>
                </a:lnTo>
                <a:lnTo>
                  <a:pt x="2745949" y="17654"/>
                </a:lnTo>
                <a:lnTo>
                  <a:pt x="2703780" y="4564"/>
                </a:lnTo>
                <a:lnTo>
                  <a:pt x="2658505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1" name="object 11"/>
          <p:cNvSpPr txBox="1"/>
          <p:nvPr/>
        </p:nvSpPr>
        <p:spPr>
          <a:xfrm>
            <a:off x="1333762" y="4586743"/>
            <a:ext cx="47276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决策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7667" y="1743693"/>
            <a:ext cx="743418" cy="586342"/>
          </a:xfrm>
          <a:custGeom>
            <a:avLst/>
            <a:gdLst/>
            <a:ahLst/>
            <a:cxnLst/>
            <a:rect l="l" t="t" r="r" b="b"/>
            <a:pathLst>
              <a:path w="1226185" h="967104">
                <a:moveTo>
                  <a:pt x="742438" y="0"/>
                </a:moveTo>
                <a:lnTo>
                  <a:pt x="742438" y="241636"/>
                </a:lnTo>
                <a:lnTo>
                  <a:pt x="0" y="241636"/>
                </a:lnTo>
                <a:lnTo>
                  <a:pt x="0" y="724920"/>
                </a:lnTo>
                <a:lnTo>
                  <a:pt x="742438" y="724920"/>
                </a:lnTo>
                <a:lnTo>
                  <a:pt x="742438" y="966556"/>
                </a:lnTo>
                <a:lnTo>
                  <a:pt x="1225721" y="483273"/>
                </a:lnTo>
                <a:lnTo>
                  <a:pt x="742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3" name="object 13"/>
          <p:cNvSpPr/>
          <p:nvPr/>
        </p:nvSpPr>
        <p:spPr>
          <a:xfrm>
            <a:off x="2927666" y="1743690"/>
            <a:ext cx="743418" cy="586342"/>
          </a:xfrm>
          <a:custGeom>
            <a:avLst/>
            <a:gdLst/>
            <a:ahLst/>
            <a:cxnLst/>
            <a:rect l="l" t="t" r="r" b="b"/>
            <a:pathLst>
              <a:path w="1226185" h="967104">
                <a:moveTo>
                  <a:pt x="742434" y="966560"/>
                </a:moveTo>
                <a:lnTo>
                  <a:pt x="742434" y="724921"/>
                </a:lnTo>
                <a:lnTo>
                  <a:pt x="0" y="724921"/>
                </a:lnTo>
                <a:lnTo>
                  <a:pt x="0" y="241641"/>
                </a:lnTo>
                <a:lnTo>
                  <a:pt x="742434" y="241641"/>
                </a:lnTo>
                <a:lnTo>
                  <a:pt x="742434" y="0"/>
                </a:lnTo>
                <a:lnTo>
                  <a:pt x="1225711" y="483280"/>
                </a:lnTo>
                <a:lnTo>
                  <a:pt x="742434" y="966560"/>
                </a:lnTo>
                <a:close/>
              </a:path>
            </a:pathLst>
          </a:custGeom>
          <a:ln w="3141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4" name="object 14"/>
          <p:cNvSpPr/>
          <p:nvPr/>
        </p:nvSpPr>
        <p:spPr>
          <a:xfrm>
            <a:off x="4736952" y="3012562"/>
            <a:ext cx="586342" cy="743418"/>
          </a:xfrm>
          <a:custGeom>
            <a:avLst/>
            <a:gdLst/>
            <a:ahLst/>
            <a:cxnLst/>
            <a:rect l="l" t="t" r="r" b="b"/>
            <a:pathLst>
              <a:path w="967104" h="1226185">
                <a:moveTo>
                  <a:pt x="966556" y="742438"/>
                </a:moveTo>
                <a:lnTo>
                  <a:pt x="0" y="742438"/>
                </a:lnTo>
                <a:lnTo>
                  <a:pt x="483273" y="1225721"/>
                </a:lnTo>
                <a:lnTo>
                  <a:pt x="966556" y="742438"/>
                </a:lnTo>
                <a:close/>
              </a:path>
              <a:path w="967104" h="1226185">
                <a:moveTo>
                  <a:pt x="724909" y="0"/>
                </a:moveTo>
                <a:lnTo>
                  <a:pt x="241636" y="0"/>
                </a:lnTo>
                <a:lnTo>
                  <a:pt x="241636" y="742438"/>
                </a:lnTo>
                <a:lnTo>
                  <a:pt x="724909" y="742438"/>
                </a:lnTo>
                <a:lnTo>
                  <a:pt x="724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5" name="object 15"/>
          <p:cNvSpPr/>
          <p:nvPr/>
        </p:nvSpPr>
        <p:spPr>
          <a:xfrm>
            <a:off x="4736951" y="3012562"/>
            <a:ext cx="586342" cy="743418"/>
          </a:xfrm>
          <a:custGeom>
            <a:avLst/>
            <a:gdLst/>
            <a:ahLst/>
            <a:cxnLst/>
            <a:rect l="l" t="t" r="r" b="b"/>
            <a:pathLst>
              <a:path w="967104" h="1226185">
                <a:moveTo>
                  <a:pt x="0" y="742434"/>
                </a:moveTo>
                <a:lnTo>
                  <a:pt x="241640" y="742434"/>
                </a:lnTo>
                <a:lnTo>
                  <a:pt x="241640" y="0"/>
                </a:lnTo>
                <a:lnTo>
                  <a:pt x="724919" y="0"/>
                </a:lnTo>
                <a:lnTo>
                  <a:pt x="724919" y="742434"/>
                </a:lnTo>
                <a:lnTo>
                  <a:pt x="966561" y="742434"/>
                </a:lnTo>
                <a:lnTo>
                  <a:pt x="483280" y="1225710"/>
                </a:lnTo>
                <a:lnTo>
                  <a:pt x="0" y="742434"/>
                </a:lnTo>
                <a:close/>
              </a:path>
            </a:pathLst>
          </a:custGeom>
          <a:ln w="3141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6" name="object 16"/>
          <p:cNvSpPr/>
          <p:nvPr/>
        </p:nvSpPr>
        <p:spPr>
          <a:xfrm>
            <a:off x="2927667" y="4438566"/>
            <a:ext cx="743418" cy="586342"/>
          </a:xfrm>
          <a:custGeom>
            <a:avLst/>
            <a:gdLst/>
            <a:ahLst/>
            <a:cxnLst/>
            <a:rect l="l" t="t" r="r" b="b"/>
            <a:pathLst>
              <a:path w="1226185" h="967104">
                <a:moveTo>
                  <a:pt x="483283" y="0"/>
                </a:moveTo>
                <a:lnTo>
                  <a:pt x="0" y="483273"/>
                </a:lnTo>
                <a:lnTo>
                  <a:pt x="483283" y="966556"/>
                </a:lnTo>
                <a:lnTo>
                  <a:pt x="483283" y="724920"/>
                </a:lnTo>
                <a:lnTo>
                  <a:pt x="1225721" y="724920"/>
                </a:lnTo>
                <a:lnTo>
                  <a:pt x="1225721" y="241636"/>
                </a:lnTo>
                <a:lnTo>
                  <a:pt x="483283" y="241636"/>
                </a:lnTo>
                <a:lnTo>
                  <a:pt x="48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7" name="object 17"/>
          <p:cNvSpPr/>
          <p:nvPr/>
        </p:nvSpPr>
        <p:spPr>
          <a:xfrm>
            <a:off x="2927673" y="4438566"/>
            <a:ext cx="743418" cy="586342"/>
          </a:xfrm>
          <a:custGeom>
            <a:avLst/>
            <a:gdLst/>
            <a:ahLst/>
            <a:cxnLst/>
            <a:rect l="l" t="t" r="r" b="b"/>
            <a:pathLst>
              <a:path w="1226185" h="967104">
                <a:moveTo>
                  <a:pt x="483277" y="0"/>
                </a:moveTo>
                <a:lnTo>
                  <a:pt x="483277" y="241639"/>
                </a:lnTo>
                <a:lnTo>
                  <a:pt x="1225710" y="241639"/>
                </a:lnTo>
                <a:lnTo>
                  <a:pt x="1225710" y="724919"/>
                </a:lnTo>
                <a:lnTo>
                  <a:pt x="483277" y="724919"/>
                </a:lnTo>
                <a:lnTo>
                  <a:pt x="483277" y="966561"/>
                </a:lnTo>
                <a:lnTo>
                  <a:pt x="0" y="483279"/>
                </a:lnTo>
                <a:lnTo>
                  <a:pt x="483277" y="0"/>
                </a:lnTo>
                <a:close/>
              </a:path>
            </a:pathLst>
          </a:custGeom>
          <a:ln w="3141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8" name="object 18"/>
          <p:cNvSpPr/>
          <p:nvPr/>
        </p:nvSpPr>
        <p:spPr>
          <a:xfrm>
            <a:off x="1275509" y="3012562"/>
            <a:ext cx="586342" cy="743418"/>
          </a:xfrm>
          <a:custGeom>
            <a:avLst/>
            <a:gdLst/>
            <a:ahLst/>
            <a:cxnLst/>
            <a:rect l="l" t="t" r="r" b="b"/>
            <a:pathLst>
              <a:path w="967105" h="1226185">
                <a:moveTo>
                  <a:pt x="724920" y="483283"/>
                </a:moveTo>
                <a:lnTo>
                  <a:pt x="241647" y="483283"/>
                </a:lnTo>
                <a:lnTo>
                  <a:pt x="241647" y="1225721"/>
                </a:lnTo>
                <a:lnTo>
                  <a:pt x="724920" y="1225721"/>
                </a:lnTo>
                <a:lnTo>
                  <a:pt x="724920" y="483283"/>
                </a:lnTo>
                <a:close/>
              </a:path>
              <a:path w="967105" h="1226185">
                <a:moveTo>
                  <a:pt x="483283" y="0"/>
                </a:moveTo>
                <a:lnTo>
                  <a:pt x="0" y="483283"/>
                </a:lnTo>
                <a:lnTo>
                  <a:pt x="966567" y="483283"/>
                </a:lnTo>
                <a:lnTo>
                  <a:pt x="48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9" name="object 19"/>
          <p:cNvSpPr/>
          <p:nvPr/>
        </p:nvSpPr>
        <p:spPr>
          <a:xfrm>
            <a:off x="1275513" y="3012568"/>
            <a:ext cx="586342" cy="743418"/>
          </a:xfrm>
          <a:custGeom>
            <a:avLst/>
            <a:gdLst/>
            <a:ahLst/>
            <a:cxnLst/>
            <a:rect l="l" t="t" r="r" b="b"/>
            <a:pathLst>
              <a:path w="967105" h="1226185">
                <a:moveTo>
                  <a:pt x="966560" y="483277"/>
                </a:moveTo>
                <a:lnTo>
                  <a:pt x="724921" y="483277"/>
                </a:lnTo>
                <a:lnTo>
                  <a:pt x="724921" y="1225710"/>
                </a:lnTo>
                <a:lnTo>
                  <a:pt x="241641" y="1225710"/>
                </a:lnTo>
                <a:lnTo>
                  <a:pt x="241641" y="483277"/>
                </a:lnTo>
                <a:lnTo>
                  <a:pt x="0" y="483277"/>
                </a:lnTo>
                <a:lnTo>
                  <a:pt x="483281" y="0"/>
                </a:lnTo>
                <a:lnTo>
                  <a:pt x="966560" y="483277"/>
                </a:lnTo>
                <a:close/>
              </a:path>
            </a:pathLst>
          </a:custGeom>
          <a:ln w="3141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0" name="object 20"/>
          <p:cNvSpPr txBox="1"/>
          <p:nvPr/>
        </p:nvSpPr>
        <p:spPr>
          <a:xfrm>
            <a:off x="3024461" y="1907106"/>
            <a:ext cx="421950" cy="252999"/>
          </a:xfrm>
          <a:prstGeom prst="rect">
            <a:avLst/>
          </a:prstGeom>
        </p:spPr>
        <p:txBody>
          <a:bodyPr vert="horz" wrap="square" lIns="0" tIns="10395" rIns="0" bIns="0" rtlCol="0">
            <a:spAutoFit/>
          </a:bodyPr>
          <a:lstStyle/>
          <a:p>
            <a:pPr marL="7700">
              <a:spcBef>
                <a:spcPts val="82"/>
              </a:spcBef>
            </a:pPr>
            <a:r>
              <a:rPr sz="1576" spc="21" dirty="0">
                <a:latin typeface="Noto Sans CJK JP Regular"/>
                <a:cs typeface="Noto Sans CJK JP Regular"/>
              </a:rPr>
              <a:t>使用</a:t>
            </a:r>
            <a:endParaRPr sz="1576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7555" y="4601979"/>
            <a:ext cx="421950" cy="252999"/>
          </a:xfrm>
          <a:prstGeom prst="rect">
            <a:avLst/>
          </a:prstGeom>
        </p:spPr>
        <p:txBody>
          <a:bodyPr vert="horz" wrap="square" lIns="0" tIns="10395" rIns="0" bIns="0" rtlCol="0">
            <a:spAutoFit/>
          </a:bodyPr>
          <a:lstStyle/>
          <a:p>
            <a:pPr marL="7700">
              <a:spcBef>
                <a:spcPts val="82"/>
              </a:spcBef>
            </a:pPr>
            <a:r>
              <a:rPr sz="1576" spc="21" dirty="0">
                <a:latin typeface="Noto Sans CJK JP Regular"/>
                <a:cs typeface="Noto Sans CJK JP Regular"/>
              </a:rPr>
              <a:t>处理</a:t>
            </a:r>
            <a:endParaRPr sz="1576" dirty="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7264" y="3039917"/>
            <a:ext cx="218675" cy="458963"/>
          </a:xfrm>
          <a:prstGeom prst="rect">
            <a:avLst/>
          </a:prstGeom>
        </p:spPr>
        <p:txBody>
          <a:bodyPr vert="horz" wrap="square" lIns="0" tIns="48124" rIns="0" bIns="0" rtlCol="0">
            <a:spAutoFit/>
          </a:bodyPr>
          <a:lstStyle/>
          <a:p>
            <a:pPr marL="7700" marR="3080">
              <a:lnSpc>
                <a:spcPts val="1601"/>
              </a:lnSpc>
              <a:spcBef>
                <a:spcPts val="379"/>
              </a:spcBef>
            </a:pPr>
            <a:r>
              <a:rPr sz="1576" spc="15" dirty="0">
                <a:latin typeface="Noto Sans CJK JP Regular"/>
                <a:cs typeface="Noto Sans CJK JP Regular"/>
              </a:rPr>
              <a:t>产 生</a:t>
            </a:r>
            <a:endParaRPr sz="1576" dirty="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7016" y="3191097"/>
            <a:ext cx="218675" cy="458963"/>
          </a:xfrm>
          <a:prstGeom prst="rect">
            <a:avLst/>
          </a:prstGeom>
        </p:spPr>
        <p:txBody>
          <a:bodyPr vert="horz" wrap="square" lIns="0" tIns="48124" rIns="0" bIns="0" rtlCol="0">
            <a:spAutoFit/>
          </a:bodyPr>
          <a:lstStyle/>
          <a:p>
            <a:pPr marL="7700" marR="3080">
              <a:lnSpc>
                <a:spcPts val="1601"/>
              </a:lnSpc>
              <a:spcBef>
                <a:spcPts val="379"/>
              </a:spcBef>
            </a:pPr>
            <a:r>
              <a:rPr sz="1576" spc="15" dirty="0">
                <a:latin typeface="Noto Sans CJK JP Regular"/>
                <a:cs typeface="Noto Sans CJK JP Regular"/>
              </a:rPr>
              <a:t>影 响</a:t>
            </a:r>
            <a:endParaRPr sz="1576" dirty="0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66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887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 Consistency</a:t>
            </a:r>
            <a:endParaRPr/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for Reasoning About Time</a:t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75" y="245875"/>
            <a:ext cx="48324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Shape 718"/>
          <p:cNvSpPr txBox="1"/>
          <p:nvPr/>
        </p:nvSpPr>
        <p:spPr>
          <a:xfrm>
            <a:off x="381075" y="245900"/>
            <a:ext cx="4210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does it take?</a:t>
            </a:r>
            <a:endParaRPr sz="3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1356200" y="3062850"/>
            <a:ext cx="111528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82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Mostly correct is not good enough</a:t>
            </a:r>
            <a:endParaRPr sz="4000" dirty="0">
              <a:solidFill>
                <a:srgbClr val="FFFFFF"/>
              </a:solidFill>
            </a:endParaRPr>
          </a:p>
          <a:p>
            <a:pPr marL="457200" lvl="0" indent="-482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Required for exactly-once processing</a:t>
            </a:r>
            <a:endParaRPr sz="4000" dirty="0">
              <a:solidFill>
                <a:srgbClr val="FFFFFF"/>
              </a:solidFill>
            </a:endParaRPr>
          </a:p>
          <a:p>
            <a:pPr marL="457200" lvl="0" indent="-482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Required for repeatable results</a:t>
            </a:r>
            <a:endParaRPr sz="4000" dirty="0">
              <a:solidFill>
                <a:srgbClr val="FFFFFF"/>
              </a:solidFill>
            </a:endParaRPr>
          </a:p>
          <a:p>
            <a:pPr marL="457200" lvl="0" indent="-482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Cannot replace batch without it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75" y="245875"/>
            <a:ext cx="71265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Shape 756"/>
          <p:cNvSpPr txBox="1"/>
          <p:nvPr/>
        </p:nvSpPr>
        <p:spPr>
          <a:xfrm>
            <a:off x="381075" y="245900"/>
            <a:ext cx="6499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Why consistency is important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45159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lang="en-US" sz="2100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lang="en-US" sz="2100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lang="en-US" sz="2100" dirty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lang="en-US" sz="2100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lang="en-US" sz="2100" dirty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sz="2100" dirty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indent="-469265">
              <a:spcBef>
                <a:spcPts val="1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How do we ensure the results </a:t>
            </a: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are </a:t>
            </a:r>
            <a:r>
              <a:rPr lang="en-US"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always correct</a:t>
            </a: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?</a:t>
            </a:r>
          </a:p>
          <a:p>
            <a:pPr marL="12700">
              <a:spcBef>
                <a:spcPts val="1100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sz="2100" spc="-100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12700">
              <a:spcBef>
                <a:spcPts val="1100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sz="2100" spc="-100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indent="-469265">
              <a:spcBef>
                <a:spcPts val="1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should not lead to data loss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incorrect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513080" y="194205"/>
            <a:ext cx="7484508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dirty="0"/>
              <a:t>Fault tolerance in streaming</a:t>
            </a:r>
            <a:endParaRPr lang="zh-CN" altLang="en-US" spc="1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0" y="1350773"/>
            <a:ext cx="9189872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503150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marR="304165" indent="444500">
              <a:lnSpc>
                <a:spcPts val="2330"/>
              </a:lnSpc>
              <a:spcBef>
                <a:spcPts val="720"/>
              </a:spcBef>
            </a:pPr>
            <a:endParaRPr sz="2100" dirty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indent="-469265">
              <a:spcBef>
                <a:spcPts val="1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sz="40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at least once</a:t>
            </a:r>
            <a:r>
              <a:rPr lang="en-US"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: ensure all operators see </a:t>
            </a: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all</a:t>
            </a:r>
            <a:r>
              <a:rPr lang="zh-CN" alt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。</a:t>
            </a:r>
            <a:endParaRPr lang="en-US" sz="2100" spc="-100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12700">
              <a:spcBef>
                <a:spcPts val="1100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sz="2100" spc="-100" dirty="0" smtClean="0">
                <a:solidFill>
                  <a:schemeClr val="bg1"/>
                </a:solidFill>
                <a:latin typeface="PMingLiU"/>
                <a:cs typeface="PMingLiU"/>
              </a:rPr>
              <a:t>	  </a:t>
            </a:r>
            <a:r>
              <a:rPr lang="en-US" sz="2400" spc="-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Storm</a:t>
            </a:r>
            <a:r>
              <a:rPr lang="en-US" sz="2400" spc="-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Replay stream in failure case (</a:t>
            </a:r>
            <a:r>
              <a:rPr lang="en-US" sz="2400" spc="-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acking</a:t>
            </a:r>
            <a:r>
              <a:rPr lang="en-US" sz="2400" spc="-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400" spc="-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records)</a:t>
            </a:r>
            <a:endParaRPr lang="en-US" sz="2400" spc="-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100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sz="2100" spc="-100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indent="-469265">
              <a:spcBef>
                <a:spcPts val="1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once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that operators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duplicate updates to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state</a:t>
            </a:r>
          </a:p>
          <a:p>
            <a:pPr marL="12700">
              <a:spcBef>
                <a:spcPts val="1100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Flink</a:t>
            </a:r>
            <a:r>
              <a:rPr lang="en-US" altLang="zh-CN" sz="2400" dirty="0">
                <a:solidFill>
                  <a:schemeClr val="bg1"/>
                </a:solidFill>
              </a:rPr>
              <a:t>: Distributed </a:t>
            </a:r>
            <a:r>
              <a:rPr lang="en-US" altLang="zh-CN" sz="2400" dirty="0" smtClean="0">
                <a:solidFill>
                  <a:schemeClr val="bg1"/>
                </a:solidFill>
              </a:rPr>
              <a:t>Snapshots</a:t>
            </a:r>
          </a:p>
          <a:p>
            <a:pPr marL="12700">
              <a:spcBef>
                <a:spcPts val="1100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2400" dirty="0">
                <a:solidFill>
                  <a:schemeClr val="bg1"/>
                </a:solidFill>
              </a:rPr>
              <a:t>        Spark: Micro-batches on batch </a:t>
            </a:r>
            <a:r>
              <a:rPr lang="en-US" altLang="zh-CN" sz="2400" dirty="0" smtClean="0">
                <a:solidFill>
                  <a:schemeClr val="bg1"/>
                </a:solidFill>
              </a:rPr>
              <a:t>runtime</a:t>
            </a:r>
          </a:p>
          <a:p>
            <a:pPr marL="12700">
              <a:spcBef>
                <a:spcPts val="1100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Google </a:t>
            </a:r>
            <a:r>
              <a:rPr lang="en-US" altLang="zh-CN" sz="2400" dirty="0">
                <a:solidFill>
                  <a:schemeClr val="bg1"/>
                </a:solidFill>
              </a:rPr>
              <a:t>Cloud </a:t>
            </a:r>
            <a:r>
              <a:rPr lang="en-US" altLang="zh-CN" sz="2400" dirty="0" smtClean="0">
                <a:solidFill>
                  <a:schemeClr val="bg1"/>
                </a:solidFill>
              </a:rPr>
              <a:t>Dataflow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Transactional updates 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513080" y="194205"/>
            <a:ext cx="7484508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dirty="0"/>
              <a:t>Fault tolerance in streaming</a:t>
            </a:r>
            <a:endParaRPr lang="zh-CN" altLang="en-US" spc="10" dirty="0"/>
          </a:p>
        </p:txBody>
      </p:sp>
    </p:spTree>
    <p:extLst>
      <p:ext uri="{BB962C8B-B14F-4D97-AF65-F5344CB8AC3E}">
        <p14:creationId xmlns:p14="http://schemas.microsoft.com/office/powerpoint/2010/main" val="25910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192809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sz="2800" spc="-5" dirty="0">
                <a:solidFill>
                  <a:schemeClr val="bg1"/>
                </a:solidFill>
                <a:latin typeface="PMingLiU"/>
                <a:cs typeface="PMingLiU"/>
              </a:rPr>
              <a:t>Record </a:t>
            </a:r>
            <a:r>
              <a:rPr lang="en-US" sz="2800" spc="-5" dirty="0" smtClean="0">
                <a:solidFill>
                  <a:schemeClr val="bg1"/>
                </a:solidFill>
                <a:latin typeface="PMingLiU"/>
                <a:cs typeface="PMingLiU"/>
              </a:rPr>
              <a:t>acknowledgement</a:t>
            </a:r>
            <a:r>
              <a:rPr lang="zh-CN" altLang="en-US" sz="2800" spc="-5" dirty="0" smtClean="0">
                <a:solidFill>
                  <a:schemeClr val="bg1"/>
                </a:solidFill>
                <a:latin typeface="PMingLiU"/>
                <a:cs typeface="PMingLiU"/>
              </a:rPr>
              <a:t>模式</a:t>
            </a:r>
            <a:endParaRPr lang="en-US" altLang="zh-CN" sz="2800" spc="-5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zh-CN" altLang="en-US" sz="2400" spc="-5" dirty="0" smtClean="0">
                <a:solidFill>
                  <a:schemeClr val="bg1"/>
                </a:solidFill>
                <a:latin typeface="PMingLiU"/>
                <a:cs typeface="PMingLiU"/>
              </a:rPr>
              <a:t>   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Topology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的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Source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会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保留其产生的所有记录备份用来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处理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Fail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情况。当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源头一条记录的所有派生记录都被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整个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Topology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处理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完成，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Source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节点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就可以删除其备份；当系统出现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部分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Fail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情况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，例如一条记录并没有收到其下游的派生记录的确认，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Source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就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会重新发送该记录到下游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的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Topology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以便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重新进行计算。</a:t>
            </a:r>
            <a:endParaRPr lang="en-US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-1064525" y="194205"/>
            <a:ext cx="11013743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spc="10" dirty="0" smtClean="0"/>
              <a:t>Storm </a:t>
            </a:r>
            <a:r>
              <a:rPr lang="en-US" altLang="zh-CN" dirty="0"/>
              <a:t>Record </a:t>
            </a:r>
            <a:r>
              <a:rPr lang="en-US" altLang="zh-CN" dirty="0" smtClean="0"/>
              <a:t>acknowledgement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58" y="3333743"/>
            <a:ext cx="9504608" cy="26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47391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zh-CN" altLang="en-US" sz="2800" dirty="0" smtClean="0">
                <a:solidFill>
                  <a:schemeClr val="bg1"/>
                </a:solidFill>
                <a:latin typeface="PMingLiU"/>
                <a:cs typeface="PMingLiU"/>
              </a:rPr>
              <a:t>缺点</a:t>
            </a:r>
            <a:endParaRPr lang="en-US" altLang="zh-CN" sz="2800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2400" spc="-5" dirty="0" smtClean="0">
                <a:solidFill>
                  <a:schemeClr val="bg1"/>
                </a:solidFill>
                <a:latin typeface="PMingLiU"/>
                <a:cs typeface="PMingLiU"/>
              </a:rPr>
              <a:t>    1</a:t>
            </a:r>
            <a:r>
              <a:rPr lang="zh-CN" altLang="en-US" sz="2400" spc="-5" dirty="0" smtClean="0">
                <a:solidFill>
                  <a:schemeClr val="bg1"/>
                </a:solidFill>
                <a:latin typeface="PMingLiU"/>
                <a:cs typeface="PMingLiU"/>
              </a:rPr>
              <a:t>、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性能低：每个都会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产生一条对应的系统消息到</a:t>
            </a:r>
            <a:r>
              <a:rPr lang="en-US" altLang="zh-CN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acker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，同时有额外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的计算消耗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，并且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acker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消息会消耗大量的网络带宽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。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Single </a:t>
            </a:r>
            <a:r>
              <a:rPr lang="en-US" altLang="zh-CN" sz="2400" spc="-5" dirty="0" err="1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ack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注定与高吞吐量无缘。</a:t>
            </a:r>
            <a:endParaRPr lang="en-US" altLang="zh-CN" sz="24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400" spc="-5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2400" spc="-5" dirty="0" smtClean="0">
                <a:solidFill>
                  <a:schemeClr val="bg1"/>
                </a:solidFill>
                <a:latin typeface="PMingLiU"/>
                <a:cs typeface="PMingLiU"/>
              </a:rPr>
              <a:t>    2</a:t>
            </a:r>
            <a:r>
              <a:rPr lang="zh-CN" altLang="en-US" sz="2400" spc="-5" dirty="0" smtClean="0">
                <a:solidFill>
                  <a:schemeClr val="bg1"/>
                </a:solidFill>
                <a:latin typeface="PMingLiU"/>
                <a:cs typeface="PMingLiU"/>
              </a:rPr>
              <a:t>、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不支持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Exactly once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语义。（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Trident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支持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Exactly once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语义，可以归类为</a:t>
            </a:r>
            <a:r>
              <a:rPr lang="en-US" altLang="zh-CN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Micro batches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，性能下降严重。）</a:t>
            </a:r>
            <a:endParaRPr lang="en-US" altLang="zh-CN" sz="24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sz="2400" spc="-5" dirty="0">
              <a:solidFill>
                <a:schemeClr val="bg1"/>
              </a:solidFill>
              <a:latin typeface="PMingLiU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sz="2400" spc="-5" dirty="0" smtClean="0">
                <a:solidFill>
                  <a:schemeClr val="bg1"/>
                </a:solidFill>
                <a:latin typeface="PMingLiU"/>
                <a:cs typeface="PMingLiU"/>
              </a:rPr>
              <a:t>	 </a:t>
            </a:r>
            <a:r>
              <a:rPr lang="en-US" altLang="zh-CN" sz="2400" spc="-5" dirty="0" smtClean="0">
                <a:solidFill>
                  <a:schemeClr val="bg1"/>
                </a:solidFill>
                <a:latin typeface="PMingLiU"/>
                <a:cs typeface="PMingLiU"/>
              </a:rPr>
              <a:t>3</a:t>
            </a:r>
            <a:r>
              <a:rPr lang="zh-CN" altLang="en-US" sz="2400" spc="-5" dirty="0" smtClean="0">
                <a:solidFill>
                  <a:schemeClr val="bg1"/>
                </a:solidFill>
                <a:latin typeface="PMingLiU"/>
                <a:cs typeface="PMingLiU"/>
              </a:rPr>
              <a:t>、</a:t>
            </a:r>
            <a:r>
              <a:rPr lang="en-US" altLang="zh-CN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B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ack </a:t>
            </a:r>
            <a:r>
              <a:rPr lang="en-US" altLang="zh-CN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P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ressure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：记录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确认的容错方式会导致上游节点错误地认为数据处理出现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了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Fail</a:t>
            </a:r>
            <a:r>
              <a:rPr lang="en-US" altLang="zh-CN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(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实际上仅仅是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由于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back pressure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导致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记录处理不及时，而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无法</a:t>
            </a:r>
            <a:r>
              <a:rPr lang="en-US" altLang="zh-CN" sz="2400" spc="-5" dirty="0" err="1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ack</a:t>
            </a:r>
            <a:r>
              <a:rPr lang="en-US" altLang="zh-CN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)</a:t>
            </a:r>
            <a:endParaRPr lang="en-US" sz="2400" spc="-5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-1064525" y="194205"/>
            <a:ext cx="11013743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spc="10" dirty="0" smtClean="0"/>
              <a:t>Storm </a:t>
            </a:r>
            <a:r>
              <a:rPr lang="en-US" altLang="zh-CN" dirty="0"/>
              <a:t>Record </a:t>
            </a:r>
            <a:r>
              <a:rPr lang="en-US" altLang="zh-CN" dirty="0" smtClean="0"/>
              <a:t>acknowledgement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492378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流式处理系统中的算子都是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在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record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级别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进行计算同步和容错，由此带来了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在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record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如此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低层次上进行处理的复杂和开销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。</a:t>
            </a:r>
            <a:endParaRPr lang="en-US" altLang="zh-CN" sz="24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 smtClean="0">
              <a:solidFill>
                <a:schemeClr val="bg1"/>
              </a:solidFill>
              <a:latin typeface="PMingLiU"/>
              <a:cs typeface="PMingLiU"/>
            </a:endParaRPr>
          </a:p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把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连续的数据流不要切分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到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record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级别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，而是收敛切分为一批一批微批的、原子的数据进行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类似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Batch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的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计算。这样，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每个</a:t>
            </a:r>
            <a:r>
              <a:rPr lang="en-US" altLang="zh-CN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batch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数据</a:t>
            </a:r>
            <a:r>
              <a:rPr lang="zh-CN" altLang="en-US" sz="24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可能会成功或者失败处理，我们就对当前失败的这一小批数据进行处理即可</a:t>
            </a:r>
            <a:r>
              <a:rPr lang="zh-CN" altLang="en-US" sz="24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。</a:t>
            </a:r>
            <a:endParaRPr lang="en-US" altLang="zh-CN" sz="2400" spc="-5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endParaRPr lang="en-US" altLang="zh-CN" sz="2000" spc="-5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endParaRPr lang="en-US" altLang="zh-CN" sz="2000" spc="-5" dirty="0">
              <a:solidFill>
                <a:schemeClr val="bg1"/>
              </a:solidFill>
              <a:latin typeface="PMingLiU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 smtClean="0">
              <a:solidFill>
                <a:schemeClr val="bg1"/>
              </a:solidFill>
              <a:latin typeface="PMingLiU"/>
              <a:cs typeface="PMingLiU"/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368490" y="207432"/>
            <a:ext cx="10720219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Spark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Micro-batches(</a:t>
            </a:r>
            <a:r>
              <a:rPr lang="en-US" altLang="zh-CN" dirty="0"/>
              <a:t>stream discretization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2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368490" y="207432"/>
            <a:ext cx="10720219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Spark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Micro-batches(</a:t>
            </a:r>
            <a:r>
              <a:rPr lang="en-US" altLang="zh-CN" dirty="0"/>
              <a:t>stream discretization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/>
          </a:p>
        </p:txBody>
      </p:sp>
      <p:pic>
        <p:nvPicPr>
          <p:cNvPr id="2052" name="Picture 4" descr="image_1ceop58ha180p1h3ren58jk15gb9.png-105.7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287887"/>
            <a:ext cx="9785445" cy="47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7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486222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zh-CN" altLang="en-US" sz="32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缺点：</a:t>
            </a:r>
            <a:endParaRPr lang="en-US" altLang="zh-CN" sz="32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 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   1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、延迟高</a:t>
            </a: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 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   2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、窗口受限：不支持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count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或</a:t>
            </a:r>
            <a:r>
              <a:rPr lang="en-US" altLang="zh-CN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s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ession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窗口</a:t>
            </a: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 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   3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、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cs typeface="PMingLiU"/>
              </a:rPr>
              <a:t>Back Pressure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：如果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某个下游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的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算子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处理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较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慢，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此时如果负责数据流切分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的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Operator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速度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快于下游的阻塞节点，就会导致数据切分比原有的配置时间更长。导致越来越多的批次在内存排队等待被处理，最终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内存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OOM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，</a:t>
            </a: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Runtime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不够稳定。</a:t>
            </a: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spc="-5" dirty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r>
              <a:rPr lang="en-US" altLang="zh-CN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    4</a:t>
            </a:r>
            <a:r>
              <a:rPr lang="zh-CN" altLang="en-US" sz="2000" spc="-5" dirty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、微批处理模型的最大限制可能是它连接了两个不应连接的概念：应用程序定义的窗口大小和</a:t>
            </a:r>
            <a:r>
              <a:rPr lang="zh-CN" altLang="en-US" sz="2000" spc="-5" dirty="0" smtClean="0">
                <a:solidFill>
                  <a:schemeClr val="bg1"/>
                </a:solidFill>
                <a:latin typeface="+mn-ea"/>
                <a:ea typeface="+mn-ea"/>
                <a:cs typeface="PMingLiU"/>
              </a:rPr>
              <a:t>系统的批处理间隔。</a:t>
            </a:r>
            <a:endParaRPr lang="en-US" altLang="zh-CN" sz="2000" spc="-5" dirty="0" smtClean="0">
              <a:solidFill>
                <a:schemeClr val="bg1"/>
              </a:solidFill>
              <a:latin typeface="+mn-ea"/>
              <a:ea typeface="+mn-ea"/>
              <a:cs typeface="PMingLiU"/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368490" y="207432"/>
            <a:ext cx="11106585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Spark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Micro-batches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smtClean="0"/>
              <a:t>stream discretization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66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535940" y="1120529"/>
            <a:ext cx="10273087" cy="410304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Flink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是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Chandy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Lamport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算法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的一个变种，定期对正在运行的流拓扑的状态做快照，并将这些快照存储到持久存储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zh-CN" altLang="en-US" sz="2000" b="1" dirty="0">
              <a:solidFill>
                <a:schemeClr val="bg1"/>
              </a:solidFill>
            </a:endParaRPr>
          </a:p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遵循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真正的持续计算模型（低延迟，流量控制和真正的流编程模型）和高吞吐量的优点，并且也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是在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Chandy-Lamport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算法中被严格证明的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Exactly Once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保证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。 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12700">
              <a:spcBef>
                <a:spcPts val="795"/>
              </a:spcBef>
              <a:buClr>
                <a:srgbClr val="CC0000"/>
              </a:buClr>
              <a:tabLst>
                <a:tab pos="481965" algn="l"/>
                <a:tab pos="482600" algn="l"/>
              </a:tabLst>
            </a:pPr>
            <a:endParaRPr lang="zh-CN" altLang="en-US" sz="2000" b="1" dirty="0">
              <a:solidFill>
                <a:schemeClr val="bg1"/>
              </a:solidFill>
            </a:endParaRPr>
          </a:p>
          <a:p>
            <a:pPr marL="481965" indent="-469265">
              <a:spcBef>
                <a:spcPts val="7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除了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持久化有状态计算的状态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（其他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容错机制也需要这样做）之外，这种容错机制几乎没有开销。对于小状态（例如，计数或其他统计摘要），这种持久化开销通常可忽略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不计。</a:t>
            </a:r>
            <a:endParaRPr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163774" y="207432"/>
            <a:ext cx="8093122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dirty="0" err="1">
                <a:solidFill>
                  <a:schemeClr val="bg1"/>
                </a:solidFill>
              </a:rPr>
              <a:t>Flink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 Distributed Snapshots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1987" y="1626261"/>
            <a:ext cx="3681609" cy="3681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" name="object 4"/>
          <p:cNvSpPr txBox="1"/>
          <p:nvPr/>
        </p:nvSpPr>
        <p:spPr>
          <a:xfrm>
            <a:off x="1780508" y="5565048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业务数据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9159" y="1998737"/>
            <a:ext cx="0" cy="2953653"/>
          </a:xfrm>
          <a:custGeom>
            <a:avLst/>
            <a:gdLst/>
            <a:ahLst/>
            <a:cxnLst/>
            <a:rect l="l" t="t" r="r" b="b"/>
            <a:pathLst>
              <a:path h="4871720">
                <a:moveTo>
                  <a:pt x="0" y="0"/>
                </a:moveTo>
                <a:lnTo>
                  <a:pt x="0" y="4871161"/>
                </a:lnTo>
              </a:path>
            </a:pathLst>
          </a:custGeom>
          <a:ln w="31412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/>
          <p:nvPr/>
        </p:nvSpPr>
        <p:spPr>
          <a:xfrm>
            <a:off x="7326382" y="1979838"/>
            <a:ext cx="85555" cy="85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7" name="object 7"/>
          <p:cNvSpPr/>
          <p:nvPr/>
        </p:nvSpPr>
        <p:spPr>
          <a:xfrm>
            <a:off x="7369163" y="4927996"/>
            <a:ext cx="4044334" cy="24254"/>
          </a:xfrm>
          <a:custGeom>
            <a:avLst/>
            <a:gdLst/>
            <a:ahLst/>
            <a:cxnLst/>
            <a:rect l="l" t="t" r="r" b="b"/>
            <a:pathLst>
              <a:path w="6670675" h="40004">
                <a:moveTo>
                  <a:pt x="6670190" y="39617"/>
                </a:moveTo>
                <a:lnTo>
                  <a:pt x="0" y="0"/>
                </a:lnTo>
              </a:path>
            </a:pathLst>
          </a:custGeom>
          <a:ln w="31412">
            <a:solidFill>
              <a:srgbClr val="0095D5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8" name="object 8"/>
          <p:cNvSpPr/>
          <p:nvPr/>
        </p:nvSpPr>
        <p:spPr>
          <a:xfrm>
            <a:off x="11346418" y="4908909"/>
            <a:ext cx="85683" cy="85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9" name="object 9"/>
          <p:cNvSpPr txBox="1"/>
          <p:nvPr/>
        </p:nvSpPr>
        <p:spPr>
          <a:xfrm>
            <a:off x="8658745" y="5565048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价值时效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7269" y="1994992"/>
            <a:ext cx="320313" cy="191628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1182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价值</a:t>
            </a:r>
            <a:endParaRPr sz="1182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70100" y="5035393"/>
            <a:ext cx="320313" cy="191628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1182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时间</a:t>
            </a:r>
            <a:endParaRPr sz="1182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68014" y="2371239"/>
            <a:ext cx="3423948" cy="2065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3" name="object 13"/>
          <p:cNvSpPr/>
          <p:nvPr/>
        </p:nvSpPr>
        <p:spPr>
          <a:xfrm>
            <a:off x="7803641" y="2142699"/>
            <a:ext cx="2993880" cy="1963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4" name="object 14"/>
          <p:cNvSpPr/>
          <p:nvPr/>
        </p:nvSpPr>
        <p:spPr>
          <a:xfrm>
            <a:off x="7716351" y="2408635"/>
            <a:ext cx="184910" cy="4903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5" name="object 15"/>
          <p:cNvSpPr/>
          <p:nvPr/>
        </p:nvSpPr>
        <p:spPr>
          <a:xfrm>
            <a:off x="7479049" y="2210614"/>
            <a:ext cx="3782925" cy="2649510"/>
          </a:xfrm>
          <a:custGeom>
            <a:avLst/>
            <a:gdLst/>
            <a:ahLst/>
            <a:cxnLst/>
            <a:rect l="l" t="t" r="r" b="b"/>
            <a:pathLst>
              <a:path w="6239509" h="4370070">
                <a:moveTo>
                  <a:pt x="0" y="0"/>
                </a:moveTo>
                <a:lnTo>
                  <a:pt x="10568" y="40716"/>
                </a:lnTo>
                <a:lnTo>
                  <a:pt x="16795" y="101772"/>
                </a:lnTo>
                <a:lnTo>
                  <a:pt x="20863" y="156455"/>
                </a:lnTo>
                <a:lnTo>
                  <a:pt x="24842" y="221602"/>
                </a:lnTo>
                <a:lnTo>
                  <a:pt x="28717" y="296598"/>
                </a:lnTo>
                <a:lnTo>
                  <a:pt x="30609" y="337597"/>
                </a:lnTo>
                <a:lnTo>
                  <a:pt x="32468" y="380827"/>
                </a:lnTo>
                <a:lnTo>
                  <a:pt x="34292" y="426212"/>
                </a:lnTo>
                <a:lnTo>
                  <a:pt x="36079" y="473674"/>
                </a:lnTo>
                <a:lnTo>
                  <a:pt x="37827" y="523137"/>
                </a:lnTo>
                <a:lnTo>
                  <a:pt x="39533" y="574524"/>
                </a:lnTo>
                <a:lnTo>
                  <a:pt x="41195" y="627757"/>
                </a:lnTo>
                <a:lnTo>
                  <a:pt x="42810" y="682760"/>
                </a:lnTo>
                <a:lnTo>
                  <a:pt x="44378" y="739456"/>
                </a:lnTo>
                <a:lnTo>
                  <a:pt x="45895" y="797768"/>
                </a:lnTo>
                <a:lnTo>
                  <a:pt x="47360" y="857618"/>
                </a:lnTo>
                <a:lnTo>
                  <a:pt x="48770" y="918931"/>
                </a:lnTo>
                <a:lnTo>
                  <a:pt x="50122" y="981628"/>
                </a:lnTo>
                <a:lnTo>
                  <a:pt x="51416" y="1045634"/>
                </a:lnTo>
                <a:lnTo>
                  <a:pt x="52648" y="1110871"/>
                </a:lnTo>
                <a:lnTo>
                  <a:pt x="53817" y="1177262"/>
                </a:lnTo>
                <a:lnTo>
                  <a:pt x="54919" y="1244730"/>
                </a:lnTo>
                <a:lnTo>
                  <a:pt x="55954" y="1313198"/>
                </a:lnTo>
                <a:lnTo>
                  <a:pt x="56919" y="1382590"/>
                </a:lnTo>
                <a:lnTo>
                  <a:pt x="57811" y="1452828"/>
                </a:lnTo>
                <a:lnTo>
                  <a:pt x="58628" y="1523836"/>
                </a:lnTo>
                <a:lnTo>
                  <a:pt x="59369" y="1595536"/>
                </a:lnTo>
                <a:lnTo>
                  <a:pt x="60031" y="1667852"/>
                </a:lnTo>
                <a:lnTo>
                  <a:pt x="60612" y="1740706"/>
                </a:lnTo>
                <a:lnTo>
                  <a:pt x="61110" y="1814022"/>
                </a:lnTo>
                <a:lnTo>
                  <a:pt x="61521" y="1887723"/>
                </a:lnTo>
                <a:lnTo>
                  <a:pt x="61846" y="1961732"/>
                </a:lnTo>
                <a:lnTo>
                  <a:pt x="62080" y="2035971"/>
                </a:lnTo>
                <a:lnTo>
                  <a:pt x="62222" y="2110364"/>
                </a:lnTo>
                <a:lnTo>
                  <a:pt x="62270" y="2184834"/>
                </a:lnTo>
                <a:lnTo>
                  <a:pt x="62698" y="2207128"/>
                </a:lnTo>
                <a:lnTo>
                  <a:pt x="66103" y="2251708"/>
                </a:lnTo>
                <a:lnTo>
                  <a:pt x="72868" y="2296263"/>
                </a:lnTo>
                <a:lnTo>
                  <a:pt x="82947" y="2340776"/>
                </a:lnTo>
                <a:lnTo>
                  <a:pt x="96294" y="2385232"/>
                </a:lnTo>
                <a:lnTo>
                  <a:pt x="112860" y="2429613"/>
                </a:lnTo>
                <a:lnTo>
                  <a:pt x="132600" y="2473904"/>
                </a:lnTo>
                <a:lnTo>
                  <a:pt x="155467" y="2518087"/>
                </a:lnTo>
                <a:lnTo>
                  <a:pt x="181415" y="2562147"/>
                </a:lnTo>
                <a:lnTo>
                  <a:pt x="210396" y="2606066"/>
                </a:lnTo>
                <a:lnTo>
                  <a:pt x="242364" y="2649828"/>
                </a:lnTo>
                <a:lnTo>
                  <a:pt x="277272" y="2693417"/>
                </a:lnTo>
                <a:lnTo>
                  <a:pt x="315074" y="2736817"/>
                </a:lnTo>
                <a:lnTo>
                  <a:pt x="355723" y="2780010"/>
                </a:lnTo>
                <a:lnTo>
                  <a:pt x="399172" y="2822980"/>
                </a:lnTo>
                <a:lnTo>
                  <a:pt x="445375" y="2865710"/>
                </a:lnTo>
                <a:lnTo>
                  <a:pt x="494285" y="2908185"/>
                </a:lnTo>
                <a:lnTo>
                  <a:pt x="545855" y="2950388"/>
                </a:lnTo>
                <a:lnTo>
                  <a:pt x="600039" y="2992301"/>
                </a:lnTo>
                <a:lnTo>
                  <a:pt x="656789" y="3033910"/>
                </a:lnTo>
                <a:lnTo>
                  <a:pt x="716060" y="3075196"/>
                </a:lnTo>
                <a:lnTo>
                  <a:pt x="777805" y="3116144"/>
                </a:lnTo>
                <a:lnTo>
                  <a:pt x="841976" y="3156737"/>
                </a:lnTo>
                <a:lnTo>
                  <a:pt x="874957" y="3176895"/>
                </a:lnTo>
                <a:lnTo>
                  <a:pt x="908528" y="3196958"/>
                </a:lnTo>
                <a:lnTo>
                  <a:pt x="942682" y="3216925"/>
                </a:lnTo>
                <a:lnTo>
                  <a:pt x="977413" y="3236792"/>
                </a:lnTo>
                <a:lnTo>
                  <a:pt x="1012716" y="3256558"/>
                </a:lnTo>
                <a:lnTo>
                  <a:pt x="1048585" y="3276221"/>
                </a:lnTo>
                <a:lnTo>
                  <a:pt x="1085014" y="3295779"/>
                </a:lnTo>
                <a:lnTo>
                  <a:pt x="1121997" y="3315230"/>
                </a:lnTo>
                <a:lnTo>
                  <a:pt x="1159529" y="3334571"/>
                </a:lnTo>
                <a:lnTo>
                  <a:pt x="1197603" y="3353800"/>
                </a:lnTo>
                <a:lnTo>
                  <a:pt x="1236214" y="3372917"/>
                </a:lnTo>
                <a:lnTo>
                  <a:pt x="1275356" y="3391917"/>
                </a:lnTo>
                <a:lnTo>
                  <a:pt x="1315023" y="3410800"/>
                </a:lnTo>
                <a:lnTo>
                  <a:pt x="1355209" y="3429564"/>
                </a:lnTo>
                <a:lnTo>
                  <a:pt x="1395909" y="3448205"/>
                </a:lnTo>
                <a:lnTo>
                  <a:pt x="1437116" y="3466723"/>
                </a:lnTo>
                <a:lnTo>
                  <a:pt x="1478825" y="3485115"/>
                </a:lnTo>
                <a:lnTo>
                  <a:pt x="1521029" y="3503379"/>
                </a:lnTo>
                <a:lnTo>
                  <a:pt x="1563724" y="3521513"/>
                </a:lnTo>
                <a:lnTo>
                  <a:pt x="1606903" y="3539515"/>
                </a:lnTo>
                <a:lnTo>
                  <a:pt x="1650560" y="3557383"/>
                </a:lnTo>
                <a:lnTo>
                  <a:pt x="1694690" y="3575115"/>
                </a:lnTo>
                <a:lnTo>
                  <a:pt x="1739287" y="3592708"/>
                </a:lnTo>
                <a:lnTo>
                  <a:pt x="1784344" y="3610161"/>
                </a:lnTo>
                <a:lnTo>
                  <a:pt x="1829857" y="3627472"/>
                </a:lnTo>
                <a:lnTo>
                  <a:pt x="1875818" y="3644638"/>
                </a:lnTo>
                <a:lnTo>
                  <a:pt x="1922224" y="3661658"/>
                </a:lnTo>
                <a:lnTo>
                  <a:pt x="1969066" y="3678529"/>
                </a:lnTo>
                <a:lnTo>
                  <a:pt x="2016341" y="3695250"/>
                </a:lnTo>
                <a:lnTo>
                  <a:pt x="2064041" y="3711818"/>
                </a:lnTo>
                <a:lnTo>
                  <a:pt x="2112161" y="3728231"/>
                </a:lnTo>
                <a:lnTo>
                  <a:pt x="2160696" y="3744487"/>
                </a:lnTo>
                <a:lnTo>
                  <a:pt x="2209639" y="3760585"/>
                </a:lnTo>
                <a:lnTo>
                  <a:pt x="2258984" y="3776521"/>
                </a:lnTo>
                <a:lnTo>
                  <a:pt x="2308726" y="3792295"/>
                </a:lnTo>
                <a:lnTo>
                  <a:pt x="2358859" y="3807903"/>
                </a:lnTo>
                <a:lnTo>
                  <a:pt x="2409377" y="3823344"/>
                </a:lnTo>
                <a:lnTo>
                  <a:pt x="2460274" y="3838616"/>
                </a:lnTo>
                <a:lnTo>
                  <a:pt x="2511545" y="3853717"/>
                </a:lnTo>
                <a:lnTo>
                  <a:pt x="2563183" y="3868645"/>
                </a:lnTo>
                <a:lnTo>
                  <a:pt x="2615183" y="3883397"/>
                </a:lnTo>
                <a:lnTo>
                  <a:pt x="2667539" y="3897971"/>
                </a:lnTo>
                <a:lnTo>
                  <a:pt x="2720245" y="3912367"/>
                </a:lnTo>
                <a:lnTo>
                  <a:pt x="2773295" y="3926580"/>
                </a:lnTo>
                <a:lnTo>
                  <a:pt x="2826683" y="3940610"/>
                </a:lnTo>
                <a:lnTo>
                  <a:pt x="2880404" y="3954454"/>
                </a:lnTo>
                <a:lnTo>
                  <a:pt x="2934451" y="3968111"/>
                </a:lnTo>
                <a:lnTo>
                  <a:pt x="2988820" y="3981577"/>
                </a:lnTo>
                <a:lnTo>
                  <a:pt x="3043503" y="3994852"/>
                </a:lnTo>
                <a:lnTo>
                  <a:pt x="3098496" y="4007932"/>
                </a:lnTo>
                <a:lnTo>
                  <a:pt x="3153792" y="4020817"/>
                </a:lnTo>
                <a:lnTo>
                  <a:pt x="3209386" y="4033504"/>
                </a:lnTo>
                <a:lnTo>
                  <a:pt x="3265271" y="4045990"/>
                </a:lnTo>
                <a:lnTo>
                  <a:pt x="3321442" y="4058274"/>
                </a:lnTo>
                <a:lnTo>
                  <a:pt x="3377893" y="4070354"/>
                </a:lnTo>
                <a:lnTo>
                  <a:pt x="3434619" y="4082228"/>
                </a:lnTo>
                <a:lnTo>
                  <a:pt x="3491613" y="4093893"/>
                </a:lnTo>
                <a:lnTo>
                  <a:pt x="3548869" y="4105348"/>
                </a:lnTo>
                <a:lnTo>
                  <a:pt x="3606382" y="4116590"/>
                </a:lnTo>
                <a:lnTo>
                  <a:pt x="3664146" y="4127618"/>
                </a:lnTo>
                <a:lnTo>
                  <a:pt x="3722154" y="4138429"/>
                </a:lnTo>
                <a:lnTo>
                  <a:pt x="3780402" y="4149021"/>
                </a:lnTo>
                <a:lnTo>
                  <a:pt x="3838884" y="4159392"/>
                </a:lnTo>
                <a:lnTo>
                  <a:pt x="3897593" y="4169541"/>
                </a:lnTo>
                <a:lnTo>
                  <a:pt x="3956523" y="4179465"/>
                </a:lnTo>
                <a:lnTo>
                  <a:pt x="4015670" y="4189161"/>
                </a:lnTo>
                <a:lnTo>
                  <a:pt x="4075026" y="4198629"/>
                </a:lnTo>
                <a:lnTo>
                  <a:pt x="4134587" y="4207866"/>
                </a:lnTo>
                <a:lnTo>
                  <a:pt x="4194346" y="4216869"/>
                </a:lnTo>
                <a:lnTo>
                  <a:pt x="4254298" y="4225637"/>
                </a:lnTo>
                <a:lnTo>
                  <a:pt x="4314436" y="4234168"/>
                </a:lnTo>
                <a:lnTo>
                  <a:pt x="4374755" y="4242460"/>
                </a:lnTo>
                <a:lnTo>
                  <a:pt x="4435249" y="4250510"/>
                </a:lnTo>
                <a:lnTo>
                  <a:pt x="4495913" y="4258316"/>
                </a:lnTo>
                <a:lnTo>
                  <a:pt x="4556739" y="4265877"/>
                </a:lnTo>
                <a:lnTo>
                  <a:pt x="4617723" y="4273191"/>
                </a:lnTo>
                <a:lnTo>
                  <a:pt x="4678859" y="4280255"/>
                </a:lnTo>
                <a:lnTo>
                  <a:pt x="4740141" y="4287067"/>
                </a:lnTo>
                <a:lnTo>
                  <a:pt x="4801563" y="4293625"/>
                </a:lnTo>
                <a:lnTo>
                  <a:pt x="4863119" y="4299927"/>
                </a:lnTo>
                <a:lnTo>
                  <a:pt x="4924803" y="4305972"/>
                </a:lnTo>
                <a:lnTo>
                  <a:pt x="4986610" y="4311756"/>
                </a:lnTo>
                <a:lnTo>
                  <a:pt x="5048533" y="4317279"/>
                </a:lnTo>
                <a:lnTo>
                  <a:pt x="5110567" y="4322537"/>
                </a:lnTo>
                <a:lnTo>
                  <a:pt x="5172707" y="4327529"/>
                </a:lnTo>
                <a:lnTo>
                  <a:pt x="5234945" y="4332253"/>
                </a:lnTo>
                <a:lnTo>
                  <a:pt x="5297277" y="4336706"/>
                </a:lnTo>
                <a:lnTo>
                  <a:pt x="5359696" y="4340888"/>
                </a:lnTo>
                <a:lnTo>
                  <a:pt x="5422197" y="4344794"/>
                </a:lnTo>
                <a:lnTo>
                  <a:pt x="5484774" y="4348425"/>
                </a:lnTo>
                <a:lnTo>
                  <a:pt x="5547421" y="4351776"/>
                </a:lnTo>
                <a:lnTo>
                  <a:pt x="5610132" y="4354847"/>
                </a:lnTo>
                <a:lnTo>
                  <a:pt x="5672901" y="4357636"/>
                </a:lnTo>
                <a:lnTo>
                  <a:pt x="5735723" y="4360139"/>
                </a:lnTo>
                <a:lnTo>
                  <a:pt x="5798592" y="4362356"/>
                </a:lnTo>
                <a:lnTo>
                  <a:pt x="5861501" y="4364284"/>
                </a:lnTo>
                <a:lnTo>
                  <a:pt x="5924446" y="4365921"/>
                </a:lnTo>
                <a:lnTo>
                  <a:pt x="5987419" y="4367265"/>
                </a:lnTo>
                <a:lnTo>
                  <a:pt x="6050416" y="4368314"/>
                </a:lnTo>
                <a:lnTo>
                  <a:pt x="6113431" y="4369066"/>
                </a:lnTo>
                <a:lnTo>
                  <a:pt x="6176457" y="4369518"/>
                </a:lnTo>
                <a:lnTo>
                  <a:pt x="6239489" y="4369670"/>
                </a:lnTo>
              </a:path>
            </a:pathLst>
          </a:custGeom>
          <a:ln w="20941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6" name="object 16"/>
          <p:cNvSpPr/>
          <p:nvPr/>
        </p:nvSpPr>
        <p:spPr>
          <a:xfrm>
            <a:off x="5027890" y="2874028"/>
            <a:ext cx="1570695" cy="1057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7" name="object 17"/>
          <p:cNvSpPr/>
          <p:nvPr/>
        </p:nvSpPr>
        <p:spPr>
          <a:xfrm>
            <a:off x="5051779" y="2885112"/>
            <a:ext cx="1523584" cy="10111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8" name="object 18"/>
          <p:cNvSpPr txBox="1"/>
          <p:nvPr/>
        </p:nvSpPr>
        <p:spPr>
          <a:xfrm>
            <a:off x="8002897" y="2966518"/>
            <a:ext cx="3443747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数据的价值随着时间延迟迅速降低</a:t>
            </a:r>
            <a:endParaRPr sz="1789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853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163774" y="207432"/>
            <a:ext cx="8093122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dirty="0" err="1" smtClean="0">
                <a:solidFill>
                  <a:schemeClr val="bg1"/>
                </a:solidFill>
              </a:rPr>
              <a:t>Flink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Distributed </a:t>
            </a:r>
            <a:r>
              <a:rPr lang="en-US" altLang="zh-CN" dirty="0">
                <a:solidFill>
                  <a:schemeClr val="bg1"/>
                </a:solidFill>
              </a:rPr>
              <a:t>Snapshots</a:t>
            </a:r>
            <a:endParaRPr lang="en-US" altLang="zh-CN" dirty="0"/>
          </a:p>
        </p:txBody>
      </p:sp>
      <p:pic>
        <p:nvPicPr>
          <p:cNvPr id="1028" name="Picture 4" descr="æµå¼è®¡ç®æ¡æ¶å®¹éåé«æ§è½å¦ä½å¼å¾[è½¬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2" y="1852802"/>
            <a:ext cx="985131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/>
          <p:nvPr/>
        </p:nvSpPr>
        <p:spPr>
          <a:xfrm>
            <a:off x="609600" y="943355"/>
            <a:ext cx="10096378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09600" y="6172200"/>
            <a:ext cx="10053682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 txBox="1">
            <a:spLocks/>
          </p:cNvSpPr>
          <p:nvPr/>
        </p:nvSpPr>
        <p:spPr>
          <a:xfrm>
            <a:off x="163774" y="207432"/>
            <a:ext cx="8093122" cy="641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  <a:defRPr sz="4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CN" dirty="0" err="1" smtClean="0">
                <a:solidFill>
                  <a:schemeClr val="bg1"/>
                </a:solidFill>
              </a:rPr>
              <a:t>Flink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Distributed </a:t>
            </a:r>
            <a:r>
              <a:rPr lang="en-US" altLang="zh-CN" dirty="0">
                <a:solidFill>
                  <a:schemeClr val="bg1"/>
                </a:solidFill>
              </a:rPr>
              <a:t>Snapshots</a:t>
            </a:r>
            <a:endParaRPr lang="en-US" altLang="zh-CN" dirty="0"/>
          </a:p>
        </p:txBody>
      </p:sp>
      <p:pic>
        <p:nvPicPr>
          <p:cNvPr id="2050" name="Picture 2" descr="æµå¼è®¡ç®æ¡æ¶å®¹éåé«æ§è½å¦ä½å¼å¾[è½¬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82" y="1476828"/>
            <a:ext cx="97536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0" y="2796750"/>
            <a:ext cx="12188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Streaming 101</a:t>
            </a:r>
            <a:endParaRPr sz="4000">
              <a:solidFill>
                <a:srgbClr val="D9D9D9"/>
              </a:solidFill>
            </a:endParaRPr>
          </a:p>
        </p:txBody>
      </p:sp>
      <p:cxnSp>
        <p:nvCxnSpPr>
          <p:cNvPr id="778" name="Shape 778"/>
          <p:cNvCxnSpPr/>
          <p:nvPr/>
        </p:nvCxnSpPr>
        <p:spPr>
          <a:xfrm>
            <a:off x="2961022" y="3060075"/>
            <a:ext cx="699300" cy="0"/>
          </a:xfrm>
          <a:prstGeom prst="straightConnector1">
            <a:avLst/>
          </a:prstGeom>
          <a:noFill/>
          <a:ln w="9525" cap="flat" cmpd="sng">
            <a:solidFill>
              <a:srgbClr val="D8443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79" name="Shape 779"/>
          <p:cNvSpPr/>
          <p:nvPr/>
        </p:nvSpPr>
        <p:spPr>
          <a:xfrm>
            <a:off x="2652820" y="2691876"/>
            <a:ext cx="712200" cy="712200"/>
          </a:xfrm>
          <a:prstGeom prst="ellipse">
            <a:avLst/>
          </a:prstGeom>
          <a:solidFill>
            <a:srgbClr val="D84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780" name="Shape 780"/>
          <p:cNvSpPr txBox="1"/>
          <p:nvPr/>
        </p:nvSpPr>
        <p:spPr>
          <a:xfrm>
            <a:off x="2652820" y="2691936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887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Event Time vs Processing Time</a:t>
            </a:r>
            <a:endParaRPr sz="35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Batch vs Streaming</a:t>
            </a:r>
            <a:endParaRPr sz="35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Approaches</a:t>
            </a:r>
            <a:endParaRPr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887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Event Time vs Processing Time</a:t>
            </a:r>
            <a:endParaRPr sz="3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887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BCB43"/>
                </a:solidFill>
              </a:rPr>
              <a:t>Event Time </a:t>
            </a:r>
            <a:r>
              <a:rPr lang="en-US" sz="3500">
                <a:solidFill>
                  <a:srgbClr val="FFFFFF"/>
                </a:solidFill>
              </a:rPr>
              <a:t>- When Events Happened</a:t>
            </a:r>
            <a:endParaRPr sz="3500">
              <a:solidFill>
                <a:srgbClr val="FFFFFF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6A7FA"/>
                </a:solidFill>
              </a:rPr>
              <a:t>Processing Time </a:t>
            </a:r>
            <a:r>
              <a:rPr lang="en-US" sz="3500">
                <a:solidFill>
                  <a:srgbClr val="FFFFFF"/>
                </a:solidFill>
              </a:rPr>
              <a:t>- When Events Are Processed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/>
        </p:nvSpPr>
        <p:spPr>
          <a:xfrm>
            <a:off x="3639700" y="1227300"/>
            <a:ext cx="4694400" cy="4694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75" y="245875"/>
            <a:ext cx="45258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Shape 802"/>
          <p:cNvSpPr txBox="1"/>
          <p:nvPr/>
        </p:nvSpPr>
        <p:spPr>
          <a:xfrm>
            <a:off x="381075" y="245900"/>
            <a:ext cx="39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 Time Skew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3" name="Shape 803"/>
          <p:cNvCxnSpPr/>
          <p:nvPr/>
        </p:nvCxnSpPr>
        <p:spPr>
          <a:xfrm>
            <a:off x="3639700" y="1227300"/>
            <a:ext cx="0" cy="4735800"/>
          </a:xfrm>
          <a:prstGeom prst="straightConnector1">
            <a:avLst/>
          </a:prstGeom>
          <a:noFill/>
          <a:ln w="76200" cap="flat" cmpd="sng">
            <a:solidFill>
              <a:srgbClr val="76A7FA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4" name="Shape 804"/>
          <p:cNvCxnSpPr/>
          <p:nvPr/>
        </p:nvCxnSpPr>
        <p:spPr>
          <a:xfrm rot="10800000">
            <a:off x="3615725" y="5921700"/>
            <a:ext cx="4718400" cy="0"/>
          </a:xfrm>
          <a:prstGeom prst="straightConnector1">
            <a:avLst/>
          </a:prstGeom>
          <a:noFill/>
          <a:ln w="76200" cap="flat" cmpd="sng">
            <a:solidFill>
              <a:srgbClr val="FBCB4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5" name="Shape 805"/>
          <p:cNvCxnSpPr/>
          <p:nvPr/>
        </p:nvCxnSpPr>
        <p:spPr>
          <a:xfrm flipH="1">
            <a:off x="3639600" y="1243250"/>
            <a:ext cx="4702500" cy="4678500"/>
          </a:xfrm>
          <a:prstGeom prst="straightConnector1">
            <a:avLst/>
          </a:prstGeom>
          <a:noFill/>
          <a:ln w="38100" cap="flat" cmpd="sng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6" name="Shape 806"/>
          <p:cNvSpPr/>
          <p:nvPr/>
        </p:nvSpPr>
        <p:spPr>
          <a:xfrm>
            <a:off x="3647700" y="1235275"/>
            <a:ext cx="4686425" cy="4662475"/>
          </a:xfrm>
          <a:custGeom>
            <a:avLst/>
            <a:gdLst/>
            <a:ahLst/>
            <a:cxnLst/>
            <a:rect l="0" t="0" r="0" b="0"/>
            <a:pathLst>
              <a:path w="187457" h="186499" extrusionOk="0">
                <a:moveTo>
                  <a:pt x="0" y="186499"/>
                </a:moveTo>
                <a:cubicBezTo>
                  <a:pt x="852" y="179740"/>
                  <a:pt x="1011" y="154458"/>
                  <a:pt x="5109" y="145942"/>
                </a:cubicBezTo>
                <a:cubicBezTo>
                  <a:pt x="9207" y="137426"/>
                  <a:pt x="19533" y="139981"/>
                  <a:pt x="24589" y="135404"/>
                </a:cubicBezTo>
                <a:cubicBezTo>
                  <a:pt x="29645" y="130827"/>
                  <a:pt x="27463" y="122949"/>
                  <a:pt x="35447" y="118478"/>
                </a:cubicBezTo>
                <a:cubicBezTo>
                  <a:pt x="43431" y="114007"/>
                  <a:pt x="61847" y="114113"/>
                  <a:pt x="72492" y="108578"/>
                </a:cubicBezTo>
                <a:cubicBezTo>
                  <a:pt x="83137" y="103043"/>
                  <a:pt x="92398" y="91813"/>
                  <a:pt x="99317" y="85266"/>
                </a:cubicBezTo>
                <a:cubicBezTo>
                  <a:pt x="106236" y="78720"/>
                  <a:pt x="110973" y="76910"/>
                  <a:pt x="114007" y="69299"/>
                </a:cubicBezTo>
                <a:cubicBezTo>
                  <a:pt x="117041" y="61688"/>
                  <a:pt x="115817" y="48701"/>
                  <a:pt x="117520" y="39599"/>
                </a:cubicBezTo>
                <a:cubicBezTo>
                  <a:pt x="119223" y="30498"/>
                  <a:pt x="118371" y="20013"/>
                  <a:pt x="124226" y="14690"/>
                </a:cubicBezTo>
                <a:cubicBezTo>
                  <a:pt x="130081" y="9368"/>
                  <a:pt x="143440" y="9367"/>
                  <a:pt x="152648" y="7664"/>
                </a:cubicBezTo>
                <a:cubicBezTo>
                  <a:pt x="161856" y="5961"/>
                  <a:pt x="173672" y="5748"/>
                  <a:pt x="179473" y="4471"/>
                </a:cubicBezTo>
                <a:cubicBezTo>
                  <a:pt x="185275" y="3194"/>
                  <a:pt x="186126" y="745"/>
                  <a:pt x="187457" y="0"/>
                </a:cubicBezTo>
              </a:path>
            </a:pathLst>
          </a:custGeom>
          <a:noFill/>
          <a:ln w="76200" cap="flat" cmpd="sng">
            <a:solidFill>
              <a:srgbClr val="ED9D9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7" name="Shape 807"/>
          <p:cNvSpPr txBox="1"/>
          <p:nvPr/>
        </p:nvSpPr>
        <p:spPr>
          <a:xfrm rot="-5400000">
            <a:off x="1246925" y="3573175"/>
            <a:ext cx="402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rPr>
              <a:t>Processing Time</a:t>
            </a:r>
            <a:endParaRPr sz="3000" b="1">
              <a:solidFill>
                <a:srgbClr val="76A7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4569850" y="6009450"/>
            <a:ext cx="283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Event Time</a:t>
            </a:r>
            <a:endParaRPr sz="3000" b="1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9" name="Shape 809"/>
          <p:cNvCxnSpPr/>
          <p:nvPr/>
        </p:nvCxnSpPr>
        <p:spPr>
          <a:xfrm>
            <a:off x="6785275" y="1643875"/>
            <a:ext cx="11019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0" name="Shape 810"/>
          <p:cNvSpPr txBox="1"/>
          <p:nvPr/>
        </p:nvSpPr>
        <p:spPr>
          <a:xfrm>
            <a:off x="6712697" y="1718375"/>
            <a:ext cx="1239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Skew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887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Batch vs Streaming</a:t>
            </a:r>
            <a:endParaRPr sz="3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75" y="245875"/>
            <a:ext cx="20502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5304067" y="3098625"/>
            <a:ext cx="1624800" cy="10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</a:t>
            </a:r>
            <a:endParaRPr/>
          </a:p>
        </p:txBody>
      </p:sp>
      <p:grpSp>
        <p:nvGrpSpPr>
          <p:cNvPr id="822" name="Shape 822"/>
          <p:cNvGrpSpPr/>
          <p:nvPr/>
        </p:nvGrpSpPr>
        <p:grpSpPr>
          <a:xfrm>
            <a:off x="7436675" y="1942950"/>
            <a:ext cx="2349300" cy="3124500"/>
            <a:chOff x="6746725" y="1866750"/>
            <a:chExt cx="2349300" cy="3124500"/>
          </a:xfrm>
        </p:grpSpPr>
        <p:sp>
          <p:nvSpPr>
            <p:cNvPr id="823" name="Shape 823"/>
            <p:cNvSpPr/>
            <p:nvPr/>
          </p:nvSpPr>
          <p:spPr>
            <a:xfrm>
              <a:off x="6746725" y="1866750"/>
              <a:ext cx="2349300" cy="31245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Shape 824"/>
            <p:cNvGrpSpPr/>
            <p:nvPr/>
          </p:nvGrpSpPr>
          <p:grpSpPr>
            <a:xfrm>
              <a:off x="7450781" y="2964712"/>
              <a:ext cx="941187" cy="1391100"/>
              <a:chOff x="7407381" y="3011506"/>
              <a:chExt cx="941187" cy="1391100"/>
            </a:xfrm>
          </p:grpSpPr>
          <p:sp>
            <p:nvSpPr>
              <p:cNvPr id="825" name="Shape 825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Shape 826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Shape 828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Shape 829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Shape 830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Shape 831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Shape 832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Shape 833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Shape 834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Shape 837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Shape 838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Shape 840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Shape 841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Shape 844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Shape 845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Shape 846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Shape 847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Shape 848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Shape 849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Shape 853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Shape 854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Shape 855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Shape 856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Shape 857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Shape 858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Shape 859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Shape 860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Shape 861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Shape 862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Shape 863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Shape 864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7" name="Shape 867"/>
          <p:cNvGrpSpPr/>
          <p:nvPr/>
        </p:nvGrpSpPr>
        <p:grpSpPr>
          <a:xfrm>
            <a:off x="2402850" y="1921425"/>
            <a:ext cx="2349300" cy="3124500"/>
            <a:chOff x="939233" y="1845225"/>
            <a:chExt cx="2349300" cy="3124500"/>
          </a:xfrm>
        </p:grpSpPr>
        <p:sp>
          <p:nvSpPr>
            <p:cNvPr id="868" name="Shape 868"/>
            <p:cNvSpPr/>
            <p:nvPr/>
          </p:nvSpPr>
          <p:spPr>
            <a:xfrm>
              <a:off x="939233" y="1845225"/>
              <a:ext cx="2349300" cy="31245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326808" y="2668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903683" y="27643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1488608" y="2635225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853433" y="38506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1736708" y="3602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1584308" y="39073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0982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403008" y="2897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1641008" y="4421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193908" y="4149775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250608" y="3506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098208" y="3659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479208" y="3506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1619945" y="3393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916908" y="4364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07808" y="28972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14171" y="35830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949133" y="353605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098208" y="464035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651108" y="4040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3012608" y="2897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1183808" y="2821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14886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431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150433" y="37549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4030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1336208" y="3354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1183808" y="318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288708" y="30877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793408" y="2973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17934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1945808" y="4268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1945808" y="3811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098208" y="32401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479208" y="3811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422508" y="326407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631608" y="3125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55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853433" y="253952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11838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651108" y="4364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853433" y="3221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Shape 911"/>
          <p:cNvSpPr txBox="1"/>
          <p:nvPr/>
        </p:nvSpPr>
        <p:spPr>
          <a:xfrm>
            <a:off x="381075" y="245900"/>
            <a:ext cx="1669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Batch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/>
        </p:nvSpPr>
        <p:spPr>
          <a:xfrm>
            <a:off x="75" y="245875"/>
            <a:ext cx="55191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3840450" y="3098625"/>
            <a:ext cx="1624800" cy="10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</a:t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5973058" y="1942950"/>
            <a:ext cx="2349300" cy="3124500"/>
          </a:xfrm>
          <a:prstGeom prst="can">
            <a:avLst>
              <a:gd name="adj" fmla="val 25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Shape 919"/>
          <p:cNvGrpSpPr/>
          <p:nvPr/>
        </p:nvGrpSpPr>
        <p:grpSpPr>
          <a:xfrm>
            <a:off x="6677114" y="3040912"/>
            <a:ext cx="941187" cy="1391100"/>
            <a:chOff x="7407381" y="3011506"/>
            <a:chExt cx="941187" cy="1391100"/>
          </a:xfrm>
        </p:grpSpPr>
        <p:sp>
          <p:nvSpPr>
            <p:cNvPr id="920" name="Shape 920"/>
            <p:cNvSpPr/>
            <p:nvPr/>
          </p:nvSpPr>
          <p:spPr>
            <a:xfrm>
              <a:off x="7407381" y="30115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7745581" y="30115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8252869" y="30115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7745581" y="38751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8252869" y="36592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7407381" y="38751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7745581" y="32274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8252869" y="32274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7407381" y="34433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7745581" y="40910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8252869" y="40910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7407381" y="43069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7745581" y="36592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8252869" y="38751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7407381" y="40910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7745581" y="34433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8252869" y="34433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7407381" y="32274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7745581" y="43069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8252869" y="43069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7407381" y="36592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7576481" y="30115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7914681" y="30115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8083769" y="30115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7914681" y="38751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8083769" y="36592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7576481" y="38751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7914681" y="32274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8083769" y="32274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7576481" y="34433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7914681" y="40910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8083769" y="40910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576481" y="43069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914681" y="36592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8083769" y="38751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7576481" y="40910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7914681" y="34433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8083769" y="34433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7576481" y="32274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7914681" y="4306906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8083769" y="4306906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576481" y="3659206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Shape 962"/>
          <p:cNvSpPr txBox="1"/>
          <p:nvPr/>
        </p:nvSpPr>
        <p:spPr>
          <a:xfrm>
            <a:off x="6335308" y="2086550"/>
            <a:ext cx="16248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[10:00 - 11:00)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63" name="Shape 963"/>
          <p:cNvGrpSpPr/>
          <p:nvPr/>
        </p:nvGrpSpPr>
        <p:grpSpPr>
          <a:xfrm>
            <a:off x="939233" y="1921425"/>
            <a:ext cx="2349300" cy="3124500"/>
            <a:chOff x="939233" y="1845225"/>
            <a:chExt cx="2349300" cy="3124500"/>
          </a:xfrm>
        </p:grpSpPr>
        <p:sp>
          <p:nvSpPr>
            <p:cNvPr id="964" name="Shape 964"/>
            <p:cNvSpPr/>
            <p:nvPr/>
          </p:nvSpPr>
          <p:spPr>
            <a:xfrm>
              <a:off x="939233" y="1845225"/>
              <a:ext cx="2349300" cy="31245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2326808" y="2668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903683" y="27643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488608" y="2635225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2853433" y="38506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736708" y="3602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584308" y="39073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20982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2403008" y="2897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641008" y="4421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2193908" y="4149775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2250608" y="3506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2098208" y="3659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2479208" y="3506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619945" y="3393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2916908" y="4364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2707808" y="28972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2714171" y="35830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2949133" y="353605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2098208" y="464035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2651108" y="4040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012608" y="2897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183808" y="2821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4886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431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150433" y="37549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24030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336208" y="3354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183808" y="318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288708" y="30877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793408" y="2973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7934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945808" y="4268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945808" y="3811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98208" y="32401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479208" y="3811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422508" y="326407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631608" y="3125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955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853433" y="253952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11838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651108" y="4364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853433" y="3221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 txBox="1"/>
            <p:nvPr/>
          </p:nvSpPr>
          <p:spPr>
            <a:xfrm>
              <a:off x="1301483" y="1997500"/>
              <a:ext cx="16248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Open Sans"/>
                  <a:ea typeface="Open Sans"/>
                  <a:cs typeface="Open Sans"/>
                  <a:sym typeface="Open Sans"/>
                </a:rPr>
                <a:t>[10:00 - 11:00)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8" name="Shape 1008"/>
          <p:cNvGrpSpPr/>
          <p:nvPr/>
        </p:nvGrpSpPr>
        <p:grpSpPr>
          <a:xfrm>
            <a:off x="8607192" y="2118380"/>
            <a:ext cx="1118400" cy="1487700"/>
            <a:chOff x="9035359" y="635855"/>
            <a:chExt cx="1118400" cy="1487700"/>
          </a:xfrm>
        </p:grpSpPr>
        <p:sp>
          <p:nvSpPr>
            <p:cNvPr id="1009" name="Shape 1009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0" name="Shape 1010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011" name="Shape 1011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Shape 1026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Shape 1027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Shape 1051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Shape 1052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3" name="Shape 1053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[11:00 - 12:00)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54" name="Shape 1054"/>
          <p:cNvGrpSpPr/>
          <p:nvPr/>
        </p:nvGrpSpPr>
        <p:grpSpPr>
          <a:xfrm>
            <a:off x="8759592" y="2270780"/>
            <a:ext cx="1118400" cy="1487700"/>
            <a:chOff x="9035359" y="635855"/>
            <a:chExt cx="1118400" cy="1487700"/>
          </a:xfrm>
        </p:grpSpPr>
        <p:sp>
          <p:nvSpPr>
            <p:cNvPr id="1055" name="Shape 1055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6" name="Shape 1056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057" name="Shape 1057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Shape 1076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Shape 1077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Shape 1078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Shape 1099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[12:00 - 13:00)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0" name="Shape 1100"/>
          <p:cNvGrpSpPr/>
          <p:nvPr/>
        </p:nvGrpSpPr>
        <p:grpSpPr>
          <a:xfrm>
            <a:off x="8911992" y="2423180"/>
            <a:ext cx="1118400" cy="1487700"/>
            <a:chOff x="9035359" y="635855"/>
            <a:chExt cx="1118400" cy="1487700"/>
          </a:xfrm>
        </p:grpSpPr>
        <p:sp>
          <p:nvSpPr>
            <p:cNvPr id="1101" name="Shape 1101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2" name="Shape 1102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Shape 1127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Shape 1128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5" name="Shape 1145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[13:00 - 14:00)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6" name="Shape 1146"/>
          <p:cNvGrpSpPr/>
          <p:nvPr/>
        </p:nvGrpSpPr>
        <p:grpSpPr>
          <a:xfrm>
            <a:off x="9064392" y="2575580"/>
            <a:ext cx="1118400" cy="1487700"/>
            <a:chOff x="9035359" y="635855"/>
            <a:chExt cx="1118400" cy="1487700"/>
          </a:xfrm>
        </p:grpSpPr>
        <p:sp>
          <p:nvSpPr>
            <p:cNvPr id="1147" name="Shape 1147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Shape 1148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149" name="Shape 1149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Shape 1152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Shape 1153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Shape 1177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Shape 1178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Shape 1179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1" name="Shape 1191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[14:00 - 15:00)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92" name="Shape 1192"/>
          <p:cNvGrpSpPr/>
          <p:nvPr/>
        </p:nvGrpSpPr>
        <p:grpSpPr>
          <a:xfrm>
            <a:off x="9216792" y="2727980"/>
            <a:ext cx="1118400" cy="1487700"/>
            <a:chOff x="9035359" y="635855"/>
            <a:chExt cx="1118400" cy="1487700"/>
          </a:xfrm>
        </p:grpSpPr>
        <p:sp>
          <p:nvSpPr>
            <p:cNvPr id="1193" name="Shape 1193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Shape 1194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195" name="Shape 1195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Shape 1204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Shape 1205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Shape 1230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Shape 1231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7" name="Shape 1237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[15:00 - 16:00)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38" name="Shape 1238"/>
          <p:cNvGrpSpPr/>
          <p:nvPr/>
        </p:nvGrpSpPr>
        <p:grpSpPr>
          <a:xfrm>
            <a:off x="9369192" y="2880380"/>
            <a:ext cx="1118400" cy="1487700"/>
            <a:chOff x="9035359" y="635855"/>
            <a:chExt cx="1118400" cy="1487700"/>
          </a:xfrm>
        </p:grpSpPr>
        <p:sp>
          <p:nvSpPr>
            <p:cNvPr id="1239" name="Shape 1239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0" name="Shape 1240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241" name="Shape 1241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Shape 1256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Shape 1257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Shape 1283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[16:00 - 17:00)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Shape 1284"/>
          <p:cNvGrpSpPr/>
          <p:nvPr/>
        </p:nvGrpSpPr>
        <p:grpSpPr>
          <a:xfrm>
            <a:off x="9521592" y="3032780"/>
            <a:ext cx="1118400" cy="1487700"/>
            <a:chOff x="9035359" y="635855"/>
            <a:chExt cx="1118400" cy="1487700"/>
          </a:xfrm>
        </p:grpSpPr>
        <p:sp>
          <p:nvSpPr>
            <p:cNvPr id="1285" name="Shape 1285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6" name="Shape 1286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287" name="Shape 1287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Shape 1307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Shape 1308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9" name="Shape 1329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[18:00 - 19:00)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>
            <a:off x="9673992" y="3185180"/>
            <a:ext cx="1118400" cy="1487700"/>
            <a:chOff x="9035359" y="635855"/>
            <a:chExt cx="1118400" cy="1487700"/>
          </a:xfrm>
        </p:grpSpPr>
        <p:sp>
          <p:nvSpPr>
            <p:cNvPr id="1331" name="Shape 1331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2" name="Shape 1332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333" name="Shape 1333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Shape 1355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Shape 1356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5" name="Shape 1375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[19:00 - 20:00)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6" name="Shape 1376"/>
          <p:cNvGrpSpPr/>
          <p:nvPr/>
        </p:nvGrpSpPr>
        <p:grpSpPr>
          <a:xfrm>
            <a:off x="9826392" y="3337580"/>
            <a:ext cx="1118400" cy="1487700"/>
            <a:chOff x="9035359" y="635855"/>
            <a:chExt cx="1118400" cy="1487700"/>
          </a:xfrm>
        </p:grpSpPr>
        <p:sp>
          <p:nvSpPr>
            <p:cNvPr id="1377" name="Shape 1377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8" name="Shape 1378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379" name="Shape 1379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Shape 1380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Shape 1381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Shape 1404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Shape 1405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1" name="Shape 1421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[21:00 - 22:00)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2" name="Shape 1422"/>
          <p:cNvGrpSpPr/>
          <p:nvPr/>
        </p:nvGrpSpPr>
        <p:grpSpPr>
          <a:xfrm>
            <a:off x="9978792" y="3489980"/>
            <a:ext cx="1118400" cy="1487700"/>
            <a:chOff x="9035359" y="635855"/>
            <a:chExt cx="1118400" cy="1487700"/>
          </a:xfrm>
        </p:grpSpPr>
        <p:sp>
          <p:nvSpPr>
            <p:cNvPr id="1423" name="Shape 1423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4" name="Shape 1424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425" name="Shape 1425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Shape 1428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Shape 1453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7" name="Shape 1467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[22:00 - 23:00)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8" name="Shape 1468"/>
          <p:cNvGrpSpPr/>
          <p:nvPr/>
        </p:nvGrpSpPr>
        <p:grpSpPr>
          <a:xfrm>
            <a:off x="10131192" y="3642380"/>
            <a:ext cx="1118400" cy="1487700"/>
            <a:chOff x="9035359" y="635855"/>
            <a:chExt cx="1118400" cy="1487700"/>
          </a:xfrm>
        </p:grpSpPr>
        <p:sp>
          <p:nvSpPr>
            <p:cNvPr id="1469" name="Shape 1469"/>
            <p:cNvSpPr/>
            <p:nvPr/>
          </p:nvSpPr>
          <p:spPr>
            <a:xfrm>
              <a:off x="9035359" y="635855"/>
              <a:ext cx="1118400" cy="14877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0" name="Shape 1470"/>
            <p:cNvGrpSpPr/>
            <p:nvPr/>
          </p:nvGrpSpPr>
          <p:grpSpPr>
            <a:xfrm>
              <a:off x="9370560" y="1158595"/>
              <a:ext cx="448099" cy="662303"/>
              <a:chOff x="7407381" y="3011506"/>
              <a:chExt cx="941187" cy="1391100"/>
            </a:xfrm>
          </p:grpSpPr>
          <p:sp>
            <p:nvSpPr>
              <p:cNvPr id="1471" name="Shape 1471"/>
              <p:cNvSpPr/>
              <p:nvPr/>
            </p:nvSpPr>
            <p:spPr>
              <a:xfrm>
                <a:off x="74073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77455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2528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7455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82528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Shape 1476"/>
              <p:cNvSpPr/>
              <p:nvPr/>
            </p:nvSpPr>
            <p:spPr>
              <a:xfrm>
                <a:off x="74073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Shape 1477"/>
              <p:cNvSpPr/>
              <p:nvPr/>
            </p:nvSpPr>
            <p:spPr>
              <a:xfrm>
                <a:off x="77455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Shape 1478"/>
              <p:cNvSpPr/>
              <p:nvPr/>
            </p:nvSpPr>
            <p:spPr>
              <a:xfrm>
                <a:off x="82528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Shape 1479"/>
              <p:cNvSpPr/>
              <p:nvPr/>
            </p:nvSpPr>
            <p:spPr>
              <a:xfrm>
                <a:off x="74073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Shape 1480"/>
              <p:cNvSpPr/>
              <p:nvPr/>
            </p:nvSpPr>
            <p:spPr>
              <a:xfrm>
                <a:off x="77455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Shape 1481"/>
              <p:cNvSpPr/>
              <p:nvPr/>
            </p:nvSpPr>
            <p:spPr>
              <a:xfrm>
                <a:off x="82528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74073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Shape 1483"/>
              <p:cNvSpPr/>
              <p:nvPr/>
            </p:nvSpPr>
            <p:spPr>
              <a:xfrm>
                <a:off x="77455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Shape 1484"/>
              <p:cNvSpPr/>
              <p:nvPr/>
            </p:nvSpPr>
            <p:spPr>
              <a:xfrm>
                <a:off x="82528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Shape 1485"/>
              <p:cNvSpPr/>
              <p:nvPr/>
            </p:nvSpPr>
            <p:spPr>
              <a:xfrm>
                <a:off x="74073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Shape 1486"/>
              <p:cNvSpPr/>
              <p:nvPr/>
            </p:nvSpPr>
            <p:spPr>
              <a:xfrm>
                <a:off x="77455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Shape 1487"/>
              <p:cNvSpPr/>
              <p:nvPr/>
            </p:nvSpPr>
            <p:spPr>
              <a:xfrm>
                <a:off x="82528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Shape 1488"/>
              <p:cNvSpPr/>
              <p:nvPr/>
            </p:nvSpPr>
            <p:spPr>
              <a:xfrm>
                <a:off x="74073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Shape 1489"/>
              <p:cNvSpPr/>
              <p:nvPr/>
            </p:nvSpPr>
            <p:spPr>
              <a:xfrm>
                <a:off x="77455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Shape 1490"/>
              <p:cNvSpPr/>
              <p:nvPr/>
            </p:nvSpPr>
            <p:spPr>
              <a:xfrm>
                <a:off x="82528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Shape 1491"/>
              <p:cNvSpPr/>
              <p:nvPr/>
            </p:nvSpPr>
            <p:spPr>
              <a:xfrm>
                <a:off x="74073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Shape 1492"/>
              <p:cNvSpPr/>
              <p:nvPr/>
            </p:nvSpPr>
            <p:spPr>
              <a:xfrm>
                <a:off x="7576481" y="30115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Shape 1493"/>
              <p:cNvSpPr/>
              <p:nvPr/>
            </p:nvSpPr>
            <p:spPr>
              <a:xfrm>
                <a:off x="7914681" y="30115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Shape 1494"/>
              <p:cNvSpPr/>
              <p:nvPr/>
            </p:nvSpPr>
            <p:spPr>
              <a:xfrm>
                <a:off x="8083769" y="30115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Shape 1495"/>
              <p:cNvSpPr/>
              <p:nvPr/>
            </p:nvSpPr>
            <p:spPr>
              <a:xfrm>
                <a:off x="7914681" y="38751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Shape 1496"/>
              <p:cNvSpPr/>
              <p:nvPr/>
            </p:nvSpPr>
            <p:spPr>
              <a:xfrm>
                <a:off x="8083769" y="36592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Shape 1497"/>
              <p:cNvSpPr/>
              <p:nvPr/>
            </p:nvSpPr>
            <p:spPr>
              <a:xfrm>
                <a:off x="7576481" y="38751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7914681" y="32274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Shape 1499"/>
              <p:cNvSpPr/>
              <p:nvPr/>
            </p:nvSpPr>
            <p:spPr>
              <a:xfrm>
                <a:off x="8083769" y="32274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Shape 1500"/>
              <p:cNvSpPr/>
              <p:nvPr/>
            </p:nvSpPr>
            <p:spPr>
              <a:xfrm>
                <a:off x="7576481" y="34433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Shape 1501"/>
              <p:cNvSpPr/>
              <p:nvPr/>
            </p:nvSpPr>
            <p:spPr>
              <a:xfrm>
                <a:off x="7914681" y="40910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Shape 1502"/>
              <p:cNvSpPr/>
              <p:nvPr/>
            </p:nvSpPr>
            <p:spPr>
              <a:xfrm>
                <a:off x="8083769" y="40910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Shape 1503"/>
              <p:cNvSpPr/>
              <p:nvPr/>
            </p:nvSpPr>
            <p:spPr>
              <a:xfrm>
                <a:off x="7576481" y="43069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Shape 1504"/>
              <p:cNvSpPr/>
              <p:nvPr/>
            </p:nvSpPr>
            <p:spPr>
              <a:xfrm>
                <a:off x="7914681" y="36592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Shape 1505"/>
              <p:cNvSpPr/>
              <p:nvPr/>
            </p:nvSpPr>
            <p:spPr>
              <a:xfrm>
                <a:off x="8083769" y="38751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Shape 1506"/>
              <p:cNvSpPr/>
              <p:nvPr/>
            </p:nvSpPr>
            <p:spPr>
              <a:xfrm>
                <a:off x="7576481" y="40910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Shape 1507"/>
              <p:cNvSpPr/>
              <p:nvPr/>
            </p:nvSpPr>
            <p:spPr>
              <a:xfrm>
                <a:off x="7914681" y="34433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Shape 1508"/>
              <p:cNvSpPr/>
              <p:nvPr/>
            </p:nvSpPr>
            <p:spPr>
              <a:xfrm>
                <a:off x="8083769" y="34433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Shape 1509"/>
              <p:cNvSpPr/>
              <p:nvPr/>
            </p:nvSpPr>
            <p:spPr>
              <a:xfrm>
                <a:off x="7576481" y="32274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Shape 1510"/>
              <p:cNvSpPr/>
              <p:nvPr/>
            </p:nvSpPr>
            <p:spPr>
              <a:xfrm>
                <a:off x="7914681" y="4306906"/>
                <a:ext cx="95700" cy="95700"/>
              </a:xfrm>
              <a:prstGeom prst="rect">
                <a:avLst/>
              </a:prstGeom>
              <a:solidFill>
                <a:srgbClr val="FFE16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Shape 1511"/>
              <p:cNvSpPr/>
              <p:nvPr/>
            </p:nvSpPr>
            <p:spPr>
              <a:xfrm>
                <a:off x="8083769" y="4306906"/>
                <a:ext cx="95700" cy="95700"/>
              </a:xfrm>
              <a:prstGeom prst="rect">
                <a:avLst/>
              </a:prstGeom>
              <a:solidFill>
                <a:srgbClr val="7BCFA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Shape 1512"/>
              <p:cNvSpPr/>
              <p:nvPr/>
            </p:nvSpPr>
            <p:spPr>
              <a:xfrm>
                <a:off x="7576481" y="3659206"/>
                <a:ext cx="95700" cy="95700"/>
              </a:xfrm>
              <a:prstGeom prst="rect">
                <a:avLst/>
              </a:prstGeom>
              <a:solidFill>
                <a:srgbClr val="ED9D9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Shape 1513"/>
            <p:cNvSpPr txBox="1"/>
            <p:nvPr/>
          </p:nvSpPr>
          <p:spPr>
            <a:xfrm>
              <a:off x="9207827" y="704223"/>
              <a:ext cx="7737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latin typeface="Open Sans"/>
                  <a:ea typeface="Open Sans"/>
                  <a:cs typeface="Open Sans"/>
                  <a:sym typeface="Open Sans"/>
                </a:rPr>
                <a:t>[23:00 - 0:00)</a:t>
              </a:r>
              <a:endParaRPr sz="7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4" name="Shape 1514"/>
          <p:cNvSpPr txBox="1"/>
          <p:nvPr/>
        </p:nvSpPr>
        <p:spPr>
          <a:xfrm>
            <a:off x="381075" y="245900"/>
            <a:ext cx="5175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Batch: Fixed Windows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4508" y="1587358"/>
            <a:ext cx="1748246" cy="898955"/>
          </a:xfrm>
          <a:custGeom>
            <a:avLst/>
            <a:gdLst/>
            <a:ahLst/>
            <a:cxnLst/>
            <a:rect l="l" t="t" r="r" b="b"/>
            <a:pathLst>
              <a:path w="2883535" h="1482725">
                <a:moveTo>
                  <a:pt x="2658505" y="0"/>
                </a:moveTo>
                <a:lnTo>
                  <a:pt x="224652" y="0"/>
                </a:lnTo>
                <a:lnTo>
                  <a:pt x="179378" y="4564"/>
                </a:lnTo>
                <a:lnTo>
                  <a:pt x="137209" y="17654"/>
                </a:lnTo>
                <a:lnTo>
                  <a:pt x="99048" y="38367"/>
                </a:lnTo>
                <a:lnTo>
                  <a:pt x="65800" y="65800"/>
                </a:lnTo>
                <a:lnTo>
                  <a:pt x="38367" y="99048"/>
                </a:lnTo>
                <a:lnTo>
                  <a:pt x="17654" y="137209"/>
                </a:lnTo>
                <a:lnTo>
                  <a:pt x="4564" y="179378"/>
                </a:lnTo>
                <a:lnTo>
                  <a:pt x="0" y="224652"/>
                </a:lnTo>
                <a:lnTo>
                  <a:pt x="0" y="1257605"/>
                </a:lnTo>
                <a:lnTo>
                  <a:pt x="4564" y="1302880"/>
                </a:lnTo>
                <a:lnTo>
                  <a:pt x="17654" y="1345049"/>
                </a:lnTo>
                <a:lnTo>
                  <a:pt x="38367" y="1383209"/>
                </a:lnTo>
                <a:lnTo>
                  <a:pt x="65800" y="1416458"/>
                </a:lnTo>
                <a:lnTo>
                  <a:pt x="99048" y="1443890"/>
                </a:lnTo>
                <a:lnTo>
                  <a:pt x="137209" y="1464603"/>
                </a:lnTo>
                <a:lnTo>
                  <a:pt x="179378" y="1477694"/>
                </a:lnTo>
                <a:lnTo>
                  <a:pt x="224652" y="1482258"/>
                </a:lnTo>
                <a:lnTo>
                  <a:pt x="2658505" y="1482258"/>
                </a:lnTo>
                <a:lnTo>
                  <a:pt x="2703780" y="1477694"/>
                </a:lnTo>
                <a:lnTo>
                  <a:pt x="2745949" y="1464603"/>
                </a:lnTo>
                <a:lnTo>
                  <a:pt x="2784109" y="1443890"/>
                </a:lnTo>
                <a:lnTo>
                  <a:pt x="2817357" y="1416458"/>
                </a:lnTo>
                <a:lnTo>
                  <a:pt x="2844790" y="1383209"/>
                </a:lnTo>
                <a:lnTo>
                  <a:pt x="2865503" y="1345049"/>
                </a:lnTo>
                <a:lnTo>
                  <a:pt x="2878594" y="1302880"/>
                </a:lnTo>
                <a:lnTo>
                  <a:pt x="2883158" y="1257605"/>
                </a:lnTo>
                <a:lnTo>
                  <a:pt x="2883158" y="224652"/>
                </a:lnTo>
                <a:lnTo>
                  <a:pt x="2878594" y="179378"/>
                </a:lnTo>
                <a:lnTo>
                  <a:pt x="2865503" y="137209"/>
                </a:lnTo>
                <a:lnTo>
                  <a:pt x="2844790" y="99048"/>
                </a:lnTo>
                <a:lnTo>
                  <a:pt x="2817357" y="65800"/>
                </a:lnTo>
                <a:lnTo>
                  <a:pt x="2784109" y="38367"/>
                </a:lnTo>
                <a:lnTo>
                  <a:pt x="2745949" y="17654"/>
                </a:lnTo>
                <a:lnTo>
                  <a:pt x="2703780" y="4564"/>
                </a:lnTo>
                <a:lnTo>
                  <a:pt x="2658505" y="0"/>
                </a:lnTo>
                <a:close/>
              </a:path>
            </a:pathLst>
          </a:custGeom>
          <a:solidFill>
            <a:srgbClr val="0085CC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" name="object 4"/>
          <p:cNvSpPr txBox="1"/>
          <p:nvPr/>
        </p:nvSpPr>
        <p:spPr>
          <a:xfrm>
            <a:off x="1333762" y="1891870"/>
            <a:ext cx="47276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用户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5944" y="1587358"/>
            <a:ext cx="1748246" cy="898955"/>
          </a:xfrm>
          <a:custGeom>
            <a:avLst/>
            <a:gdLst/>
            <a:ahLst/>
            <a:cxnLst/>
            <a:rect l="l" t="t" r="r" b="b"/>
            <a:pathLst>
              <a:path w="2883534" h="1482725">
                <a:moveTo>
                  <a:pt x="2658505" y="0"/>
                </a:moveTo>
                <a:lnTo>
                  <a:pt x="224652" y="0"/>
                </a:lnTo>
                <a:lnTo>
                  <a:pt x="179378" y="4564"/>
                </a:lnTo>
                <a:lnTo>
                  <a:pt x="137209" y="17654"/>
                </a:lnTo>
                <a:lnTo>
                  <a:pt x="99048" y="38367"/>
                </a:lnTo>
                <a:lnTo>
                  <a:pt x="65800" y="65800"/>
                </a:lnTo>
                <a:lnTo>
                  <a:pt x="38367" y="99048"/>
                </a:lnTo>
                <a:lnTo>
                  <a:pt x="17654" y="137209"/>
                </a:lnTo>
                <a:lnTo>
                  <a:pt x="4564" y="179378"/>
                </a:lnTo>
                <a:lnTo>
                  <a:pt x="0" y="224652"/>
                </a:lnTo>
                <a:lnTo>
                  <a:pt x="0" y="1257605"/>
                </a:lnTo>
                <a:lnTo>
                  <a:pt x="4564" y="1302880"/>
                </a:lnTo>
                <a:lnTo>
                  <a:pt x="17654" y="1345049"/>
                </a:lnTo>
                <a:lnTo>
                  <a:pt x="38367" y="1383209"/>
                </a:lnTo>
                <a:lnTo>
                  <a:pt x="65800" y="1416458"/>
                </a:lnTo>
                <a:lnTo>
                  <a:pt x="99048" y="1443890"/>
                </a:lnTo>
                <a:lnTo>
                  <a:pt x="137209" y="1464603"/>
                </a:lnTo>
                <a:lnTo>
                  <a:pt x="179378" y="1477694"/>
                </a:lnTo>
                <a:lnTo>
                  <a:pt x="224652" y="1482258"/>
                </a:lnTo>
                <a:lnTo>
                  <a:pt x="2658505" y="1482258"/>
                </a:lnTo>
                <a:lnTo>
                  <a:pt x="2703780" y="1477694"/>
                </a:lnTo>
                <a:lnTo>
                  <a:pt x="2745949" y="1464603"/>
                </a:lnTo>
                <a:lnTo>
                  <a:pt x="2784109" y="1443890"/>
                </a:lnTo>
                <a:lnTo>
                  <a:pt x="2817357" y="1416458"/>
                </a:lnTo>
                <a:lnTo>
                  <a:pt x="2844790" y="1383209"/>
                </a:lnTo>
                <a:lnTo>
                  <a:pt x="2865503" y="1345049"/>
                </a:lnTo>
                <a:lnTo>
                  <a:pt x="2878594" y="1302880"/>
                </a:lnTo>
                <a:lnTo>
                  <a:pt x="2883158" y="1257605"/>
                </a:lnTo>
                <a:lnTo>
                  <a:pt x="2883158" y="224652"/>
                </a:lnTo>
                <a:lnTo>
                  <a:pt x="2878594" y="179378"/>
                </a:lnTo>
                <a:lnTo>
                  <a:pt x="2865503" y="137209"/>
                </a:lnTo>
                <a:lnTo>
                  <a:pt x="2844790" y="99048"/>
                </a:lnTo>
                <a:lnTo>
                  <a:pt x="2817357" y="65800"/>
                </a:lnTo>
                <a:lnTo>
                  <a:pt x="2784109" y="38367"/>
                </a:lnTo>
                <a:lnTo>
                  <a:pt x="2745949" y="17654"/>
                </a:lnTo>
                <a:lnTo>
                  <a:pt x="2703780" y="4564"/>
                </a:lnTo>
                <a:lnTo>
                  <a:pt x="2658505" y="0"/>
                </a:lnTo>
                <a:close/>
              </a:path>
            </a:pathLst>
          </a:custGeom>
          <a:solidFill>
            <a:srgbClr val="00BEDC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 txBox="1"/>
          <p:nvPr/>
        </p:nvSpPr>
        <p:spPr>
          <a:xfrm>
            <a:off x="4795198" y="1891870"/>
            <a:ext cx="47276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系统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5944" y="4282231"/>
            <a:ext cx="1748246" cy="898955"/>
          </a:xfrm>
          <a:custGeom>
            <a:avLst/>
            <a:gdLst/>
            <a:ahLst/>
            <a:cxnLst/>
            <a:rect l="l" t="t" r="r" b="b"/>
            <a:pathLst>
              <a:path w="2883534" h="1482725">
                <a:moveTo>
                  <a:pt x="2658505" y="0"/>
                </a:moveTo>
                <a:lnTo>
                  <a:pt x="224652" y="0"/>
                </a:lnTo>
                <a:lnTo>
                  <a:pt x="179378" y="4564"/>
                </a:lnTo>
                <a:lnTo>
                  <a:pt x="137209" y="17654"/>
                </a:lnTo>
                <a:lnTo>
                  <a:pt x="99048" y="38367"/>
                </a:lnTo>
                <a:lnTo>
                  <a:pt x="65800" y="65800"/>
                </a:lnTo>
                <a:lnTo>
                  <a:pt x="38367" y="99048"/>
                </a:lnTo>
                <a:lnTo>
                  <a:pt x="17654" y="137209"/>
                </a:lnTo>
                <a:lnTo>
                  <a:pt x="4564" y="179378"/>
                </a:lnTo>
                <a:lnTo>
                  <a:pt x="0" y="224652"/>
                </a:lnTo>
                <a:lnTo>
                  <a:pt x="0" y="1257605"/>
                </a:lnTo>
                <a:lnTo>
                  <a:pt x="4564" y="1302880"/>
                </a:lnTo>
                <a:lnTo>
                  <a:pt x="17654" y="1345049"/>
                </a:lnTo>
                <a:lnTo>
                  <a:pt x="38367" y="1383209"/>
                </a:lnTo>
                <a:lnTo>
                  <a:pt x="65800" y="1416458"/>
                </a:lnTo>
                <a:lnTo>
                  <a:pt x="99048" y="1443890"/>
                </a:lnTo>
                <a:lnTo>
                  <a:pt x="137209" y="1464603"/>
                </a:lnTo>
                <a:lnTo>
                  <a:pt x="179378" y="1477694"/>
                </a:lnTo>
                <a:lnTo>
                  <a:pt x="224652" y="1482258"/>
                </a:lnTo>
                <a:lnTo>
                  <a:pt x="2658505" y="1482258"/>
                </a:lnTo>
                <a:lnTo>
                  <a:pt x="2703780" y="1477694"/>
                </a:lnTo>
                <a:lnTo>
                  <a:pt x="2745949" y="1464603"/>
                </a:lnTo>
                <a:lnTo>
                  <a:pt x="2784109" y="1443890"/>
                </a:lnTo>
                <a:lnTo>
                  <a:pt x="2817357" y="1416458"/>
                </a:lnTo>
                <a:lnTo>
                  <a:pt x="2844790" y="1383209"/>
                </a:lnTo>
                <a:lnTo>
                  <a:pt x="2865503" y="1345049"/>
                </a:lnTo>
                <a:lnTo>
                  <a:pt x="2878594" y="1302880"/>
                </a:lnTo>
                <a:lnTo>
                  <a:pt x="2883158" y="1257605"/>
                </a:lnTo>
                <a:lnTo>
                  <a:pt x="2883158" y="224652"/>
                </a:lnTo>
                <a:lnTo>
                  <a:pt x="2878594" y="179378"/>
                </a:lnTo>
                <a:lnTo>
                  <a:pt x="2865503" y="137209"/>
                </a:lnTo>
                <a:lnTo>
                  <a:pt x="2844790" y="99048"/>
                </a:lnTo>
                <a:lnTo>
                  <a:pt x="2817357" y="65800"/>
                </a:lnTo>
                <a:lnTo>
                  <a:pt x="2784109" y="38367"/>
                </a:lnTo>
                <a:lnTo>
                  <a:pt x="2745949" y="17654"/>
                </a:lnTo>
                <a:lnTo>
                  <a:pt x="2703780" y="4564"/>
                </a:lnTo>
                <a:lnTo>
                  <a:pt x="2658505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8" name="object 8"/>
          <p:cNvSpPr txBox="1"/>
          <p:nvPr/>
        </p:nvSpPr>
        <p:spPr>
          <a:xfrm>
            <a:off x="4795198" y="4586743"/>
            <a:ext cx="47276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4508" y="4282231"/>
            <a:ext cx="1748246" cy="898955"/>
          </a:xfrm>
          <a:custGeom>
            <a:avLst/>
            <a:gdLst/>
            <a:ahLst/>
            <a:cxnLst/>
            <a:rect l="l" t="t" r="r" b="b"/>
            <a:pathLst>
              <a:path w="2883535" h="1482725">
                <a:moveTo>
                  <a:pt x="2658505" y="0"/>
                </a:moveTo>
                <a:lnTo>
                  <a:pt x="224652" y="0"/>
                </a:lnTo>
                <a:lnTo>
                  <a:pt x="179378" y="4564"/>
                </a:lnTo>
                <a:lnTo>
                  <a:pt x="137209" y="17654"/>
                </a:lnTo>
                <a:lnTo>
                  <a:pt x="99048" y="38367"/>
                </a:lnTo>
                <a:lnTo>
                  <a:pt x="65800" y="65800"/>
                </a:lnTo>
                <a:lnTo>
                  <a:pt x="38367" y="99048"/>
                </a:lnTo>
                <a:lnTo>
                  <a:pt x="17654" y="137209"/>
                </a:lnTo>
                <a:lnTo>
                  <a:pt x="4564" y="179378"/>
                </a:lnTo>
                <a:lnTo>
                  <a:pt x="0" y="224652"/>
                </a:lnTo>
                <a:lnTo>
                  <a:pt x="0" y="1257605"/>
                </a:lnTo>
                <a:lnTo>
                  <a:pt x="4564" y="1302880"/>
                </a:lnTo>
                <a:lnTo>
                  <a:pt x="17654" y="1345049"/>
                </a:lnTo>
                <a:lnTo>
                  <a:pt x="38367" y="1383209"/>
                </a:lnTo>
                <a:lnTo>
                  <a:pt x="65800" y="1416458"/>
                </a:lnTo>
                <a:lnTo>
                  <a:pt x="99048" y="1443890"/>
                </a:lnTo>
                <a:lnTo>
                  <a:pt x="137209" y="1464603"/>
                </a:lnTo>
                <a:lnTo>
                  <a:pt x="179378" y="1477694"/>
                </a:lnTo>
                <a:lnTo>
                  <a:pt x="224652" y="1482258"/>
                </a:lnTo>
                <a:lnTo>
                  <a:pt x="2658505" y="1482258"/>
                </a:lnTo>
                <a:lnTo>
                  <a:pt x="2703780" y="1477694"/>
                </a:lnTo>
                <a:lnTo>
                  <a:pt x="2745949" y="1464603"/>
                </a:lnTo>
                <a:lnTo>
                  <a:pt x="2784109" y="1443890"/>
                </a:lnTo>
                <a:lnTo>
                  <a:pt x="2817357" y="1416458"/>
                </a:lnTo>
                <a:lnTo>
                  <a:pt x="2844790" y="1383209"/>
                </a:lnTo>
                <a:lnTo>
                  <a:pt x="2865503" y="1345049"/>
                </a:lnTo>
                <a:lnTo>
                  <a:pt x="2878594" y="1302880"/>
                </a:lnTo>
                <a:lnTo>
                  <a:pt x="2883158" y="1257605"/>
                </a:lnTo>
                <a:lnTo>
                  <a:pt x="2883158" y="224652"/>
                </a:lnTo>
                <a:lnTo>
                  <a:pt x="2878594" y="179378"/>
                </a:lnTo>
                <a:lnTo>
                  <a:pt x="2865503" y="137209"/>
                </a:lnTo>
                <a:lnTo>
                  <a:pt x="2844790" y="99048"/>
                </a:lnTo>
                <a:lnTo>
                  <a:pt x="2817357" y="65800"/>
                </a:lnTo>
                <a:lnTo>
                  <a:pt x="2784109" y="38367"/>
                </a:lnTo>
                <a:lnTo>
                  <a:pt x="2745949" y="17654"/>
                </a:lnTo>
                <a:lnTo>
                  <a:pt x="2703780" y="4564"/>
                </a:lnTo>
                <a:lnTo>
                  <a:pt x="2658505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0" name="object 10"/>
          <p:cNvSpPr txBox="1"/>
          <p:nvPr/>
        </p:nvSpPr>
        <p:spPr>
          <a:xfrm>
            <a:off x="1333762" y="4586743"/>
            <a:ext cx="47276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决策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7667" y="1743693"/>
            <a:ext cx="743418" cy="586342"/>
          </a:xfrm>
          <a:custGeom>
            <a:avLst/>
            <a:gdLst/>
            <a:ahLst/>
            <a:cxnLst/>
            <a:rect l="l" t="t" r="r" b="b"/>
            <a:pathLst>
              <a:path w="1226185" h="967104">
                <a:moveTo>
                  <a:pt x="742438" y="0"/>
                </a:moveTo>
                <a:lnTo>
                  <a:pt x="742438" y="241636"/>
                </a:lnTo>
                <a:lnTo>
                  <a:pt x="0" y="241636"/>
                </a:lnTo>
                <a:lnTo>
                  <a:pt x="0" y="724920"/>
                </a:lnTo>
                <a:lnTo>
                  <a:pt x="742438" y="724920"/>
                </a:lnTo>
                <a:lnTo>
                  <a:pt x="742438" y="966556"/>
                </a:lnTo>
                <a:lnTo>
                  <a:pt x="1225721" y="483273"/>
                </a:lnTo>
                <a:lnTo>
                  <a:pt x="742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2" name="object 12"/>
          <p:cNvSpPr/>
          <p:nvPr/>
        </p:nvSpPr>
        <p:spPr>
          <a:xfrm>
            <a:off x="2927666" y="1743690"/>
            <a:ext cx="743418" cy="586342"/>
          </a:xfrm>
          <a:custGeom>
            <a:avLst/>
            <a:gdLst/>
            <a:ahLst/>
            <a:cxnLst/>
            <a:rect l="l" t="t" r="r" b="b"/>
            <a:pathLst>
              <a:path w="1226185" h="967104">
                <a:moveTo>
                  <a:pt x="742434" y="966560"/>
                </a:moveTo>
                <a:lnTo>
                  <a:pt x="742434" y="724921"/>
                </a:lnTo>
                <a:lnTo>
                  <a:pt x="0" y="724921"/>
                </a:lnTo>
                <a:lnTo>
                  <a:pt x="0" y="241641"/>
                </a:lnTo>
                <a:lnTo>
                  <a:pt x="742434" y="241641"/>
                </a:lnTo>
                <a:lnTo>
                  <a:pt x="742434" y="0"/>
                </a:lnTo>
                <a:lnTo>
                  <a:pt x="1225711" y="483280"/>
                </a:lnTo>
                <a:lnTo>
                  <a:pt x="742434" y="966560"/>
                </a:lnTo>
                <a:close/>
              </a:path>
            </a:pathLst>
          </a:custGeom>
          <a:ln w="3141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3" name="object 13"/>
          <p:cNvSpPr/>
          <p:nvPr/>
        </p:nvSpPr>
        <p:spPr>
          <a:xfrm>
            <a:off x="4736952" y="3012562"/>
            <a:ext cx="586342" cy="743418"/>
          </a:xfrm>
          <a:custGeom>
            <a:avLst/>
            <a:gdLst/>
            <a:ahLst/>
            <a:cxnLst/>
            <a:rect l="l" t="t" r="r" b="b"/>
            <a:pathLst>
              <a:path w="967104" h="1226185">
                <a:moveTo>
                  <a:pt x="966556" y="742438"/>
                </a:moveTo>
                <a:lnTo>
                  <a:pt x="0" y="742438"/>
                </a:lnTo>
                <a:lnTo>
                  <a:pt x="483273" y="1225721"/>
                </a:lnTo>
                <a:lnTo>
                  <a:pt x="966556" y="742438"/>
                </a:lnTo>
                <a:close/>
              </a:path>
              <a:path w="967104" h="1226185">
                <a:moveTo>
                  <a:pt x="724909" y="0"/>
                </a:moveTo>
                <a:lnTo>
                  <a:pt x="241636" y="0"/>
                </a:lnTo>
                <a:lnTo>
                  <a:pt x="241636" y="742438"/>
                </a:lnTo>
                <a:lnTo>
                  <a:pt x="724909" y="742438"/>
                </a:lnTo>
                <a:lnTo>
                  <a:pt x="724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4" name="object 14"/>
          <p:cNvSpPr/>
          <p:nvPr/>
        </p:nvSpPr>
        <p:spPr>
          <a:xfrm>
            <a:off x="4736951" y="3012562"/>
            <a:ext cx="586342" cy="743418"/>
          </a:xfrm>
          <a:custGeom>
            <a:avLst/>
            <a:gdLst/>
            <a:ahLst/>
            <a:cxnLst/>
            <a:rect l="l" t="t" r="r" b="b"/>
            <a:pathLst>
              <a:path w="967104" h="1226185">
                <a:moveTo>
                  <a:pt x="0" y="742434"/>
                </a:moveTo>
                <a:lnTo>
                  <a:pt x="241640" y="742434"/>
                </a:lnTo>
                <a:lnTo>
                  <a:pt x="241640" y="0"/>
                </a:lnTo>
                <a:lnTo>
                  <a:pt x="724919" y="0"/>
                </a:lnTo>
                <a:lnTo>
                  <a:pt x="724919" y="742434"/>
                </a:lnTo>
                <a:lnTo>
                  <a:pt x="966561" y="742434"/>
                </a:lnTo>
                <a:lnTo>
                  <a:pt x="483280" y="1225710"/>
                </a:lnTo>
                <a:lnTo>
                  <a:pt x="0" y="742434"/>
                </a:lnTo>
                <a:close/>
              </a:path>
            </a:pathLst>
          </a:custGeom>
          <a:ln w="3141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5" name="object 15"/>
          <p:cNvSpPr/>
          <p:nvPr/>
        </p:nvSpPr>
        <p:spPr>
          <a:xfrm>
            <a:off x="2927667" y="4438566"/>
            <a:ext cx="743418" cy="586342"/>
          </a:xfrm>
          <a:custGeom>
            <a:avLst/>
            <a:gdLst/>
            <a:ahLst/>
            <a:cxnLst/>
            <a:rect l="l" t="t" r="r" b="b"/>
            <a:pathLst>
              <a:path w="1226185" h="967104">
                <a:moveTo>
                  <a:pt x="483283" y="0"/>
                </a:moveTo>
                <a:lnTo>
                  <a:pt x="0" y="483273"/>
                </a:lnTo>
                <a:lnTo>
                  <a:pt x="483283" y="966556"/>
                </a:lnTo>
                <a:lnTo>
                  <a:pt x="483283" y="724920"/>
                </a:lnTo>
                <a:lnTo>
                  <a:pt x="1225721" y="724920"/>
                </a:lnTo>
                <a:lnTo>
                  <a:pt x="1225721" y="241636"/>
                </a:lnTo>
                <a:lnTo>
                  <a:pt x="483283" y="241636"/>
                </a:lnTo>
                <a:lnTo>
                  <a:pt x="48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6" name="object 16"/>
          <p:cNvSpPr/>
          <p:nvPr/>
        </p:nvSpPr>
        <p:spPr>
          <a:xfrm>
            <a:off x="2927673" y="4438566"/>
            <a:ext cx="743418" cy="586342"/>
          </a:xfrm>
          <a:custGeom>
            <a:avLst/>
            <a:gdLst/>
            <a:ahLst/>
            <a:cxnLst/>
            <a:rect l="l" t="t" r="r" b="b"/>
            <a:pathLst>
              <a:path w="1226185" h="967104">
                <a:moveTo>
                  <a:pt x="483277" y="0"/>
                </a:moveTo>
                <a:lnTo>
                  <a:pt x="483277" y="241639"/>
                </a:lnTo>
                <a:lnTo>
                  <a:pt x="1225710" y="241639"/>
                </a:lnTo>
                <a:lnTo>
                  <a:pt x="1225710" y="724919"/>
                </a:lnTo>
                <a:lnTo>
                  <a:pt x="483277" y="724919"/>
                </a:lnTo>
                <a:lnTo>
                  <a:pt x="483277" y="966561"/>
                </a:lnTo>
                <a:lnTo>
                  <a:pt x="0" y="483279"/>
                </a:lnTo>
                <a:lnTo>
                  <a:pt x="483277" y="0"/>
                </a:lnTo>
                <a:close/>
              </a:path>
            </a:pathLst>
          </a:custGeom>
          <a:ln w="3141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7" name="object 17"/>
          <p:cNvSpPr/>
          <p:nvPr/>
        </p:nvSpPr>
        <p:spPr>
          <a:xfrm>
            <a:off x="1275509" y="3012562"/>
            <a:ext cx="586342" cy="743418"/>
          </a:xfrm>
          <a:custGeom>
            <a:avLst/>
            <a:gdLst/>
            <a:ahLst/>
            <a:cxnLst/>
            <a:rect l="l" t="t" r="r" b="b"/>
            <a:pathLst>
              <a:path w="967105" h="1226185">
                <a:moveTo>
                  <a:pt x="724920" y="483283"/>
                </a:moveTo>
                <a:lnTo>
                  <a:pt x="241647" y="483283"/>
                </a:lnTo>
                <a:lnTo>
                  <a:pt x="241647" y="1225721"/>
                </a:lnTo>
                <a:lnTo>
                  <a:pt x="724920" y="1225721"/>
                </a:lnTo>
                <a:lnTo>
                  <a:pt x="724920" y="483283"/>
                </a:lnTo>
                <a:close/>
              </a:path>
              <a:path w="967105" h="1226185">
                <a:moveTo>
                  <a:pt x="483283" y="0"/>
                </a:moveTo>
                <a:lnTo>
                  <a:pt x="0" y="483283"/>
                </a:lnTo>
                <a:lnTo>
                  <a:pt x="966567" y="483283"/>
                </a:lnTo>
                <a:lnTo>
                  <a:pt x="483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8" name="object 18"/>
          <p:cNvSpPr/>
          <p:nvPr/>
        </p:nvSpPr>
        <p:spPr>
          <a:xfrm>
            <a:off x="1275513" y="3012568"/>
            <a:ext cx="586342" cy="743418"/>
          </a:xfrm>
          <a:custGeom>
            <a:avLst/>
            <a:gdLst/>
            <a:ahLst/>
            <a:cxnLst/>
            <a:rect l="l" t="t" r="r" b="b"/>
            <a:pathLst>
              <a:path w="967105" h="1226185">
                <a:moveTo>
                  <a:pt x="966560" y="483277"/>
                </a:moveTo>
                <a:lnTo>
                  <a:pt x="724921" y="483277"/>
                </a:lnTo>
                <a:lnTo>
                  <a:pt x="724921" y="1225710"/>
                </a:lnTo>
                <a:lnTo>
                  <a:pt x="241641" y="1225710"/>
                </a:lnTo>
                <a:lnTo>
                  <a:pt x="241641" y="483277"/>
                </a:lnTo>
                <a:lnTo>
                  <a:pt x="0" y="483277"/>
                </a:lnTo>
                <a:lnTo>
                  <a:pt x="483281" y="0"/>
                </a:lnTo>
                <a:lnTo>
                  <a:pt x="966560" y="483277"/>
                </a:lnTo>
                <a:close/>
              </a:path>
            </a:pathLst>
          </a:custGeom>
          <a:ln w="3141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9" name="object 19"/>
          <p:cNvSpPr txBox="1"/>
          <p:nvPr/>
        </p:nvSpPr>
        <p:spPr>
          <a:xfrm>
            <a:off x="3024461" y="1907106"/>
            <a:ext cx="421950" cy="252999"/>
          </a:xfrm>
          <a:prstGeom prst="rect">
            <a:avLst/>
          </a:prstGeom>
        </p:spPr>
        <p:txBody>
          <a:bodyPr vert="horz" wrap="square" lIns="0" tIns="10395" rIns="0" bIns="0" rtlCol="0">
            <a:spAutoFit/>
          </a:bodyPr>
          <a:lstStyle/>
          <a:p>
            <a:pPr marL="7700">
              <a:spcBef>
                <a:spcPts val="82"/>
              </a:spcBef>
            </a:pPr>
            <a:r>
              <a:rPr sz="1576" spc="21" dirty="0">
                <a:latin typeface="Noto Sans CJK JP Regular"/>
                <a:cs typeface="Noto Sans CJK JP Regular"/>
              </a:rPr>
              <a:t>使用</a:t>
            </a:r>
            <a:endParaRPr sz="1576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47555" y="4601979"/>
            <a:ext cx="421950" cy="252999"/>
          </a:xfrm>
          <a:prstGeom prst="rect">
            <a:avLst/>
          </a:prstGeom>
        </p:spPr>
        <p:txBody>
          <a:bodyPr vert="horz" wrap="square" lIns="0" tIns="10395" rIns="0" bIns="0" rtlCol="0">
            <a:spAutoFit/>
          </a:bodyPr>
          <a:lstStyle/>
          <a:p>
            <a:pPr marL="7700">
              <a:spcBef>
                <a:spcPts val="82"/>
              </a:spcBef>
            </a:pPr>
            <a:r>
              <a:rPr sz="1576" spc="21" dirty="0">
                <a:latin typeface="Noto Sans CJK JP Regular"/>
                <a:cs typeface="Noto Sans CJK JP Regular"/>
              </a:rPr>
              <a:t>处理</a:t>
            </a:r>
            <a:endParaRPr sz="1576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7264" y="3039917"/>
            <a:ext cx="218675" cy="458963"/>
          </a:xfrm>
          <a:prstGeom prst="rect">
            <a:avLst/>
          </a:prstGeom>
        </p:spPr>
        <p:txBody>
          <a:bodyPr vert="horz" wrap="square" lIns="0" tIns="48124" rIns="0" bIns="0" rtlCol="0">
            <a:spAutoFit/>
          </a:bodyPr>
          <a:lstStyle/>
          <a:p>
            <a:pPr marL="7700" marR="3080">
              <a:lnSpc>
                <a:spcPts val="1601"/>
              </a:lnSpc>
              <a:spcBef>
                <a:spcPts val="379"/>
              </a:spcBef>
            </a:pPr>
            <a:r>
              <a:rPr sz="1576" spc="15" dirty="0">
                <a:latin typeface="Noto Sans CJK JP Regular"/>
                <a:cs typeface="Noto Sans CJK JP Regular"/>
              </a:rPr>
              <a:t>产 生</a:t>
            </a:r>
            <a:endParaRPr sz="1576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7016" y="3191097"/>
            <a:ext cx="218675" cy="458963"/>
          </a:xfrm>
          <a:prstGeom prst="rect">
            <a:avLst/>
          </a:prstGeom>
        </p:spPr>
        <p:txBody>
          <a:bodyPr vert="horz" wrap="square" lIns="0" tIns="48124" rIns="0" bIns="0" rtlCol="0">
            <a:spAutoFit/>
          </a:bodyPr>
          <a:lstStyle/>
          <a:p>
            <a:pPr marL="7700" marR="3080">
              <a:lnSpc>
                <a:spcPts val="1601"/>
              </a:lnSpc>
              <a:spcBef>
                <a:spcPts val="379"/>
              </a:spcBef>
            </a:pPr>
            <a:r>
              <a:rPr sz="1576" spc="15" dirty="0">
                <a:latin typeface="Noto Sans CJK JP Regular"/>
                <a:cs typeface="Noto Sans CJK JP Regular"/>
              </a:rPr>
              <a:t>影 响</a:t>
            </a:r>
            <a:endParaRPr sz="1576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69486" y="2857174"/>
            <a:ext cx="3720941" cy="1123854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lnSpc>
                <a:spcPts val="2862"/>
              </a:lnSpc>
              <a:spcBef>
                <a:spcPts val="64"/>
              </a:spcBef>
            </a:pPr>
            <a:r>
              <a:rPr sz="2395" spc="3" dirty="0">
                <a:solidFill>
                  <a:srgbClr val="7F7F7F"/>
                </a:solidFill>
                <a:latin typeface="Noto Sans CJK JP Regular"/>
                <a:cs typeface="Noto Sans CJK JP Regular"/>
              </a:rPr>
              <a:t>越快越有竞争优势</a:t>
            </a:r>
            <a:endParaRPr sz="2395">
              <a:latin typeface="Noto Sans CJK JP Regular"/>
              <a:cs typeface="Noto Sans CJK JP Regular"/>
            </a:endParaRPr>
          </a:p>
          <a:p>
            <a:pPr marL="7700">
              <a:lnSpc>
                <a:spcPts val="2862"/>
              </a:lnSpc>
            </a:pPr>
            <a:r>
              <a:rPr sz="2395" spc="3" dirty="0">
                <a:solidFill>
                  <a:srgbClr val="7F7F7F"/>
                </a:solidFill>
                <a:latin typeface="Noto Sans CJK JP Regular"/>
                <a:cs typeface="Noto Sans CJK JP Regular"/>
              </a:rPr>
              <a:t>大数据实时化</a:t>
            </a:r>
            <a:r>
              <a:rPr sz="2395" spc="449" dirty="0">
                <a:solidFill>
                  <a:srgbClr val="919191"/>
                </a:solidFill>
                <a:latin typeface="Noto Sans CJK JP Regular"/>
                <a:cs typeface="Noto Sans CJK JP Regular"/>
              </a:rPr>
              <a:t>—</a:t>
            </a:r>
            <a:r>
              <a:rPr sz="2395" spc="446" dirty="0">
                <a:solidFill>
                  <a:srgbClr val="919191"/>
                </a:solidFill>
                <a:latin typeface="Noto Sans CJK JP Regular"/>
                <a:cs typeface="Noto Sans CJK JP Regular"/>
              </a:rPr>
              <a:t>—</a:t>
            </a:r>
            <a:r>
              <a:rPr sz="2395" spc="3" dirty="0">
                <a:solidFill>
                  <a:srgbClr val="7F7F7F"/>
                </a:solidFill>
                <a:latin typeface="Noto Sans CJK JP Regular"/>
                <a:cs typeface="Noto Sans CJK JP Regular"/>
              </a:rPr>
              <a:t>流式处理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91374" y="2010647"/>
            <a:ext cx="2584247" cy="2584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5" name="object 25"/>
          <p:cNvSpPr txBox="1"/>
          <p:nvPr/>
        </p:nvSpPr>
        <p:spPr>
          <a:xfrm>
            <a:off x="3024461" y="3113469"/>
            <a:ext cx="421950" cy="494724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 marR="3080">
              <a:lnSpc>
                <a:spcPct val="100400"/>
              </a:lnSpc>
              <a:spcBef>
                <a:spcPts val="76"/>
              </a:spcBef>
            </a:pPr>
            <a:r>
              <a:rPr sz="1576" spc="18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越快 越好</a:t>
            </a:r>
            <a:endParaRPr sz="1576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86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/>
          <p:nvPr/>
        </p:nvSpPr>
        <p:spPr>
          <a:xfrm>
            <a:off x="9902900" y="1941185"/>
            <a:ext cx="2155500" cy="2866800"/>
          </a:xfrm>
          <a:prstGeom prst="can">
            <a:avLst>
              <a:gd name="adj" fmla="val 25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>
            <a:off x="75" y="245875"/>
            <a:ext cx="52632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5009760" y="3001540"/>
            <a:ext cx="1491000" cy="96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</a:t>
            </a: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7525790" y="1941185"/>
            <a:ext cx="2155500" cy="2866800"/>
          </a:xfrm>
          <a:prstGeom prst="can">
            <a:avLst>
              <a:gd name="adj" fmla="val 25000"/>
            </a:avLst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8737925" y="2952086"/>
            <a:ext cx="3660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Shape 1524"/>
          <p:cNvSpPr/>
          <p:nvPr/>
        </p:nvSpPr>
        <p:spPr>
          <a:xfrm>
            <a:off x="7689200" y="2952086"/>
            <a:ext cx="7746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5" name="Shape 1525"/>
          <p:cNvGrpSpPr/>
          <p:nvPr/>
        </p:nvGrpSpPr>
        <p:grpSpPr>
          <a:xfrm>
            <a:off x="7738566" y="3001614"/>
            <a:ext cx="1130337" cy="87805"/>
            <a:chOff x="7668744" y="654400"/>
            <a:chExt cx="1231975" cy="95700"/>
          </a:xfrm>
        </p:grpSpPr>
        <p:sp>
          <p:nvSpPr>
            <p:cNvPr id="1526" name="Shape 1526"/>
            <p:cNvSpPr/>
            <p:nvPr/>
          </p:nvSpPr>
          <p:spPr>
            <a:xfrm>
              <a:off x="7668744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8009794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8805019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7839269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Shape 1530"/>
          <p:cNvSpPr/>
          <p:nvPr/>
        </p:nvSpPr>
        <p:spPr>
          <a:xfrm>
            <a:off x="7689200" y="2618315"/>
            <a:ext cx="10905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Shape 1531"/>
          <p:cNvSpPr/>
          <p:nvPr/>
        </p:nvSpPr>
        <p:spPr>
          <a:xfrm>
            <a:off x="7618070" y="3285857"/>
            <a:ext cx="5217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8271026" y="3285857"/>
            <a:ext cx="7746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9319749" y="3285857"/>
            <a:ext cx="3189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7835728" y="3627532"/>
            <a:ext cx="6282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x="8487461" y="3627532"/>
            <a:ext cx="3189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x="9040089" y="3627532"/>
            <a:ext cx="3189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9396358" y="3627532"/>
            <a:ext cx="2427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7640573" y="3961300"/>
            <a:ext cx="3189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x="8131192" y="3961290"/>
            <a:ext cx="15075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Shape 1540"/>
          <p:cNvSpPr/>
          <p:nvPr/>
        </p:nvSpPr>
        <p:spPr>
          <a:xfrm>
            <a:off x="7686755" y="4295061"/>
            <a:ext cx="8877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Shape 1541"/>
          <p:cNvSpPr/>
          <p:nvPr/>
        </p:nvSpPr>
        <p:spPr>
          <a:xfrm>
            <a:off x="8689276" y="4295061"/>
            <a:ext cx="8877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2" name="Shape 1542"/>
          <p:cNvGrpSpPr/>
          <p:nvPr/>
        </p:nvGrpSpPr>
        <p:grpSpPr>
          <a:xfrm>
            <a:off x="7669513" y="3337899"/>
            <a:ext cx="1804057" cy="87805"/>
            <a:chOff x="7593481" y="868418"/>
            <a:chExt cx="1966275" cy="95700"/>
          </a:xfrm>
        </p:grpSpPr>
        <p:sp>
          <p:nvSpPr>
            <p:cNvPr id="1543" name="Shape 1543"/>
            <p:cNvSpPr/>
            <p:nvPr/>
          </p:nvSpPr>
          <p:spPr>
            <a:xfrm>
              <a:off x="880258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51223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9464056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759348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8313456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776443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Shape 1549"/>
          <p:cNvSpPr/>
          <p:nvPr/>
        </p:nvSpPr>
        <p:spPr>
          <a:xfrm>
            <a:off x="8916022" y="2618315"/>
            <a:ext cx="7242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8066524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9487906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9163862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Shape 1553"/>
          <p:cNvSpPr/>
          <p:nvPr/>
        </p:nvSpPr>
        <p:spPr>
          <a:xfrm>
            <a:off x="7743328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Shape 1554"/>
          <p:cNvSpPr/>
          <p:nvPr/>
        </p:nvSpPr>
        <p:spPr>
          <a:xfrm>
            <a:off x="8955470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Shape 1555"/>
          <p:cNvSpPr/>
          <p:nvPr/>
        </p:nvSpPr>
        <p:spPr>
          <a:xfrm>
            <a:off x="8330266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8208786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Shape 1557"/>
          <p:cNvSpPr/>
          <p:nvPr/>
        </p:nvSpPr>
        <p:spPr>
          <a:xfrm>
            <a:off x="9287405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Shape 1558"/>
          <p:cNvSpPr/>
          <p:nvPr/>
        </p:nvSpPr>
        <p:spPr>
          <a:xfrm>
            <a:off x="8451745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Shape 1559"/>
          <p:cNvGrpSpPr/>
          <p:nvPr/>
        </p:nvGrpSpPr>
        <p:grpSpPr>
          <a:xfrm>
            <a:off x="7688195" y="4010468"/>
            <a:ext cx="1849061" cy="87805"/>
            <a:chOff x="7613844" y="1371593"/>
            <a:chExt cx="2015325" cy="95700"/>
          </a:xfrm>
        </p:grpSpPr>
        <p:sp>
          <p:nvSpPr>
            <p:cNvPr id="1560" name="Shape 1560"/>
            <p:cNvSpPr/>
            <p:nvPr/>
          </p:nvSpPr>
          <p:spPr>
            <a:xfrm>
              <a:off x="85122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9240269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82697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94106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86813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8142081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8876256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904599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76138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9533469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Shape 1570"/>
          <p:cNvGrpSpPr/>
          <p:nvPr/>
        </p:nvGrpSpPr>
        <p:grpSpPr>
          <a:xfrm>
            <a:off x="7738555" y="4346740"/>
            <a:ext cx="1617484" cy="87805"/>
            <a:chOff x="7668731" y="2202600"/>
            <a:chExt cx="1762925" cy="95700"/>
          </a:xfrm>
        </p:grpSpPr>
        <p:sp>
          <p:nvSpPr>
            <p:cNvPr id="1571" name="Shape 1571"/>
            <p:cNvSpPr/>
            <p:nvPr/>
          </p:nvSpPr>
          <p:spPr>
            <a:xfrm>
              <a:off x="93359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89531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91445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78392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7668731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87617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830050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812170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Shape 1579"/>
          <p:cNvGrpSpPr/>
          <p:nvPr/>
        </p:nvGrpSpPr>
        <p:grpSpPr>
          <a:xfrm>
            <a:off x="7895023" y="3674185"/>
            <a:ext cx="1642233" cy="87805"/>
            <a:chOff x="7839269" y="1028187"/>
            <a:chExt cx="1789900" cy="95700"/>
          </a:xfrm>
        </p:grpSpPr>
        <p:sp>
          <p:nvSpPr>
            <p:cNvPr id="1580" name="Shape 1580"/>
            <p:cNvSpPr/>
            <p:nvPr/>
          </p:nvSpPr>
          <p:spPr>
            <a:xfrm>
              <a:off x="95334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812171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91445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85415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78392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5" name="Shape 1585"/>
          <p:cNvSpPr txBox="1"/>
          <p:nvPr/>
        </p:nvSpPr>
        <p:spPr>
          <a:xfrm>
            <a:off x="7858162" y="2072940"/>
            <a:ext cx="1491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[10:00 - 11:00)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86" name="Shape 1586"/>
          <p:cNvGrpSpPr/>
          <p:nvPr/>
        </p:nvGrpSpPr>
        <p:grpSpPr>
          <a:xfrm>
            <a:off x="2500217" y="1921396"/>
            <a:ext cx="2155483" cy="2866729"/>
            <a:chOff x="939233" y="1845225"/>
            <a:chExt cx="2349300" cy="3124500"/>
          </a:xfrm>
        </p:grpSpPr>
        <p:sp>
          <p:nvSpPr>
            <p:cNvPr id="1587" name="Shape 1587"/>
            <p:cNvSpPr/>
            <p:nvPr/>
          </p:nvSpPr>
          <p:spPr>
            <a:xfrm>
              <a:off x="939233" y="1845225"/>
              <a:ext cx="2349300" cy="31245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326808" y="2668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1903683" y="27643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1488608" y="2635225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853433" y="38506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1736708" y="3602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1584308" y="39073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0982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403008" y="2897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1641008" y="4421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193908" y="4149775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250608" y="3506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098208" y="3659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479208" y="3506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1619945" y="3393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916908" y="4364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707808" y="28972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714171" y="35830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949133" y="353605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098208" y="464035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651108" y="4040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3012608" y="2897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1183808" y="2821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14886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1431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1150433" y="37549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4030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1336208" y="3354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1183808" y="318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288708" y="30877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1793408" y="2973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7934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945808" y="4268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1945808" y="3811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098208" y="32401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479208" y="3811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422508" y="326407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631608" y="3125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955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853433" y="253952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11838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651108" y="4364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2853433" y="3221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 txBox="1"/>
            <p:nvPr/>
          </p:nvSpPr>
          <p:spPr>
            <a:xfrm>
              <a:off x="1301483" y="1997500"/>
              <a:ext cx="16248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Open Sans"/>
                  <a:ea typeface="Open Sans"/>
                  <a:cs typeface="Open Sans"/>
                  <a:sym typeface="Open Sans"/>
                </a:rPr>
                <a:t>[11:00 - 12:00)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31" name="Shape 1631"/>
          <p:cNvSpPr txBox="1"/>
          <p:nvPr/>
        </p:nvSpPr>
        <p:spPr>
          <a:xfrm>
            <a:off x="381075" y="245900"/>
            <a:ext cx="46323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Batch: User Sessions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2" name="Shape 1632"/>
          <p:cNvSpPr txBox="1"/>
          <p:nvPr/>
        </p:nvSpPr>
        <p:spPr>
          <a:xfrm>
            <a:off x="6694013" y="2610386"/>
            <a:ext cx="822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Joan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33" name="Shape 1633"/>
          <p:cNvSpPr txBox="1"/>
          <p:nvPr/>
        </p:nvSpPr>
        <p:spPr>
          <a:xfrm>
            <a:off x="6694013" y="2945978"/>
            <a:ext cx="822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Larry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34" name="Shape 1634"/>
          <p:cNvSpPr txBox="1"/>
          <p:nvPr/>
        </p:nvSpPr>
        <p:spPr>
          <a:xfrm>
            <a:off x="6694013" y="3281571"/>
            <a:ext cx="822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Ingo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35" name="Shape 1635"/>
          <p:cNvSpPr/>
          <p:nvPr/>
        </p:nvSpPr>
        <p:spPr>
          <a:xfrm>
            <a:off x="10015529" y="2952086"/>
            <a:ext cx="7746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10162056" y="3627532"/>
            <a:ext cx="6282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9966901" y="3961300"/>
            <a:ext cx="3189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Shape 1638"/>
          <p:cNvSpPr txBox="1"/>
          <p:nvPr/>
        </p:nvSpPr>
        <p:spPr>
          <a:xfrm>
            <a:off x="6694013" y="3617163"/>
            <a:ext cx="822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Amanda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39" name="Shape 1639"/>
          <p:cNvSpPr txBox="1"/>
          <p:nvPr/>
        </p:nvSpPr>
        <p:spPr>
          <a:xfrm>
            <a:off x="6694013" y="3952755"/>
            <a:ext cx="822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Cheryl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40" name="Shape 1640"/>
          <p:cNvSpPr txBox="1"/>
          <p:nvPr/>
        </p:nvSpPr>
        <p:spPr>
          <a:xfrm>
            <a:off x="6694013" y="4288348"/>
            <a:ext cx="8220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Arthur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41" name="Shape 1641"/>
          <p:cNvSpPr/>
          <p:nvPr/>
        </p:nvSpPr>
        <p:spPr>
          <a:xfrm>
            <a:off x="11115035" y="2952086"/>
            <a:ext cx="3660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2" name="Shape 1642"/>
          <p:cNvGrpSpPr/>
          <p:nvPr/>
        </p:nvGrpSpPr>
        <p:grpSpPr>
          <a:xfrm>
            <a:off x="10115676" y="3001614"/>
            <a:ext cx="1130337" cy="87805"/>
            <a:chOff x="7668744" y="654400"/>
            <a:chExt cx="1231975" cy="95700"/>
          </a:xfrm>
        </p:grpSpPr>
        <p:sp>
          <p:nvSpPr>
            <p:cNvPr id="1643" name="Shape 1643"/>
            <p:cNvSpPr/>
            <p:nvPr/>
          </p:nvSpPr>
          <p:spPr>
            <a:xfrm>
              <a:off x="7668744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8009794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8805019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7839269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7" name="Shape 1647"/>
          <p:cNvSpPr/>
          <p:nvPr/>
        </p:nvSpPr>
        <p:spPr>
          <a:xfrm>
            <a:off x="9943778" y="2618315"/>
            <a:ext cx="10905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Shape 1648"/>
          <p:cNvSpPr/>
          <p:nvPr/>
        </p:nvSpPr>
        <p:spPr>
          <a:xfrm>
            <a:off x="10648136" y="3285857"/>
            <a:ext cx="7746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Shape 1649"/>
          <p:cNvSpPr/>
          <p:nvPr/>
        </p:nvSpPr>
        <p:spPr>
          <a:xfrm>
            <a:off x="11696859" y="3285857"/>
            <a:ext cx="3189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Shape 1650"/>
          <p:cNvSpPr/>
          <p:nvPr/>
        </p:nvSpPr>
        <p:spPr>
          <a:xfrm>
            <a:off x="10864571" y="3627532"/>
            <a:ext cx="3189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Shape 1651"/>
          <p:cNvSpPr/>
          <p:nvPr/>
        </p:nvSpPr>
        <p:spPr>
          <a:xfrm>
            <a:off x="11417199" y="3627532"/>
            <a:ext cx="3189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Shape 1652"/>
          <p:cNvSpPr/>
          <p:nvPr/>
        </p:nvSpPr>
        <p:spPr>
          <a:xfrm>
            <a:off x="9944398" y="3285857"/>
            <a:ext cx="5217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Shape 1653"/>
          <p:cNvSpPr/>
          <p:nvPr/>
        </p:nvSpPr>
        <p:spPr>
          <a:xfrm>
            <a:off x="11773469" y="3627532"/>
            <a:ext cx="2427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Shape 1654"/>
          <p:cNvSpPr/>
          <p:nvPr/>
        </p:nvSpPr>
        <p:spPr>
          <a:xfrm>
            <a:off x="10508302" y="3961290"/>
            <a:ext cx="15075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10063866" y="4295061"/>
            <a:ext cx="8877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Shape 1656"/>
          <p:cNvSpPr/>
          <p:nvPr/>
        </p:nvSpPr>
        <p:spPr>
          <a:xfrm>
            <a:off x="11066386" y="4295061"/>
            <a:ext cx="8877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7" name="Shape 1657"/>
          <p:cNvGrpSpPr/>
          <p:nvPr/>
        </p:nvGrpSpPr>
        <p:grpSpPr>
          <a:xfrm>
            <a:off x="10046623" y="3337899"/>
            <a:ext cx="1804057" cy="87805"/>
            <a:chOff x="7593481" y="868418"/>
            <a:chExt cx="1966275" cy="95700"/>
          </a:xfrm>
        </p:grpSpPr>
        <p:sp>
          <p:nvSpPr>
            <p:cNvPr id="1658" name="Shape 1658"/>
            <p:cNvSpPr/>
            <p:nvPr/>
          </p:nvSpPr>
          <p:spPr>
            <a:xfrm>
              <a:off x="880258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851223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464056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759348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8313456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776443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Shape 1664"/>
          <p:cNvSpPr/>
          <p:nvPr/>
        </p:nvSpPr>
        <p:spPr>
          <a:xfrm>
            <a:off x="11254866" y="2618315"/>
            <a:ext cx="724200" cy="189600"/>
          </a:xfrm>
          <a:prstGeom prst="rec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Shape 1665"/>
          <p:cNvSpPr/>
          <p:nvPr/>
        </p:nvSpPr>
        <p:spPr>
          <a:xfrm>
            <a:off x="10321102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Shape 1666"/>
          <p:cNvSpPr/>
          <p:nvPr/>
        </p:nvSpPr>
        <p:spPr>
          <a:xfrm>
            <a:off x="11826750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Shape 1667"/>
          <p:cNvSpPr/>
          <p:nvPr/>
        </p:nvSpPr>
        <p:spPr>
          <a:xfrm>
            <a:off x="11502705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Shape 1668"/>
          <p:cNvSpPr/>
          <p:nvPr/>
        </p:nvSpPr>
        <p:spPr>
          <a:xfrm>
            <a:off x="9997906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Shape 1669"/>
          <p:cNvSpPr/>
          <p:nvPr/>
        </p:nvSpPr>
        <p:spPr>
          <a:xfrm>
            <a:off x="11294313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Shape 1670"/>
          <p:cNvSpPr/>
          <p:nvPr/>
        </p:nvSpPr>
        <p:spPr>
          <a:xfrm>
            <a:off x="10584844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10463364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Shape 1672"/>
          <p:cNvSpPr/>
          <p:nvPr/>
        </p:nvSpPr>
        <p:spPr>
          <a:xfrm>
            <a:off x="11626248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10706323" y="2665338"/>
            <a:ext cx="87900" cy="879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4" name="Shape 1674"/>
          <p:cNvGrpSpPr/>
          <p:nvPr/>
        </p:nvGrpSpPr>
        <p:grpSpPr>
          <a:xfrm>
            <a:off x="10065305" y="4010468"/>
            <a:ext cx="1849061" cy="87805"/>
            <a:chOff x="7613844" y="1371593"/>
            <a:chExt cx="2015325" cy="95700"/>
          </a:xfrm>
        </p:grpSpPr>
        <p:sp>
          <p:nvSpPr>
            <p:cNvPr id="1675" name="Shape 1675"/>
            <p:cNvSpPr/>
            <p:nvPr/>
          </p:nvSpPr>
          <p:spPr>
            <a:xfrm>
              <a:off x="85122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9240269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82697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94106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86813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8142081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8876256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904599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76138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9533469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Shape 1685"/>
          <p:cNvGrpSpPr/>
          <p:nvPr/>
        </p:nvGrpSpPr>
        <p:grpSpPr>
          <a:xfrm>
            <a:off x="10115665" y="4346740"/>
            <a:ext cx="1617484" cy="87805"/>
            <a:chOff x="7668731" y="2202600"/>
            <a:chExt cx="1762925" cy="95700"/>
          </a:xfrm>
        </p:grpSpPr>
        <p:sp>
          <p:nvSpPr>
            <p:cNvPr id="1686" name="Shape 1686"/>
            <p:cNvSpPr/>
            <p:nvPr/>
          </p:nvSpPr>
          <p:spPr>
            <a:xfrm>
              <a:off x="93359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89531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1445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78392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7668731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87617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830050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812170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Shape 1694"/>
          <p:cNvGrpSpPr/>
          <p:nvPr/>
        </p:nvGrpSpPr>
        <p:grpSpPr>
          <a:xfrm>
            <a:off x="10272133" y="3674185"/>
            <a:ext cx="1642233" cy="87805"/>
            <a:chOff x="7839269" y="1028187"/>
            <a:chExt cx="1789900" cy="95700"/>
          </a:xfrm>
        </p:grpSpPr>
        <p:sp>
          <p:nvSpPr>
            <p:cNvPr id="1695" name="Shape 1695"/>
            <p:cNvSpPr/>
            <p:nvPr/>
          </p:nvSpPr>
          <p:spPr>
            <a:xfrm>
              <a:off x="95334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812171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91445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85415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78392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0" name="Shape 1700"/>
          <p:cNvSpPr txBox="1"/>
          <p:nvPr/>
        </p:nvSpPr>
        <p:spPr>
          <a:xfrm>
            <a:off x="10235272" y="2072940"/>
            <a:ext cx="1491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[11:00 - 12:00)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1" name="Shape 1701"/>
          <p:cNvCxnSpPr/>
          <p:nvPr/>
        </p:nvCxnSpPr>
        <p:spPr>
          <a:xfrm>
            <a:off x="9641795" y="2621435"/>
            <a:ext cx="0" cy="1914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2" name="Shape 1702"/>
          <p:cNvCxnSpPr/>
          <p:nvPr/>
        </p:nvCxnSpPr>
        <p:spPr>
          <a:xfrm>
            <a:off x="9946485" y="2621435"/>
            <a:ext cx="0" cy="1914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" name="Shape 1703"/>
          <p:cNvCxnSpPr/>
          <p:nvPr/>
        </p:nvCxnSpPr>
        <p:spPr>
          <a:xfrm>
            <a:off x="9946485" y="3284154"/>
            <a:ext cx="0" cy="1914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4" name="Shape 1704"/>
          <p:cNvCxnSpPr/>
          <p:nvPr/>
        </p:nvCxnSpPr>
        <p:spPr>
          <a:xfrm>
            <a:off x="9638125" y="3284154"/>
            <a:ext cx="0" cy="1914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5" name="Shape 1705"/>
          <p:cNvGrpSpPr/>
          <p:nvPr/>
        </p:nvGrpSpPr>
        <p:grpSpPr>
          <a:xfrm>
            <a:off x="193022" y="1921396"/>
            <a:ext cx="2155483" cy="2866729"/>
            <a:chOff x="939233" y="1845225"/>
            <a:chExt cx="2349300" cy="3124500"/>
          </a:xfrm>
        </p:grpSpPr>
        <p:sp>
          <p:nvSpPr>
            <p:cNvPr id="1706" name="Shape 1706"/>
            <p:cNvSpPr/>
            <p:nvPr/>
          </p:nvSpPr>
          <p:spPr>
            <a:xfrm>
              <a:off x="939233" y="1845225"/>
              <a:ext cx="2349300" cy="3124500"/>
            </a:xfrm>
            <a:prstGeom prst="can">
              <a:avLst>
                <a:gd name="adj" fmla="val 25000"/>
              </a:avLst>
            </a:prstGeom>
            <a:solidFill>
              <a:srgbClr val="A0C3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326808" y="2668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903683" y="27643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488608" y="2635225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2853433" y="38506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736708" y="3602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84308" y="39073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0982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403008" y="2897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641008" y="4421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193908" y="4149775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250608" y="3506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098208" y="3659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479208" y="3506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619945" y="3393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2916908" y="4364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707808" y="28972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714171" y="35830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2949133" y="353605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2098208" y="464035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2651108" y="40402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3012608" y="28972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183808" y="2821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88608" y="297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1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150433" y="37549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030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336208" y="3354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183808" y="3183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2288708" y="30877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793408" y="29734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7934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945808" y="42688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945808" y="38116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2098208" y="32401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2479208" y="3811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2422508" y="326407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2631608" y="31258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2955908" y="41164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2853433" y="2539525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183808" y="4116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2651108" y="43645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2853433" y="32215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 txBox="1"/>
            <p:nvPr/>
          </p:nvSpPr>
          <p:spPr>
            <a:xfrm>
              <a:off x="1301483" y="1997500"/>
              <a:ext cx="16248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Open Sans"/>
                  <a:ea typeface="Open Sans"/>
                  <a:cs typeface="Open Sans"/>
                  <a:sym typeface="Open Sans"/>
                </a:rPr>
                <a:t>[10:00 - 11:00)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hape 1754"/>
          <p:cNvSpPr/>
          <p:nvPr/>
        </p:nvSpPr>
        <p:spPr>
          <a:xfrm>
            <a:off x="0" y="2646525"/>
            <a:ext cx="10595100" cy="1955400"/>
          </a:xfrm>
          <a:prstGeom prst="homePlate">
            <a:avLst>
              <a:gd name="adj" fmla="val 50000"/>
            </a:avLst>
          </a:prstGeom>
          <a:solidFill>
            <a:srgbClr val="A0C3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Shape 1755"/>
          <p:cNvSpPr/>
          <p:nvPr/>
        </p:nvSpPr>
        <p:spPr>
          <a:xfrm>
            <a:off x="75" y="245875"/>
            <a:ext cx="30321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Shape 1756"/>
          <p:cNvSpPr txBox="1"/>
          <p:nvPr/>
        </p:nvSpPr>
        <p:spPr>
          <a:xfrm>
            <a:off x="381075" y="245900"/>
            <a:ext cx="46323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Streaming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7" name="Shape 1757"/>
          <p:cNvSpPr/>
          <p:nvPr/>
        </p:nvSpPr>
        <p:spPr>
          <a:xfrm>
            <a:off x="1275825" y="2744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Shape 1758"/>
          <p:cNvSpPr/>
          <p:nvPr/>
        </p:nvSpPr>
        <p:spPr>
          <a:xfrm>
            <a:off x="852700" y="28405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Shape 1759"/>
          <p:cNvSpPr/>
          <p:nvPr/>
        </p:nvSpPr>
        <p:spPr>
          <a:xfrm>
            <a:off x="752175" y="32977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Shape 1760"/>
          <p:cNvSpPr/>
          <p:nvPr/>
        </p:nvSpPr>
        <p:spPr>
          <a:xfrm>
            <a:off x="1802450" y="39268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Shape 1761"/>
          <p:cNvSpPr/>
          <p:nvPr/>
        </p:nvSpPr>
        <p:spPr>
          <a:xfrm>
            <a:off x="685725" y="36787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Shape 1762"/>
          <p:cNvSpPr/>
          <p:nvPr/>
        </p:nvSpPr>
        <p:spPr>
          <a:xfrm>
            <a:off x="533325" y="39835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Shape 1763"/>
          <p:cNvSpPr/>
          <p:nvPr/>
        </p:nvSpPr>
        <p:spPr>
          <a:xfrm>
            <a:off x="1047225" y="3049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Shape 1764"/>
          <p:cNvSpPr/>
          <p:nvPr/>
        </p:nvSpPr>
        <p:spPr>
          <a:xfrm>
            <a:off x="1352025" y="2973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Shape 1765"/>
          <p:cNvSpPr/>
          <p:nvPr/>
        </p:nvSpPr>
        <p:spPr>
          <a:xfrm>
            <a:off x="568975" y="4345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Shape 1766"/>
          <p:cNvSpPr/>
          <p:nvPr/>
        </p:nvSpPr>
        <p:spPr>
          <a:xfrm>
            <a:off x="1142925" y="422597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x="1199625" y="3583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Shape 1768"/>
          <p:cNvSpPr/>
          <p:nvPr/>
        </p:nvSpPr>
        <p:spPr>
          <a:xfrm>
            <a:off x="1047225" y="3735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Shape 1769"/>
          <p:cNvSpPr/>
          <p:nvPr/>
        </p:nvSpPr>
        <p:spPr>
          <a:xfrm>
            <a:off x="1428225" y="3583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Shape 1770"/>
          <p:cNvSpPr/>
          <p:nvPr/>
        </p:nvSpPr>
        <p:spPr>
          <a:xfrm>
            <a:off x="568963" y="3469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Shape 1771"/>
          <p:cNvSpPr/>
          <p:nvPr/>
        </p:nvSpPr>
        <p:spPr>
          <a:xfrm>
            <a:off x="533325" y="2744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Shape 1772"/>
          <p:cNvSpPr/>
          <p:nvPr/>
        </p:nvSpPr>
        <p:spPr>
          <a:xfrm>
            <a:off x="1656825" y="29734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Shape 1773"/>
          <p:cNvSpPr/>
          <p:nvPr/>
        </p:nvSpPr>
        <p:spPr>
          <a:xfrm>
            <a:off x="1663188" y="3659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Shape 1774"/>
          <p:cNvSpPr/>
          <p:nvPr/>
        </p:nvSpPr>
        <p:spPr>
          <a:xfrm>
            <a:off x="1898150" y="361225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Shape 1775"/>
          <p:cNvSpPr/>
          <p:nvPr/>
        </p:nvSpPr>
        <p:spPr>
          <a:xfrm>
            <a:off x="1161525" y="39835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Shape 1776"/>
          <p:cNvSpPr/>
          <p:nvPr/>
        </p:nvSpPr>
        <p:spPr>
          <a:xfrm>
            <a:off x="1600125" y="4116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Shape 1777"/>
          <p:cNvSpPr/>
          <p:nvPr/>
        </p:nvSpPr>
        <p:spPr>
          <a:xfrm>
            <a:off x="1961625" y="2973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Shape 1778"/>
          <p:cNvSpPr/>
          <p:nvPr/>
        </p:nvSpPr>
        <p:spPr>
          <a:xfrm>
            <a:off x="132825" y="2897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Shape 1779"/>
          <p:cNvSpPr/>
          <p:nvPr/>
        </p:nvSpPr>
        <p:spPr>
          <a:xfrm>
            <a:off x="437625" y="3049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380925" y="4192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Shape 1781"/>
          <p:cNvSpPr/>
          <p:nvPr/>
        </p:nvSpPr>
        <p:spPr>
          <a:xfrm>
            <a:off x="99450" y="3831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1352025" y="4192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285225" y="3430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132825" y="3259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Shape 1785"/>
          <p:cNvSpPr/>
          <p:nvPr/>
        </p:nvSpPr>
        <p:spPr>
          <a:xfrm>
            <a:off x="1237725" y="31639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Shape 1786"/>
          <p:cNvSpPr/>
          <p:nvPr/>
        </p:nvSpPr>
        <p:spPr>
          <a:xfrm>
            <a:off x="742425" y="3049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Shape 1787"/>
          <p:cNvSpPr/>
          <p:nvPr/>
        </p:nvSpPr>
        <p:spPr>
          <a:xfrm>
            <a:off x="742425" y="4192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Shape 1788"/>
          <p:cNvSpPr/>
          <p:nvPr/>
        </p:nvSpPr>
        <p:spPr>
          <a:xfrm>
            <a:off x="894825" y="4345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Shape 1789"/>
          <p:cNvSpPr/>
          <p:nvPr/>
        </p:nvSpPr>
        <p:spPr>
          <a:xfrm>
            <a:off x="894825" y="3887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Shape 1790"/>
          <p:cNvSpPr/>
          <p:nvPr/>
        </p:nvSpPr>
        <p:spPr>
          <a:xfrm>
            <a:off x="1047225" y="33163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1428225" y="38878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Shape 1792"/>
          <p:cNvSpPr/>
          <p:nvPr/>
        </p:nvSpPr>
        <p:spPr>
          <a:xfrm>
            <a:off x="1371525" y="33402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Shape 1793"/>
          <p:cNvSpPr/>
          <p:nvPr/>
        </p:nvSpPr>
        <p:spPr>
          <a:xfrm>
            <a:off x="1580625" y="3202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Shape 1794"/>
          <p:cNvSpPr/>
          <p:nvPr/>
        </p:nvSpPr>
        <p:spPr>
          <a:xfrm>
            <a:off x="1904925" y="4192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Shape 1795"/>
          <p:cNvSpPr/>
          <p:nvPr/>
        </p:nvSpPr>
        <p:spPr>
          <a:xfrm>
            <a:off x="1802450" y="2744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Shape 1796"/>
          <p:cNvSpPr/>
          <p:nvPr/>
        </p:nvSpPr>
        <p:spPr>
          <a:xfrm>
            <a:off x="132825" y="4192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Shape 1797"/>
          <p:cNvSpPr/>
          <p:nvPr/>
        </p:nvSpPr>
        <p:spPr>
          <a:xfrm>
            <a:off x="1523925" y="439765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Shape 1798"/>
          <p:cNvSpPr/>
          <p:nvPr/>
        </p:nvSpPr>
        <p:spPr>
          <a:xfrm>
            <a:off x="1802450" y="32977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Shape 1799"/>
          <p:cNvSpPr/>
          <p:nvPr/>
        </p:nvSpPr>
        <p:spPr>
          <a:xfrm>
            <a:off x="3350453" y="2744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Shape 1800"/>
          <p:cNvSpPr/>
          <p:nvPr/>
        </p:nvSpPr>
        <p:spPr>
          <a:xfrm>
            <a:off x="2927328" y="28405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2826803" y="32977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3877078" y="39268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Shape 1803"/>
          <p:cNvSpPr/>
          <p:nvPr/>
        </p:nvSpPr>
        <p:spPr>
          <a:xfrm>
            <a:off x="2760353" y="36787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Shape 1804"/>
          <p:cNvSpPr/>
          <p:nvPr/>
        </p:nvSpPr>
        <p:spPr>
          <a:xfrm>
            <a:off x="2607953" y="39835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Shape 1805"/>
          <p:cNvSpPr/>
          <p:nvPr/>
        </p:nvSpPr>
        <p:spPr>
          <a:xfrm>
            <a:off x="3121853" y="3049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Shape 1806"/>
          <p:cNvSpPr/>
          <p:nvPr/>
        </p:nvSpPr>
        <p:spPr>
          <a:xfrm>
            <a:off x="3426653" y="2973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Shape 1807"/>
          <p:cNvSpPr/>
          <p:nvPr/>
        </p:nvSpPr>
        <p:spPr>
          <a:xfrm>
            <a:off x="2643603" y="4345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3217553" y="422597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Shape 1809"/>
          <p:cNvSpPr/>
          <p:nvPr/>
        </p:nvSpPr>
        <p:spPr>
          <a:xfrm>
            <a:off x="3274253" y="3583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Shape 1810"/>
          <p:cNvSpPr/>
          <p:nvPr/>
        </p:nvSpPr>
        <p:spPr>
          <a:xfrm>
            <a:off x="3121853" y="3735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Shape 1811"/>
          <p:cNvSpPr/>
          <p:nvPr/>
        </p:nvSpPr>
        <p:spPr>
          <a:xfrm>
            <a:off x="3502853" y="3583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Shape 1812"/>
          <p:cNvSpPr/>
          <p:nvPr/>
        </p:nvSpPr>
        <p:spPr>
          <a:xfrm>
            <a:off x="2643590" y="3469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Shape 1813"/>
          <p:cNvSpPr/>
          <p:nvPr/>
        </p:nvSpPr>
        <p:spPr>
          <a:xfrm>
            <a:off x="2607953" y="2744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Shape 1814"/>
          <p:cNvSpPr/>
          <p:nvPr/>
        </p:nvSpPr>
        <p:spPr>
          <a:xfrm>
            <a:off x="3731453" y="29734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Shape 1815"/>
          <p:cNvSpPr/>
          <p:nvPr/>
        </p:nvSpPr>
        <p:spPr>
          <a:xfrm>
            <a:off x="3737816" y="3659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Shape 1816"/>
          <p:cNvSpPr/>
          <p:nvPr/>
        </p:nvSpPr>
        <p:spPr>
          <a:xfrm>
            <a:off x="3972778" y="361225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Shape 1817"/>
          <p:cNvSpPr/>
          <p:nvPr/>
        </p:nvSpPr>
        <p:spPr>
          <a:xfrm>
            <a:off x="3236153" y="39835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Shape 1818"/>
          <p:cNvSpPr/>
          <p:nvPr/>
        </p:nvSpPr>
        <p:spPr>
          <a:xfrm>
            <a:off x="3674753" y="4116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Shape 1819"/>
          <p:cNvSpPr/>
          <p:nvPr/>
        </p:nvSpPr>
        <p:spPr>
          <a:xfrm>
            <a:off x="4036253" y="2973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Shape 1820"/>
          <p:cNvSpPr/>
          <p:nvPr/>
        </p:nvSpPr>
        <p:spPr>
          <a:xfrm>
            <a:off x="2207453" y="2897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Shape 1821"/>
          <p:cNvSpPr/>
          <p:nvPr/>
        </p:nvSpPr>
        <p:spPr>
          <a:xfrm>
            <a:off x="2512253" y="3049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Shape 1822"/>
          <p:cNvSpPr/>
          <p:nvPr/>
        </p:nvSpPr>
        <p:spPr>
          <a:xfrm>
            <a:off x="2455553" y="4192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Shape 1823"/>
          <p:cNvSpPr/>
          <p:nvPr/>
        </p:nvSpPr>
        <p:spPr>
          <a:xfrm>
            <a:off x="2174078" y="3831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Shape 1824"/>
          <p:cNvSpPr/>
          <p:nvPr/>
        </p:nvSpPr>
        <p:spPr>
          <a:xfrm>
            <a:off x="3426653" y="4192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Shape 1825"/>
          <p:cNvSpPr/>
          <p:nvPr/>
        </p:nvSpPr>
        <p:spPr>
          <a:xfrm>
            <a:off x="2359853" y="3430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Shape 1826"/>
          <p:cNvSpPr/>
          <p:nvPr/>
        </p:nvSpPr>
        <p:spPr>
          <a:xfrm>
            <a:off x="2207453" y="3259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Shape 1827"/>
          <p:cNvSpPr/>
          <p:nvPr/>
        </p:nvSpPr>
        <p:spPr>
          <a:xfrm>
            <a:off x="3312353" y="31639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Shape 1828"/>
          <p:cNvSpPr/>
          <p:nvPr/>
        </p:nvSpPr>
        <p:spPr>
          <a:xfrm>
            <a:off x="2817053" y="3049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Shape 1829"/>
          <p:cNvSpPr/>
          <p:nvPr/>
        </p:nvSpPr>
        <p:spPr>
          <a:xfrm>
            <a:off x="2817053" y="4192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2969453" y="4345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2969453" y="3887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Shape 1832"/>
          <p:cNvSpPr/>
          <p:nvPr/>
        </p:nvSpPr>
        <p:spPr>
          <a:xfrm>
            <a:off x="3121853" y="33163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Shape 1833"/>
          <p:cNvSpPr/>
          <p:nvPr/>
        </p:nvSpPr>
        <p:spPr>
          <a:xfrm>
            <a:off x="3502853" y="38878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Shape 1834"/>
          <p:cNvSpPr/>
          <p:nvPr/>
        </p:nvSpPr>
        <p:spPr>
          <a:xfrm>
            <a:off x="3446153" y="33402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Shape 1835"/>
          <p:cNvSpPr/>
          <p:nvPr/>
        </p:nvSpPr>
        <p:spPr>
          <a:xfrm>
            <a:off x="3655253" y="3202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Shape 1836"/>
          <p:cNvSpPr/>
          <p:nvPr/>
        </p:nvSpPr>
        <p:spPr>
          <a:xfrm>
            <a:off x="3979553" y="4192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Shape 1837"/>
          <p:cNvSpPr/>
          <p:nvPr/>
        </p:nvSpPr>
        <p:spPr>
          <a:xfrm>
            <a:off x="3877078" y="2744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Shape 1838"/>
          <p:cNvSpPr/>
          <p:nvPr/>
        </p:nvSpPr>
        <p:spPr>
          <a:xfrm>
            <a:off x="2207453" y="4192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Shape 1839"/>
          <p:cNvSpPr/>
          <p:nvPr/>
        </p:nvSpPr>
        <p:spPr>
          <a:xfrm>
            <a:off x="3598553" y="439765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Shape 1840"/>
          <p:cNvSpPr/>
          <p:nvPr/>
        </p:nvSpPr>
        <p:spPr>
          <a:xfrm>
            <a:off x="3877078" y="32977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Shape 1841"/>
          <p:cNvSpPr/>
          <p:nvPr/>
        </p:nvSpPr>
        <p:spPr>
          <a:xfrm>
            <a:off x="5440983" y="2762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Shape 1842"/>
          <p:cNvSpPr/>
          <p:nvPr/>
        </p:nvSpPr>
        <p:spPr>
          <a:xfrm>
            <a:off x="5017858" y="28577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Shape 1843"/>
          <p:cNvSpPr/>
          <p:nvPr/>
        </p:nvSpPr>
        <p:spPr>
          <a:xfrm>
            <a:off x="4917333" y="33149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Shape 1844"/>
          <p:cNvSpPr/>
          <p:nvPr/>
        </p:nvSpPr>
        <p:spPr>
          <a:xfrm>
            <a:off x="5967608" y="39440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Shape 1845"/>
          <p:cNvSpPr/>
          <p:nvPr/>
        </p:nvSpPr>
        <p:spPr>
          <a:xfrm>
            <a:off x="4850883" y="36959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Shape 1846"/>
          <p:cNvSpPr/>
          <p:nvPr/>
        </p:nvSpPr>
        <p:spPr>
          <a:xfrm>
            <a:off x="4698483" y="40007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Shape 1847"/>
          <p:cNvSpPr/>
          <p:nvPr/>
        </p:nvSpPr>
        <p:spPr>
          <a:xfrm>
            <a:off x="5212383" y="3066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Shape 1848"/>
          <p:cNvSpPr/>
          <p:nvPr/>
        </p:nvSpPr>
        <p:spPr>
          <a:xfrm>
            <a:off x="5517183" y="29906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4734133" y="4362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5308083" y="424320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5364783" y="3600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5212383" y="3752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5593383" y="36002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Shape 1854"/>
          <p:cNvSpPr/>
          <p:nvPr/>
        </p:nvSpPr>
        <p:spPr>
          <a:xfrm>
            <a:off x="4734120" y="3486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Shape 1855"/>
          <p:cNvSpPr/>
          <p:nvPr/>
        </p:nvSpPr>
        <p:spPr>
          <a:xfrm>
            <a:off x="4698483" y="2762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Shape 1856"/>
          <p:cNvSpPr/>
          <p:nvPr/>
        </p:nvSpPr>
        <p:spPr>
          <a:xfrm>
            <a:off x="5821983" y="29906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Shape 1857"/>
          <p:cNvSpPr/>
          <p:nvPr/>
        </p:nvSpPr>
        <p:spPr>
          <a:xfrm>
            <a:off x="5828345" y="3676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Shape 1858"/>
          <p:cNvSpPr/>
          <p:nvPr/>
        </p:nvSpPr>
        <p:spPr>
          <a:xfrm>
            <a:off x="6063308" y="362947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Shape 1859"/>
          <p:cNvSpPr/>
          <p:nvPr/>
        </p:nvSpPr>
        <p:spPr>
          <a:xfrm>
            <a:off x="5326683" y="40007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5765283" y="41336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6126783" y="2990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Shape 1862"/>
          <p:cNvSpPr/>
          <p:nvPr/>
        </p:nvSpPr>
        <p:spPr>
          <a:xfrm>
            <a:off x="4297983" y="2914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Shape 1863"/>
          <p:cNvSpPr/>
          <p:nvPr/>
        </p:nvSpPr>
        <p:spPr>
          <a:xfrm>
            <a:off x="4602783" y="3066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Shape 1864"/>
          <p:cNvSpPr/>
          <p:nvPr/>
        </p:nvSpPr>
        <p:spPr>
          <a:xfrm>
            <a:off x="4546083" y="4209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Shape 1865"/>
          <p:cNvSpPr/>
          <p:nvPr/>
        </p:nvSpPr>
        <p:spPr>
          <a:xfrm>
            <a:off x="4264608" y="38483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Shape 1866"/>
          <p:cNvSpPr/>
          <p:nvPr/>
        </p:nvSpPr>
        <p:spPr>
          <a:xfrm>
            <a:off x="5517183" y="4209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Shape 1867"/>
          <p:cNvSpPr/>
          <p:nvPr/>
        </p:nvSpPr>
        <p:spPr>
          <a:xfrm>
            <a:off x="4450383" y="34478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Shape 1868"/>
          <p:cNvSpPr/>
          <p:nvPr/>
        </p:nvSpPr>
        <p:spPr>
          <a:xfrm>
            <a:off x="4297983" y="3276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Shape 1869"/>
          <p:cNvSpPr/>
          <p:nvPr/>
        </p:nvSpPr>
        <p:spPr>
          <a:xfrm>
            <a:off x="5402883" y="31811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Shape 1870"/>
          <p:cNvSpPr/>
          <p:nvPr/>
        </p:nvSpPr>
        <p:spPr>
          <a:xfrm>
            <a:off x="4907583" y="30668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Shape 1871"/>
          <p:cNvSpPr/>
          <p:nvPr/>
        </p:nvSpPr>
        <p:spPr>
          <a:xfrm>
            <a:off x="4907583" y="4209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Shape 1872"/>
          <p:cNvSpPr/>
          <p:nvPr/>
        </p:nvSpPr>
        <p:spPr>
          <a:xfrm>
            <a:off x="5059983" y="4362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Shape 1873"/>
          <p:cNvSpPr/>
          <p:nvPr/>
        </p:nvSpPr>
        <p:spPr>
          <a:xfrm>
            <a:off x="5059983" y="3905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Shape 1874"/>
          <p:cNvSpPr/>
          <p:nvPr/>
        </p:nvSpPr>
        <p:spPr>
          <a:xfrm>
            <a:off x="5212383" y="33335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Shape 1875"/>
          <p:cNvSpPr/>
          <p:nvPr/>
        </p:nvSpPr>
        <p:spPr>
          <a:xfrm>
            <a:off x="5593383" y="39050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Shape 1876"/>
          <p:cNvSpPr/>
          <p:nvPr/>
        </p:nvSpPr>
        <p:spPr>
          <a:xfrm>
            <a:off x="5536683" y="335750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Shape 1877"/>
          <p:cNvSpPr/>
          <p:nvPr/>
        </p:nvSpPr>
        <p:spPr>
          <a:xfrm>
            <a:off x="5745783" y="32192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Shape 1878"/>
          <p:cNvSpPr/>
          <p:nvPr/>
        </p:nvSpPr>
        <p:spPr>
          <a:xfrm>
            <a:off x="6070083" y="4209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Shape 1879"/>
          <p:cNvSpPr/>
          <p:nvPr/>
        </p:nvSpPr>
        <p:spPr>
          <a:xfrm>
            <a:off x="5967608" y="2762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Shape 1880"/>
          <p:cNvSpPr/>
          <p:nvPr/>
        </p:nvSpPr>
        <p:spPr>
          <a:xfrm>
            <a:off x="4297983" y="4209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Shape 1881"/>
          <p:cNvSpPr/>
          <p:nvPr/>
        </p:nvSpPr>
        <p:spPr>
          <a:xfrm>
            <a:off x="5689083" y="441487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Shape 1882"/>
          <p:cNvSpPr/>
          <p:nvPr/>
        </p:nvSpPr>
        <p:spPr>
          <a:xfrm>
            <a:off x="5967608" y="33149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Shape 1883"/>
          <p:cNvSpPr/>
          <p:nvPr/>
        </p:nvSpPr>
        <p:spPr>
          <a:xfrm>
            <a:off x="7498383" y="2787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7075258" y="28835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Shape 1885"/>
          <p:cNvSpPr/>
          <p:nvPr/>
        </p:nvSpPr>
        <p:spPr>
          <a:xfrm>
            <a:off x="6974733" y="33407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Shape 1886"/>
          <p:cNvSpPr/>
          <p:nvPr/>
        </p:nvSpPr>
        <p:spPr>
          <a:xfrm>
            <a:off x="8025008" y="39698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Shape 1887"/>
          <p:cNvSpPr/>
          <p:nvPr/>
        </p:nvSpPr>
        <p:spPr>
          <a:xfrm>
            <a:off x="6908283" y="37217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Shape 1888"/>
          <p:cNvSpPr/>
          <p:nvPr/>
        </p:nvSpPr>
        <p:spPr>
          <a:xfrm>
            <a:off x="6755883" y="40265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Shape 1889"/>
          <p:cNvSpPr/>
          <p:nvPr/>
        </p:nvSpPr>
        <p:spPr>
          <a:xfrm>
            <a:off x="7269783" y="3092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Shape 1890"/>
          <p:cNvSpPr/>
          <p:nvPr/>
        </p:nvSpPr>
        <p:spPr>
          <a:xfrm>
            <a:off x="7574583" y="30164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Shape 1891"/>
          <p:cNvSpPr/>
          <p:nvPr/>
        </p:nvSpPr>
        <p:spPr>
          <a:xfrm>
            <a:off x="6791533" y="43880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Shape 1892"/>
          <p:cNvSpPr/>
          <p:nvPr/>
        </p:nvSpPr>
        <p:spPr>
          <a:xfrm>
            <a:off x="7365483" y="426904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Shape 1893"/>
          <p:cNvSpPr/>
          <p:nvPr/>
        </p:nvSpPr>
        <p:spPr>
          <a:xfrm>
            <a:off x="7422183" y="3626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Shape 1894"/>
          <p:cNvSpPr/>
          <p:nvPr/>
        </p:nvSpPr>
        <p:spPr>
          <a:xfrm>
            <a:off x="7269783" y="3778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Shape 1895"/>
          <p:cNvSpPr/>
          <p:nvPr/>
        </p:nvSpPr>
        <p:spPr>
          <a:xfrm>
            <a:off x="7650783" y="36260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Shape 1896"/>
          <p:cNvSpPr/>
          <p:nvPr/>
        </p:nvSpPr>
        <p:spPr>
          <a:xfrm>
            <a:off x="6791520" y="3512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Shape 1897"/>
          <p:cNvSpPr/>
          <p:nvPr/>
        </p:nvSpPr>
        <p:spPr>
          <a:xfrm>
            <a:off x="6755883" y="2787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Shape 1898"/>
          <p:cNvSpPr/>
          <p:nvPr/>
        </p:nvSpPr>
        <p:spPr>
          <a:xfrm>
            <a:off x="7879383" y="30164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Shape 1899"/>
          <p:cNvSpPr/>
          <p:nvPr/>
        </p:nvSpPr>
        <p:spPr>
          <a:xfrm>
            <a:off x="7885745" y="37022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8120708" y="365532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Shape 1901"/>
          <p:cNvSpPr/>
          <p:nvPr/>
        </p:nvSpPr>
        <p:spPr>
          <a:xfrm>
            <a:off x="7384083" y="40265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Shape 1902"/>
          <p:cNvSpPr/>
          <p:nvPr/>
        </p:nvSpPr>
        <p:spPr>
          <a:xfrm>
            <a:off x="7822683" y="41594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Shape 1903"/>
          <p:cNvSpPr/>
          <p:nvPr/>
        </p:nvSpPr>
        <p:spPr>
          <a:xfrm>
            <a:off x="8184183" y="3016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Shape 1904"/>
          <p:cNvSpPr/>
          <p:nvPr/>
        </p:nvSpPr>
        <p:spPr>
          <a:xfrm>
            <a:off x="6355383" y="2940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Shape 1905"/>
          <p:cNvSpPr/>
          <p:nvPr/>
        </p:nvSpPr>
        <p:spPr>
          <a:xfrm>
            <a:off x="6660183" y="3092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Shape 1906"/>
          <p:cNvSpPr/>
          <p:nvPr/>
        </p:nvSpPr>
        <p:spPr>
          <a:xfrm>
            <a:off x="6603483" y="4235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Shape 1907"/>
          <p:cNvSpPr/>
          <p:nvPr/>
        </p:nvSpPr>
        <p:spPr>
          <a:xfrm>
            <a:off x="6322008" y="3874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Shape 1908"/>
          <p:cNvSpPr/>
          <p:nvPr/>
        </p:nvSpPr>
        <p:spPr>
          <a:xfrm>
            <a:off x="7574583" y="4235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Shape 1909"/>
          <p:cNvSpPr/>
          <p:nvPr/>
        </p:nvSpPr>
        <p:spPr>
          <a:xfrm>
            <a:off x="6507783" y="34736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Shape 1910"/>
          <p:cNvSpPr/>
          <p:nvPr/>
        </p:nvSpPr>
        <p:spPr>
          <a:xfrm>
            <a:off x="6355383" y="3302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Shape 1911"/>
          <p:cNvSpPr/>
          <p:nvPr/>
        </p:nvSpPr>
        <p:spPr>
          <a:xfrm>
            <a:off x="7460283" y="32069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Shape 1912"/>
          <p:cNvSpPr/>
          <p:nvPr/>
        </p:nvSpPr>
        <p:spPr>
          <a:xfrm>
            <a:off x="6964983" y="30926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Shape 1913"/>
          <p:cNvSpPr/>
          <p:nvPr/>
        </p:nvSpPr>
        <p:spPr>
          <a:xfrm>
            <a:off x="6964983" y="4235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Shape 1914"/>
          <p:cNvSpPr/>
          <p:nvPr/>
        </p:nvSpPr>
        <p:spPr>
          <a:xfrm>
            <a:off x="7117383" y="4388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Shape 1915"/>
          <p:cNvSpPr/>
          <p:nvPr/>
        </p:nvSpPr>
        <p:spPr>
          <a:xfrm>
            <a:off x="7117383" y="3930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Shape 1916"/>
          <p:cNvSpPr/>
          <p:nvPr/>
        </p:nvSpPr>
        <p:spPr>
          <a:xfrm>
            <a:off x="7269783" y="33593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Shape 1917"/>
          <p:cNvSpPr/>
          <p:nvPr/>
        </p:nvSpPr>
        <p:spPr>
          <a:xfrm>
            <a:off x="7650783" y="39308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Shape 1918"/>
          <p:cNvSpPr/>
          <p:nvPr/>
        </p:nvSpPr>
        <p:spPr>
          <a:xfrm>
            <a:off x="7594083" y="338334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Shape 1919"/>
          <p:cNvSpPr/>
          <p:nvPr/>
        </p:nvSpPr>
        <p:spPr>
          <a:xfrm>
            <a:off x="7803183" y="32450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Shape 1920"/>
          <p:cNvSpPr/>
          <p:nvPr/>
        </p:nvSpPr>
        <p:spPr>
          <a:xfrm>
            <a:off x="8127483" y="4235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Shape 1921"/>
          <p:cNvSpPr/>
          <p:nvPr/>
        </p:nvSpPr>
        <p:spPr>
          <a:xfrm>
            <a:off x="8025008" y="2787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Shape 1922"/>
          <p:cNvSpPr/>
          <p:nvPr/>
        </p:nvSpPr>
        <p:spPr>
          <a:xfrm>
            <a:off x="6355383" y="4235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7746483" y="444072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Shape 1924"/>
          <p:cNvSpPr/>
          <p:nvPr/>
        </p:nvSpPr>
        <p:spPr>
          <a:xfrm>
            <a:off x="8025008" y="33407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Shape 1925"/>
          <p:cNvSpPr/>
          <p:nvPr/>
        </p:nvSpPr>
        <p:spPr>
          <a:xfrm>
            <a:off x="9564397" y="2787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Shape 1926"/>
          <p:cNvSpPr/>
          <p:nvPr/>
        </p:nvSpPr>
        <p:spPr>
          <a:xfrm>
            <a:off x="9141272" y="28835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Shape 1927"/>
          <p:cNvSpPr/>
          <p:nvPr/>
        </p:nvSpPr>
        <p:spPr>
          <a:xfrm>
            <a:off x="9040747" y="33407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Shape 1928"/>
          <p:cNvSpPr/>
          <p:nvPr/>
        </p:nvSpPr>
        <p:spPr>
          <a:xfrm>
            <a:off x="9983497" y="39308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Shape 1929"/>
          <p:cNvSpPr/>
          <p:nvPr/>
        </p:nvSpPr>
        <p:spPr>
          <a:xfrm>
            <a:off x="8974297" y="37217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Shape 1930"/>
          <p:cNvSpPr/>
          <p:nvPr/>
        </p:nvSpPr>
        <p:spPr>
          <a:xfrm>
            <a:off x="8821897" y="40265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Shape 1931"/>
          <p:cNvSpPr/>
          <p:nvPr/>
        </p:nvSpPr>
        <p:spPr>
          <a:xfrm>
            <a:off x="9335797" y="3092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Shape 1932"/>
          <p:cNvSpPr/>
          <p:nvPr/>
        </p:nvSpPr>
        <p:spPr>
          <a:xfrm>
            <a:off x="9640597" y="30164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Shape 1933"/>
          <p:cNvSpPr/>
          <p:nvPr/>
        </p:nvSpPr>
        <p:spPr>
          <a:xfrm>
            <a:off x="8857547" y="43880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Shape 1934"/>
          <p:cNvSpPr/>
          <p:nvPr/>
        </p:nvSpPr>
        <p:spPr>
          <a:xfrm>
            <a:off x="9431497" y="426904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Shape 1935"/>
          <p:cNvSpPr/>
          <p:nvPr/>
        </p:nvSpPr>
        <p:spPr>
          <a:xfrm>
            <a:off x="9488197" y="3626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Shape 1936"/>
          <p:cNvSpPr/>
          <p:nvPr/>
        </p:nvSpPr>
        <p:spPr>
          <a:xfrm>
            <a:off x="9335797" y="3778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Shape 1937"/>
          <p:cNvSpPr/>
          <p:nvPr/>
        </p:nvSpPr>
        <p:spPr>
          <a:xfrm>
            <a:off x="9716797" y="36260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Shape 1938"/>
          <p:cNvSpPr/>
          <p:nvPr/>
        </p:nvSpPr>
        <p:spPr>
          <a:xfrm>
            <a:off x="8857534" y="3512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Shape 1939"/>
          <p:cNvSpPr/>
          <p:nvPr/>
        </p:nvSpPr>
        <p:spPr>
          <a:xfrm>
            <a:off x="8821897" y="2787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Shape 1940"/>
          <p:cNvSpPr/>
          <p:nvPr/>
        </p:nvSpPr>
        <p:spPr>
          <a:xfrm>
            <a:off x="9951759" y="37022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Shape 1941"/>
          <p:cNvSpPr/>
          <p:nvPr/>
        </p:nvSpPr>
        <p:spPr>
          <a:xfrm>
            <a:off x="10186722" y="365532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Shape 1942"/>
          <p:cNvSpPr/>
          <p:nvPr/>
        </p:nvSpPr>
        <p:spPr>
          <a:xfrm>
            <a:off x="9450097" y="40265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Shape 1943"/>
          <p:cNvSpPr/>
          <p:nvPr/>
        </p:nvSpPr>
        <p:spPr>
          <a:xfrm>
            <a:off x="8421397" y="2940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Shape 1944"/>
          <p:cNvSpPr/>
          <p:nvPr/>
        </p:nvSpPr>
        <p:spPr>
          <a:xfrm>
            <a:off x="8726197" y="3092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Shape 1945"/>
          <p:cNvSpPr/>
          <p:nvPr/>
        </p:nvSpPr>
        <p:spPr>
          <a:xfrm>
            <a:off x="8669497" y="4235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Shape 1946"/>
          <p:cNvSpPr/>
          <p:nvPr/>
        </p:nvSpPr>
        <p:spPr>
          <a:xfrm>
            <a:off x="8388022" y="3874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Shape 1947"/>
          <p:cNvSpPr/>
          <p:nvPr/>
        </p:nvSpPr>
        <p:spPr>
          <a:xfrm>
            <a:off x="9640597" y="4235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Shape 1948"/>
          <p:cNvSpPr/>
          <p:nvPr/>
        </p:nvSpPr>
        <p:spPr>
          <a:xfrm>
            <a:off x="8573797" y="34736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Shape 1949"/>
          <p:cNvSpPr/>
          <p:nvPr/>
        </p:nvSpPr>
        <p:spPr>
          <a:xfrm>
            <a:off x="8421397" y="3302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Shape 1950"/>
          <p:cNvSpPr/>
          <p:nvPr/>
        </p:nvSpPr>
        <p:spPr>
          <a:xfrm>
            <a:off x="9526297" y="32069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Shape 1951"/>
          <p:cNvSpPr/>
          <p:nvPr/>
        </p:nvSpPr>
        <p:spPr>
          <a:xfrm>
            <a:off x="9030997" y="30926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Shape 1952"/>
          <p:cNvSpPr/>
          <p:nvPr/>
        </p:nvSpPr>
        <p:spPr>
          <a:xfrm>
            <a:off x="9030997" y="4235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Shape 1953"/>
          <p:cNvSpPr/>
          <p:nvPr/>
        </p:nvSpPr>
        <p:spPr>
          <a:xfrm>
            <a:off x="9183397" y="4388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Shape 1954"/>
          <p:cNvSpPr/>
          <p:nvPr/>
        </p:nvSpPr>
        <p:spPr>
          <a:xfrm>
            <a:off x="9183397" y="3930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Shape 1955"/>
          <p:cNvSpPr/>
          <p:nvPr/>
        </p:nvSpPr>
        <p:spPr>
          <a:xfrm>
            <a:off x="9335797" y="33593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Shape 1956"/>
          <p:cNvSpPr/>
          <p:nvPr/>
        </p:nvSpPr>
        <p:spPr>
          <a:xfrm>
            <a:off x="9716797" y="39308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Shape 1957"/>
          <p:cNvSpPr/>
          <p:nvPr/>
        </p:nvSpPr>
        <p:spPr>
          <a:xfrm>
            <a:off x="9660097" y="338334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Shape 1958"/>
          <p:cNvSpPr/>
          <p:nvPr/>
        </p:nvSpPr>
        <p:spPr>
          <a:xfrm>
            <a:off x="9869197" y="32450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Shape 1959"/>
          <p:cNvSpPr/>
          <p:nvPr/>
        </p:nvSpPr>
        <p:spPr>
          <a:xfrm>
            <a:off x="8421397" y="4235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Shape 1960"/>
          <p:cNvSpPr/>
          <p:nvPr/>
        </p:nvSpPr>
        <p:spPr>
          <a:xfrm>
            <a:off x="10091022" y="33407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1" name="Shape 1961"/>
          <p:cNvGrpSpPr/>
          <p:nvPr/>
        </p:nvGrpSpPr>
        <p:grpSpPr>
          <a:xfrm>
            <a:off x="0" y="4786918"/>
            <a:ext cx="12188700" cy="488983"/>
            <a:chOff x="0" y="5320318"/>
            <a:chExt cx="12188700" cy="488983"/>
          </a:xfrm>
        </p:grpSpPr>
        <p:cxnSp>
          <p:nvCxnSpPr>
            <p:cNvPr id="1962" name="Shape 1962"/>
            <p:cNvCxnSpPr/>
            <p:nvPr/>
          </p:nvCxnSpPr>
          <p:spPr>
            <a:xfrm>
              <a:off x="0" y="5373308"/>
              <a:ext cx="121887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3" name="Shape 1963"/>
            <p:cNvSpPr/>
            <p:nvPr/>
          </p:nvSpPr>
          <p:spPr>
            <a:xfrm>
              <a:off x="8929463" y="54400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11:00</a:t>
              </a:r>
              <a:endParaRPr sz="19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10491302" y="54400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10:00</a:t>
              </a:r>
              <a:endParaRPr sz="19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9321761" y="5320318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10886723" y="5320318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7" name="Shape 1967"/>
            <p:cNvGrpSpPr/>
            <p:nvPr/>
          </p:nvGrpSpPr>
          <p:grpSpPr>
            <a:xfrm>
              <a:off x="718713" y="5320318"/>
              <a:ext cx="892200" cy="488983"/>
              <a:chOff x="718713" y="4939318"/>
              <a:chExt cx="892200" cy="488983"/>
            </a:xfrm>
          </p:grpSpPr>
          <p:sp>
            <p:nvSpPr>
              <p:cNvPr id="1968" name="Shape 1968"/>
              <p:cNvSpPr/>
              <p:nvPr/>
            </p:nvSpPr>
            <p:spPr>
              <a:xfrm>
                <a:off x="1109807" y="4939318"/>
                <a:ext cx="102900" cy="56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Shape 1969"/>
              <p:cNvSpPr/>
              <p:nvPr/>
            </p:nvSpPr>
            <p:spPr>
              <a:xfrm>
                <a:off x="718713" y="5059002"/>
                <a:ext cx="8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16:00</a:t>
                </a:r>
                <a:endParaRPr sz="1900" b="0" i="0" u="none" strike="noStrike" cap="none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70" name="Shape 1970"/>
            <p:cNvGrpSpPr/>
            <p:nvPr/>
          </p:nvGrpSpPr>
          <p:grpSpPr>
            <a:xfrm>
              <a:off x="2351415" y="5320318"/>
              <a:ext cx="892200" cy="488983"/>
              <a:chOff x="2351415" y="4939318"/>
              <a:chExt cx="892200" cy="488983"/>
            </a:xfrm>
          </p:grpSpPr>
          <p:sp>
            <p:nvSpPr>
              <p:cNvPr id="1971" name="Shape 1971"/>
              <p:cNvSpPr/>
              <p:nvPr/>
            </p:nvSpPr>
            <p:spPr>
              <a:xfrm>
                <a:off x="2748511" y="4939318"/>
                <a:ext cx="102900" cy="56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Shape 1972"/>
              <p:cNvSpPr/>
              <p:nvPr/>
            </p:nvSpPr>
            <p:spPr>
              <a:xfrm>
                <a:off x="2351415" y="5059002"/>
                <a:ext cx="8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15:00</a:t>
                </a:r>
                <a:endParaRPr sz="1900" b="0" i="0" u="none" strike="noStrike" cap="none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73" name="Shape 1973"/>
            <p:cNvGrpSpPr/>
            <p:nvPr/>
          </p:nvGrpSpPr>
          <p:grpSpPr>
            <a:xfrm>
              <a:off x="3984116" y="5320318"/>
              <a:ext cx="892200" cy="488983"/>
              <a:chOff x="3984116" y="4939318"/>
              <a:chExt cx="892200" cy="488983"/>
            </a:xfrm>
          </p:grpSpPr>
          <p:sp>
            <p:nvSpPr>
              <p:cNvPr id="1974" name="Shape 1974"/>
              <p:cNvSpPr/>
              <p:nvPr/>
            </p:nvSpPr>
            <p:spPr>
              <a:xfrm>
                <a:off x="4377996" y="4939318"/>
                <a:ext cx="102900" cy="56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Shape 1975"/>
              <p:cNvSpPr/>
              <p:nvPr/>
            </p:nvSpPr>
            <p:spPr>
              <a:xfrm>
                <a:off x="3984116" y="5059002"/>
                <a:ext cx="8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14:00</a:t>
                </a:r>
                <a:endParaRPr sz="1900" b="0" i="0" u="none" strike="noStrike" cap="none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76" name="Shape 1976"/>
            <p:cNvGrpSpPr/>
            <p:nvPr/>
          </p:nvGrpSpPr>
          <p:grpSpPr>
            <a:xfrm>
              <a:off x="5632565" y="5320318"/>
              <a:ext cx="892200" cy="488983"/>
              <a:chOff x="5632565" y="4939318"/>
              <a:chExt cx="892200" cy="488983"/>
            </a:xfrm>
          </p:grpSpPr>
          <p:sp>
            <p:nvSpPr>
              <p:cNvPr id="1977" name="Shape 1977"/>
              <p:cNvSpPr/>
              <p:nvPr/>
            </p:nvSpPr>
            <p:spPr>
              <a:xfrm>
                <a:off x="6025918" y="4939318"/>
                <a:ext cx="102900" cy="56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Shape 1978"/>
              <p:cNvSpPr/>
              <p:nvPr/>
            </p:nvSpPr>
            <p:spPr>
              <a:xfrm>
                <a:off x="5632565" y="5059002"/>
                <a:ext cx="8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13:00</a:t>
                </a:r>
                <a:endParaRPr sz="1900" b="0" i="0" u="none" strike="noStrike" cap="none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79" name="Shape 1979"/>
            <p:cNvGrpSpPr/>
            <p:nvPr/>
          </p:nvGrpSpPr>
          <p:grpSpPr>
            <a:xfrm>
              <a:off x="7281014" y="5320318"/>
              <a:ext cx="892200" cy="488983"/>
              <a:chOff x="7281014" y="4939318"/>
              <a:chExt cx="892200" cy="488983"/>
            </a:xfrm>
          </p:grpSpPr>
          <p:sp>
            <p:nvSpPr>
              <p:cNvPr id="1980" name="Shape 1980"/>
              <p:cNvSpPr/>
              <p:nvPr/>
            </p:nvSpPr>
            <p:spPr>
              <a:xfrm>
                <a:off x="7281014" y="5059002"/>
                <a:ext cx="8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12:00</a:t>
                </a:r>
                <a:endParaRPr sz="1900" b="0" i="0" u="none" strike="noStrike" cap="none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81" name="Shape 1981"/>
              <p:cNvSpPr/>
              <p:nvPr/>
            </p:nvSpPr>
            <p:spPr>
              <a:xfrm>
                <a:off x="7673840" y="4939318"/>
                <a:ext cx="102900" cy="56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Shape 1986"/>
          <p:cNvSpPr txBox="1">
            <a:spLocks noGrp="1"/>
          </p:cNvSpPr>
          <p:nvPr>
            <p:ph type="ctrTitle"/>
          </p:nvPr>
        </p:nvSpPr>
        <p:spPr>
          <a:xfrm>
            <a:off x="2546025" y="2275725"/>
            <a:ext cx="7878900" cy="4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Unordered</a:t>
            </a:r>
            <a:endParaRPr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Unbounded</a:t>
            </a:r>
            <a:endParaRPr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Varying Event Time Skew</a:t>
            </a:r>
            <a:endParaRPr dirty="0"/>
          </a:p>
        </p:txBody>
      </p:sp>
      <p:sp>
        <p:nvSpPr>
          <p:cNvPr id="1987" name="Shape 1987"/>
          <p:cNvSpPr/>
          <p:nvPr/>
        </p:nvSpPr>
        <p:spPr>
          <a:xfrm>
            <a:off x="75" y="245875"/>
            <a:ext cx="102012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Shape 1988"/>
          <p:cNvSpPr txBox="1"/>
          <p:nvPr/>
        </p:nvSpPr>
        <p:spPr>
          <a:xfrm>
            <a:off x="381075" y="245900"/>
            <a:ext cx="10894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Confounding characteristics of data streams</a:t>
            </a:r>
            <a:endParaRPr sz="3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Shape 199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887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Approaches</a:t>
            </a:r>
            <a:endParaRPr sz="3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Shape 1998"/>
          <p:cNvSpPr txBox="1">
            <a:spLocks noGrp="1"/>
          </p:cNvSpPr>
          <p:nvPr>
            <p:ph type="ctrTitle"/>
          </p:nvPr>
        </p:nvSpPr>
        <p:spPr>
          <a:xfrm>
            <a:off x="2546025" y="1666125"/>
            <a:ext cx="9132600" cy="4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dirty="0"/>
              <a:t>Time-Agnostic Processing</a:t>
            </a:r>
            <a:endParaRPr dirty="0"/>
          </a:p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dirty="0"/>
              <a:t>Approximation</a:t>
            </a:r>
            <a:endParaRPr dirty="0"/>
          </a:p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dirty="0"/>
              <a:t>Processing Time Windowing</a:t>
            </a:r>
            <a:endParaRPr dirty="0"/>
          </a:p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dirty="0"/>
              <a:t>Event Time Windowing</a:t>
            </a:r>
            <a:endParaRPr dirty="0"/>
          </a:p>
        </p:txBody>
      </p:sp>
      <p:sp>
        <p:nvSpPr>
          <p:cNvPr id="1999" name="Shape 1999"/>
          <p:cNvSpPr/>
          <p:nvPr/>
        </p:nvSpPr>
        <p:spPr>
          <a:xfrm>
            <a:off x="75" y="245875"/>
            <a:ext cx="83655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Shape 2000"/>
          <p:cNvSpPr txBox="1"/>
          <p:nvPr/>
        </p:nvSpPr>
        <p:spPr>
          <a:xfrm>
            <a:off x="381075" y="245900"/>
            <a:ext cx="80217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Approaches to reasoning about time</a:t>
            </a:r>
            <a:endParaRPr sz="3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/>
          <p:nvPr/>
        </p:nvSpPr>
        <p:spPr>
          <a:xfrm>
            <a:off x="75" y="245875"/>
            <a:ext cx="83016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Shape 2006"/>
          <p:cNvSpPr txBox="1"/>
          <p:nvPr/>
        </p:nvSpPr>
        <p:spPr>
          <a:xfrm>
            <a:off x="381075" y="245900"/>
            <a:ext cx="9910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AutoNum type="arabicPeriod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Time-Agnostic Processing - Filters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7" name="Shape 2007"/>
          <p:cNvCxnSpPr/>
          <p:nvPr/>
        </p:nvCxnSpPr>
        <p:spPr>
          <a:xfrm>
            <a:off x="5909200" y="1055574"/>
            <a:ext cx="964800" cy="3804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8" name="Shape 2008"/>
          <p:cNvCxnSpPr/>
          <p:nvPr/>
        </p:nvCxnSpPr>
        <p:spPr>
          <a:xfrm>
            <a:off x="5872092" y="1199360"/>
            <a:ext cx="786600" cy="3228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09" name="Shape 2009"/>
          <p:cNvGrpSpPr/>
          <p:nvPr/>
        </p:nvGrpSpPr>
        <p:grpSpPr>
          <a:xfrm>
            <a:off x="-13478" y="3482904"/>
            <a:ext cx="12202178" cy="497597"/>
            <a:chOff x="-13478" y="3330504"/>
            <a:chExt cx="12202178" cy="497597"/>
          </a:xfrm>
        </p:grpSpPr>
        <p:cxnSp>
          <p:nvCxnSpPr>
            <p:cNvPr id="2010" name="Shape 2010"/>
            <p:cNvCxnSpPr/>
            <p:nvPr/>
          </p:nvCxnSpPr>
          <p:spPr>
            <a:xfrm>
              <a:off x="0" y="3392108"/>
              <a:ext cx="12188700" cy="0"/>
            </a:xfrm>
            <a:prstGeom prst="straightConnector1">
              <a:avLst/>
            </a:prstGeom>
            <a:noFill/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11" name="Shape 2011"/>
            <p:cNvSpPr/>
            <p:nvPr/>
          </p:nvSpPr>
          <p:spPr>
            <a:xfrm>
              <a:off x="8197272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11:00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759111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10:00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-13478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16:00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161922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15:00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3251926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14:00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490037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13:00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548823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12:00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0759823" y="3458800"/>
              <a:ext cx="138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Processing Time</a:t>
              </a:r>
              <a:endParaRPr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8589570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015453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943473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201387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529502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3646575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38117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26" name="Shape 2026"/>
          <p:cNvCxnSpPr/>
          <p:nvPr/>
        </p:nvCxnSpPr>
        <p:spPr>
          <a:xfrm rot="6017803">
            <a:off x="5657511" y="2310837"/>
            <a:ext cx="2079490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7" name="Shape 2027"/>
          <p:cNvSpPr/>
          <p:nvPr/>
        </p:nvSpPr>
        <p:spPr>
          <a:xfrm>
            <a:off x="6298250" y="1351125"/>
            <a:ext cx="4290600" cy="1955400"/>
          </a:xfrm>
          <a:prstGeom prst="homePlate">
            <a:avLst>
              <a:gd name="adj" fmla="val 50000"/>
            </a:avLst>
          </a:prstGeom>
          <a:solidFill>
            <a:srgbClr val="A0C3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Shape 2028"/>
          <p:cNvSpPr/>
          <p:nvPr/>
        </p:nvSpPr>
        <p:spPr>
          <a:xfrm>
            <a:off x="7075433" y="1588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Shape 2029"/>
          <p:cNvSpPr/>
          <p:nvPr/>
        </p:nvSpPr>
        <p:spPr>
          <a:xfrm>
            <a:off x="8025183" y="26744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Shape 2030"/>
          <p:cNvSpPr/>
          <p:nvPr/>
        </p:nvSpPr>
        <p:spPr>
          <a:xfrm>
            <a:off x="7269958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Shape 2031"/>
          <p:cNvSpPr/>
          <p:nvPr/>
        </p:nvSpPr>
        <p:spPr>
          <a:xfrm>
            <a:off x="7365658" y="297364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Shape 2032"/>
          <p:cNvSpPr/>
          <p:nvPr/>
        </p:nvSpPr>
        <p:spPr>
          <a:xfrm>
            <a:off x="7650958" y="2330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Shape 2033"/>
          <p:cNvSpPr/>
          <p:nvPr/>
        </p:nvSpPr>
        <p:spPr>
          <a:xfrm>
            <a:off x="7879558" y="17210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Shape 2034"/>
          <p:cNvSpPr/>
          <p:nvPr/>
        </p:nvSpPr>
        <p:spPr>
          <a:xfrm>
            <a:off x="7384258" y="2731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Shape 2035"/>
          <p:cNvSpPr/>
          <p:nvPr/>
        </p:nvSpPr>
        <p:spPr>
          <a:xfrm>
            <a:off x="6965158" y="2940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Shape 2036"/>
          <p:cNvSpPr/>
          <p:nvPr/>
        </p:nvSpPr>
        <p:spPr>
          <a:xfrm>
            <a:off x="7269958" y="20639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Shape 2037"/>
          <p:cNvSpPr/>
          <p:nvPr/>
        </p:nvSpPr>
        <p:spPr>
          <a:xfrm>
            <a:off x="7803358" y="1949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Shape 2038"/>
          <p:cNvSpPr/>
          <p:nvPr/>
        </p:nvSpPr>
        <p:spPr>
          <a:xfrm>
            <a:off x="9141447" y="1588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Shape 2039"/>
          <p:cNvSpPr/>
          <p:nvPr/>
        </p:nvSpPr>
        <p:spPr>
          <a:xfrm>
            <a:off x="9983672" y="26354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Shape 2040"/>
          <p:cNvSpPr/>
          <p:nvPr/>
        </p:nvSpPr>
        <p:spPr>
          <a:xfrm>
            <a:off x="9335972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Shape 2041"/>
          <p:cNvSpPr/>
          <p:nvPr/>
        </p:nvSpPr>
        <p:spPr>
          <a:xfrm>
            <a:off x="9431672" y="297364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Shape 2042"/>
          <p:cNvSpPr/>
          <p:nvPr/>
        </p:nvSpPr>
        <p:spPr>
          <a:xfrm>
            <a:off x="9716972" y="2330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Shape 2043"/>
          <p:cNvSpPr/>
          <p:nvPr/>
        </p:nvSpPr>
        <p:spPr>
          <a:xfrm>
            <a:off x="9450272" y="2731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Shape 2044"/>
          <p:cNvSpPr/>
          <p:nvPr/>
        </p:nvSpPr>
        <p:spPr>
          <a:xfrm>
            <a:off x="8726372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Shape 2045"/>
          <p:cNvSpPr/>
          <p:nvPr/>
        </p:nvSpPr>
        <p:spPr>
          <a:xfrm>
            <a:off x="8388197" y="25787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Shape 2046"/>
          <p:cNvSpPr/>
          <p:nvPr/>
        </p:nvSpPr>
        <p:spPr>
          <a:xfrm>
            <a:off x="8421572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Shape 2047"/>
          <p:cNvSpPr/>
          <p:nvPr/>
        </p:nvSpPr>
        <p:spPr>
          <a:xfrm>
            <a:off x="9031172" y="2940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Shape 2048"/>
          <p:cNvSpPr/>
          <p:nvPr/>
        </p:nvSpPr>
        <p:spPr>
          <a:xfrm>
            <a:off x="9335972" y="20639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Shape 2049"/>
          <p:cNvSpPr/>
          <p:nvPr/>
        </p:nvSpPr>
        <p:spPr>
          <a:xfrm>
            <a:off x="9869372" y="1949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Shape 2050"/>
          <p:cNvSpPr/>
          <p:nvPr/>
        </p:nvSpPr>
        <p:spPr>
          <a:xfrm>
            <a:off x="8421572" y="2940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1" name="Shape 2051"/>
          <p:cNvCxnSpPr/>
          <p:nvPr/>
        </p:nvCxnSpPr>
        <p:spPr>
          <a:xfrm rot="6018025">
            <a:off x="5536277" y="2264859"/>
            <a:ext cx="2083783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2" name="Shape 2052"/>
          <p:cNvCxnSpPr/>
          <p:nvPr/>
        </p:nvCxnSpPr>
        <p:spPr>
          <a:xfrm rot="6017933">
            <a:off x="5433218" y="2214267"/>
            <a:ext cx="2060599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3" name="Shape 2053"/>
          <p:cNvCxnSpPr/>
          <p:nvPr/>
        </p:nvCxnSpPr>
        <p:spPr>
          <a:xfrm rot="6017803">
            <a:off x="5305641" y="2169445"/>
            <a:ext cx="2079490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4" name="Shape 2054"/>
          <p:cNvCxnSpPr/>
          <p:nvPr/>
        </p:nvCxnSpPr>
        <p:spPr>
          <a:xfrm rot="6018025">
            <a:off x="5184407" y="2123466"/>
            <a:ext cx="2083783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5" name="Shape 2055"/>
          <p:cNvCxnSpPr/>
          <p:nvPr/>
        </p:nvCxnSpPr>
        <p:spPr>
          <a:xfrm rot="6017933">
            <a:off x="5081348" y="2072874"/>
            <a:ext cx="2060599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6" name="Shape 2056"/>
          <p:cNvCxnSpPr/>
          <p:nvPr/>
        </p:nvCxnSpPr>
        <p:spPr>
          <a:xfrm rot="6017803">
            <a:off x="4949085" y="2027200"/>
            <a:ext cx="2079490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7" name="Shape 2057"/>
          <p:cNvSpPr/>
          <p:nvPr/>
        </p:nvSpPr>
        <p:spPr>
          <a:xfrm rot="6017983">
            <a:off x="5695908" y="1115370"/>
            <a:ext cx="2599537" cy="2627013"/>
          </a:xfrm>
          <a:prstGeom prst="flowChartInputOutput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8" name="Shape 2058"/>
          <p:cNvCxnSpPr/>
          <p:nvPr/>
        </p:nvCxnSpPr>
        <p:spPr>
          <a:xfrm rot="6017803">
            <a:off x="7076064" y="2868741"/>
            <a:ext cx="2079490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9" name="Shape 2059"/>
          <p:cNvCxnSpPr/>
          <p:nvPr/>
        </p:nvCxnSpPr>
        <p:spPr>
          <a:xfrm rot="6018025">
            <a:off x="6954830" y="2822762"/>
            <a:ext cx="2083783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0" name="Shape 2060"/>
          <p:cNvCxnSpPr/>
          <p:nvPr/>
        </p:nvCxnSpPr>
        <p:spPr>
          <a:xfrm rot="6017933">
            <a:off x="6851771" y="2772170"/>
            <a:ext cx="2060599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Shape 2061"/>
          <p:cNvCxnSpPr/>
          <p:nvPr/>
        </p:nvCxnSpPr>
        <p:spPr>
          <a:xfrm rot="6017803">
            <a:off x="6724194" y="2727348"/>
            <a:ext cx="2079490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Shape 2062"/>
          <p:cNvCxnSpPr/>
          <p:nvPr/>
        </p:nvCxnSpPr>
        <p:spPr>
          <a:xfrm rot="6018025">
            <a:off x="6602960" y="2681369"/>
            <a:ext cx="2083783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Shape 2063"/>
          <p:cNvCxnSpPr/>
          <p:nvPr/>
        </p:nvCxnSpPr>
        <p:spPr>
          <a:xfrm rot="6017933">
            <a:off x="6499901" y="2630777"/>
            <a:ext cx="2060599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Shape 2064"/>
          <p:cNvCxnSpPr/>
          <p:nvPr/>
        </p:nvCxnSpPr>
        <p:spPr>
          <a:xfrm rot="6017803">
            <a:off x="6367639" y="2585103"/>
            <a:ext cx="2079490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Shape 2065"/>
          <p:cNvCxnSpPr/>
          <p:nvPr/>
        </p:nvCxnSpPr>
        <p:spPr>
          <a:xfrm rot="6018025">
            <a:off x="6246405" y="2539125"/>
            <a:ext cx="2083783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6" name="Shape 2066"/>
          <p:cNvCxnSpPr/>
          <p:nvPr/>
        </p:nvCxnSpPr>
        <p:spPr>
          <a:xfrm rot="6017933">
            <a:off x="6143346" y="2488532"/>
            <a:ext cx="2060599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7" name="Shape 2067"/>
          <p:cNvCxnSpPr/>
          <p:nvPr/>
        </p:nvCxnSpPr>
        <p:spPr>
          <a:xfrm rot="6018025">
            <a:off x="4827851" y="1981222"/>
            <a:ext cx="2083783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8" name="Shape 2068"/>
          <p:cNvSpPr/>
          <p:nvPr/>
        </p:nvSpPr>
        <p:spPr>
          <a:xfrm>
            <a:off x="0" y="1351550"/>
            <a:ext cx="6908400" cy="1955400"/>
          </a:xfrm>
          <a:prstGeom prst="rect">
            <a:avLst/>
          </a:prstGeom>
          <a:solidFill>
            <a:srgbClr val="A0C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9" name="Shape 2069"/>
          <p:cNvCxnSpPr/>
          <p:nvPr/>
        </p:nvCxnSpPr>
        <p:spPr>
          <a:xfrm rot="6017803">
            <a:off x="6015769" y="2443710"/>
            <a:ext cx="2079490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0" name="Shape 2070"/>
          <p:cNvCxnSpPr/>
          <p:nvPr/>
        </p:nvCxnSpPr>
        <p:spPr>
          <a:xfrm rot="6018025">
            <a:off x="5894535" y="2397732"/>
            <a:ext cx="2083783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1" name="Shape 2071"/>
          <p:cNvCxnSpPr/>
          <p:nvPr/>
        </p:nvCxnSpPr>
        <p:spPr>
          <a:xfrm rot="6017933">
            <a:off x="5791476" y="2347139"/>
            <a:ext cx="2060599" cy="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2" name="Shape 2072"/>
          <p:cNvSpPr/>
          <p:nvPr/>
        </p:nvSpPr>
        <p:spPr>
          <a:xfrm>
            <a:off x="1275825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Shape 2073"/>
          <p:cNvSpPr/>
          <p:nvPr/>
        </p:nvSpPr>
        <p:spPr>
          <a:xfrm>
            <a:off x="852700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Shape 2074"/>
          <p:cNvSpPr/>
          <p:nvPr/>
        </p:nvSpPr>
        <p:spPr>
          <a:xfrm>
            <a:off x="752175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Shape 2075"/>
          <p:cNvSpPr/>
          <p:nvPr/>
        </p:nvSpPr>
        <p:spPr>
          <a:xfrm>
            <a:off x="1802450" y="26314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Shape 2076"/>
          <p:cNvSpPr/>
          <p:nvPr/>
        </p:nvSpPr>
        <p:spPr>
          <a:xfrm>
            <a:off x="685725" y="2383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Shape 2077"/>
          <p:cNvSpPr/>
          <p:nvPr/>
        </p:nvSpPr>
        <p:spPr>
          <a:xfrm>
            <a:off x="533325" y="26881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8" name="Shape 2078"/>
          <p:cNvSpPr/>
          <p:nvPr/>
        </p:nvSpPr>
        <p:spPr>
          <a:xfrm>
            <a:off x="1047225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Shape 2079"/>
          <p:cNvSpPr/>
          <p:nvPr/>
        </p:nvSpPr>
        <p:spPr>
          <a:xfrm>
            <a:off x="1352025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Shape 2080"/>
          <p:cNvSpPr/>
          <p:nvPr/>
        </p:nvSpPr>
        <p:spPr>
          <a:xfrm>
            <a:off x="568975" y="3049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Shape 2081"/>
          <p:cNvSpPr/>
          <p:nvPr/>
        </p:nvSpPr>
        <p:spPr>
          <a:xfrm>
            <a:off x="1142925" y="293057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Shape 2082"/>
          <p:cNvSpPr/>
          <p:nvPr/>
        </p:nvSpPr>
        <p:spPr>
          <a:xfrm>
            <a:off x="1199625" y="2287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Shape 2083"/>
          <p:cNvSpPr/>
          <p:nvPr/>
        </p:nvSpPr>
        <p:spPr>
          <a:xfrm>
            <a:off x="1047225" y="2440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Shape 2084"/>
          <p:cNvSpPr/>
          <p:nvPr/>
        </p:nvSpPr>
        <p:spPr>
          <a:xfrm>
            <a:off x="1428225" y="2287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Shape 2085"/>
          <p:cNvSpPr/>
          <p:nvPr/>
        </p:nvSpPr>
        <p:spPr>
          <a:xfrm>
            <a:off x="568963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Shape 2086"/>
          <p:cNvSpPr/>
          <p:nvPr/>
        </p:nvSpPr>
        <p:spPr>
          <a:xfrm>
            <a:off x="533325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Shape 2087"/>
          <p:cNvSpPr/>
          <p:nvPr/>
        </p:nvSpPr>
        <p:spPr>
          <a:xfrm>
            <a:off x="1656825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Shape 2088"/>
          <p:cNvSpPr/>
          <p:nvPr/>
        </p:nvSpPr>
        <p:spPr>
          <a:xfrm>
            <a:off x="1663188" y="23638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Shape 2089"/>
          <p:cNvSpPr/>
          <p:nvPr/>
        </p:nvSpPr>
        <p:spPr>
          <a:xfrm>
            <a:off x="1898150" y="231685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Shape 2090"/>
          <p:cNvSpPr/>
          <p:nvPr/>
        </p:nvSpPr>
        <p:spPr>
          <a:xfrm>
            <a:off x="1161525" y="2688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Shape 2091"/>
          <p:cNvSpPr/>
          <p:nvPr/>
        </p:nvSpPr>
        <p:spPr>
          <a:xfrm>
            <a:off x="1600125" y="2821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Shape 2092"/>
          <p:cNvSpPr/>
          <p:nvPr/>
        </p:nvSpPr>
        <p:spPr>
          <a:xfrm>
            <a:off x="1961625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Shape 2093"/>
          <p:cNvSpPr/>
          <p:nvPr/>
        </p:nvSpPr>
        <p:spPr>
          <a:xfrm>
            <a:off x="132825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Shape 2094"/>
          <p:cNvSpPr/>
          <p:nvPr/>
        </p:nvSpPr>
        <p:spPr>
          <a:xfrm>
            <a:off x="437625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Shape 2095"/>
          <p:cNvSpPr/>
          <p:nvPr/>
        </p:nvSpPr>
        <p:spPr>
          <a:xfrm>
            <a:off x="380925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Shape 2096"/>
          <p:cNvSpPr/>
          <p:nvPr/>
        </p:nvSpPr>
        <p:spPr>
          <a:xfrm>
            <a:off x="99450" y="25357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Shape 2097"/>
          <p:cNvSpPr/>
          <p:nvPr/>
        </p:nvSpPr>
        <p:spPr>
          <a:xfrm>
            <a:off x="1352025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Shape 2098"/>
          <p:cNvSpPr/>
          <p:nvPr/>
        </p:nvSpPr>
        <p:spPr>
          <a:xfrm>
            <a:off x="285225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Shape 2099"/>
          <p:cNvSpPr/>
          <p:nvPr/>
        </p:nvSpPr>
        <p:spPr>
          <a:xfrm>
            <a:off x="132825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Shape 2100"/>
          <p:cNvSpPr/>
          <p:nvPr/>
        </p:nvSpPr>
        <p:spPr>
          <a:xfrm>
            <a:off x="1237725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Shape 2101"/>
          <p:cNvSpPr/>
          <p:nvPr/>
        </p:nvSpPr>
        <p:spPr>
          <a:xfrm>
            <a:off x="742425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Shape 2102"/>
          <p:cNvSpPr/>
          <p:nvPr/>
        </p:nvSpPr>
        <p:spPr>
          <a:xfrm>
            <a:off x="742425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Shape 2103"/>
          <p:cNvSpPr/>
          <p:nvPr/>
        </p:nvSpPr>
        <p:spPr>
          <a:xfrm>
            <a:off x="894825" y="3049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Shape 2104"/>
          <p:cNvSpPr/>
          <p:nvPr/>
        </p:nvSpPr>
        <p:spPr>
          <a:xfrm>
            <a:off x="894825" y="2592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Shape 2105"/>
          <p:cNvSpPr/>
          <p:nvPr/>
        </p:nvSpPr>
        <p:spPr>
          <a:xfrm>
            <a:off x="1047225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Shape 2106"/>
          <p:cNvSpPr/>
          <p:nvPr/>
        </p:nvSpPr>
        <p:spPr>
          <a:xfrm>
            <a:off x="1428225" y="2592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Shape 2107"/>
          <p:cNvSpPr/>
          <p:nvPr/>
        </p:nvSpPr>
        <p:spPr>
          <a:xfrm>
            <a:off x="1371525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Shape 2108"/>
          <p:cNvSpPr/>
          <p:nvPr/>
        </p:nvSpPr>
        <p:spPr>
          <a:xfrm>
            <a:off x="1580625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Shape 2109"/>
          <p:cNvSpPr/>
          <p:nvPr/>
        </p:nvSpPr>
        <p:spPr>
          <a:xfrm>
            <a:off x="1904925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Shape 2110"/>
          <p:cNvSpPr/>
          <p:nvPr/>
        </p:nvSpPr>
        <p:spPr>
          <a:xfrm>
            <a:off x="1802450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Shape 2111"/>
          <p:cNvSpPr/>
          <p:nvPr/>
        </p:nvSpPr>
        <p:spPr>
          <a:xfrm>
            <a:off x="132825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Shape 2112"/>
          <p:cNvSpPr/>
          <p:nvPr/>
        </p:nvSpPr>
        <p:spPr>
          <a:xfrm>
            <a:off x="1523925" y="310225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Shape 2113"/>
          <p:cNvSpPr/>
          <p:nvPr/>
        </p:nvSpPr>
        <p:spPr>
          <a:xfrm>
            <a:off x="1802450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Shape 2114"/>
          <p:cNvSpPr/>
          <p:nvPr/>
        </p:nvSpPr>
        <p:spPr>
          <a:xfrm>
            <a:off x="3350453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Shape 2115"/>
          <p:cNvSpPr/>
          <p:nvPr/>
        </p:nvSpPr>
        <p:spPr>
          <a:xfrm>
            <a:off x="2927328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Shape 2116"/>
          <p:cNvSpPr/>
          <p:nvPr/>
        </p:nvSpPr>
        <p:spPr>
          <a:xfrm>
            <a:off x="2826803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Shape 2117"/>
          <p:cNvSpPr/>
          <p:nvPr/>
        </p:nvSpPr>
        <p:spPr>
          <a:xfrm>
            <a:off x="3877078" y="26314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Shape 2118"/>
          <p:cNvSpPr/>
          <p:nvPr/>
        </p:nvSpPr>
        <p:spPr>
          <a:xfrm>
            <a:off x="2760353" y="2383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Shape 2119"/>
          <p:cNvSpPr/>
          <p:nvPr/>
        </p:nvSpPr>
        <p:spPr>
          <a:xfrm>
            <a:off x="2607953" y="26881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Shape 2120"/>
          <p:cNvSpPr/>
          <p:nvPr/>
        </p:nvSpPr>
        <p:spPr>
          <a:xfrm>
            <a:off x="3121853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Shape 2121"/>
          <p:cNvSpPr/>
          <p:nvPr/>
        </p:nvSpPr>
        <p:spPr>
          <a:xfrm>
            <a:off x="3426653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Shape 2122"/>
          <p:cNvSpPr/>
          <p:nvPr/>
        </p:nvSpPr>
        <p:spPr>
          <a:xfrm>
            <a:off x="2643603" y="3049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Shape 2123"/>
          <p:cNvSpPr/>
          <p:nvPr/>
        </p:nvSpPr>
        <p:spPr>
          <a:xfrm>
            <a:off x="3217553" y="293057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Shape 2124"/>
          <p:cNvSpPr/>
          <p:nvPr/>
        </p:nvSpPr>
        <p:spPr>
          <a:xfrm>
            <a:off x="3274253" y="2287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Shape 2125"/>
          <p:cNvSpPr/>
          <p:nvPr/>
        </p:nvSpPr>
        <p:spPr>
          <a:xfrm>
            <a:off x="3121853" y="2440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Shape 2126"/>
          <p:cNvSpPr/>
          <p:nvPr/>
        </p:nvSpPr>
        <p:spPr>
          <a:xfrm>
            <a:off x="3502853" y="2287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Shape 2127"/>
          <p:cNvSpPr/>
          <p:nvPr/>
        </p:nvSpPr>
        <p:spPr>
          <a:xfrm>
            <a:off x="2643590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Shape 2128"/>
          <p:cNvSpPr/>
          <p:nvPr/>
        </p:nvSpPr>
        <p:spPr>
          <a:xfrm>
            <a:off x="2607953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Shape 2129"/>
          <p:cNvSpPr/>
          <p:nvPr/>
        </p:nvSpPr>
        <p:spPr>
          <a:xfrm>
            <a:off x="3731453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Shape 2130"/>
          <p:cNvSpPr/>
          <p:nvPr/>
        </p:nvSpPr>
        <p:spPr>
          <a:xfrm>
            <a:off x="3737816" y="23638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Shape 2131"/>
          <p:cNvSpPr/>
          <p:nvPr/>
        </p:nvSpPr>
        <p:spPr>
          <a:xfrm>
            <a:off x="3972778" y="231685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Shape 2132"/>
          <p:cNvSpPr/>
          <p:nvPr/>
        </p:nvSpPr>
        <p:spPr>
          <a:xfrm>
            <a:off x="3236153" y="2688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Shape 2133"/>
          <p:cNvSpPr/>
          <p:nvPr/>
        </p:nvSpPr>
        <p:spPr>
          <a:xfrm>
            <a:off x="3674753" y="2821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Shape 2134"/>
          <p:cNvSpPr/>
          <p:nvPr/>
        </p:nvSpPr>
        <p:spPr>
          <a:xfrm>
            <a:off x="4036253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Shape 2135"/>
          <p:cNvSpPr/>
          <p:nvPr/>
        </p:nvSpPr>
        <p:spPr>
          <a:xfrm>
            <a:off x="2207453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Shape 2136"/>
          <p:cNvSpPr/>
          <p:nvPr/>
        </p:nvSpPr>
        <p:spPr>
          <a:xfrm>
            <a:off x="2512253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Shape 2137"/>
          <p:cNvSpPr/>
          <p:nvPr/>
        </p:nvSpPr>
        <p:spPr>
          <a:xfrm>
            <a:off x="2455553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Shape 2138"/>
          <p:cNvSpPr/>
          <p:nvPr/>
        </p:nvSpPr>
        <p:spPr>
          <a:xfrm>
            <a:off x="2174078" y="25357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Shape 2139"/>
          <p:cNvSpPr/>
          <p:nvPr/>
        </p:nvSpPr>
        <p:spPr>
          <a:xfrm>
            <a:off x="3426653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Shape 2140"/>
          <p:cNvSpPr/>
          <p:nvPr/>
        </p:nvSpPr>
        <p:spPr>
          <a:xfrm>
            <a:off x="2359853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Shape 2141"/>
          <p:cNvSpPr/>
          <p:nvPr/>
        </p:nvSpPr>
        <p:spPr>
          <a:xfrm>
            <a:off x="2207453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Shape 2142"/>
          <p:cNvSpPr/>
          <p:nvPr/>
        </p:nvSpPr>
        <p:spPr>
          <a:xfrm>
            <a:off x="3312353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Shape 2143"/>
          <p:cNvSpPr/>
          <p:nvPr/>
        </p:nvSpPr>
        <p:spPr>
          <a:xfrm>
            <a:off x="2817053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Shape 2144"/>
          <p:cNvSpPr/>
          <p:nvPr/>
        </p:nvSpPr>
        <p:spPr>
          <a:xfrm>
            <a:off x="2817053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Shape 2145"/>
          <p:cNvSpPr/>
          <p:nvPr/>
        </p:nvSpPr>
        <p:spPr>
          <a:xfrm>
            <a:off x="2969453" y="3049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Shape 2146"/>
          <p:cNvSpPr/>
          <p:nvPr/>
        </p:nvSpPr>
        <p:spPr>
          <a:xfrm>
            <a:off x="2969453" y="2592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Shape 2147"/>
          <p:cNvSpPr/>
          <p:nvPr/>
        </p:nvSpPr>
        <p:spPr>
          <a:xfrm>
            <a:off x="3121853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Shape 2148"/>
          <p:cNvSpPr/>
          <p:nvPr/>
        </p:nvSpPr>
        <p:spPr>
          <a:xfrm>
            <a:off x="3502853" y="2592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Shape 2149"/>
          <p:cNvSpPr/>
          <p:nvPr/>
        </p:nvSpPr>
        <p:spPr>
          <a:xfrm>
            <a:off x="3446153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Shape 2150"/>
          <p:cNvSpPr/>
          <p:nvPr/>
        </p:nvSpPr>
        <p:spPr>
          <a:xfrm>
            <a:off x="3655253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Shape 2151"/>
          <p:cNvSpPr/>
          <p:nvPr/>
        </p:nvSpPr>
        <p:spPr>
          <a:xfrm>
            <a:off x="3979553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Shape 2152"/>
          <p:cNvSpPr/>
          <p:nvPr/>
        </p:nvSpPr>
        <p:spPr>
          <a:xfrm>
            <a:off x="3877078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Shape 2153"/>
          <p:cNvSpPr/>
          <p:nvPr/>
        </p:nvSpPr>
        <p:spPr>
          <a:xfrm>
            <a:off x="2207453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Shape 2154"/>
          <p:cNvSpPr/>
          <p:nvPr/>
        </p:nvSpPr>
        <p:spPr>
          <a:xfrm>
            <a:off x="3598553" y="310225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Shape 2155"/>
          <p:cNvSpPr/>
          <p:nvPr/>
        </p:nvSpPr>
        <p:spPr>
          <a:xfrm>
            <a:off x="3877078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Shape 2156"/>
          <p:cNvSpPr/>
          <p:nvPr/>
        </p:nvSpPr>
        <p:spPr>
          <a:xfrm>
            <a:off x="5440983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Shape 2157"/>
          <p:cNvSpPr/>
          <p:nvPr/>
        </p:nvSpPr>
        <p:spPr>
          <a:xfrm>
            <a:off x="5017858" y="15623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Shape 2158"/>
          <p:cNvSpPr/>
          <p:nvPr/>
        </p:nvSpPr>
        <p:spPr>
          <a:xfrm>
            <a:off x="4917333" y="20195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Shape 2159"/>
          <p:cNvSpPr/>
          <p:nvPr/>
        </p:nvSpPr>
        <p:spPr>
          <a:xfrm>
            <a:off x="4850883" y="24005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Shape 2160"/>
          <p:cNvSpPr/>
          <p:nvPr/>
        </p:nvSpPr>
        <p:spPr>
          <a:xfrm>
            <a:off x="4698483" y="27053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Shape 2161"/>
          <p:cNvSpPr/>
          <p:nvPr/>
        </p:nvSpPr>
        <p:spPr>
          <a:xfrm>
            <a:off x="5212383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Shape 2162"/>
          <p:cNvSpPr/>
          <p:nvPr/>
        </p:nvSpPr>
        <p:spPr>
          <a:xfrm>
            <a:off x="5517183" y="1695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Shape 2163"/>
          <p:cNvSpPr/>
          <p:nvPr/>
        </p:nvSpPr>
        <p:spPr>
          <a:xfrm>
            <a:off x="4734133" y="30668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Shape 2164"/>
          <p:cNvSpPr/>
          <p:nvPr/>
        </p:nvSpPr>
        <p:spPr>
          <a:xfrm>
            <a:off x="5308083" y="294780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Shape 2165"/>
          <p:cNvSpPr/>
          <p:nvPr/>
        </p:nvSpPr>
        <p:spPr>
          <a:xfrm>
            <a:off x="5364783" y="2304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Shape 2166"/>
          <p:cNvSpPr/>
          <p:nvPr/>
        </p:nvSpPr>
        <p:spPr>
          <a:xfrm>
            <a:off x="5212383" y="2457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Shape 2167"/>
          <p:cNvSpPr/>
          <p:nvPr/>
        </p:nvSpPr>
        <p:spPr>
          <a:xfrm>
            <a:off x="5593383" y="2304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Shape 2168"/>
          <p:cNvSpPr/>
          <p:nvPr/>
        </p:nvSpPr>
        <p:spPr>
          <a:xfrm>
            <a:off x="4734120" y="2191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Shape 2169"/>
          <p:cNvSpPr/>
          <p:nvPr/>
        </p:nvSpPr>
        <p:spPr>
          <a:xfrm>
            <a:off x="4698483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Shape 2170"/>
          <p:cNvSpPr/>
          <p:nvPr/>
        </p:nvSpPr>
        <p:spPr>
          <a:xfrm>
            <a:off x="5821983" y="16952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Shape 2171"/>
          <p:cNvSpPr/>
          <p:nvPr/>
        </p:nvSpPr>
        <p:spPr>
          <a:xfrm>
            <a:off x="5828345" y="23810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Shape 2172"/>
          <p:cNvSpPr/>
          <p:nvPr/>
        </p:nvSpPr>
        <p:spPr>
          <a:xfrm>
            <a:off x="5326683" y="27053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Shape 2173"/>
          <p:cNvSpPr/>
          <p:nvPr/>
        </p:nvSpPr>
        <p:spPr>
          <a:xfrm>
            <a:off x="5765283" y="2838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Shape 2174"/>
          <p:cNvSpPr/>
          <p:nvPr/>
        </p:nvSpPr>
        <p:spPr>
          <a:xfrm>
            <a:off x="4297983" y="1619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Shape 2175"/>
          <p:cNvSpPr/>
          <p:nvPr/>
        </p:nvSpPr>
        <p:spPr>
          <a:xfrm>
            <a:off x="4602783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Shape 2176"/>
          <p:cNvSpPr/>
          <p:nvPr/>
        </p:nvSpPr>
        <p:spPr>
          <a:xfrm>
            <a:off x="4546083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Shape 2177"/>
          <p:cNvSpPr/>
          <p:nvPr/>
        </p:nvSpPr>
        <p:spPr>
          <a:xfrm>
            <a:off x="4264608" y="25529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Shape 2178"/>
          <p:cNvSpPr/>
          <p:nvPr/>
        </p:nvSpPr>
        <p:spPr>
          <a:xfrm>
            <a:off x="5517183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Shape 2179"/>
          <p:cNvSpPr/>
          <p:nvPr/>
        </p:nvSpPr>
        <p:spPr>
          <a:xfrm>
            <a:off x="4450383" y="2152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Shape 2180"/>
          <p:cNvSpPr/>
          <p:nvPr/>
        </p:nvSpPr>
        <p:spPr>
          <a:xfrm>
            <a:off x="4297983" y="198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Shape 2181"/>
          <p:cNvSpPr/>
          <p:nvPr/>
        </p:nvSpPr>
        <p:spPr>
          <a:xfrm>
            <a:off x="5402883" y="18857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Shape 2182"/>
          <p:cNvSpPr/>
          <p:nvPr/>
        </p:nvSpPr>
        <p:spPr>
          <a:xfrm>
            <a:off x="4907583" y="1771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Shape 2183"/>
          <p:cNvSpPr/>
          <p:nvPr/>
        </p:nvSpPr>
        <p:spPr>
          <a:xfrm>
            <a:off x="4907583" y="2914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Shape 2184"/>
          <p:cNvSpPr/>
          <p:nvPr/>
        </p:nvSpPr>
        <p:spPr>
          <a:xfrm>
            <a:off x="5059983" y="3066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Shape 2185"/>
          <p:cNvSpPr/>
          <p:nvPr/>
        </p:nvSpPr>
        <p:spPr>
          <a:xfrm>
            <a:off x="5059983" y="2609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Shape 2186"/>
          <p:cNvSpPr/>
          <p:nvPr/>
        </p:nvSpPr>
        <p:spPr>
          <a:xfrm>
            <a:off x="5212383" y="20381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Shape 2187"/>
          <p:cNvSpPr/>
          <p:nvPr/>
        </p:nvSpPr>
        <p:spPr>
          <a:xfrm>
            <a:off x="5593383" y="26096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Shape 2188"/>
          <p:cNvSpPr/>
          <p:nvPr/>
        </p:nvSpPr>
        <p:spPr>
          <a:xfrm>
            <a:off x="5536683" y="206210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Shape 2189"/>
          <p:cNvSpPr/>
          <p:nvPr/>
        </p:nvSpPr>
        <p:spPr>
          <a:xfrm>
            <a:off x="5745783" y="1923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Shape 2190"/>
          <p:cNvSpPr/>
          <p:nvPr/>
        </p:nvSpPr>
        <p:spPr>
          <a:xfrm>
            <a:off x="6070083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Shape 2191"/>
          <p:cNvSpPr/>
          <p:nvPr/>
        </p:nvSpPr>
        <p:spPr>
          <a:xfrm>
            <a:off x="4297983" y="2914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Shape 2192"/>
          <p:cNvSpPr/>
          <p:nvPr/>
        </p:nvSpPr>
        <p:spPr>
          <a:xfrm>
            <a:off x="5689083" y="311947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Shape 2193"/>
          <p:cNvSpPr/>
          <p:nvPr/>
        </p:nvSpPr>
        <p:spPr>
          <a:xfrm>
            <a:off x="6355383" y="1644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Shape 2194"/>
          <p:cNvSpPr/>
          <p:nvPr/>
        </p:nvSpPr>
        <p:spPr>
          <a:xfrm>
            <a:off x="6660183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Shape 2195"/>
          <p:cNvSpPr/>
          <p:nvPr/>
        </p:nvSpPr>
        <p:spPr>
          <a:xfrm>
            <a:off x="6322008" y="25787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Shape 2196"/>
          <p:cNvSpPr/>
          <p:nvPr/>
        </p:nvSpPr>
        <p:spPr>
          <a:xfrm>
            <a:off x="6507783" y="2178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Shape 2197"/>
          <p:cNvSpPr/>
          <p:nvPr/>
        </p:nvSpPr>
        <p:spPr>
          <a:xfrm>
            <a:off x="6355383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Shape 2198"/>
          <p:cNvSpPr/>
          <p:nvPr/>
        </p:nvSpPr>
        <p:spPr>
          <a:xfrm>
            <a:off x="6355383" y="2940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Shape 2199"/>
          <p:cNvSpPr/>
          <p:nvPr/>
        </p:nvSpPr>
        <p:spPr>
          <a:xfrm>
            <a:off x="5967608" y="26486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Shape 2200"/>
          <p:cNvSpPr/>
          <p:nvPr/>
        </p:nvSpPr>
        <p:spPr>
          <a:xfrm>
            <a:off x="6063308" y="233407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Shape 2201"/>
          <p:cNvSpPr/>
          <p:nvPr/>
        </p:nvSpPr>
        <p:spPr>
          <a:xfrm>
            <a:off x="6126783" y="1695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Shape 2202"/>
          <p:cNvSpPr/>
          <p:nvPr/>
        </p:nvSpPr>
        <p:spPr>
          <a:xfrm>
            <a:off x="5967608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Shape 2203"/>
          <p:cNvSpPr/>
          <p:nvPr/>
        </p:nvSpPr>
        <p:spPr>
          <a:xfrm>
            <a:off x="5967608" y="20195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Shape 2204"/>
          <p:cNvSpPr/>
          <p:nvPr/>
        </p:nvSpPr>
        <p:spPr>
          <a:xfrm>
            <a:off x="6756058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5" name="Shape 2205"/>
          <p:cNvCxnSpPr/>
          <p:nvPr/>
        </p:nvCxnSpPr>
        <p:spPr>
          <a:xfrm>
            <a:off x="6873975" y="1901050"/>
            <a:ext cx="1446000" cy="5853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6" name="Shape 2206"/>
          <p:cNvCxnSpPr/>
          <p:nvPr/>
        </p:nvCxnSpPr>
        <p:spPr>
          <a:xfrm>
            <a:off x="6891200" y="1754600"/>
            <a:ext cx="1465500" cy="5877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7" name="Shape 2207"/>
          <p:cNvCxnSpPr/>
          <p:nvPr/>
        </p:nvCxnSpPr>
        <p:spPr>
          <a:xfrm>
            <a:off x="6787850" y="2185300"/>
            <a:ext cx="1488600" cy="5970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8" name="Shape 2208"/>
          <p:cNvCxnSpPr/>
          <p:nvPr/>
        </p:nvCxnSpPr>
        <p:spPr>
          <a:xfrm>
            <a:off x="6736150" y="2486800"/>
            <a:ext cx="1473000" cy="5832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9" name="Shape 2209"/>
          <p:cNvCxnSpPr/>
          <p:nvPr/>
        </p:nvCxnSpPr>
        <p:spPr>
          <a:xfrm>
            <a:off x="6736150" y="2340350"/>
            <a:ext cx="1509900" cy="5859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Shape 2210"/>
          <p:cNvCxnSpPr/>
          <p:nvPr/>
        </p:nvCxnSpPr>
        <p:spPr>
          <a:xfrm>
            <a:off x="6839525" y="2056100"/>
            <a:ext cx="1474200" cy="5826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1" name="Shape 2211"/>
          <p:cNvCxnSpPr/>
          <p:nvPr/>
        </p:nvCxnSpPr>
        <p:spPr>
          <a:xfrm>
            <a:off x="6675850" y="2788275"/>
            <a:ext cx="1500000" cy="5865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2" name="Shape 2212"/>
          <p:cNvCxnSpPr/>
          <p:nvPr/>
        </p:nvCxnSpPr>
        <p:spPr>
          <a:xfrm>
            <a:off x="6598325" y="3055325"/>
            <a:ext cx="1509900" cy="6069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3" name="Shape 2213"/>
          <p:cNvCxnSpPr/>
          <p:nvPr/>
        </p:nvCxnSpPr>
        <p:spPr>
          <a:xfrm>
            <a:off x="6658625" y="2926100"/>
            <a:ext cx="1486800" cy="5925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4" name="Shape 2214"/>
          <p:cNvCxnSpPr/>
          <p:nvPr/>
        </p:nvCxnSpPr>
        <p:spPr>
          <a:xfrm>
            <a:off x="6701700" y="2624625"/>
            <a:ext cx="1511400" cy="6063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5" name="Shape 2215"/>
          <p:cNvCxnSpPr/>
          <p:nvPr/>
        </p:nvCxnSpPr>
        <p:spPr>
          <a:xfrm>
            <a:off x="6606950" y="3227600"/>
            <a:ext cx="1495500" cy="5799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6" name="Shape 2216"/>
          <p:cNvCxnSpPr/>
          <p:nvPr/>
        </p:nvCxnSpPr>
        <p:spPr>
          <a:xfrm>
            <a:off x="6899825" y="1608175"/>
            <a:ext cx="1487400" cy="5904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7" name="Shape 2217"/>
          <p:cNvCxnSpPr/>
          <p:nvPr/>
        </p:nvCxnSpPr>
        <p:spPr>
          <a:xfrm>
            <a:off x="6934275" y="1461725"/>
            <a:ext cx="1490100" cy="593100"/>
          </a:xfrm>
          <a:prstGeom prst="straightConnector1">
            <a:avLst/>
          </a:prstGeom>
          <a:noFill/>
          <a:ln w="19050" cap="flat" cmpd="sng">
            <a:solidFill>
              <a:srgbClr val="FFE1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8" name="Shape 2218"/>
          <p:cNvSpPr txBox="1"/>
          <p:nvPr/>
        </p:nvSpPr>
        <p:spPr>
          <a:xfrm>
            <a:off x="99450" y="4081850"/>
            <a:ext cx="38733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Input:</a:t>
            </a:r>
            <a:endParaRPr sz="2600" dirty="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Output:</a:t>
            </a:r>
            <a:endParaRPr sz="2600" dirty="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Pros:</a:t>
            </a:r>
            <a:endParaRPr sz="2600" dirty="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2600" dirty="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9" name="Shape 2219"/>
          <p:cNvSpPr txBox="1"/>
          <p:nvPr/>
        </p:nvSpPr>
        <p:spPr>
          <a:xfrm>
            <a:off x="4036250" y="4081850"/>
            <a:ext cx="78612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server traffic logs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traffic from specific domains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Straightforward</a:t>
            </a:r>
            <a:b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Efficient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Limited utility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Shape 2375"/>
          <p:cNvSpPr/>
          <p:nvPr/>
        </p:nvSpPr>
        <p:spPr>
          <a:xfrm>
            <a:off x="75" y="245875"/>
            <a:ext cx="90843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Shape 2376"/>
          <p:cNvSpPr txBox="1"/>
          <p:nvPr/>
        </p:nvSpPr>
        <p:spPr>
          <a:xfrm>
            <a:off x="381075" y="245900"/>
            <a:ext cx="90507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AutoNum type="arabicPeriod" startAt="2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Approximation via Online Algorithms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7" name="Shape 2377"/>
          <p:cNvSpPr/>
          <p:nvPr/>
        </p:nvSpPr>
        <p:spPr>
          <a:xfrm>
            <a:off x="-37325" y="1348700"/>
            <a:ext cx="10595100" cy="1955400"/>
          </a:xfrm>
          <a:prstGeom prst="homePlate">
            <a:avLst>
              <a:gd name="adj" fmla="val 50000"/>
            </a:avLst>
          </a:prstGeom>
          <a:solidFill>
            <a:srgbClr val="A0C3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Shape 2378"/>
          <p:cNvSpPr/>
          <p:nvPr/>
        </p:nvSpPr>
        <p:spPr>
          <a:xfrm>
            <a:off x="1275825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Shape 2379"/>
          <p:cNvSpPr/>
          <p:nvPr/>
        </p:nvSpPr>
        <p:spPr>
          <a:xfrm>
            <a:off x="852700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Shape 2380"/>
          <p:cNvSpPr/>
          <p:nvPr/>
        </p:nvSpPr>
        <p:spPr>
          <a:xfrm>
            <a:off x="752175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Shape 2381"/>
          <p:cNvSpPr/>
          <p:nvPr/>
        </p:nvSpPr>
        <p:spPr>
          <a:xfrm>
            <a:off x="1802450" y="26314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Shape 2382"/>
          <p:cNvSpPr/>
          <p:nvPr/>
        </p:nvSpPr>
        <p:spPr>
          <a:xfrm>
            <a:off x="685725" y="2383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Shape 2383"/>
          <p:cNvSpPr/>
          <p:nvPr/>
        </p:nvSpPr>
        <p:spPr>
          <a:xfrm>
            <a:off x="533325" y="26881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Shape 2384"/>
          <p:cNvSpPr/>
          <p:nvPr/>
        </p:nvSpPr>
        <p:spPr>
          <a:xfrm>
            <a:off x="1047225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Shape 2385"/>
          <p:cNvSpPr/>
          <p:nvPr/>
        </p:nvSpPr>
        <p:spPr>
          <a:xfrm>
            <a:off x="1352025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568975" y="3049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Shape 2387"/>
          <p:cNvSpPr/>
          <p:nvPr/>
        </p:nvSpPr>
        <p:spPr>
          <a:xfrm>
            <a:off x="1142925" y="293057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Shape 2388"/>
          <p:cNvSpPr/>
          <p:nvPr/>
        </p:nvSpPr>
        <p:spPr>
          <a:xfrm>
            <a:off x="1199625" y="2287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1047225" y="2440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Shape 2390"/>
          <p:cNvSpPr/>
          <p:nvPr/>
        </p:nvSpPr>
        <p:spPr>
          <a:xfrm>
            <a:off x="1428225" y="2287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Shape 2391"/>
          <p:cNvSpPr/>
          <p:nvPr/>
        </p:nvSpPr>
        <p:spPr>
          <a:xfrm>
            <a:off x="568963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Shape 2392"/>
          <p:cNvSpPr/>
          <p:nvPr/>
        </p:nvSpPr>
        <p:spPr>
          <a:xfrm>
            <a:off x="533325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Shape 2393"/>
          <p:cNvSpPr/>
          <p:nvPr/>
        </p:nvSpPr>
        <p:spPr>
          <a:xfrm>
            <a:off x="1656825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Shape 2394"/>
          <p:cNvSpPr/>
          <p:nvPr/>
        </p:nvSpPr>
        <p:spPr>
          <a:xfrm>
            <a:off x="1663188" y="23638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Shape 2395"/>
          <p:cNvSpPr/>
          <p:nvPr/>
        </p:nvSpPr>
        <p:spPr>
          <a:xfrm>
            <a:off x="1898150" y="231685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Shape 2396"/>
          <p:cNvSpPr/>
          <p:nvPr/>
        </p:nvSpPr>
        <p:spPr>
          <a:xfrm>
            <a:off x="1161525" y="2688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Shape 2397"/>
          <p:cNvSpPr/>
          <p:nvPr/>
        </p:nvSpPr>
        <p:spPr>
          <a:xfrm>
            <a:off x="1600125" y="2821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Shape 2398"/>
          <p:cNvSpPr/>
          <p:nvPr/>
        </p:nvSpPr>
        <p:spPr>
          <a:xfrm>
            <a:off x="1961625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132825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Shape 2400"/>
          <p:cNvSpPr/>
          <p:nvPr/>
        </p:nvSpPr>
        <p:spPr>
          <a:xfrm>
            <a:off x="437625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380925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99450" y="25357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1352025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285225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132825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Shape 2406"/>
          <p:cNvSpPr/>
          <p:nvPr/>
        </p:nvSpPr>
        <p:spPr>
          <a:xfrm>
            <a:off x="1237725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Shape 2407"/>
          <p:cNvSpPr/>
          <p:nvPr/>
        </p:nvSpPr>
        <p:spPr>
          <a:xfrm>
            <a:off x="742425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Shape 2408"/>
          <p:cNvSpPr/>
          <p:nvPr/>
        </p:nvSpPr>
        <p:spPr>
          <a:xfrm>
            <a:off x="742425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Shape 2409"/>
          <p:cNvSpPr/>
          <p:nvPr/>
        </p:nvSpPr>
        <p:spPr>
          <a:xfrm>
            <a:off x="894825" y="3049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Shape 2410"/>
          <p:cNvSpPr/>
          <p:nvPr/>
        </p:nvSpPr>
        <p:spPr>
          <a:xfrm>
            <a:off x="894825" y="2592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Shape 2411"/>
          <p:cNvSpPr/>
          <p:nvPr/>
        </p:nvSpPr>
        <p:spPr>
          <a:xfrm>
            <a:off x="1047225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Shape 2412"/>
          <p:cNvSpPr/>
          <p:nvPr/>
        </p:nvSpPr>
        <p:spPr>
          <a:xfrm>
            <a:off x="1428225" y="2592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Shape 2413"/>
          <p:cNvSpPr/>
          <p:nvPr/>
        </p:nvSpPr>
        <p:spPr>
          <a:xfrm>
            <a:off x="1371525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Shape 2414"/>
          <p:cNvSpPr/>
          <p:nvPr/>
        </p:nvSpPr>
        <p:spPr>
          <a:xfrm>
            <a:off x="1580625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Shape 2415"/>
          <p:cNvSpPr/>
          <p:nvPr/>
        </p:nvSpPr>
        <p:spPr>
          <a:xfrm>
            <a:off x="1904925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1802450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132825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1523925" y="310225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1802450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3350453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2927328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Shape 2422"/>
          <p:cNvSpPr/>
          <p:nvPr/>
        </p:nvSpPr>
        <p:spPr>
          <a:xfrm>
            <a:off x="2826803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Shape 2423"/>
          <p:cNvSpPr/>
          <p:nvPr/>
        </p:nvSpPr>
        <p:spPr>
          <a:xfrm>
            <a:off x="3877078" y="26314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Shape 2424"/>
          <p:cNvSpPr/>
          <p:nvPr/>
        </p:nvSpPr>
        <p:spPr>
          <a:xfrm>
            <a:off x="2760353" y="2383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Shape 2425"/>
          <p:cNvSpPr/>
          <p:nvPr/>
        </p:nvSpPr>
        <p:spPr>
          <a:xfrm>
            <a:off x="2607953" y="26881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Shape 2426"/>
          <p:cNvSpPr/>
          <p:nvPr/>
        </p:nvSpPr>
        <p:spPr>
          <a:xfrm>
            <a:off x="3121853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Shape 2427"/>
          <p:cNvSpPr/>
          <p:nvPr/>
        </p:nvSpPr>
        <p:spPr>
          <a:xfrm>
            <a:off x="3426653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Shape 2428"/>
          <p:cNvSpPr/>
          <p:nvPr/>
        </p:nvSpPr>
        <p:spPr>
          <a:xfrm>
            <a:off x="2643603" y="3049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Shape 2429"/>
          <p:cNvSpPr/>
          <p:nvPr/>
        </p:nvSpPr>
        <p:spPr>
          <a:xfrm>
            <a:off x="3217553" y="293057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3274253" y="2287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3121853" y="2440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9110666" y="1842952"/>
            <a:ext cx="387900" cy="387900"/>
          </a:xfrm>
          <a:prstGeom prst="rect">
            <a:avLst/>
          </a:prstGeom>
          <a:solidFill>
            <a:srgbClr val="FFE168"/>
          </a:solidFill>
          <a:ln w="152400" cap="flat" cmpd="sng">
            <a:solidFill>
              <a:srgbClr val="FBCB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8340741" y="1564289"/>
            <a:ext cx="387900" cy="387900"/>
          </a:xfrm>
          <a:prstGeom prst="rect">
            <a:avLst/>
          </a:prstGeom>
          <a:solidFill>
            <a:srgbClr val="7BCFA9"/>
          </a:solidFill>
          <a:ln w="114300" cap="flat" cmpd="sng">
            <a:solidFill>
              <a:srgbClr val="0F9D5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8023366" y="2110552"/>
            <a:ext cx="387900" cy="387900"/>
          </a:xfrm>
          <a:prstGeom prst="rect">
            <a:avLst/>
          </a:prstGeom>
          <a:solidFill>
            <a:srgbClr val="ED9D97"/>
          </a:solidFill>
          <a:ln w="76200" cap="flat" cmpd="sng">
            <a:solidFill>
              <a:srgbClr val="D8443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Shape 2435"/>
          <p:cNvSpPr/>
          <p:nvPr/>
        </p:nvSpPr>
        <p:spPr>
          <a:xfrm>
            <a:off x="3502853" y="2287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2643590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Shape 2437"/>
          <p:cNvSpPr/>
          <p:nvPr/>
        </p:nvSpPr>
        <p:spPr>
          <a:xfrm>
            <a:off x="2607953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Shape 2438"/>
          <p:cNvSpPr/>
          <p:nvPr/>
        </p:nvSpPr>
        <p:spPr>
          <a:xfrm>
            <a:off x="3731453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Shape 2439"/>
          <p:cNvSpPr/>
          <p:nvPr/>
        </p:nvSpPr>
        <p:spPr>
          <a:xfrm>
            <a:off x="3737816" y="23638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Shape 2440"/>
          <p:cNvSpPr/>
          <p:nvPr/>
        </p:nvSpPr>
        <p:spPr>
          <a:xfrm>
            <a:off x="3972778" y="231685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Shape 2441"/>
          <p:cNvSpPr/>
          <p:nvPr/>
        </p:nvSpPr>
        <p:spPr>
          <a:xfrm>
            <a:off x="3236153" y="2688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Shape 2442"/>
          <p:cNvSpPr/>
          <p:nvPr/>
        </p:nvSpPr>
        <p:spPr>
          <a:xfrm>
            <a:off x="3674753" y="2821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Shape 2443"/>
          <p:cNvSpPr/>
          <p:nvPr/>
        </p:nvSpPr>
        <p:spPr>
          <a:xfrm>
            <a:off x="4036253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Shape 2444"/>
          <p:cNvSpPr/>
          <p:nvPr/>
        </p:nvSpPr>
        <p:spPr>
          <a:xfrm>
            <a:off x="2207453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Shape 2445"/>
          <p:cNvSpPr/>
          <p:nvPr/>
        </p:nvSpPr>
        <p:spPr>
          <a:xfrm>
            <a:off x="2512253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Shape 2446"/>
          <p:cNvSpPr/>
          <p:nvPr/>
        </p:nvSpPr>
        <p:spPr>
          <a:xfrm>
            <a:off x="2455553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Shape 2447"/>
          <p:cNvSpPr/>
          <p:nvPr/>
        </p:nvSpPr>
        <p:spPr>
          <a:xfrm>
            <a:off x="7337291" y="1555302"/>
            <a:ext cx="387900" cy="387900"/>
          </a:xfrm>
          <a:prstGeom prst="rect">
            <a:avLst/>
          </a:prstGeom>
          <a:solidFill>
            <a:srgbClr val="ED9D97"/>
          </a:solidFill>
          <a:ln w="152400" cap="flat" cmpd="sng">
            <a:solidFill>
              <a:srgbClr val="D8443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Shape 2448"/>
          <p:cNvSpPr/>
          <p:nvPr/>
        </p:nvSpPr>
        <p:spPr>
          <a:xfrm>
            <a:off x="2174078" y="25357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>
            <a:off x="3426653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7032491" y="2164902"/>
            <a:ext cx="387900" cy="387900"/>
          </a:xfrm>
          <a:prstGeom prst="rect">
            <a:avLst/>
          </a:prstGeom>
          <a:solidFill>
            <a:srgbClr val="FFE168"/>
          </a:solidFill>
          <a:ln w="114300" cap="flat" cmpd="sng">
            <a:solidFill>
              <a:srgbClr val="FBCB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Shape 2451"/>
          <p:cNvSpPr/>
          <p:nvPr/>
        </p:nvSpPr>
        <p:spPr>
          <a:xfrm>
            <a:off x="7501691" y="2740127"/>
            <a:ext cx="387900" cy="387900"/>
          </a:xfrm>
          <a:prstGeom prst="rect">
            <a:avLst/>
          </a:prstGeom>
          <a:solidFill>
            <a:srgbClr val="7BCFA9"/>
          </a:solidFill>
          <a:ln w="76200" cap="flat" cmpd="sng">
            <a:solidFill>
              <a:srgbClr val="0F9D5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Shape 2452"/>
          <p:cNvSpPr/>
          <p:nvPr/>
        </p:nvSpPr>
        <p:spPr>
          <a:xfrm>
            <a:off x="2359853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Shape 2453"/>
          <p:cNvSpPr/>
          <p:nvPr/>
        </p:nvSpPr>
        <p:spPr>
          <a:xfrm>
            <a:off x="2207453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Shape 2454"/>
          <p:cNvSpPr/>
          <p:nvPr/>
        </p:nvSpPr>
        <p:spPr>
          <a:xfrm>
            <a:off x="3312353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Shape 2455"/>
          <p:cNvSpPr/>
          <p:nvPr/>
        </p:nvSpPr>
        <p:spPr>
          <a:xfrm>
            <a:off x="2817053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Shape 2456"/>
          <p:cNvSpPr/>
          <p:nvPr/>
        </p:nvSpPr>
        <p:spPr>
          <a:xfrm rot="6017983">
            <a:off x="5695908" y="1115370"/>
            <a:ext cx="2599537" cy="2627013"/>
          </a:xfrm>
          <a:prstGeom prst="flowChartInputOutput">
            <a:avLst/>
          </a:prstGeom>
          <a:solidFill>
            <a:srgbClr val="FFFFFF">
              <a:alpha val="5333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Shape 2457"/>
          <p:cNvSpPr/>
          <p:nvPr/>
        </p:nvSpPr>
        <p:spPr>
          <a:xfrm>
            <a:off x="2817053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Shape 2458"/>
          <p:cNvSpPr/>
          <p:nvPr/>
        </p:nvSpPr>
        <p:spPr>
          <a:xfrm>
            <a:off x="2969453" y="3049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Shape 2459"/>
          <p:cNvSpPr/>
          <p:nvPr/>
        </p:nvSpPr>
        <p:spPr>
          <a:xfrm>
            <a:off x="2969453" y="2592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Shape 2460"/>
          <p:cNvSpPr/>
          <p:nvPr/>
        </p:nvSpPr>
        <p:spPr>
          <a:xfrm>
            <a:off x="3121853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Shape 2461"/>
          <p:cNvSpPr/>
          <p:nvPr/>
        </p:nvSpPr>
        <p:spPr>
          <a:xfrm>
            <a:off x="5079475" y="1348700"/>
            <a:ext cx="1803950" cy="1955400"/>
          </a:xfrm>
          <a:prstGeom prst="flowChartInputOutput">
            <a:avLst/>
          </a:prstGeom>
          <a:solidFill>
            <a:srgbClr val="A0C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Shape 2462"/>
          <p:cNvSpPr/>
          <p:nvPr/>
        </p:nvSpPr>
        <p:spPr>
          <a:xfrm>
            <a:off x="3502853" y="2592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Shape 2463"/>
          <p:cNvSpPr/>
          <p:nvPr/>
        </p:nvSpPr>
        <p:spPr>
          <a:xfrm>
            <a:off x="3446153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Shape 2464"/>
          <p:cNvSpPr/>
          <p:nvPr/>
        </p:nvSpPr>
        <p:spPr>
          <a:xfrm>
            <a:off x="3655253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Shape 2465"/>
          <p:cNvSpPr/>
          <p:nvPr/>
        </p:nvSpPr>
        <p:spPr>
          <a:xfrm>
            <a:off x="3979553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Shape 2466"/>
          <p:cNvSpPr/>
          <p:nvPr/>
        </p:nvSpPr>
        <p:spPr>
          <a:xfrm>
            <a:off x="3877078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Shape 2467"/>
          <p:cNvSpPr/>
          <p:nvPr/>
        </p:nvSpPr>
        <p:spPr>
          <a:xfrm>
            <a:off x="2207453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Shape 2468"/>
          <p:cNvSpPr/>
          <p:nvPr/>
        </p:nvSpPr>
        <p:spPr>
          <a:xfrm>
            <a:off x="3598553" y="310225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Shape 2469"/>
          <p:cNvSpPr/>
          <p:nvPr/>
        </p:nvSpPr>
        <p:spPr>
          <a:xfrm>
            <a:off x="3877078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Shape 2470"/>
          <p:cNvSpPr/>
          <p:nvPr/>
        </p:nvSpPr>
        <p:spPr>
          <a:xfrm>
            <a:off x="5440983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Shape 2471"/>
          <p:cNvSpPr/>
          <p:nvPr/>
        </p:nvSpPr>
        <p:spPr>
          <a:xfrm>
            <a:off x="5017858" y="15623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Shape 2472"/>
          <p:cNvSpPr/>
          <p:nvPr/>
        </p:nvSpPr>
        <p:spPr>
          <a:xfrm>
            <a:off x="4917333" y="20195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Shape 2473"/>
          <p:cNvSpPr/>
          <p:nvPr/>
        </p:nvSpPr>
        <p:spPr>
          <a:xfrm>
            <a:off x="5967608" y="26486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Shape 2474"/>
          <p:cNvSpPr/>
          <p:nvPr/>
        </p:nvSpPr>
        <p:spPr>
          <a:xfrm>
            <a:off x="4850883" y="24005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Shape 2475"/>
          <p:cNvSpPr/>
          <p:nvPr/>
        </p:nvSpPr>
        <p:spPr>
          <a:xfrm>
            <a:off x="4698483" y="27053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Shape 2476"/>
          <p:cNvSpPr/>
          <p:nvPr/>
        </p:nvSpPr>
        <p:spPr>
          <a:xfrm>
            <a:off x="5212383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Shape 2477"/>
          <p:cNvSpPr/>
          <p:nvPr/>
        </p:nvSpPr>
        <p:spPr>
          <a:xfrm>
            <a:off x="5517183" y="1695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Shape 2478"/>
          <p:cNvSpPr/>
          <p:nvPr/>
        </p:nvSpPr>
        <p:spPr>
          <a:xfrm>
            <a:off x="4734133" y="30668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Shape 2479"/>
          <p:cNvSpPr/>
          <p:nvPr/>
        </p:nvSpPr>
        <p:spPr>
          <a:xfrm>
            <a:off x="5308083" y="294780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Shape 2480"/>
          <p:cNvSpPr/>
          <p:nvPr/>
        </p:nvSpPr>
        <p:spPr>
          <a:xfrm>
            <a:off x="5364783" y="2304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Shape 2481"/>
          <p:cNvSpPr/>
          <p:nvPr/>
        </p:nvSpPr>
        <p:spPr>
          <a:xfrm>
            <a:off x="5212383" y="2457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Shape 2482"/>
          <p:cNvSpPr/>
          <p:nvPr/>
        </p:nvSpPr>
        <p:spPr>
          <a:xfrm>
            <a:off x="5593383" y="2304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Shape 2483"/>
          <p:cNvSpPr/>
          <p:nvPr/>
        </p:nvSpPr>
        <p:spPr>
          <a:xfrm>
            <a:off x="4734120" y="2191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Shape 2484"/>
          <p:cNvSpPr/>
          <p:nvPr/>
        </p:nvSpPr>
        <p:spPr>
          <a:xfrm>
            <a:off x="4698483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Shape 2485"/>
          <p:cNvSpPr/>
          <p:nvPr/>
        </p:nvSpPr>
        <p:spPr>
          <a:xfrm>
            <a:off x="5821983" y="16952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Shape 2486"/>
          <p:cNvSpPr/>
          <p:nvPr/>
        </p:nvSpPr>
        <p:spPr>
          <a:xfrm>
            <a:off x="5828345" y="23810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Shape 2487"/>
          <p:cNvSpPr/>
          <p:nvPr/>
        </p:nvSpPr>
        <p:spPr>
          <a:xfrm>
            <a:off x="6063308" y="233407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Shape 2488"/>
          <p:cNvSpPr/>
          <p:nvPr/>
        </p:nvSpPr>
        <p:spPr>
          <a:xfrm>
            <a:off x="5326683" y="27053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Shape 2489"/>
          <p:cNvSpPr/>
          <p:nvPr/>
        </p:nvSpPr>
        <p:spPr>
          <a:xfrm>
            <a:off x="5765283" y="2838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Shape 2490"/>
          <p:cNvSpPr/>
          <p:nvPr/>
        </p:nvSpPr>
        <p:spPr>
          <a:xfrm>
            <a:off x="6126783" y="1695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Shape 2491"/>
          <p:cNvSpPr/>
          <p:nvPr/>
        </p:nvSpPr>
        <p:spPr>
          <a:xfrm>
            <a:off x="4297983" y="1619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Shape 2492"/>
          <p:cNvSpPr/>
          <p:nvPr/>
        </p:nvSpPr>
        <p:spPr>
          <a:xfrm>
            <a:off x="4602783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Shape 2493"/>
          <p:cNvSpPr/>
          <p:nvPr/>
        </p:nvSpPr>
        <p:spPr>
          <a:xfrm>
            <a:off x="4546083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Shape 2494"/>
          <p:cNvSpPr/>
          <p:nvPr/>
        </p:nvSpPr>
        <p:spPr>
          <a:xfrm>
            <a:off x="4264608" y="25529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Shape 2495"/>
          <p:cNvSpPr/>
          <p:nvPr/>
        </p:nvSpPr>
        <p:spPr>
          <a:xfrm>
            <a:off x="5517183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Shape 2496"/>
          <p:cNvSpPr/>
          <p:nvPr/>
        </p:nvSpPr>
        <p:spPr>
          <a:xfrm>
            <a:off x="4450383" y="2152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Shape 2497"/>
          <p:cNvSpPr/>
          <p:nvPr/>
        </p:nvSpPr>
        <p:spPr>
          <a:xfrm>
            <a:off x="4297983" y="198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Shape 2498"/>
          <p:cNvSpPr/>
          <p:nvPr/>
        </p:nvSpPr>
        <p:spPr>
          <a:xfrm>
            <a:off x="5402883" y="18857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Shape 2499"/>
          <p:cNvSpPr/>
          <p:nvPr/>
        </p:nvSpPr>
        <p:spPr>
          <a:xfrm>
            <a:off x="4907583" y="1771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Shape 2500"/>
          <p:cNvSpPr/>
          <p:nvPr/>
        </p:nvSpPr>
        <p:spPr>
          <a:xfrm>
            <a:off x="4907583" y="2914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Shape 2501"/>
          <p:cNvSpPr/>
          <p:nvPr/>
        </p:nvSpPr>
        <p:spPr>
          <a:xfrm>
            <a:off x="5059983" y="3066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Shape 2502"/>
          <p:cNvSpPr/>
          <p:nvPr/>
        </p:nvSpPr>
        <p:spPr>
          <a:xfrm>
            <a:off x="5059983" y="2609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Shape 2503"/>
          <p:cNvSpPr/>
          <p:nvPr/>
        </p:nvSpPr>
        <p:spPr>
          <a:xfrm>
            <a:off x="5212383" y="20381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Shape 2504"/>
          <p:cNvSpPr/>
          <p:nvPr/>
        </p:nvSpPr>
        <p:spPr>
          <a:xfrm>
            <a:off x="5593383" y="26096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Shape 2505"/>
          <p:cNvSpPr/>
          <p:nvPr/>
        </p:nvSpPr>
        <p:spPr>
          <a:xfrm>
            <a:off x="5536683" y="206210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Shape 2506"/>
          <p:cNvSpPr/>
          <p:nvPr/>
        </p:nvSpPr>
        <p:spPr>
          <a:xfrm>
            <a:off x="5745783" y="1923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Shape 2507"/>
          <p:cNvSpPr/>
          <p:nvPr/>
        </p:nvSpPr>
        <p:spPr>
          <a:xfrm>
            <a:off x="6070083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Shape 2508"/>
          <p:cNvSpPr/>
          <p:nvPr/>
        </p:nvSpPr>
        <p:spPr>
          <a:xfrm>
            <a:off x="5967608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Shape 2509"/>
          <p:cNvSpPr/>
          <p:nvPr/>
        </p:nvSpPr>
        <p:spPr>
          <a:xfrm>
            <a:off x="4297983" y="2914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Shape 2510"/>
          <p:cNvSpPr/>
          <p:nvPr/>
        </p:nvSpPr>
        <p:spPr>
          <a:xfrm>
            <a:off x="5689083" y="311947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Shape 2511"/>
          <p:cNvSpPr/>
          <p:nvPr/>
        </p:nvSpPr>
        <p:spPr>
          <a:xfrm>
            <a:off x="5967608" y="20195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Shape 2512"/>
          <p:cNvSpPr/>
          <p:nvPr/>
        </p:nvSpPr>
        <p:spPr>
          <a:xfrm>
            <a:off x="6355383" y="1644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Shape 2513"/>
          <p:cNvSpPr/>
          <p:nvPr/>
        </p:nvSpPr>
        <p:spPr>
          <a:xfrm>
            <a:off x="6660183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Shape 2514"/>
          <p:cNvSpPr/>
          <p:nvPr/>
        </p:nvSpPr>
        <p:spPr>
          <a:xfrm>
            <a:off x="6322008" y="25787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Shape 2515"/>
          <p:cNvSpPr/>
          <p:nvPr/>
        </p:nvSpPr>
        <p:spPr>
          <a:xfrm>
            <a:off x="6507783" y="2178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Shape 2516"/>
          <p:cNvSpPr/>
          <p:nvPr/>
        </p:nvSpPr>
        <p:spPr>
          <a:xfrm>
            <a:off x="6355383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Shape 2517"/>
          <p:cNvSpPr/>
          <p:nvPr/>
        </p:nvSpPr>
        <p:spPr>
          <a:xfrm>
            <a:off x="6355383" y="2940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8" name="Shape 2518"/>
          <p:cNvGrpSpPr/>
          <p:nvPr/>
        </p:nvGrpSpPr>
        <p:grpSpPr>
          <a:xfrm>
            <a:off x="-13478" y="3482904"/>
            <a:ext cx="12202178" cy="497597"/>
            <a:chOff x="-13478" y="3330504"/>
            <a:chExt cx="12202178" cy="497597"/>
          </a:xfrm>
        </p:grpSpPr>
        <p:cxnSp>
          <p:nvCxnSpPr>
            <p:cNvPr id="2519" name="Shape 2519"/>
            <p:cNvCxnSpPr/>
            <p:nvPr/>
          </p:nvCxnSpPr>
          <p:spPr>
            <a:xfrm>
              <a:off x="0" y="3392108"/>
              <a:ext cx="12188700" cy="0"/>
            </a:xfrm>
            <a:prstGeom prst="straightConnector1">
              <a:avLst/>
            </a:prstGeom>
            <a:noFill/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20" name="Shape 2520"/>
            <p:cNvSpPr/>
            <p:nvPr/>
          </p:nvSpPr>
          <p:spPr>
            <a:xfrm>
              <a:off x="8197272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11:00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9759111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10:00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-13478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16:00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161922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15:00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3251926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14:00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490037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13:00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6548823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12:00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10759823" y="3458800"/>
              <a:ext cx="138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Processing Time</a:t>
              </a:r>
              <a:endParaRPr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8589570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1015453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6943473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201387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29502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3646575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38117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5" name="Shape 2535"/>
          <p:cNvSpPr/>
          <p:nvPr/>
        </p:nvSpPr>
        <p:spPr>
          <a:xfrm>
            <a:off x="8537666" y="2632414"/>
            <a:ext cx="387900" cy="387900"/>
          </a:xfrm>
          <a:prstGeom prst="rect">
            <a:avLst/>
          </a:prstGeom>
          <a:solidFill>
            <a:srgbClr val="7BCFA9"/>
          </a:solidFill>
          <a:ln w="152400" cap="flat" cmpd="sng">
            <a:solidFill>
              <a:srgbClr val="0F9D5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Shape 2536"/>
          <p:cNvSpPr/>
          <p:nvPr/>
        </p:nvSpPr>
        <p:spPr>
          <a:xfrm>
            <a:off x="9394966" y="2491552"/>
            <a:ext cx="387900" cy="387900"/>
          </a:xfrm>
          <a:prstGeom prst="rect">
            <a:avLst/>
          </a:prstGeom>
          <a:solidFill>
            <a:srgbClr val="ED9D97"/>
          </a:solidFill>
          <a:ln w="114300" cap="flat" cmpd="sng">
            <a:solidFill>
              <a:srgbClr val="D8443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Shape 2537"/>
          <p:cNvSpPr txBox="1"/>
          <p:nvPr/>
        </p:nvSpPr>
        <p:spPr>
          <a:xfrm>
            <a:off x="99450" y="4081850"/>
            <a:ext cx="38733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Input: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Output: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Pros: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8" name="Shape 2538"/>
          <p:cNvSpPr txBox="1"/>
          <p:nvPr/>
        </p:nvSpPr>
        <p:spPr>
          <a:xfrm>
            <a:off x="4036250" y="4081850"/>
            <a:ext cx="78612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Twitter hashtags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Approximate top N hashtags per prefix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Efficient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Inexact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Complicated </a:t>
            </a: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Shape 2543"/>
          <p:cNvSpPr/>
          <p:nvPr/>
        </p:nvSpPr>
        <p:spPr>
          <a:xfrm>
            <a:off x="75" y="245875"/>
            <a:ext cx="33405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Shape 2544"/>
          <p:cNvSpPr txBox="1"/>
          <p:nvPr/>
        </p:nvSpPr>
        <p:spPr>
          <a:xfrm>
            <a:off x="381075" y="245900"/>
            <a:ext cx="27585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Windowing 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5" name="Shape 2545"/>
          <p:cNvSpPr/>
          <p:nvPr/>
        </p:nvSpPr>
        <p:spPr>
          <a:xfrm>
            <a:off x="9274829" y="2185596"/>
            <a:ext cx="613500" cy="2207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Shape 2546"/>
          <p:cNvSpPr/>
          <p:nvPr/>
        </p:nvSpPr>
        <p:spPr>
          <a:xfrm>
            <a:off x="9274829" y="2553551"/>
            <a:ext cx="613500" cy="1471800"/>
          </a:xfrm>
          <a:prstGeom prst="rect">
            <a:avLst/>
          </a:prstGeom>
          <a:solidFill>
            <a:srgbClr val="FBCB4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Shape 2547"/>
          <p:cNvSpPr/>
          <p:nvPr/>
        </p:nvSpPr>
        <p:spPr>
          <a:xfrm>
            <a:off x="9274829" y="2921505"/>
            <a:ext cx="613500" cy="735900"/>
          </a:xfrm>
          <a:prstGeom prst="rect">
            <a:avLst/>
          </a:prstGeom>
          <a:solidFill>
            <a:srgbClr val="F4B400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Shape 2548"/>
          <p:cNvSpPr/>
          <p:nvPr/>
        </p:nvSpPr>
        <p:spPr>
          <a:xfrm>
            <a:off x="9888345" y="2553551"/>
            <a:ext cx="613500" cy="2207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Shape 2549"/>
          <p:cNvSpPr/>
          <p:nvPr/>
        </p:nvSpPr>
        <p:spPr>
          <a:xfrm>
            <a:off x="9888345" y="2921505"/>
            <a:ext cx="613500" cy="1471800"/>
          </a:xfrm>
          <a:prstGeom prst="rect">
            <a:avLst/>
          </a:prstGeom>
          <a:solidFill>
            <a:srgbClr val="FBCB4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Shape 2550"/>
          <p:cNvSpPr/>
          <p:nvPr/>
        </p:nvSpPr>
        <p:spPr>
          <a:xfrm>
            <a:off x="9888345" y="3289460"/>
            <a:ext cx="613500" cy="735900"/>
          </a:xfrm>
          <a:prstGeom prst="rect">
            <a:avLst/>
          </a:prstGeom>
          <a:solidFill>
            <a:srgbClr val="F4B400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Shape 2551"/>
          <p:cNvSpPr/>
          <p:nvPr/>
        </p:nvSpPr>
        <p:spPr>
          <a:xfrm>
            <a:off x="10501863" y="2921505"/>
            <a:ext cx="613500" cy="2207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Shape 2552"/>
          <p:cNvSpPr/>
          <p:nvPr/>
        </p:nvSpPr>
        <p:spPr>
          <a:xfrm>
            <a:off x="10501863" y="3289460"/>
            <a:ext cx="613500" cy="1471800"/>
          </a:xfrm>
          <a:prstGeom prst="rect">
            <a:avLst/>
          </a:prstGeom>
          <a:solidFill>
            <a:srgbClr val="FBCB4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Shape 2553"/>
          <p:cNvSpPr/>
          <p:nvPr/>
        </p:nvSpPr>
        <p:spPr>
          <a:xfrm>
            <a:off x="10501863" y="3657414"/>
            <a:ext cx="613500" cy="735900"/>
          </a:xfrm>
          <a:prstGeom prst="rect">
            <a:avLst/>
          </a:prstGeom>
          <a:solidFill>
            <a:srgbClr val="F4B400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Shape 2554"/>
          <p:cNvSpPr/>
          <p:nvPr/>
        </p:nvSpPr>
        <p:spPr>
          <a:xfrm>
            <a:off x="1211467" y="2169072"/>
            <a:ext cx="2454000" cy="2575800"/>
          </a:xfrm>
          <a:prstGeom prst="rect">
            <a:avLst/>
          </a:prstGeom>
          <a:solidFill>
            <a:srgbClr val="E57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55" name="Shape 2555"/>
          <p:cNvCxnSpPr/>
          <p:nvPr/>
        </p:nvCxnSpPr>
        <p:spPr>
          <a:xfrm>
            <a:off x="1211467" y="1893106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6" name="Shape 2556"/>
          <p:cNvCxnSpPr/>
          <p:nvPr/>
        </p:nvCxnSpPr>
        <p:spPr>
          <a:xfrm>
            <a:off x="1824983" y="1893106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7" name="Shape 2557"/>
          <p:cNvCxnSpPr/>
          <p:nvPr/>
        </p:nvCxnSpPr>
        <p:spPr>
          <a:xfrm>
            <a:off x="2438500" y="1893106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8" name="Shape 2558"/>
          <p:cNvCxnSpPr/>
          <p:nvPr/>
        </p:nvCxnSpPr>
        <p:spPr>
          <a:xfrm>
            <a:off x="3052017" y="1893106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9" name="Shape 2559"/>
          <p:cNvCxnSpPr/>
          <p:nvPr/>
        </p:nvCxnSpPr>
        <p:spPr>
          <a:xfrm>
            <a:off x="3665534" y="1893106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0" name="Shape 2560"/>
          <p:cNvCxnSpPr/>
          <p:nvPr/>
        </p:nvCxnSpPr>
        <p:spPr>
          <a:xfrm>
            <a:off x="1211467" y="2169072"/>
            <a:ext cx="245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1" name="Shape 2561"/>
          <p:cNvCxnSpPr/>
          <p:nvPr/>
        </p:nvCxnSpPr>
        <p:spPr>
          <a:xfrm>
            <a:off x="1211467" y="2812993"/>
            <a:ext cx="245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2" name="Shape 2562"/>
          <p:cNvCxnSpPr/>
          <p:nvPr/>
        </p:nvCxnSpPr>
        <p:spPr>
          <a:xfrm>
            <a:off x="1211467" y="3456913"/>
            <a:ext cx="245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3" name="Shape 2563"/>
          <p:cNvCxnSpPr/>
          <p:nvPr/>
        </p:nvCxnSpPr>
        <p:spPr>
          <a:xfrm>
            <a:off x="1211467" y="4100834"/>
            <a:ext cx="245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4" name="Shape 2564"/>
          <p:cNvCxnSpPr/>
          <p:nvPr/>
        </p:nvCxnSpPr>
        <p:spPr>
          <a:xfrm>
            <a:off x="1211467" y="4744754"/>
            <a:ext cx="245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65" name="Shape 2565"/>
          <p:cNvSpPr txBox="1"/>
          <p:nvPr/>
        </p:nvSpPr>
        <p:spPr>
          <a:xfrm>
            <a:off x="1737338" y="1525152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2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6" name="Shape 2566"/>
          <p:cNvSpPr txBox="1"/>
          <p:nvPr/>
        </p:nvSpPr>
        <p:spPr>
          <a:xfrm>
            <a:off x="1123821" y="1525152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1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7" name="Shape 2567"/>
          <p:cNvSpPr txBox="1"/>
          <p:nvPr/>
        </p:nvSpPr>
        <p:spPr>
          <a:xfrm>
            <a:off x="2350855" y="1525152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3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8" name="Shape 2568"/>
          <p:cNvSpPr txBox="1"/>
          <p:nvPr/>
        </p:nvSpPr>
        <p:spPr>
          <a:xfrm>
            <a:off x="2964371" y="1525152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9" name="Shape 2569"/>
          <p:cNvSpPr txBox="1"/>
          <p:nvPr/>
        </p:nvSpPr>
        <p:spPr>
          <a:xfrm>
            <a:off x="159724" y="2169072"/>
            <a:ext cx="11394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 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0" name="Shape 2570"/>
          <p:cNvSpPr txBox="1"/>
          <p:nvPr/>
        </p:nvSpPr>
        <p:spPr>
          <a:xfrm>
            <a:off x="72079" y="2812993"/>
            <a:ext cx="12270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 n+10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1" name="Shape 2571"/>
          <p:cNvSpPr txBox="1"/>
          <p:nvPr/>
        </p:nvSpPr>
        <p:spPr>
          <a:xfrm>
            <a:off x="422660" y="3456913"/>
            <a:ext cx="8766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</p:txBody>
      </p:sp>
      <p:sp>
        <p:nvSpPr>
          <p:cNvPr id="2572" name="Shape 2572"/>
          <p:cNvSpPr txBox="1"/>
          <p:nvPr/>
        </p:nvSpPr>
        <p:spPr>
          <a:xfrm>
            <a:off x="685595" y="5204697"/>
            <a:ext cx="3505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Fixed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73" name="Shape 2573"/>
          <p:cNvCxnSpPr/>
          <p:nvPr/>
        </p:nvCxnSpPr>
        <p:spPr>
          <a:xfrm>
            <a:off x="9274829" y="1909630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4" name="Shape 2574"/>
          <p:cNvCxnSpPr/>
          <p:nvPr/>
        </p:nvCxnSpPr>
        <p:spPr>
          <a:xfrm>
            <a:off x="9888345" y="1909630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5" name="Shape 2575"/>
          <p:cNvCxnSpPr/>
          <p:nvPr/>
        </p:nvCxnSpPr>
        <p:spPr>
          <a:xfrm>
            <a:off x="10501863" y="1909630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6" name="Shape 2576"/>
          <p:cNvCxnSpPr/>
          <p:nvPr/>
        </p:nvCxnSpPr>
        <p:spPr>
          <a:xfrm>
            <a:off x="11115379" y="1909630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7" name="Shape 2577"/>
          <p:cNvCxnSpPr/>
          <p:nvPr/>
        </p:nvCxnSpPr>
        <p:spPr>
          <a:xfrm>
            <a:off x="11728895" y="1909630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8" name="Shape 2578"/>
          <p:cNvSpPr txBox="1"/>
          <p:nvPr/>
        </p:nvSpPr>
        <p:spPr>
          <a:xfrm>
            <a:off x="9800700" y="1541676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2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9" name="Shape 2579"/>
          <p:cNvSpPr txBox="1"/>
          <p:nvPr/>
        </p:nvSpPr>
        <p:spPr>
          <a:xfrm>
            <a:off x="9187184" y="1541676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1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0" name="Shape 2580"/>
          <p:cNvSpPr txBox="1"/>
          <p:nvPr/>
        </p:nvSpPr>
        <p:spPr>
          <a:xfrm>
            <a:off x="10414217" y="1541676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3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1" name="Shape 2581"/>
          <p:cNvSpPr txBox="1"/>
          <p:nvPr/>
        </p:nvSpPr>
        <p:spPr>
          <a:xfrm>
            <a:off x="11027734" y="1541676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2" name="Shape 2582"/>
          <p:cNvSpPr txBox="1"/>
          <p:nvPr/>
        </p:nvSpPr>
        <p:spPr>
          <a:xfrm>
            <a:off x="7609570" y="2645539"/>
            <a:ext cx="12270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 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3" name="Shape 2583"/>
          <p:cNvSpPr txBox="1"/>
          <p:nvPr/>
        </p:nvSpPr>
        <p:spPr>
          <a:xfrm>
            <a:off x="7784860" y="3657414"/>
            <a:ext cx="8766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4" name="Shape 2584"/>
          <p:cNvSpPr txBox="1"/>
          <p:nvPr/>
        </p:nvSpPr>
        <p:spPr>
          <a:xfrm>
            <a:off x="8748957" y="5221221"/>
            <a:ext cx="3505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Sliding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5" name="Shape 2585"/>
          <p:cNvSpPr txBox="1"/>
          <p:nvPr/>
        </p:nvSpPr>
        <p:spPr>
          <a:xfrm>
            <a:off x="7609570" y="3105483"/>
            <a:ext cx="12270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 n+1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6" name="Shape 2586"/>
          <p:cNvSpPr/>
          <p:nvPr/>
        </p:nvSpPr>
        <p:spPr>
          <a:xfrm>
            <a:off x="8661313" y="2185596"/>
            <a:ext cx="438300" cy="14718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Shape 2587"/>
          <p:cNvSpPr/>
          <p:nvPr/>
        </p:nvSpPr>
        <p:spPr>
          <a:xfrm>
            <a:off x="8748957" y="2553551"/>
            <a:ext cx="438300" cy="14718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Shape 2588"/>
          <p:cNvSpPr/>
          <p:nvPr/>
        </p:nvSpPr>
        <p:spPr>
          <a:xfrm>
            <a:off x="4892567" y="2460827"/>
            <a:ext cx="613500" cy="1471800"/>
          </a:xfrm>
          <a:prstGeom prst="rect">
            <a:avLst/>
          </a:prstGeom>
          <a:solidFill>
            <a:srgbClr val="76A7FA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Shape 2589"/>
          <p:cNvSpPr/>
          <p:nvPr/>
        </p:nvSpPr>
        <p:spPr>
          <a:xfrm>
            <a:off x="6733117" y="2276849"/>
            <a:ext cx="613500" cy="828000"/>
          </a:xfrm>
          <a:prstGeom prst="rect">
            <a:avLst/>
          </a:prstGeom>
          <a:solidFill>
            <a:srgbClr val="76A7FA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Shape 2590"/>
          <p:cNvSpPr/>
          <p:nvPr/>
        </p:nvSpPr>
        <p:spPr>
          <a:xfrm>
            <a:off x="5506084" y="3012759"/>
            <a:ext cx="613500" cy="1839900"/>
          </a:xfrm>
          <a:prstGeom prst="rect">
            <a:avLst/>
          </a:prstGeom>
          <a:solidFill>
            <a:srgbClr val="76A7FA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Shape 2591"/>
          <p:cNvSpPr/>
          <p:nvPr/>
        </p:nvSpPr>
        <p:spPr>
          <a:xfrm>
            <a:off x="6119600" y="2736793"/>
            <a:ext cx="613500" cy="828000"/>
          </a:xfrm>
          <a:prstGeom prst="rect">
            <a:avLst/>
          </a:prstGeom>
          <a:solidFill>
            <a:srgbClr val="76A7FA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Shape 2592"/>
          <p:cNvSpPr/>
          <p:nvPr/>
        </p:nvSpPr>
        <p:spPr>
          <a:xfrm>
            <a:off x="6733117" y="4024634"/>
            <a:ext cx="613500" cy="828000"/>
          </a:xfrm>
          <a:prstGeom prst="rect">
            <a:avLst/>
          </a:prstGeom>
          <a:solidFill>
            <a:srgbClr val="76A7FA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3" name="Shape 2593"/>
          <p:cNvCxnSpPr/>
          <p:nvPr/>
        </p:nvCxnSpPr>
        <p:spPr>
          <a:xfrm>
            <a:off x="4892567" y="1908895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4" name="Shape 2594"/>
          <p:cNvCxnSpPr/>
          <p:nvPr/>
        </p:nvCxnSpPr>
        <p:spPr>
          <a:xfrm>
            <a:off x="5506084" y="1908895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5" name="Shape 2595"/>
          <p:cNvCxnSpPr/>
          <p:nvPr/>
        </p:nvCxnSpPr>
        <p:spPr>
          <a:xfrm>
            <a:off x="6119600" y="1908895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6" name="Shape 2596"/>
          <p:cNvCxnSpPr/>
          <p:nvPr/>
        </p:nvCxnSpPr>
        <p:spPr>
          <a:xfrm>
            <a:off x="6733117" y="1908895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7" name="Shape 2597"/>
          <p:cNvCxnSpPr/>
          <p:nvPr/>
        </p:nvCxnSpPr>
        <p:spPr>
          <a:xfrm>
            <a:off x="7346634" y="1908895"/>
            <a:ext cx="0" cy="3219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8" name="Shape 2598"/>
          <p:cNvSpPr txBox="1"/>
          <p:nvPr/>
        </p:nvSpPr>
        <p:spPr>
          <a:xfrm>
            <a:off x="5418438" y="1540940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2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9" name="Shape 2599"/>
          <p:cNvSpPr txBox="1"/>
          <p:nvPr/>
        </p:nvSpPr>
        <p:spPr>
          <a:xfrm>
            <a:off x="4804921" y="1540940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1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0" name="Shape 2600"/>
          <p:cNvSpPr txBox="1"/>
          <p:nvPr/>
        </p:nvSpPr>
        <p:spPr>
          <a:xfrm>
            <a:off x="6031955" y="1540940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3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1" name="Shape 2601"/>
          <p:cNvSpPr txBox="1"/>
          <p:nvPr/>
        </p:nvSpPr>
        <p:spPr>
          <a:xfrm>
            <a:off x="6645472" y="1540940"/>
            <a:ext cx="788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2" name="Shape 2602"/>
          <p:cNvSpPr txBox="1"/>
          <p:nvPr/>
        </p:nvSpPr>
        <p:spPr>
          <a:xfrm>
            <a:off x="4366695" y="5220486"/>
            <a:ext cx="3505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Sessions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Shape 2607"/>
          <p:cNvSpPr/>
          <p:nvPr/>
        </p:nvSpPr>
        <p:spPr>
          <a:xfrm>
            <a:off x="1593950" y="1351125"/>
            <a:ext cx="1632000" cy="19554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Shape 2608"/>
          <p:cNvSpPr/>
          <p:nvPr/>
        </p:nvSpPr>
        <p:spPr>
          <a:xfrm>
            <a:off x="-158650" y="1351125"/>
            <a:ext cx="1632000" cy="19554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Shape 2609"/>
          <p:cNvSpPr/>
          <p:nvPr/>
        </p:nvSpPr>
        <p:spPr>
          <a:xfrm>
            <a:off x="3346550" y="1351125"/>
            <a:ext cx="1632000" cy="19554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Shape 2610"/>
          <p:cNvSpPr/>
          <p:nvPr/>
        </p:nvSpPr>
        <p:spPr>
          <a:xfrm>
            <a:off x="5099150" y="1351125"/>
            <a:ext cx="1632000" cy="19554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Shape 2611"/>
          <p:cNvSpPr/>
          <p:nvPr/>
        </p:nvSpPr>
        <p:spPr>
          <a:xfrm>
            <a:off x="6851750" y="1351125"/>
            <a:ext cx="1632000" cy="19554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8590800" y="1351125"/>
            <a:ext cx="2004300" cy="1955400"/>
          </a:xfrm>
          <a:prstGeom prst="homePlate">
            <a:avLst>
              <a:gd name="adj" fmla="val 50000"/>
            </a:avLst>
          </a:prstGeom>
          <a:solidFill>
            <a:srgbClr val="A0C3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Shape 2613"/>
          <p:cNvSpPr/>
          <p:nvPr/>
        </p:nvSpPr>
        <p:spPr>
          <a:xfrm>
            <a:off x="1071864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Shape 2614"/>
          <p:cNvSpPr/>
          <p:nvPr/>
        </p:nvSpPr>
        <p:spPr>
          <a:xfrm>
            <a:off x="648739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Shape 2615"/>
          <p:cNvSpPr/>
          <p:nvPr/>
        </p:nvSpPr>
        <p:spPr>
          <a:xfrm>
            <a:off x="548214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Shape 2616"/>
          <p:cNvSpPr/>
          <p:nvPr/>
        </p:nvSpPr>
        <p:spPr>
          <a:xfrm>
            <a:off x="1802625" y="26314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Shape 2617"/>
          <p:cNvSpPr/>
          <p:nvPr/>
        </p:nvSpPr>
        <p:spPr>
          <a:xfrm>
            <a:off x="481764" y="2383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Shape 2618"/>
          <p:cNvSpPr/>
          <p:nvPr/>
        </p:nvSpPr>
        <p:spPr>
          <a:xfrm>
            <a:off x="329364" y="26881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Shape 2619"/>
          <p:cNvSpPr/>
          <p:nvPr/>
        </p:nvSpPr>
        <p:spPr>
          <a:xfrm>
            <a:off x="843264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Shape 2620"/>
          <p:cNvSpPr/>
          <p:nvPr/>
        </p:nvSpPr>
        <p:spPr>
          <a:xfrm>
            <a:off x="1148064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Shape 2621"/>
          <p:cNvSpPr/>
          <p:nvPr/>
        </p:nvSpPr>
        <p:spPr>
          <a:xfrm>
            <a:off x="365014" y="3049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Shape 2622"/>
          <p:cNvSpPr/>
          <p:nvPr/>
        </p:nvSpPr>
        <p:spPr>
          <a:xfrm>
            <a:off x="938964" y="293057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Shape 2623"/>
          <p:cNvSpPr/>
          <p:nvPr/>
        </p:nvSpPr>
        <p:spPr>
          <a:xfrm>
            <a:off x="995664" y="2287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843264" y="2440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Shape 2625"/>
          <p:cNvSpPr/>
          <p:nvPr/>
        </p:nvSpPr>
        <p:spPr>
          <a:xfrm>
            <a:off x="1224264" y="2287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Shape 2626"/>
          <p:cNvSpPr/>
          <p:nvPr/>
        </p:nvSpPr>
        <p:spPr>
          <a:xfrm>
            <a:off x="365001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Shape 2627"/>
          <p:cNvSpPr/>
          <p:nvPr/>
        </p:nvSpPr>
        <p:spPr>
          <a:xfrm>
            <a:off x="329364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Shape 2628"/>
          <p:cNvSpPr/>
          <p:nvPr/>
        </p:nvSpPr>
        <p:spPr>
          <a:xfrm>
            <a:off x="1657000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Shape 2629"/>
          <p:cNvSpPr/>
          <p:nvPr/>
        </p:nvSpPr>
        <p:spPr>
          <a:xfrm>
            <a:off x="1663363" y="23638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Shape 2630"/>
          <p:cNvSpPr/>
          <p:nvPr/>
        </p:nvSpPr>
        <p:spPr>
          <a:xfrm>
            <a:off x="1898325" y="231685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Shape 2631"/>
          <p:cNvSpPr/>
          <p:nvPr/>
        </p:nvSpPr>
        <p:spPr>
          <a:xfrm>
            <a:off x="957564" y="2688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Shape 2632"/>
          <p:cNvSpPr/>
          <p:nvPr/>
        </p:nvSpPr>
        <p:spPr>
          <a:xfrm>
            <a:off x="1961800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Shape 2633"/>
          <p:cNvSpPr/>
          <p:nvPr/>
        </p:nvSpPr>
        <p:spPr>
          <a:xfrm>
            <a:off x="-71136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Shape 2634"/>
          <p:cNvSpPr/>
          <p:nvPr/>
        </p:nvSpPr>
        <p:spPr>
          <a:xfrm>
            <a:off x="233664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Shape 2635"/>
          <p:cNvSpPr/>
          <p:nvPr/>
        </p:nvSpPr>
        <p:spPr>
          <a:xfrm>
            <a:off x="176964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Shape 2636"/>
          <p:cNvSpPr/>
          <p:nvPr/>
        </p:nvSpPr>
        <p:spPr>
          <a:xfrm>
            <a:off x="-104511" y="25357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Shape 2637"/>
          <p:cNvSpPr/>
          <p:nvPr/>
        </p:nvSpPr>
        <p:spPr>
          <a:xfrm>
            <a:off x="1148064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Shape 2638"/>
          <p:cNvSpPr/>
          <p:nvPr/>
        </p:nvSpPr>
        <p:spPr>
          <a:xfrm>
            <a:off x="81264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Shape 2639"/>
          <p:cNvSpPr/>
          <p:nvPr/>
        </p:nvSpPr>
        <p:spPr>
          <a:xfrm>
            <a:off x="-71136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Shape 2640"/>
          <p:cNvSpPr/>
          <p:nvPr/>
        </p:nvSpPr>
        <p:spPr>
          <a:xfrm>
            <a:off x="1033764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Shape 2641"/>
          <p:cNvSpPr/>
          <p:nvPr/>
        </p:nvSpPr>
        <p:spPr>
          <a:xfrm>
            <a:off x="538464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Shape 2642"/>
          <p:cNvSpPr/>
          <p:nvPr/>
        </p:nvSpPr>
        <p:spPr>
          <a:xfrm>
            <a:off x="538464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Shape 2643"/>
          <p:cNvSpPr/>
          <p:nvPr/>
        </p:nvSpPr>
        <p:spPr>
          <a:xfrm>
            <a:off x="690864" y="3049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Shape 2644"/>
          <p:cNvSpPr/>
          <p:nvPr/>
        </p:nvSpPr>
        <p:spPr>
          <a:xfrm>
            <a:off x="690864" y="2592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Shape 2645"/>
          <p:cNvSpPr/>
          <p:nvPr/>
        </p:nvSpPr>
        <p:spPr>
          <a:xfrm>
            <a:off x="843264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Shape 2646"/>
          <p:cNvSpPr/>
          <p:nvPr/>
        </p:nvSpPr>
        <p:spPr>
          <a:xfrm>
            <a:off x="1224264" y="2592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Shape 2647"/>
          <p:cNvSpPr/>
          <p:nvPr/>
        </p:nvSpPr>
        <p:spPr>
          <a:xfrm>
            <a:off x="1167564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Shape 2648"/>
          <p:cNvSpPr/>
          <p:nvPr/>
        </p:nvSpPr>
        <p:spPr>
          <a:xfrm>
            <a:off x="1905100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Shape 2649"/>
          <p:cNvSpPr/>
          <p:nvPr/>
        </p:nvSpPr>
        <p:spPr>
          <a:xfrm>
            <a:off x="1802625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Shape 2650"/>
          <p:cNvSpPr/>
          <p:nvPr/>
        </p:nvSpPr>
        <p:spPr>
          <a:xfrm>
            <a:off x="-71136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Shape 2651"/>
          <p:cNvSpPr/>
          <p:nvPr/>
        </p:nvSpPr>
        <p:spPr>
          <a:xfrm>
            <a:off x="1319964" y="310225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Shape 2652"/>
          <p:cNvSpPr/>
          <p:nvPr/>
        </p:nvSpPr>
        <p:spPr>
          <a:xfrm>
            <a:off x="1802625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Shape 2653"/>
          <p:cNvSpPr/>
          <p:nvPr/>
        </p:nvSpPr>
        <p:spPr>
          <a:xfrm>
            <a:off x="3579228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Shape 2654"/>
          <p:cNvSpPr/>
          <p:nvPr/>
        </p:nvSpPr>
        <p:spPr>
          <a:xfrm>
            <a:off x="2927503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Shape 2655"/>
          <p:cNvSpPr/>
          <p:nvPr/>
        </p:nvSpPr>
        <p:spPr>
          <a:xfrm>
            <a:off x="2826978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Shape 2656"/>
          <p:cNvSpPr/>
          <p:nvPr/>
        </p:nvSpPr>
        <p:spPr>
          <a:xfrm>
            <a:off x="3877253" y="26314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Shape 2657"/>
          <p:cNvSpPr/>
          <p:nvPr/>
        </p:nvSpPr>
        <p:spPr>
          <a:xfrm>
            <a:off x="2760528" y="2383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Shape 2658"/>
          <p:cNvSpPr/>
          <p:nvPr/>
        </p:nvSpPr>
        <p:spPr>
          <a:xfrm>
            <a:off x="2608128" y="26881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Shape 2659"/>
          <p:cNvSpPr/>
          <p:nvPr/>
        </p:nvSpPr>
        <p:spPr>
          <a:xfrm>
            <a:off x="3081255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Shape 2660"/>
          <p:cNvSpPr/>
          <p:nvPr/>
        </p:nvSpPr>
        <p:spPr>
          <a:xfrm>
            <a:off x="3426828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Shape 2661"/>
          <p:cNvSpPr/>
          <p:nvPr/>
        </p:nvSpPr>
        <p:spPr>
          <a:xfrm>
            <a:off x="2643778" y="3049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Shape 2662"/>
          <p:cNvSpPr/>
          <p:nvPr/>
        </p:nvSpPr>
        <p:spPr>
          <a:xfrm>
            <a:off x="3503028" y="2287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Shape 2663"/>
          <p:cNvSpPr/>
          <p:nvPr/>
        </p:nvSpPr>
        <p:spPr>
          <a:xfrm>
            <a:off x="2643765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Shape 2664"/>
          <p:cNvSpPr/>
          <p:nvPr/>
        </p:nvSpPr>
        <p:spPr>
          <a:xfrm>
            <a:off x="2608128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3731628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Shape 2666"/>
          <p:cNvSpPr/>
          <p:nvPr/>
        </p:nvSpPr>
        <p:spPr>
          <a:xfrm>
            <a:off x="3737991" y="23638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Shape 2667"/>
          <p:cNvSpPr/>
          <p:nvPr/>
        </p:nvSpPr>
        <p:spPr>
          <a:xfrm>
            <a:off x="3972953" y="231685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Shape 2668"/>
          <p:cNvSpPr/>
          <p:nvPr/>
        </p:nvSpPr>
        <p:spPr>
          <a:xfrm>
            <a:off x="3674928" y="2821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4036428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Shape 2670"/>
          <p:cNvSpPr/>
          <p:nvPr/>
        </p:nvSpPr>
        <p:spPr>
          <a:xfrm>
            <a:off x="2207628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Shape 2671"/>
          <p:cNvSpPr/>
          <p:nvPr/>
        </p:nvSpPr>
        <p:spPr>
          <a:xfrm>
            <a:off x="2512428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Shape 2672"/>
          <p:cNvSpPr/>
          <p:nvPr/>
        </p:nvSpPr>
        <p:spPr>
          <a:xfrm>
            <a:off x="2455728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Shape 2673"/>
          <p:cNvSpPr/>
          <p:nvPr/>
        </p:nvSpPr>
        <p:spPr>
          <a:xfrm>
            <a:off x="2174253" y="25357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Shape 2674"/>
          <p:cNvSpPr/>
          <p:nvPr/>
        </p:nvSpPr>
        <p:spPr>
          <a:xfrm>
            <a:off x="3426828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Shape 2675"/>
          <p:cNvSpPr/>
          <p:nvPr/>
        </p:nvSpPr>
        <p:spPr>
          <a:xfrm>
            <a:off x="2360028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Shape 2676"/>
          <p:cNvSpPr/>
          <p:nvPr/>
        </p:nvSpPr>
        <p:spPr>
          <a:xfrm>
            <a:off x="2207628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Shape 2677"/>
          <p:cNvSpPr/>
          <p:nvPr/>
        </p:nvSpPr>
        <p:spPr>
          <a:xfrm>
            <a:off x="2817228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Shape 2678"/>
          <p:cNvSpPr/>
          <p:nvPr/>
        </p:nvSpPr>
        <p:spPr>
          <a:xfrm>
            <a:off x="2817228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Shape 2679"/>
          <p:cNvSpPr/>
          <p:nvPr/>
        </p:nvSpPr>
        <p:spPr>
          <a:xfrm>
            <a:off x="2969628" y="30496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Shape 2680"/>
          <p:cNvSpPr/>
          <p:nvPr/>
        </p:nvSpPr>
        <p:spPr>
          <a:xfrm>
            <a:off x="2969628" y="2592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Shape 2681"/>
          <p:cNvSpPr/>
          <p:nvPr/>
        </p:nvSpPr>
        <p:spPr>
          <a:xfrm>
            <a:off x="3097564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Shape 2682"/>
          <p:cNvSpPr/>
          <p:nvPr/>
        </p:nvSpPr>
        <p:spPr>
          <a:xfrm>
            <a:off x="3503028" y="25924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Shape 2683"/>
          <p:cNvSpPr/>
          <p:nvPr/>
        </p:nvSpPr>
        <p:spPr>
          <a:xfrm>
            <a:off x="3446328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Shape 2684"/>
          <p:cNvSpPr/>
          <p:nvPr/>
        </p:nvSpPr>
        <p:spPr>
          <a:xfrm>
            <a:off x="3655428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Shape 2685"/>
          <p:cNvSpPr/>
          <p:nvPr/>
        </p:nvSpPr>
        <p:spPr>
          <a:xfrm>
            <a:off x="3979728" y="2897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Shape 2686"/>
          <p:cNvSpPr/>
          <p:nvPr/>
        </p:nvSpPr>
        <p:spPr>
          <a:xfrm>
            <a:off x="3877253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Shape 2687"/>
          <p:cNvSpPr/>
          <p:nvPr/>
        </p:nvSpPr>
        <p:spPr>
          <a:xfrm>
            <a:off x="2207628" y="2897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Shape 2688"/>
          <p:cNvSpPr/>
          <p:nvPr/>
        </p:nvSpPr>
        <p:spPr>
          <a:xfrm>
            <a:off x="3598728" y="310225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Shape 2689"/>
          <p:cNvSpPr/>
          <p:nvPr/>
        </p:nvSpPr>
        <p:spPr>
          <a:xfrm>
            <a:off x="3877253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Shape 2690"/>
          <p:cNvSpPr/>
          <p:nvPr/>
        </p:nvSpPr>
        <p:spPr>
          <a:xfrm>
            <a:off x="5441158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Shape 2691"/>
          <p:cNvSpPr/>
          <p:nvPr/>
        </p:nvSpPr>
        <p:spPr>
          <a:xfrm>
            <a:off x="5967783" y="26486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Shape 2692"/>
          <p:cNvSpPr/>
          <p:nvPr/>
        </p:nvSpPr>
        <p:spPr>
          <a:xfrm>
            <a:off x="4851058" y="24005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Shape 2693"/>
          <p:cNvSpPr/>
          <p:nvPr/>
        </p:nvSpPr>
        <p:spPr>
          <a:xfrm>
            <a:off x="4698658" y="27053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Shape 2694"/>
          <p:cNvSpPr/>
          <p:nvPr/>
        </p:nvSpPr>
        <p:spPr>
          <a:xfrm>
            <a:off x="5212558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Shape 2695"/>
          <p:cNvSpPr/>
          <p:nvPr/>
        </p:nvSpPr>
        <p:spPr>
          <a:xfrm>
            <a:off x="5517358" y="1695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Shape 2696"/>
          <p:cNvSpPr/>
          <p:nvPr/>
        </p:nvSpPr>
        <p:spPr>
          <a:xfrm>
            <a:off x="4734308" y="30668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Shape 2697"/>
          <p:cNvSpPr/>
          <p:nvPr/>
        </p:nvSpPr>
        <p:spPr>
          <a:xfrm>
            <a:off x="5308258" y="294780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Shape 2698"/>
          <p:cNvSpPr/>
          <p:nvPr/>
        </p:nvSpPr>
        <p:spPr>
          <a:xfrm>
            <a:off x="5364958" y="23048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Shape 2699"/>
          <p:cNvSpPr/>
          <p:nvPr/>
        </p:nvSpPr>
        <p:spPr>
          <a:xfrm>
            <a:off x="5212558" y="2457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Shape 2700"/>
          <p:cNvSpPr/>
          <p:nvPr/>
        </p:nvSpPr>
        <p:spPr>
          <a:xfrm>
            <a:off x="5593558" y="2304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Shape 2701"/>
          <p:cNvSpPr/>
          <p:nvPr/>
        </p:nvSpPr>
        <p:spPr>
          <a:xfrm>
            <a:off x="4734295" y="2191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Shape 2702"/>
          <p:cNvSpPr/>
          <p:nvPr/>
        </p:nvSpPr>
        <p:spPr>
          <a:xfrm>
            <a:off x="4698658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Shape 2703"/>
          <p:cNvSpPr/>
          <p:nvPr/>
        </p:nvSpPr>
        <p:spPr>
          <a:xfrm>
            <a:off x="5822158" y="16952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Shape 2704"/>
          <p:cNvSpPr/>
          <p:nvPr/>
        </p:nvSpPr>
        <p:spPr>
          <a:xfrm>
            <a:off x="5828520" y="23810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Shape 2705"/>
          <p:cNvSpPr/>
          <p:nvPr/>
        </p:nvSpPr>
        <p:spPr>
          <a:xfrm>
            <a:off x="6063483" y="233407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Shape 2706"/>
          <p:cNvSpPr/>
          <p:nvPr/>
        </p:nvSpPr>
        <p:spPr>
          <a:xfrm>
            <a:off x="5326858" y="27053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Shape 2707"/>
          <p:cNvSpPr/>
          <p:nvPr/>
        </p:nvSpPr>
        <p:spPr>
          <a:xfrm>
            <a:off x="5765458" y="2838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Shape 2708"/>
          <p:cNvSpPr/>
          <p:nvPr/>
        </p:nvSpPr>
        <p:spPr>
          <a:xfrm>
            <a:off x="6126958" y="1695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Shape 2709"/>
          <p:cNvSpPr/>
          <p:nvPr/>
        </p:nvSpPr>
        <p:spPr>
          <a:xfrm>
            <a:off x="4298158" y="1619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Shape 2710"/>
          <p:cNvSpPr/>
          <p:nvPr/>
        </p:nvSpPr>
        <p:spPr>
          <a:xfrm>
            <a:off x="4602958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Shape 2711"/>
          <p:cNvSpPr/>
          <p:nvPr/>
        </p:nvSpPr>
        <p:spPr>
          <a:xfrm>
            <a:off x="4546258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Shape 2712"/>
          <p:cNvSpPr/>
          <p:nvPr/>
        </p:nvSpPr>
        <p:spPr>
          <a:xfrm>
            <a:off x="4264783" y="25529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Shape 2713"/>
          <p:cNvSpPr/>
          <p:nvPr/>
        </p:nvSpPr>
        <p:spPr>
          <a:xfrm>
            <a:off x="5517358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Shape 2714"/>
          <p:cNvSpPr/>
          <p:nvPr/>
        </p:nvSpPr>
        <p:spPr>
          <a:xfrm>
            <a:off x="4450558" y="2152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Shape 2715"/>
          <p:cNvSpPr/>
          <p:nvPr/>
        </p:nvSpPr>
        <p:spPr>
          <a:xfrm>
            <a:off x="4298158" y="198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Shape 2716"/>
          <p:cNvSpPr/>
          <p:nvPr/>
        </p:nvSpPr>
        <p:spPr>
          <a:xfrm>
            <a:off x="5403058" y="18857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Shape 2717"/>
          <p:cNvSpPr/>
          <p:nvPr/>
        </p:nvSpPr>
        <p:spPr>
          <a:xfrm>
            <a:off x="5212558" y="20381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Shape 2718"/>
          <p:cNvSpPr/>
          <p:nvPr/>
        </p:nvSpPr>
        <p:spPr>
          <a:xfrm>
            <a:off x="5593558" y="26096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Shape 2719"/>
          <p:cNvSpPr/>
          <p:nvPr/>
        </p:nvSpPr>
        <p:spPr>
          <a:xfrm>
            <a:off x="5536858" y="206210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Shape 2720"/>
          <p:cNvSpPr/>
          <p:nvPr/>
        </p:nvSpPr>
        <p:spPr>
          <a:xfrm>
            <a:off x="5745958" y="1923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Shape 2721"/>
          <p:cNvSpPr/>
          <p:nvPr/>
        </p:nvSpPr>
        <p:spPr>
          <a:xfrm>
            <a:off x="6070258" y="2914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Shape 2722"/>
          <p:cNvSpPr/>
          <p:nvPr/>
        </p:nvSpPr>
        <p:spPr>
          <a:xfrm>
            <a:off x="5967783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Shape 2723"/>
          <p:cNvSpPr/>
          <p:nvPr/>
        </p:nvSpPr>
        <p:spPr>
          <a:xfrm>
            <a:off x="4298158" y="2914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Shape 2724"/>
          <p:cNvSpPr/>
          <p:nvPr/>
        </p:nvSpPr>
        <p:spPr>
          <a:xfrm>
            <a:off x="5689258" y="311947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Shape 2725"/>
          <p:cNvSpPr/>
          <p:nvPr/>
        </p:nvSpPr>
        <p:spPr>
          <a:xfrm>
            <a:off x="5967783" y="20195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Shape 2726"/>
          <p:cNvSpPr/>
          <p:nvPr/>
        </p:nvSpPr>
        <p:spPr>
          <a:xfrm>
            <a:off x="7498558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Shape 2727"/>
          <p:cNvSpPr/>
          <p:nvPr/>
        </p:nvSpPr>
        <p:spPr>
          <a:xfrm>
            <a:off x="7075433" y="1588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Shape 2728"/>
          <p:cNvSpPr/>
          <p:nvPr/>
        </p:nvSpPr>
        <p:spPr>
          <a:xfrm>
            <a:off x="6974908" y="20453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Shape 2729"/>
          <p:cNvSpPr/>
          <p:nvPr/>
        </p:nvSpPr>
        <p:spPr>
          <a:xfrm>
            <a:off x="8025183" y="26744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Shape 2730"/>
          <p:cNvSpPr/>
          <p:nvPr/>
        </p:nvSpPr>
        <p:spPr>
          <a:xfrm>
            <a:off x="6908458" y="24263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Shape 2731"/>
          <p:cNvSpPr/>
          <p:nvPr/>
        </p:nvSpPr>
        <p:spPr>
          <a:xfrm>
            <a:off x="7269958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Shape 2732"/>
          <p:cNvSpPr/>
          <p:nvPr/>
        </p:nvSpPr>
        <p:spPr>
          <a:xfrm>
            <a:off x="7574758" y="1721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Shape 2733"/>
          <p:cNvSpPr/>
          <p:nvPr/>
        </p:nvSpPr>
        <p:spPr>
          <a:xfrm>
            <a:off x="7365658" y="297364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Shape 2734"/>
          <p:cNvSpPr/>
          <p:nvPr/>
        </p:nvSpPr>
        <p:spPr>
          <a:xfrm>
            <a:off x="7422358" y="2330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Shape 2735"/>
          <p:cNvSpPr/>
          <p:nvPr/>
        </p:nvSpPr>
        <p:spPr>
          <a:xfrm>
            <a:off x="7269958" y="24830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7650958" y="2330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Shape 2737"/>
          <p:cNvSpPr/>
          <p:nvPr/>
        </p:nvSpPr>
        <p:spPr>
          <a:xfrm>
            <a:off x="7879558" y="17210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Shape 2738"/>
          <p:cNvSpPr/>
          <p:nvPr/>
        </p:nvSpPr>
        <p:spPr>
          <a:xfrm>
            <a:off x="7885920" y="24068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Shape 2739"/>
          <p:cNvSpPr/>
          <p:nvPr/>
        </p:nvSpPr>
        <p:spPr>
          <a:xfrm>
            <a:off x="8120883" y="235992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7384258" y="2731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7822858" y="2864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8184358" y="17210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6355558" y="1644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6584158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Shape 2745"/>
          <p:cNvSpPr/>
          <p:nvPr/>
        </p:nvSpPr>
        <p:spPr>
          <a:xfrm>
            <a:off x="6571040" y="27878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Shape 2746"/>
          <p:cNvSpPr/>
          <p:nvPr/>
        </p:nvSpPr>
        <p:spPr>
          <a:xfrm>
            <a:off x="6322183" y="25787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Shape 2747"/>
          <p:cNvSpPr/>
          <p:nvPr/>
        </p:nvSpPr>
        <p:spPr>
          <a:xfrm>
            <a:off x="7574758" y="29402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Shape 2748"/>
          <p:cNvSpPr/>
          <p:nvPr/>
        </p:nvSpPr>
        <p:spPr>
          <a:xfrm>
            <a:off x="6507958" y="2178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Shape 2749"/>
          <p:cNvSpPr/>
          <p:nvPr/>
        </p:nvSpPr>
        <p:spPr>
          <a:xfrm>
            <a:off x="6355558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Shape 2750"/>
          <p:cNvSpPr/>
          <p:nvPr/>
        </p:nvSpPr>
        <p:spPr>
          <a:xfrm>
            <a:off x="7460458" y="19115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Shape 2751"/>
          <p:cNvSpPr/>
          <p:nvPr/>
        </p:nvSpPr>
        <p:spPr>
          <a:xfrm>
            <a:off x="6965158" y="1797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Shape 2752"/>
          <p:cNvSpPr/>
          <p:nvPr/>
        </p:nvSpPr>
        <p:spPr>
          <a:xfrm>
            <a:off x="6965158" y="2940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Shape 2753"/>
          <p:cNvSpPr/>
          <p:nvPr/>
        </p:nvSpPr>
        <p:spPr>
          <a:xfrm>
            <a:off x="7117558" y="3092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Shape 2754"/>
          <p:cNvSpPr/>
          <p:nvPr/>
        </p:nvSpPr>
        <p:spPr>
          <a:xfrm>
            <a:off x="7117558" y="2635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Shape 2755"/>
          <p:cNvSpPr/>
          <p:nvPr/>
        </p:nvSpPr>
        <p:spPr>
          <a:xfrm>
            <a:off x="7269958" y="20639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Shape 2756"/>
          <p:cNvSpPr/>
          <p:nvPr/>
        </p:nvSpPr>
        <p:spPr>
          <a:xfrm>
            <a:off x="7650958" y="26354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Shape 2757"/>
          <p:cNvSpPr/>
          <p:nvPr/>
        </p:nvSpPr>
        <p:spPr>
          <a:xfrm>
            <a:off x="7594258" y="208794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Shape 2758"/>
          <p:cNvSpPr/>
          <p:nvPr/>
        </p:nvSpPr>
        <p:spPr>
          <a:xfrm>
            <a:off x="7803358" y="1949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Shape 2759"/>
          <p:cNvSpPr/>
          <p:nvPr/>
        </p:nvSpPr>
        <p:spPr>
          <a:xfrm>
            <a:off x="8127658" y="29402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Shape 2760"/>
          <p:cNvSpPr/>
          <p:nvPr/>
        </p:nvSpPr>
        <p:spPr>
          <a:xfrm>
            <a:off x="8025183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Shape 2761"/>
          <p:cNvSpPr/>
          <p:nvPr/>
        </p:nvSpPr>
        <p:spPr>
          <a:xfrm>
            <a:off x="6355558" y="2940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Shape 2762"/>
          <p:cNvSpPr/>
          <p:nvPr/>
        </p:nvSpPr>
        <p:spPr>
          <a:xfrm>
            <a:off x="7746658" y="314532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Shape 2763"/>
          <p:cNvSpPr/>
          <p:nvPr/>
        </p:nvSpPr>
        <p:spPr>
          <a:xfrm>
            <a:off x="8025183" y="20453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Shape 2764"/>
          <p:cNvSpPr/>
          <p:nvPr/>
        </p:nvSpPr>
        <p:spPr>
          <a:xfrm>
            <a:off x="9564572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Shape 2765"/>
          <p:cNvSpPr/>
          <p:nvPr/>
        </p:nvSpPr>
        <p:spPr>
          <a:xfrm>
            <a:off x="9141447" y="1588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Shape 2766"/>
          <p:cNvSpPr/>
          <p:nvPr/>
        </p:nvSpPr>
        <p:spPr>
          <a:xfrm>
            <a:off x="9040922" y="20453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Shape 2767"/>
          <p:cNvSpPr/>
          <p:nvPr/>
        </p:nvSpPr>
        <p:spPr>
          <a:xfrm>
            <a:off x="9983672" y="26354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Shape 2768"/>
          <p:cNvSpPr/>
          <p:nvPr/>
        </p:nvSpPr>
        <p:spPr>
          <a:xfrm>
            <a:off x="8974472" y="24263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Shape 2769"/>
          <p:cNvSpPr/>
          <p:nvPr/>
        </p:nvSpPr>
        <p:spPr>
          <a:xfrm>
            <a:off x="8822072" y="27311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Shape 2770"/>
          <p:cNvSpPr/>
          <p:nvPr/>
        </p:nvSpPr>
        <p:spPr>
          <a:xfrm>
            <a:off x="9335972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Shape 2771"/>
          <p:cNvSpPr/>
          <p:nvPr/>
        </p:nvSpPr>
        <p:spPr>
          <a:xfrm>
            <a:off x="9640772" y="1721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Shape 2772"/>
          <p:cNvSpPr/>
          <p:nvPr/>
        </p:nvSpPr>
        <p:spPr>
          <a:xfrm>
            <a:off x="8857722" y="30926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Shape 2773"/>
          <p:cNvSpPr/>
          <p:nvPr/>
        </p:nvSpPr>
        <p:spPr>
          <a:xfrm>
            <a:off x="9431672" y="2973645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Shape 2774"/>
          <p:cNvSpPr/>
          <p:nvPr/>
        </p:nvSpPr>
        <p:spPr>
          <a:xfrm>
            <a:off x="9488372" y="2330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Shape 2775"/>
          <p:cNvSpPr/>
          <p:nvPr/>
        </p:nvSpPr>
        <p:spPr>
          <a:xfrm>
            <a:off x="9335972" y="24830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Shape 2776"/>
          <p:cNvSpPr/>
          <p:nvPr/>
        </p:nvSpPr>
        <p:spPr>
          <a:xfrm>
            <a:off x="9716972" y="2330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Shape 2777"/>
          <p:cNvSpPr/>
          <p:nvPr/>
        </p:nvSpPr>
        <p:spPr>
          <a:xfrm>
            <a:off x="8857709" y="22172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Shape 2778"/>
          <p:cNvSpPr/>
          <p:nvPr/>
        </p:nvSpPr>
        <p:spPr>
          <a:xfrm>
            <a:off x="8822072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Shape 2779"/>
          <p:cNvSpPr/>
          <p:nvPr/>
        </p:nvSpPr>
        <p:spPr>
          <a:xfrm>
            <a:off x="9951934" y="24068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Shape 2780"/>
          <p:cNvSpPr/>
          <p:nvPr/>
        </p:nvSpPr>
        <p:spPr>
          <a:xfrm>
            <a:off x="10186897" y="235992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Shape 2781"/>
          <p:cNvSpPr/>
          <p:nvPr/>
        </p:nvSpPr>
        <p:spPr>
          <a:xfrm>
            <a:off x="9450272" y="2731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Shape 2782"/>
          <p:cNvSpPr/>
          <p:nvPr/>
        </p:nvSpPr>
        <p:spPr>
          <a:xfrm>
            <a:off x="8726372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Shape 2783"/>
          <p:cNvSpPr/>
          <p:nvPr/>
        </p:nvSpPr>
        <p:spPr>
          <a:xfrm>
            <a:off x="8669672" y="29402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Shape 2784"/>
          <p:cNvSpPr/>
          <p:nvPr/>
        </p:nvSpPr>
        <p:spPr>
          <a:xfrm>
            <a:off x="8322960" y="25787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Shape 2785"/>
          <p:cNvSpPr/>
          <p:nvPr/>
        </p:nvSpPr>
        <p:spPr>
          <a:xfrm>
            <a:off x="9640772" y="29402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Shape 2786"/>
          <p:cNvSpPr/>
          <p:nvPr/>
        </p:nvSpPr>
        <p:spPr>
          <a:xfrm>
            <a:off x="8726372" y="24830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Shape 2787"/>
          <p:cNvSpPr/>
          <p:nvPr/>
        </p:nvSpPr>
        <p:spPr>
          <a:xfrm>
            <a:off x="8345372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Shape 2788"/>
          <p:cNvSpPr/>
          <p:nvPr/>
        </p:nvSpPr>
        <p:spPr>
          <a:xfrm>
            <a:off x="9526472" y="19115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Shape 2789"/>
          <p:cNvSpPr/>
          <p:nvPr/>
        </p:nvSpPr>
        <p:spPr>
          <a:xfrm>
            <a:off x="9031172" y="1797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Shape 2790"/>
          <p:cNvSpPr/>
          <p:nvPr/>
        </p:nvSpPr>
        <p:spPr>
          <a:xfrm>
            <a:off x="9031172" y="2940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Shape 2791"/>
          <p:cNvSpPr/>
          <p:nvPr/>
        </p:nvSpPr>
        <p:spPr>
          <a:xfrm>
            <a:off x="9183572" y="30926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Shape 2792"/>
          <p:cNvSpPr/>
          <p:nvPr/>
        </p:nvSpPr>
        <p:spPr>
          <a:xfrm>
            <a:off x="9183572" y="2635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Shape 2793"/>
          <p:cNvSpPr/>
          <p:nvPr/>
        </p:nvSpPr>
        <p:spPr>
          <a:xfrm>
            <a:off x="9335972" y="20639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Shape 2794"/>
          <p:cNvSpPr/>
          <p:nvPr/>
        </p:nvSpPr>
        <p:spPr>
          <a:xfrm>
            <a:off x="9716972" y="26354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Shape 2795"/>
          <p:cNvSpPr/>
          <p:nvPr/>
        </p:nvSpPr>
        <p:spPr>
          <a:xfrm>
            <a:off x="9660272" y="208794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Shape 2796"/>
          <p:cNvSpPr/>
          <p:nvPr/>
        </p:nvSpPr>
        <p:spPr>
          <a:xfrm>
            <a:off x="9869372" y="1949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Shape 2797"/>
          <p:cNvSpPr/>
          <p:nvPr/>
        </p:nvSpPr>
        <p:spPr>
          <a:xfrm>
            <a:off x="10091197" y="20453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8" name="Shape 2798"/>
          <p:cNvGrpSpPr/>
          <p:nvPr/>
        </p:nvGrpSpPr>
        <p:grpSpPr>
          <a:xfrm>
            <a:off x="-13478" y="3482904"/>
            <a:ext cx="12202178" cy="497597"/>
            <a:chOff x="-13478" y="3330504"/>
            <a:chExt cx="12202178" cy="497597"/>
          </a:xfrm>
        </p:grpSpPr>
        <p:cxnSp>
          <p:nvCxnSpPr>
            <p:cNvPr id="2799" name="Shape 2799"/>
            <p:cNvCxnSpPr/>
            <p:nvPr/>
          </p:nvCxnSpPr>
          <p:spPr>
            <a:xfrm>
              <a:off x="0" y="3392108"/>
              <a:ext cx="12188700" cy="0"/>
            </a:xfrm>
            <a:prstGeom prst="straightConnector1">
              <a:avLst/>
            </a:prstGeom>
            <a:noFill/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00" name="Shape 2800"/>
            <p:cNvSpPr/>
            <p:nvPr/>
          </p:nvSpPr>
          <p:spPr>
            <a:xfrm>
              <a:off x="8197272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11:00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9759111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10:00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-13478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16:00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161922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15:00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3251926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14:00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490037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13:00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6548823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12:00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10759823" y="3458800"/>
              <a:ext cx="138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Processing Time</a:t>
              </a:r>
              <a:endParaRPr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8589570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1015453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6943473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201387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29502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3646575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38117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5" name="Shape 2815"/>
          <p:cNvSpPr/>
          <p:nvPr/>
        </p:nvSpPr>
        <p:spPr>
          <a:xfrm>
            <a:off x="3045828" y="22876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Shape 2816"/>
          <p:cNvSpPr/>
          <p:nvPr/>
        </p:nvSpPr>
        <p:spPr>
          <a:xfrm>
            <a:off x="4850676" y="1771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Shape 2817"/>
          <p:cNvSpPr txBox="1"/>
          <p:nvPr/>
        </p:nvSpPr>
        <p:spPr>
          <a:xfrm>
            <a:off x="4036250" y="4081850"/>
            <a:ext cx="78612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server request traffic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Per-minute rate of received requests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Straightforward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 reflect contents of stream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 don’t reflect events as they happened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approximating event time, usefulness varies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8" name="Shape 2818"/>
          <p:cNvSpPr txBox="1"/>
          <p:nvPr/>
        </p:nvSpPr>
        <p:spPr>
          <a:xfrm>
            <a:off x="99450" y="4081850"/>
            <a:ext cx="38733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Input: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Output: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Pros: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9" name="Shape 2819"/>
          <p:cNvSpPr/>
          <p:nvPr/>
        </p:nvSpPr>
        <p:spPr>
          <a:xfrm>
            <a:off x="75" y="245875"/>
            <a:ext cx="80250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Shape 2820"/>
          <p:cNvSpPr txBox="1"/>
          <p:nvPr/>
        </p:nvSpPr>
        <p:spPr>
          <a:xfrm>
            <a:off x="381075" y="245900"/>
            <a:ext cx="7861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AutoNum type="arabicPeriod" startAt="3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Windowing by Processing Time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Shape 2825"/>
          <p:cNvSpPr/>
          <p:nvPr/>
        </p:nvSpPr>
        <p:spPr>
          <a:xfrm>
            <a:off x="1593950" y="2951325"/>
            <a:ext cx="1632000" cy="9795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Shape 2826"/>
          <p:cNvSpPr/>
          <p:nvPr/>
        </p:nvSpPr>
        <p:spPr>
          <a:xfrm>
            <a:off x="-158650" y="2951325"/>
            <a:ext cx="1632000" cy="9795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Shape 2827"/>
          <p:cNvSpPr/>
          <p:nvPr/>
        </p:nvSpPr>
        <p:spPr>
          <a:xfrm>
            <a:off x="3346550" y="2951325"/>
            <a:ext cx="1632000" cy="9795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Shape 2828"/>
          <p:cNvSpPr/>
          <p:nvPr/>
        </p:nvSpPr>
        <p:spPr>
          <a:xfrm>
            <a:off x="5099150" y="2951325"/>
            <a:ext cx="1632000" cy="9795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Shape 2829"/>
          <p:cNvSpPr/>
          <p:nvPr/>
        </p:nvSpPr>
        <p:spPr>
          <a:xfrm>
            <a:off x="6851750" y="2951325"/>
            <a:ext cx="1632000" cy="9795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Shape 2830"/>
          <p:cNvSpPr/>
          <p:nvPr/>
        </p:nvSpPr>
        <p:spPr>
          <a:xfrm>
            <a:off x="8604350" y="2951325"/>
            <a:ext cx="1632000" cy="9795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Shape 2831"/>
          <p:cNvSpPr/>
          <p:nvPr/>
        </p:nvSpPr>
        <p:spPr>
          <a:xfrm>
            <a:off x="0" y="1351125"/>
            <a:ext cx="10595100" cy="979500"/>
          </a:xfrm>
          <a:prstGeom prst="homePlate">
            <a:avLst>
              <a:gd name="adj" fmla="val 50000"/>
            </a:avLst>
          </a:prstGeom>
          <a:solidFill>
            <a:srgbClr val="A0C3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Shape 2832"/>
          <p:cNvSpPr/>
          <p:nvPr/>
        </p:nvSpPr>
        <p:spPr>
          <a:xfrm>
            <a:off x="1276000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Shape 2833"/>
          <p:cNvSpPr/>
          <p:nvPr/>
        </p:nvSpPr>
        <p:spPr>
          <a:xfrm>
            <a:off x="852875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Shape 2834"/>
          <p:cNvSpPr/>
          <p:nvPr/>
        </p:nvSpPr>
        <p:spPr>
          <a:xfrm>
            <a:off x="752350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Shape 2835"/>
          <p:cNvSpPr/>
          <p:nvPr/>
        </p:nvSpPr>
        <p:spPr>
          <a:xfrm>
            <a:off x="1047400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Shape 2836"/>
          <p:cNvSpPr/>
          <p:nvPr/>
        </p:nvSpPr>
        <p:spPr>
          <a:xfrm>
            <a:off x="1352200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Shape 2837"/>
          <p:cNvSpPr/>
          <p:nvPr/>
        </p:nvSpPr>
        <p:spPr>
          <a:xfrm>
            <a:off x="569138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Shape 2838"/>
          <p:cNvSpPr/>
          <p:nvPr/>
        </p:nvSpPr>
        <p:spPr>
          <a:xfrm>
            <a:off x="533500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Shape 2839"/>
          <p:cNvSpPr/>
          <p:nvPr/>
        </p:nvSpPr>
        <p:spPr>
          <a:xfrm>
            <a:off x="1657000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Shape 2840"/>
          <p:cNvSpPr/>
          <p:nvPr/>
        </p:nvSpPr>
        <p:spPr>
          <a:xfrm>
            <a:off x="1961800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Shape 2841"/>
          <p:cNvSpPr/>
          <p:nvPr/>
        </p:nvSpPr>
        <p:spPr>
          <a:xfrm>
            <a:off x="133000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Shape 2842"/>
          <p:cNvSpPr/>
          <p:nvPr/>
        </p:nvSpPr>
        <p:spPr>
          <a:xfrm>
            <a:off x="437800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Shape 2843"/>
          <p:cNvSpPr/>
          <p:nvPr/>
        </p:nvSpPr>
        <p:spPr>
          <a:xfrm>
            <a:off x="285400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Shape 2844"/>
          <p:cNvSpPr/>
          <p:nvPr/>
        </p:nvSpPr>
        <p:spPr>
          <a:xfrm>
            <a:off x="133000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Shape 2845"/>
          <p:cNvSpPr/>
          <p:nvPr/>
        </p:nvSpPr>
        <p:spPr>
          <a:xfrm>
            <a:off x="1237900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Shape 2846"/>
          <p:cNvSpPr/>
          <p:nvPr/>
        </p:nvSpPr>
        <p:spPr>
          <a:xfrm>
            <a:off x="742600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Shape 2847"/>
          <p:cNvSpPr/>
          <p:nvPr/>
        </p:nvSpPr>
        <p:spPr>
          <a:xfrm>
            <a:off x="1047400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Shape 2848"/>
          <p:cNvSpPr/>
          <p:nvPr/>
        </p:nvSpPr>
        <p:spPr>
          <a:xfrm>
            <a:off x="1371700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Shape 2849"/>
          <p:cNvSpPr/>
          <p:nvPr/>
        </p:nvSpPr>
        <p:spPr>
          <a:xfrm>
            <a:off x="1580800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Shape 2850"/>
          <p:cNvSpPr/>
          <p:nvPr/>
        </p:nvSpPr>
        <p:spPr>
          <a:xfrm>
            <a:off x="1802625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Shape 2851"/>
          <p:cNvSpPr/>
          <p:nvPr/>
        </p:nvSpPr>
        <p:spPr>
          <a:xfrm>
            <a:off x="1802625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Shape 2852"/>
          <p:cNvSpPr/>
          <p:nvPr/>
        </p:nvSpPr>
        <p:spPr>
          <a:xfrm>
            <a:off x="3350628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Shape 2853"/>
          <p:cNvSpPr/>
          <p:nvPr/>
        </p:nvSpPr>
        <p:spPr>
          <a:xfrm>
            <a:off x="2927503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Shape 2854"/>
          <p:cNvSpPr/>
          <p:nvPr/>
        </p:nvSpPr>
        <p:spPr>
          <a:xfrm>
            <a:off x="2826978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Shape 2855"/>
          <p:cNvSpPr/>
          <p:nvPr/>
        </p:nvSpPr>
        <p:spPr>
          <a:xfrm>
            <a:off x="3122028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Shape 2856"/>
          <p:cNvSpPr/>
          <p:nvPr/>
        </p:nvSpPr>
        <p:spPr>
          <a:xfrm>
            <a:off x="3426828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Shape 2857"/>
          <p:cNvSpPr/>
          <p:nvPr/>
        </p:nvSpPr>
        <p:spPr>
          <a:xfrm>
            <a:off x="2643765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Shape 2858"/>
          <p:cNvSpPr/>
          <p:nvPr/>
        </p:nvSpPr>
        <p:spPr>
          <a:xfrm>
            <a:off x="2608128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Shape 2859"/>
          <p:cNvSpPr/>
          <p:nvPr/>
        </p:nvSpPr>
        <p:spPr>
          <a:xfrm>
            <a:off x="3731628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Shape 2860"/>
          <p:cNvSpPr/>
          <p:nvPr/>
        </p:nvSpPr>
        <p:spPr>
          <a:xfrm>
            <a:off x="4036428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Shape 2861"/>
          <p:cNvSpPr/>
          <p:nvPr/>
        </p:nvSpPr>
        <p:spPr>
          <a:xfrm>
            <a:off x="2207628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Shape 2862"/>
          <p:cNvSpPr/>
          <p:nvPr/>
        </p:nvSpPr>
        <p:spPr>
          <a:xfrm>
            <a:off x="2512428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Shape 2863"/>
          <p:cNvSpPr/>
          <p:nvPr/>
        </p:nvSpPr>
        <p:spPr>
          <a:xfrm>
            <a:off x="2360028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Shape 2864"/>
          <p:cNvSpPr/>
          <p:nvPr/>
        </p:nvSpPr>
        <p:spPr>
          <a:xfrm>
            <a:off x="2207628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Shape 2865"/>
          <p:cNvSpPr/>
          <p:nvPr/>
        </p:nvSpPr>
        <p:spPr>
          <a:xfrm>
            <a:off x="3312528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Shape 2866"/>
          <p:cNvSpPr/>
          <p:nvPr/>
        </p:nvSpPr>
        <p:spPr>
          <a:xfrm>
            <a:off x="2817228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Shape 2867"/>
          <p:cNvSpPr/>
          <p:nvPr/>
        </p:nvSpPr>
        <p:spPr>
          <a:xfrm>
            <a:off x="3122028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Shape 2868"/>
          <p:cNvSpPr/>
          <p:nvPr/>
        </p:nvSpPr>
        <p:spPr>
          <a:xfrm>
            <a:off x="3446328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Shape 2869"/>
          <p:cNvSpPr/>
          <p:nvPr/>
        </p:nvSpPr>
        <p:spPr>
          <a:xfrm>
            <a:off x="3655428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Shape 2870"/>
          <p:cNvSpPr/>
          <p:nvPr/>
        </p:nvSpPr>
        <p:spPr>
          <a:xfrm>
            <a:off x="3877253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Shape 2871"/>
          <p:cNvSpPr/>
          <p:nvPr/>
        </p:nvSpPr>
        <p:spPr>
          <a:xfrm>
            <a:off x="3877253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Shape 2872"/>
          <p:cNvSpPr/>
          <p:nvPr/>
        </p:nvSpPr>
        <p:spPr>
          <a:xfrm>
            <a:off x="5441158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Shape 2873"/>
          <p:cNvSpPr/>
          <p:nvPr/>
        </p:nvSpPr>
        <p:spPr>
          <a:xfrm>
            <a:off x="5018033" y="15623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Shape 2874"/>
          <p:cNvSpPr/>
          <p:nvPr/>
        </p:nvSpPr>
        <p:spPr>
          <a:xfrm>
            <a:off x="4917508" y="20195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Shape 2875"/>
          <p:cNvSpPr/>
          <p:nvPr/>
        </p:nvSpPr>
        <p:spPr>
          <a:xfrm>
            <a:off x="5212558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Shape 2876"/>
          <p:cNvSpPr/>
          <p:nvPr/>
        </p:nvSpPr>
        <p:spPr>
          <a:xfrm>
            <a:off x="5517358" y="1695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Shape 2877"/>
          <p:cNvSpPr/>
          <p:nvPr/>
        </p:nvSpPr>
        <p:spPr>
          <a:xfrm>
            <a:off x="4734295" y="2191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Shape 2878"/>
          <p:cNvSpPr/>
          <p:nvPr/>
        </p:nvSpPr>
        <p:spPr>
          <a:xfrm>
            <a:off x="4698658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Shape 2879"/>
          <p:cNvSpPr/>
          <p:nvPr/>
        </p:nvSpPr>
        <p:spPr>
          <a:xfrm>
            <a:off x="5822158" y="16952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Shape 2880"/>
          <p:cNvSpPr/>
          <p:nvPr/>
        </p:nvSpPr>
        <p:spPr>
          <a:xfrm>
            <a:off x="6126958" y="1695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Shape 2881"/>
          <p:cNvSpPr/>
          <p:nvPr/>
        </p:nvSpPr>
        <p:spPr>
          <a:xfrm>
            <a:off x="4298158" y="1619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Shape 2882"/>
          <p:cNvSpPr/>
          <p:nvPr/>
        </p:nvSpPr>
        <p:spPr>
          <a:xfrm>
            <a:off x="4602958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Shape 2883"/>
          <p:cNvSpPr/>
          <p:nvPr/>
        </p:nvSpPr>
        <p:spPr>
          <a:xfrm>
            <a:off x="4450558" y="2152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Shape 2884"/>
          <p:cNvSpPr/>
          <p:nvPr/>
        </p:nvSpPr>
        <p:spPr>
          <a:xfrm>
            <a:off x="4298158" y="198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Shape 2885"/>
          <p:cNvSpPr/>
          <p:nvPr/>
        </p:nvSpPr>
        <p:spPr>
          <a:xfrm>
            <a:off x="5403058" y="18857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Shape 2886"/>
          <p:cNvSpPr/>
          <p:nvPr/>
        </p:nvSpPr>
        <p:spPr>
          <a:xfrm>
            <a:off x="4907758" y="1771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Shape 2887"/>
          <p:cNvSpPr/>
          <p:nvPr/>
        </p:nvSpPr>
        <p:spPr>
          <a:xfrm>
            <a:off x="5212558" y="20381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Shape 2888"/>
          <p:cNvSpPr/>
          <p:nvPr/>
        </p:nvSpPr>
        <p:spPr>
          <a:xfrm>
            <a:off x="5536858" y="206210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Shape 2889"/>
          <p:cNvSpPr/>
          <p:nvPr/>
        </p:nvSpPr>
        <p:spPr>
          <a:xfrm>
            <a:off x="5745958" y="1923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Shape 2890"/>
          <p:cNvSpPr/>
          <p:nvPr/>
        </p:nvSpPr>
        <p:spPr>
          <a:xfrm>
            <a:off x="5967783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Shape 2891"/>
          <p:cNvSpPr/>
          <p:nvPr/>
        </p:nvSpPr>
        <p:spPr>
          <a:xfrm>
            <a:off x="5967783" y="20195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Shape 2892"/>
          <p:cNvSpPr/>
          <p:nvPr/>
        </p:nvSpPr>
        <p:spPr>
          <a:xfrm>
            <a:off x="7498558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Shape 2893"/>
          <p:cNvSpPr/>
          <p:nvPr/>
        </p:nvSpPr>
        <p:spPr>
          <a:xfrm>
            <a:off x="7075433" y="1588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Shape 2894"/>
          <p:cNvSpPr/>
          <p:nvPr/>
        </p:nvSpPr>
        <p:spPr>
          <a:xfrm>
            <a:off x="6974908" y="20453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Shape 2895"/>
          <p:cNvSpPr/>
          <p:nvPr/>
        </p:nvSpPr>
        <p:spPr>
          <a:xfrm>
            <a:off x="7269958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Shape 2896"/>
          <p:cNvSpPr/>
          <p:nvPr/>
        </p:nvSpPr>
        <p:spPr>
          <a:xfrm>
            <a:off x="7574758" y="1721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Shape 2897"/>
          <p:cNvSpPr/>
          <p:nvPr/>
        </p:nvSpPr>
        <p:spPr>
          <a:xfrm>
            <a:off x="6791695" y="219415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6756058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Shape 2899"/>
          <p:cNvSpPr/>
          <p:nvPr/>
        </p:nvSpPr>
        <p:spPr>
          <a:xfrm>
            <a:off x="7879558" y="17210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Shape 2900"/>
          <p:cNvSpPr/>
          <p:nvPr/>
        </p:nvSpPr>
        <p:spPr>
          <a:xfrm>
            <a:off x="8184358" y="17210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Shape 2901"/>
          <p:cNvSpPr/>
          <p:nvPr/>
        </p:nvSpPr>
        <p:spPr>
          <a:xfrm>
            <a:off x="6355558" y="1644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Shape 2902"/>
          <p:cNvSpPr/>
          <p:nvPr/>
        </p:nvSpPr>
        <p:spPr>
          <a:xfrm>
            <a:off x="6660358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Shape 2903"/>
          <p:cNvSpPr/>
          <p:nvPr/>
        </p:nvSpPr>
        <p:spPr>
          <a:xfrm>
            <a:off x="6507958" y="2178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Shape 2904"/>
          <p:cNvSpPr/>
          <p:nvPr/>
        </p:nvSpPr>
        <p:spPr>
          <a:xfrm>
            <a:off x="6355558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Shape 2905"/>
          <p:cNvSpPr/>
          <p:nvPr/>
        </p:nvSpPr>
        <p:spPr>
          <a:xfrm>
            <a:off x="7460458" y="19115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Shape 2906"/>
          <p:cNvSpPr/>
          <p:nvPr/>
        </p:nvSpPr>
        <p:spPr>
          <a:xfrm>
            <a:off x="6965158" y="1797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Shape 2907"/>
          <p:cNvSpPr/>
          <p:nvPr/>
        </p:nvSpPr>
        <p:spPr>
          <a:xfrm>
            <a:off x="7269958" y="20639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Shape 2908"/>
          <p:cNvSpPr/>
          <p:nvPr/>
        </p:nvSpPr>
        <p:spPr>
          <a:xfrm>
            <a:off x="7594258" y="208794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Shape 2909"/>
          <p:cNvSpPr/>
          <p:nvPr/>
        </p:nvSpPr>
        <p:spPr>
          <a:xfrm>
            <a:off x="7803358" y="1949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Shape 2910"/>
          <p:cNvSpPr/>
          <p:nvPr/>
        </p:nvSpPr>
        <p:spPr>
          <a:xfrm>
            <a:off x="8025183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Shape 2911"/>
          <p:cNvSpPr/>
          <p:nvPr/>
        </p:nvSpPr>
        <p:spPr>
          <a:xfrm>
            <a:off x="8025183" y="20453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Shape 2912"/>
          <p:cNvSpPr/>
          <p:nvPr/>
        </p:nvSpPr>
        <p:spPr>
          <a:xfrm>
            <a:off x="9564572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Shape 2913"/>
          <p:cNvSpPr/>
          <p:nvPr/>
        </p:nvSpPr>
        <p:spPr>
          <a:xfrm>
            <a:off x="9141447" y="1588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Shape 2914"/>
          <p:cNvSpPr/>
          <p:nvPr/>
        </p:nvSpPr>
        <p:spPr>
          <a:xfrm>
            <a:off x="9040922" y="20453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Shape 2915"/>
          <p:cNvSpPr/>
          <p:nvPr/>
        </p:nvSpPr>
        <p:spPr>
          <a:xfrm>
            <a:off x="9335972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Shape 2916"/>
          <p:cNvSpPr/>
          <p:nvPr/>
        </p:nvSpPr>
        <p:spPr>
          <a:xfrm>
            <a:off x="9640772" y="1721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Shape 2917"/>
          <p:cNvSpPr/>
          <p:nvPr/>
        </p:nvSpPr>
        <p:spPr>
          <a:xfrm>
            <a:off x="8857709" y="219415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Shape 2918"/>
          <p:cNvSpPr/>
          <p:nvPr/>
        </p:nvSpPr>
        <p:spPr>
          <a:xfrm>
            <a:off x="8822072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Shape 2919"/>
          <p:cNvSpPr/>
          <p:nvPr/>
        </p:nvSpPr>
        <p:spPr>
          <a:xfrm>
            <a:off x="8421572" y="1644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Shape 2920"/>
          <p:cNvSpPr/>
          <p:nvPr/>
        </p:nvSpPr>
        <p:spPr>
          <a:xfrm>
            <a:off x="8726372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Shape 2921"/>
          <p:cNvSpPr/>
          <p:nvPr/>
        </p:nvSpPr>
        <p:spPr>
          <a:xfrm>
            <a:off x="8573972" y="2178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Shape 2922"/>
          <p:cNvSpPr/>
          <p:nvPr/>
        </p:nvSpPr>
        <p:spPr>
          <a:xfrm>
            <a:off x="8421572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Shape 2923"/>
          <p:cNvSpPr/>
          <p:nvPr/>
        </p:nvSpPr>
        <p:spPr>
          <a:xfrm>
            <a:off x="9526472" y="19115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Shape 2924"/>
          <p:cNvSpPr/>
          <p:nvPr/>
        </p:nvSpPr>
        <p:spPr>
          <a:xfrm>
            <a:off x="9031172" y="1797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Shape 2925"/>
          <p:cNvSpPr/>
          <p:nvPr/>
        </p:nvSpPr>
        <p:spPr>
          <a:xfrm>
            <a:off x="9335972" y="20639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Shape 2926"/>
          <p:cNvSpPr/>
          <p:nvPr/>
        </p:nvSpPr>
        <p:spPr>
          <a:xfrm>
            <a:off x="9660272" y="208794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Shape 2927"/>
          <p:cNvSpPr/>
          <p:nvPr/>
        </p:nvSpPr>
        <p:spPr>
          <a:xfrm>
            <a:off x="9869372" y="1949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Shape 2928"/>
          <p:cNvSpPr/>
          <p:nvPr/>
        </p:nvSpPr>
        <p:spPr>
          <a:xfrm>
            <a:off x="10091197" y="20453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9" name="Shape 2929"/>
          <p:cNvCxnSpPr/>
          <p:nvPr/>
        </p:nvCxnSpPr>
        <p:spPr>
          <a:xfrm>
            <a:off x="0" y="4077908"/>
            <a:ext cx="12188700" cy="0"/>
          </a:xfrm>
          <a:prstGeom prst="straightConnector1">
            <a:avLst/>
          </a:prstGeom>
          <a:noFill/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0" name="Shape 2930"/>
          <p:cNvSpPr/>
          <p:nvPr/>
        </p:nvSpPr>
        <p:spPr>
          <a:xfrm>
            <a:off x="8197272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11:00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1" name="Shape 2931"/>
          <p:cNvSpPr/>
          <p:nvPr/>
        </p:nvSpPr>
        <p:spPr>
          <a:xfrm>
            <a:off x="9759111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10:00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2" name="Shape 2932"/>
          <p:cNvSpPr/>
          <p:nvPr/>
        </p:nvSpPr>
        <p:spPr>
          <a:xfrm>
            <a:off x="-13478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16:00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3" name="Shape 2933"/>
          <p:cNvSpPr/>
          <p:nvPr/>
        </p:nvSpPr>
        <p:spPr>
          <a:xfrm>
            <a:off x="1619224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15:00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4" name="Shape 2934"/>
          <p:cNvSpPr/>
          <p:nvPr/>
        </p:nvSpPr>
        <p:spPr>
          <a:xfrm>
            <a:off x="3251926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14:00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5" name="Shape 2935"/>
          <p:cNvSpPr/>
          <p:nvPr/>
        </p:nvSpPr>
        <p:spPr>
          <a:xfrm>
            <a:off x="4900374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13:00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6" name="Shape 2936"/>
          <p:cNvSpPr/>
          <p:nvPr/>
        </p:nvSpPr>
        <p:spPr>
          <a:xfrm>
            <a:off x="6548823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12:00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7" name="Shape 2937"/>
          <p:cNvSpPr/>
          <p:nvPr/>
        </p:nvSpPr>
        <p:spPr>
          <a:xfrm>
            <a:off x="10759823" y="4144600"/>
            <a:ext cx="138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Event Time</a:t>
            </a:r>
            <a:endParaRPr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8" name="Shape 2938"/>
          <p:cNvSpPr/>
          <p:nvPr/>
        </p:nvSpPr>
        <p:spPr>
          <a:xfrm>
            <a:off x="8589570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Shape 2939"/>
          <p:cNvSpPr/>
          <p:nvPr/>
        </p:nvSpPr>
        <p:spPr>
          <a:xfrm>
            <a:off x="10154532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Shape 2940"/>
          <p:cNvSpPr/>
          <p:nvPr/>
        </p:nvSpPr>
        <p:spPr>
          <a:xfrm>
            <a:off x="6943473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Shape 2941"/>
          <p:cNvSpPr/>
          <p:nvPr/>
        </p:nvSpPr>
        <p:spPr>
          <a:xfrm>
            <a:off x="2013874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Shape 2942"/>
          <p:cNvSpPr/>
          <p:nvPr/>
        </p:nvSpPr>
        <p:spPr>
          <a:xfrm>
            <a:off x="5295024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Shape 2943"/>
          <p:cNvSpPr/>
          <p:nvPr/>
        </p:nvSpPr>
        <p:spPr>
          <a:xfrm>
            <a:off x="3646575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Shape 2944"/>
          <p:cNvSpPr/>
          <p:nvPr/>
        </p:nvSpPr>
        <p:spPr>
          <a:xfrm>
            <a:off x="381172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Shape 2945"/>
          <p:cNvSpPr txBox="1"/>
          <p:nvPr/>
        </p:nvSpPr>
        <p:spPr>
          <a:xfrm>
            <a:off x="99450" y="4615250"/>
            <a:ext cx="38733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Input: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Output: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Pros: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6" name="Shape 2946"/>
          <p:cNvSpPr txBox="1"/>
          <p:nvPr/>
        </p:nvSpPr>
        <p:spPr>
          <a:xfrm>
            <a:off x="4036250" y="4615250"/>
            <a:ext cx="78612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Twitter hashtags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N hashtags by prefix per hour.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Reflects events as they occurred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complicated buffering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Completeness issues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47" name="Shape 2947"/>
          <p:cNvGrpSpPr/>
          <p:nvPr/>
        </p:nvGrpSpPr>
        <p:grpSpPr>
          <a:xfrm>
            <a:off x="-13478" y="2416104"/>
            <a:ext cx="12202178" cy="497597"/>
            <a:chOff x="-13478" y="3330504"/>
            <a:chExt cx="12202178" cy="497597"/>
          </a:xfrm>
        </p:grpSpPr>
        <p:cxnSp>
          <p:nvCxnSpPr>
            <p:cNvPr id="2948" name="Shape 2948"/>
            <p:cNvCxnSpPr/>
            <p:nvPr/>
          </p:nvCxnSpPr>
          <p:spPr>
            <a:xfrm>
              <a:off x="0" y="3392108"/>
              <a:ext cx="12188700" cy="0"/>
            </a:xfrm>
            <a:prstGeom prst="straightConnector1">
              <a:avLst/>
            </a:prstGeom>
            <a:noFill/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49" name="Shape 2949"/>
            <p:cNvSpPr/>
            <p:nvPr/>
          </p:nvSpPr>
          <p:spPr>
            <a:xfrm>
              <a:off x="8197272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11:00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9759111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10:00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-13478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16:00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161922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15:00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3" name="Shape 2953"/>
            <p:cNvSpPr/>
            <p:nvPr/>
          </p:nvSpPr>
          <p:spPr>
            <a:xfrm>
              <a:off x="3251926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14:00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4" name="Shape 2954"/>
            <p:cNvSpPr/>
            <p:nvPr/>
          </p:nvSpPr>
          <p:spPr>
            <a:xfrm>
              <a:off x="490037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13:00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>
              <a:off x="6548823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12:00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>
              <a:off x="10759823" y="3458800"/>
              <a:ext cx="138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Processing Time</a:t>
              </a:r>
              <a:endParaRPr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>
              <a:off x="8589570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1015453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6943473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201387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29502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3646575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38117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4" name="Shape 2964"/>
          <p:cNvSpPr/>
          <p:nvPr/>
        </p:nvSpPr>
        <p:spPr>
          <a:xfrm>
            <a:off x="0" y="218075"/>
            <a:ext cx="104595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Shape 2965"/>
          <p:cNvSpPr txBox="1"/>
          <p:nvPr/>
        </p:nvSpPr>
        <p:spPr>
          <a:xfrm>
            <a:off x="381075" y="245900"/>
            <a:ext cx="99267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AutoNum type="arabicPeriod" startAt="4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Windowing by Event Time - Fixed Windows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6" name="Shape 2966"/>
          <p:cNvSpPr/>
          <p:nvPr/>
        </p:nvSpPr>
        <p:spPr>
          <a:xfrm>
            <a:off x="200125" y="319330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Shape 2967"/>
          <p:cNvSpPr/>
          <p:nvPr/>
        </p:nvSpPr>
        <p:spPr>
          <a:xfrm>
            <a:off x="5383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Shape 2968"/>
          <p:cNvSpPr/>
          <p:nvPr/>
        </p:nvSpPr>
        <p:spPr>
          <a:xfrm>
            <a:off x="10456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Shape 2969"/>
          <p:cNvSpPr/>
          <p:nvPr/>
        </p:nvSpPr>
        <p:spPr>
          <a:xfrm>
            <a:off x="3692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Shape 2970"/>
          <p:cNvSpPr/>
          <p:nvPr/>
        </p:nvSpPr>
        <p:spPr>
          <a:xfrm>
            <a:off x="7074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Shape 2971"/>
          <p:cNvSpPr/>
          <p:nvPr/>
        </p:nvSpPr>
        <p:spPr>
          <a:xfrm>
            <a:off x="8765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Shape 2972"/>
          <p:cNvSpPr/>
          <p:nvPr/>
        </p:nvSpPr>
        <p:spPr>
          <a:xfrm>
            <a:off x="19527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Shape 2973"/>
          <p:cNvSpPr/>
          <p:nvPr/>
        </p:nvSpPr>
        <p:spPr>
          <a:xfrm>
            <a:off x="22909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Shape 2974"/>
          <p:cNvSpPr/>
          <p:nvPr/>
        </p:nvSpPr>
        <p:spPr>
          <a:xfrm>
            <a:off x="27982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Shape 2975"/>
          <p:cNvSpPr/>
          <p:nvPr/>
        </p:nvSpPr>
        <p:spPr>
          <a:xfrm>
            <a:off x="21218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Shape 2976"/>
          <p:cNvSpPr/>
          <p:nvPr/>
        </p:nvSpPr>
        <p:spPr>
          <a:xfrm>
            <a:off x="24600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Shape 2977"/>
          <p:cNvSpPr/>
          <p:nvPr/>
        </p:nvSpPr>
        <p:spPr>
          <a:xfrm>
            <a:off x="26291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Shape 2978"/>
          <p:cNvSpPr/>
          <p:nvPr/>
        </p:nvSpPr>
        <p:spPr>
          <a:xfrm>
            <a:off x="37053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Shape 2979"/>
          <p:cNvSpPr/>
          <p:nvPr/>
        </p:nvSpPr>
        <p:spPr>
          <a:xfrm>
            <a:off x="40435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Shape 2980"/>
          <p:cNvSpPr/>
          <p:nvPr/>
        </p:nvSpPr>
        <p:spPr>
          <a:xfrm>
            <a:off x="45508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Shape 2981"/>
          <p:cNvSpPr/>
          <p:nvPr/>
        </p:nvSpPr>
        <p:spPr>
          <a:xfrm>
            <a:off x="38744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Shape 2982"/>
          <p:cNvSpPr/>
          <p:nvPr/>
        </p:nvSpPr>
        <p:spPr>
          <a:xfrm>
            <a:off x="42126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Shape 2983"/>
          <p:cNvSpPr/>
          <p:nvPr/>
        </p:nvSpPr>
        <p:spPr>
          <a:xfrm>
            <a:off x="43817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Shape 2984"/>
          <p:cNvSpPr/>
          <p:nvPr/>
        </p:nvSpPr>
        <p:spPr>
          <a:xfrm>
            <a:off x="5457925" y="319330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Shape 2985"/>
          <p:cNvSpPr/>
          <p:nvPr/>
        </p:nvSpPr>
        <p:spPr>
          <a:xfrm>
            <a:off x="57961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Shape 2986"/>
          <p:cNvSpPr/>
          <p:nvPr/>
        </p:nvSpPr>
        <p:spPr>
          <a:xfrm>
            <a:off x="63034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Shape 2987"/>
          <p:cNvSpPr/>
          <p:nvPr/>
        </p:nvSpPr>
        <p:spPr>
          <a:xfrm>
            <a:off x="56270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Shape 2988"/>
          <p:cNvSpPr/>
          <p:nvPr/>
        </p:nvSpPr>
        <p:spPr>
          <a:xfrm>
            <a:off x="59652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Shape 2989"/>
          <p:cNvSpPr/>
          <p:nvPr/>
        </p:nvSpPr>
        <p:spPr>
          <a:xfrm>
            <a:off x="61343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Shape 2990"/>
          <p:cNvSpPr/>
          <p:nvPr/>
        </p:nvSpPr>
        <p:spPr>
          <a:xfrm>
            <a:off x="72105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Shape 2991"/>
          <p:cNvSpPr/>
          <p:nvPr/>
        </p:nvSpPr>
        <p:spPr>
          <a:xfrm>
            <a:off x="75487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Shape 2992"/>
          <p:cNvSpPr/>
          <p:nvPr/>
        </p:nvSpPr>
        <p:spPr>
          <a:xfrm>
            <a:off x="80560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Shape 2993"/>
          <p:cNvSpPr/>
          <p:nvPr/>
        </p:nvSpPr>
        <p:spPr>
          <a:xfrm>
            <a:off x="73796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Shape 2994"/>
          <p:cNvSpPr/>
          <p:nvPr/>
        </p:nvSpPr>
        <p:spPr>
          <a:xfrm>
            <a:off x="77178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Shape 2995"/>
          <p:cNvSpPr/>
          <p:nvPr/>
        </p:nvSpPr>
        <p:spPr>
          <a:xfrm>
            <a:off x="78869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Shape 2996"/>
          <p:cNvSpPr/>
          <p:nvPr/>
        </p:nvSpPr>
        <p:spPr>
          <a:xfrm>
            <a:off x="89631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Shape 2997"/>
          <p:cNvSpPr/>
          <p:nvPr/>
        </p:nvSpPr>
        <p:spPr>
          <a:xfrm>
            <a:off x="93013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Shape 2998"/>
          <p:cNvSpPr/>
          <p:nvPr/>
        </p:nvSpPr>
        <p:spPr>
          <a:xfrm>
            <a:off x="98086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Shape 2999"/>
          <p:cNvSpPr/>
          <p:nvPr/>
        </p:nvSpPr>
        <p:spPr>
          <a:xfrm>
            <a:off x="9132214" y="31933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Shape 3000"/>
          <p:cNvSpPr/>
          <p:nvPr/>
        </p:nvSpPr>
        <p:spPr>
          <a:xfrm>
            <a:off x="9470414" y="31933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Shape 3001"/>
          <p:cNvSpPr/>
          <p:nvPr/>
        </p:nvSpPr>
        <p:spPr>
          <a:xfrm>
            <a:off x="9639502" y="31933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Shape 3002"/>
          <p:cNvSpPr/>
          <p:nvPr/>
        </p:nvSpPr>
        <p:spPr>
          <a:xfrm>
            <a:off x="5383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Shape 3003"/>
          <p:cNvSpPr/>
          <p:nvPr/>
        </p:nvSpPr>
        <p:spPr>
          <a:xfrm>
            <a:off x="10456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Shape 3004"/>
          <p:cNvSpPr/>
          <p:nvPr/>
        </p:nvSpPr>
        <p:spPr>
          <a:xfrm>
            <a:off x="2001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Shape 3005"/>
          <p:cNvSpPr/>
          <p:nvPr/>
        </p:nvSpPr>
        <p:spPr>
          <a:xfrm>
            <a:off x="5383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Shape 3006"/>
          <p:cNvSpPr/>
          <p:nvPr/>
        </p:nvSpPr>
        <p:spPr>
          <a:xfrm>
            <a:off x="10456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Shape 3007"/>
          <p:cNvSpPr/>
          <p:nvPr/>
        </p:nvSpPr>
        <p:spPr>
          <a:xfrm>
            <a:off x="2001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Shape 3008"/>
          <p:cNvSpPr/>
          <p:nvPr/>
        </p:nvSpPr>
        <p:spPr>
          <a:xfrm>
            <a:off x="7074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Shape 3009"/>
          <p:cNvSpPr/>
          <p:nvPr/>
        </p:nvSpPr>
        <p:spPr>
          <a:xfrm>
            <a:off x="8765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Shape 3010"/>
          <p:cNvSpPr/>
          <p:nvPr/>
        </p:nvSpPr>
        <p:spPr>
          <a:xfrm>
            <a:off x="3692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Shape 3011"/>
          <p:cNvSpPr/>
          <p:nvPr/>
        </p:nvSpPr>
        <p:spPr>
          <a:xfrm>
            <a:off x="7074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Shape 3012"/>
          <p:cNvSpPr/>
          <p:nvPr/>
        </p:nvSpPr>
        <p:spPr>
          <a:xfrm>
            <a:off x="8765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Shape 3013"/>
          <p:cNvSpPr/>
          <p:nvPr/>
        </p:nvSpPr>
        <p:spPr>
          <a:xfrm>
            <a:off x="3692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Shape 3014"/>
          <p:cNvSpPr/>
          <p:nvPr/>
        </p:nvSpPr>
        <p:spPr>
          <a:xfrm>
            <a:off x="22909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Shape 3015"/>
          <p:cNvSpPr/>
          <p:nvPr/>
        </p:nvSpPr>
        <p:spPr>
          <a:xfrm>
            <a:off x="27982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Shape 3016"/>
          <p:cNvSpPr/>
          <p:nvPr/>
        </p:nvSpPr>
        <p:spPr>
          <a:xfrm>
            <a:off x="19527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Shape 3017"/>
          <p:cNvSpPr/>
          <p:nvPr/>
        </p:nvSpPr>
        <p:spPr>
          <a:xfrm>
            <a:off x="22909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Shape 3018"/>
          <p:cNvSpPr/>
          <p:nvPr/>
        </p:nvSpPr>
        <p:spPr>
          <a:xfrm>
            <a:off x="27982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Shape 3019"/>
          <p:cNvSpPr/>
          <p:nvPr/>
        </p:nvSpPr>
        <p:spPr>
          <a:xfrm>
            <a:off x="19527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Shape 3020"/>
          <p:cNvSpPr/>
          <p:nvPr/>
        </p:nvSpPr>
        <p:spPr>
          <a:xfrm>
            <a:off x="24600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Shape 3021"/>
          <p:cNvSpPr/>
          <p:nvPr/>
        </p:nvSpPr>
        <p:spPr>
          <a:xfrm>
            <a:off x="26291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Shape 3022"/>
          <p:cNvSpPr/>
          <p:nvPr/>
        </p:nvSpPr>
        <p:spPr>
          <a:xfrm>
            <a:off x="21218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Shape 3023"/>
          <p:cNvSpPr/>
          <p:nvPr/>
        </p:nvSpPr>
        <p:spPr>
          <a:xfrm>
            <a:off x="24600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Shape 3024"/>
          <p:cNvSpPr/>
          <p:nvPr/>
        </p:nvSpPr>
        <p:spPr>
          <a:xfrm>
            <a:off x="26291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Shape 3025"/>
          <p:cNvSpPr/>
          <p:nvPr/>
        </p:nvSpPr>
        <p:spPr>
          <a:xfrm>
            <a:off x="21218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Shape 3026"/>
          <p:cNvSpPr/>
          <p:nvPr/>
        </p:nvSpPr>
        <p:spPr>
          <a:xfrm>
            <a:off x="40435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Shape 3027"/>
          <p:cNvSpPr/>
          <p:nvPr/>
        </p:nvSpPr>
        <p:spPr>
          <a:xfrm>
            <a:off x="45508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Shape 3028"/>
          <p:cNvSpPr/>
          <p:nvPr/>
        </p:nvSpPr>
        <p:spPr>
          <a:xfrm>
            <a:off x="37053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Shape 3029"/>
          <p:cNvSpPr/>
          <p:nvPr/>
        </p:nvSpPr>
        <p:spPr>
          <a:xfrm>
            <a:off x="40435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Shape 3030"/>
          <p:cNvSpPr/>
          <p:nvPr/>
        </p:nvSpPr>
        <p:spPr>
          <a:xfrm>
            <a:off x="45508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Shape 3031"/>
          <p:cNvSpPr/>
          <p:nvPr/>
        </p:nvSpPr>
        <p:spPr>
          <a:xfrm>
            <a:off x="37053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Shape 3032"/>
          <p:cNvSpPr/>
          <p:nvPr/>
        </p:nvSpPr>
        <p:spPr>
          <a:xfrm>
            <a:off x="42126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Shape 3033"/>
          <p:cNvSpPr/>
          <p:nvPr/>
        </p:nvSpPr>
        <p:spPr>
          <a:xfrm>
            <a:off x="43817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Shape 3034"/>
          <p:cNvSpPr/>
          <p:nvPr/>
        </p:nvSpPr>
        <p:spPr>
          <a:xfrm>
            <a:off x="38744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Shape 3035"/>
          <p:cNvSpPr/>
          <p:nvPr/>
        </p:nvSpPr>
        <p:spPr>
          <a:xfrm>
            <a:off x="42126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Shape 3036"/>
          <p:cNvSpPr/>
          <p:nvPr/>
        </p:nvSpPr>
        <p:spPr>
          <a:xfrm>
            <a:off x="43817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Shape 3037"/>
          <p:cNvSpPr/>
          <p:nvPr/>
        </p:nvSpPr>
        <p:spPr>
          <a:xfrm>
            <a:off x="38744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Shape 3038"/>
          <p:cNvSpPr/>
          <p:nvPr/>
        </p:nvSpPr>
        <p:spPr>
          <a:xfrm>
            <a:off x="57961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Shape 3039"/>
          <p:cNvSpPr/>
          <p:nvPr/>
        </p:nvSpPr>
        <p:spPr>
          <a:xfrm>
            <a:off x="63034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Shape 3040"/>
          <p:cNvSpPr/>
          <p:nvPr/>
        </p:nvSpPr>
        <p:spPr>
          <a:xfrm>
            <a:off x="54579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Shape 3041"/>
          <p:cNvSpPr/>
          <p:nvPr/>
        </p:nvSpPr>
        <p:spPr>
          <a:xfrm>
            <a:off x="57961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Shape 3042"/>
          <p:cNvSpPr/>
          <p:nvPr/>
        </p:nvSpPr>
        <p:spPr>
          <a:xfrm>
            <a:off x="63034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Shape 3043"/>
          <p:cNvSpPr/>
          <p:nvPr/>
        </p:nvSpPr>
        <p:spPr>
          <a:xfrm>
            <a:off x="54579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Shape 3044"/>
          <p:cNvSpPr/>
          <p:nvPr/>
        </p:nvSpPr>
        <p:spPr>
          <a:xfrm>
            <a:off x="59652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Shape 3045"/>
          <p:cNvSpPr/>
          <p:nvPr/>
        </p:nvSpPr>
        <p:spPr>
          <a:xfrm>
            <a:off x="61343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Shape 3046"/>
          <p:cNvSpPr/>
          <p:nvPr/>
        </p:nvSpPr>
        <p:spPr>
          <a:xfrm>
            <a:off x="56270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Shape 3047"/>
          <p:cNvSpPr/>
          <p:nvPr/>
        </p:nvSpPr>
        <p:spPr>
          <a:xfrm>
            <a:off x="59652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Shape 3048"/>
          <p:cNvSpPr/>
          <p:nvPr/>
        </p:nvSpPr>
        <p:spPr>
          <a:xfrm>
            <a:off x="61343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Shape 3049"/>
          <p:cNvSpPr/>
          <p:nvPr/>
        </p:nvSpPr>
        <p:spPr>
          <a:xfrm>
            <a:off x="56270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Shape 3050"/>
          <p:cNvSpPr/>
          <p:nvPr/>
        </p:nvSpPr>
        <p:spPr>
          <a:xfrm>
            <a:off x="75487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Shape 3051"/>
          <p:cNvSpPr/>
          <p:nvPr/>
        </p:nvSpPr>
        <p:spPr>
          <a:xfrm>
            <a:off x="80560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Shape 3052"/>
          <p:cNvSpPr/>
          <p:nvPr/>
        </p:nvSpPr>
        <p:spPr>
          <a:xfrm>
            <a:off x="72105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Shape 3053"/>
          <p:cNvSpPr/>
          <p:nvPr/>
        </p:nvSpPr>
        <p:spPr>
          <a:xfrm>
            <a:off x="75487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Shape 3054"/>
          <p:cNvSpPr/>
          <p:nvPr/>
        </p:nvSpPr>
        <p:spPr>
          <a:xfrm>
            <a:off x="80560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Shape 3055"/>
          <p:cNvSpPr/>
          <p:nvPr/>
        </p:nvSpPr>
        <p:spPr>
          <a:xfrm>
            <a:off x="72105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Shape 3056"/>
          <p:cNvSpPr/>
          <p:nvPr/>
        </p:nvSpPr>
        <p:spPr>
          <a:xfrm>
            <a:off x="77178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Shape 3057"/>
          <p:cNvSpPr/>
          <p:nvPr/>
        </p:nvSpPr>
        <p:spPr>
          <a:xfrm>
            <a:off x="78869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Shape 3058"/>
          <p:cNvSpPr/>
          <p:nvPr/>
        </p:nvSpPr>
        <p:spPr>
          <a:xfrm>
            <a:off x="73796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Shape 3059"/>
          <p:cNvSpPr/>
          <p:nvPr/>
        </p:nvSpPr>
        <p:spPr>
          <a:xfrm>
            <a:off x="77178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Shape 3060"/>
          <p:cNvSpPr/>
          <p:nvPr/>
        </p:nvSpPr>
        <p:spPr>
          <a:xfrm>
            <a:off x="78869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Shape 3061"/>
          <p:cNvSpPr/>
          <p:nvPr/>
        </p:nvSpPr>
        <p:spPr>
          <a:xfrm>
            <a:off x="73796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Shape 3062"/>
          <p:cNvSpPr/>
          <p:nvPr/>
        </p:nvSpPr>
        <p:spPr>
          <a:xfrm>
            <a:off x="93013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Shape 3063"/>
          <p:cNvSpPr/>
          <p:nvPr/>
        </p:nvSpPr>
        <p:spPr>
          <a:xfrm>
            <a:off x="98086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Shape 3064"/>
          <p:cNvSpPr/>
          <p:nvPr/>
        </p:nvSpPr>
        <p:spPr>
          <a:xfrm>
            <a:off x="89631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Shape 3065"/>
          <p:cNvSpPr/>
          <p:nvPr/>
        </p:nvSpPr>
        <p:spPr>
          <a:xfrm>
            <a:off x="93013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Shape 3066"/>
          <p:cNvSpPr/>
          <p:nvPr/>
        </p:nvSpPr>
        <p:spPr>
          <a:xfrm>
            <a:off x="98086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Shape 3067"/>
          <p:cNvSpPr/>
          <p:nvPr/>
        </p:nvSpPr>
        <p:spPr>
          <a:xfrm>
            <a:off x="89631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Shape 3068"/>
          <p:cNvSpPr/>
          <p:nvPr/>
        </p:nvSpPr>
        <p:spPr>
          <a:xfrm>
            <a:off x="9470414" y="3409212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Shape 3069"/>
          <p:cNvSpPr/>
          <p:nvPr/>
        </p:nvSpPr>
        <p:spPr>
          <a:xfrm>
            <a:off x="9639502" y="3409212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Shape 3070"/>
          <p:cNvSpPr/>
          <p:nvPr/>
        </p:nvSpPr>
        <p:spPr>
          <a:xfrm>
            <a:off x="9132214" y="362511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Shape 3071"/>
          <p:cNvSpPr/>
          <p:nvPr/>
        </p:nvSpPr>
        <p:spPr>
          <a:xfrm>
            <a:off x="9470414" y="3625113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Shape 3072"/>
          <p:cNvSpPr/>
          <p:nvPr/>
        </p:nvSpPr>
        <p:spPr>
          <a:xfrm>
            <a:off x="9639502" y="362511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Shape 3073"/>
          <p:cNvSpPr/>
          <p:nvPr/>
        </p:nvSpPr>
        <p:spPr>
          <a:xfrm>
            <a:off x="9132214" y="3409212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4" name="Shape 3074"/>
          <p:cNvCxnSpPr>
            <a:stCxn id="2995" idx="0"/>
            <a:endCxn id="2885" idx="3"/>
          </p:cNvCxnSpPr>
          <p:nvPr/>
        </p:nvCxnSpPr>
        <p:spPr>
          <a:xfrm rot="10800000">
            <a:off x="5498752" y="1933612"/>
            <a:ext cx="2436000" cy="12597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3075" name="Shape 3075"/>
          <p:cNvCxnSpPr>
            <a:stCxn id="3000" idx="1"/>
            <a:endCxn id="2899" idx="3"/>
          </p:cNvCxnSpPr>
          <p:nvPr/>
        </p:nvCxnSpPr>
        <p:spPr>
          <a:xfrm rot="10800000">
            <a:off x="7975214" y="1769062"/>
            <a:ext cx="1495200" cy="14721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6863" y="2264859"/>
            <a:ext cx="2056864" cy="2056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" name="object 4"/>
          <p:cNvSpPr/>
          <p:nvPr/>
        </p:nvSpPr>
        <p:spPr>
          <a:xfrm>
            <a:off x="8163972" y="2671154"/>
            <a:ext cx="1498209" cy="1498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5" name="object 5"/>
          <p:cNvSpPr/>
          <p:nvPr/>
        </p:nvSpPr>
        <p:spPr>
          <a:xfrm>
            <a:off x="5980141" y="1404837"/>
            <a:ext cx="0" cy="4355022"/>
          </a:xfrm>
          <a:custGeom>
            <a:avLst/>
            <a:gdLst/>
            <a:ahLst/>
            <a:cxnLst/>
            <a:rect l="l" t="t" r="r" b="b"/>
            <a:pathLst>
              <a:path h="7183120">
                <a:moveTo>
                  <a:pt x="0" y="0"/>
                </a:moveTo>
                <a:lnTo>
                  <a:pt x="0" y="7183021"/>
                </a:lnTo>
              </a:path>
            </a:pathLst>
          </a:custGeom>
          <a:ln w="31412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/>
          <p:nvPr/>
        </p:nvSpPr>
        <p:spPr>
          <a:xfrm>
            <a:off x="1911429" y="1336574"/>
            <a:ext cx="2042320" cy="531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7" name="object 7"/>
          <p:cNvSpPr/>
          <p:nvPr/>
        </p:nvSpPr>
        <p:spPr>
          <a:xfrm>
            <a:off x="1977915" y="1417606"/>
            <a:ext cx="1913506" cy="369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8" name="object 8"/>
          <p:cNvSpPr txBox="1"/>
          <p:nvPr/>
        </p:nvSpPr>
        <p:spPr>
          <a:xfrm>
            <a:off x="1933846" y="1347083"/>
            <a:ext cx="1997720" cy="383405"/>
          </a:xfrm>
          <a:prstGeom prst="rect">
            <a:avLst/>
          </a:prstGeom>
          <a:solidFill>
            <a:srgbClr val="66BAEA"/>
          </a:solidFill>
        </p:spPr>
        <p:txBody>
          <a:bodyPr vert="horz" wrap="square" lIns="0" tIns="107028" rIns="0" bIns="0" rtlCol="0">
            <a:spAutoFit/>
          </a:bodyPr>
          <a:lstStyle/>
          <a:p>
            <a:pPr marL="85855">
              <a:spcBef>
                <a:spcPts val="843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离线（批量</a:t>
            </a:r>
            <a:r>
              <a:rPr sz="1789" spc="6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）</a:t>
            </a: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计算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0867" y="1351118"/>
            <a:ext cx="2044396" cy="531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0" name="object 10"/>
          <p:cNvSpPr/>
          <p:nvPr/>
        </p:nvSpPr>
        <p:spPr>
          <a:xfrm>
            <a:off x="8530780" y="1432144"/>
            <a:ext cx="768727" cy="369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1" name="object 11"/>
          <p:cNvSpPr txBox="1"/>
          <p:nvPr/>
        </p:nvSpPr>
        <p:spPr>
          <a:xfrm>
            <a:off x="7914356" y="1361367"/>
            <a:ext cx="1997720" cy="383405"/>
          </a:xfrm>
          <a:prstGeom prst="rect">
            <a:avLst/>
          </a:prstGeom>
          <a:solidFill>
            <a:srgbClr val="F1943B"/>
          </a:solidFill>
        </p:spPr>
        <p:txBody>
          <a:bodyPr vert="horz" wrap="square" lIns="0" tIns="107028" rIns="0" bIns="0" rtlCol="0">
            <a:spAutoFit/>
          </a:bodyPr>
          <a:lstStyle/>
          <a:p>
            <a:pPr marL="657196">
              <a:spcBef>
                <a:spcPts val="843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流计算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472" y="3870166"/>
            <a:ext cx="1401753" cy="0"/>
          </a:xfrm>
          <a:custGeom>
            <a:avLst/>
            <a:gdLst/>
            <a:ahLst/>
            <a:cxnLst/>
            <a:rect l="l" t="t" r="r" b="b"/>
            <a:pathLst>
              <a:path w="2312035">
                <a:moveTo>
                  <a:pt x="0" y="0"/>
                </a:moveTo>
                <a:lnTo>
                  <a:pt x="2311442" y="0"/>
                </a:lnTo>
              </a:path>
            </a:pathLst>
          </a:custGeom>
          <a:ln w="70678">
            <a:solidFill>
              <a:srgbClr val="66BAEA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3" name="object 13"/>
          <p:cNvSpPr/>
          <p:nvPr/>
        </p:nvSpPr>
        <p:spPr>
          <a:xfrm>
            <a:off x="1842461" y="3763038"/>
            <a:ext cx="214440" cy="214440"/>
          </a:xfrm>
          <a:custGeom>
            <a:avLst/>
            <a:gdLst/>
            <a:ahLst/>
            <a:cxnLst/>
            <a:rect l="l" t="t" r="r" b="b"/>
            <a:pathLst>
              <a:path w="353695" h="353695">
                <a:moveTo>
                  <a:pt x="0" y="0"/>
                </a:moveTo>
                <a:lnTo>
                  <a:pt x="141356" y="176696"/>
                </a:lnTo>
                <a:lnTo>
                  <a:pt x="0" y="353392"/>
                </a:lnTo>
                <a:lnTo>
                  <a:pt x="353392" y="176696"/>
                </a:lnTo>
                <a:lnTo>
                  <a:pt x="0" y="0"/>
                </a:lnTo>
                <a:close/>
              </a:path>
            </a:pathLst>
          </a:custGeom>
          <a:solidFill>
            <a:srgbClr val="66BAE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4" name="object 14"/>
          <p:cNvSpPr/>
          <p:nvPr/>
        </p:nvSpPr>
        <p:spPr>
          <a:xfrm>
            <a:off x="4054345" y="3835053"/>
            <a:ext cx="1401753" cy="0"/>
          </a:xfrm>
          <a:custGeom>
            <a:avLst/>
            <a:gdLst/>
            <a:ahLst/>
            <a:cxnLst/>
            <a:rect l="l" t="t" r="r" b="b"/>
            <a:pathLst>
              <a:path w="2312034">
                <a:moveTo>
                  <a:pt x="0" y="0"/>
                </a:moveTo>
                <a:lnTo>
                  <a:pt x="2311450" y="0"/>
                </a:lnTo>
              </a:path>
            </a:pathLst>
          </a:custGeom>
          <a:ln w="70678">
            <a:solidFill>
              <a:srgbClr val="66BAEA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5" name="object 15"/>
          <p:cNvSpPr/>
          <p:nvPr/>
        </p:nvSpPr>
        <p:spPr>
          <a:xfrm>
            <a:off x="5284338" y="3727925"/>
            <a:ext cx="214440" cy="214440"/>
          </a:xfrm>
          <a:custGeom>
            <a:avLst/>
            <a:gdLst/>
            <a:ahLst/>
            <a:cxnLst/>
            <a:rect l="l" t="t" r="r" b="b"/>
            <a:pathLst>
              <a:path w="353695" h="353695">
                <a:moveTo>
                  <a:pt x="0" y="0"/>
                </a:moveTo>
                <a:lnTo>
                  <a:pt x="141356" y="176696"/>
                </a:lnTo>
                <a:lnTo>
                  <a:pt x="0" y="353392"/>
                </a:lnTo>
                <a:lnTo>
                  <a:pt x="353392" y="176696"/>
                </a:lnTo>
                <a:lnTo>
                  <a:pt x="0" y="0"/>
                </a:lnTo>
                <a:close/>
              </a:path>
            </a:pathLst>
          </a:custGeom>
          <a:solidFill>
            <a:srgbClr val="66BAE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6" name="object 16"/>
          <p:cNvSpPr/>
          <p:nvPr/>
        </p:nvSpPr>
        <p:spPr>
          <a:xfrm>
            <a:off x="4097198" y="3149432"/>
            <a:ext cx="1311665" cy="0"/>
          </a:xfrm>
          <a:custGeom>
            <a:avLst/>
            <a:gdLst/>
            <a:ahLst/>
            <a:cxnLst/>
            <a:rect l="l" t="t" r="r" b="b"/>
            <a:pathLst>
              <a:path w="2163445">
                <a:moveTo>
                  <a:pt x="2163324" y="0"/>
                </a:moveTo>
                <a:lnTo>
                  <a:pt x="0" y="0"/>
                </a:lnTo>
              </a:path>
            </a:pathLst>
          </a:custGeom>
          <a:ln w="70678">
            <a:solidFill>
              <a:srgbClr val="66BAEA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7" name="object 17"/>
          <p:cNvSpPr/>
          <p:nvPr/>
        </p:nvSpPr>
        <p:spPr>
          <a:xfrm>
            <a:off x="4054345" y="3042304"/>
            <a:ext cx="214440" cy="214440"/>
          </a:xfrm>
          <a:custGeom>
            <a:avLst/>
            <a:gdLst/>
            <a:ahLst/>
            <a:cxnLst/>
            <a:rect l="l" t="t" r="r" b="b"/>
            <a:pathLst>
              <a:path w="353695" h="353695">
                <a:moveTo>
                  <a:pt x="353392" y="0"/>
                </a:moveTo>
                <a:lnTo>
                  <a:pt x="0" y="176696"/>
                </a:lnTo>
                <a:lnTo>
                  <a:pt x="353392" y="353392"/>
                </a:lnTo>
                <a:lnTo>
                  <a:pt x="212035" y="176696"/>
                </a:lnTo>
                <a:lnTo>
                  <a:pt x="353392" y="0"/>
                </a:lnTo>
                <a:close/>
              </a:path>
            </a:pathLst>
          </a:custGeom>
          <a:solidFill>
            <a:srgbClr val="66BAE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8" name="object 18"/>
          <p:cNvSpPr txBox="1"/>
          <p:nvPr/>
        </p:nvSpPr>
        <p:spPr>
          <a:xfrm>
            <a:off x="865077" y="3377605"/>
            <a:ext cx="929754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装载数据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8015" y="2751874"/>
            <a:ext cx="929754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提交请求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4896" y="3437495"/>
            <a:ext cx="929754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返回结果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81507" y="3531533"/>
            <a:ext cx="1401753" cy="0"/>
          </a:xfrm>
          <a:custGeom>
            <a:avLst/>
            <a:gdLst/>
            <a:ahLst/>
            <a:cxnLst/>
            <a:rect l="l" t="t" r="r" b="b"/>
            <a:pathLst>
              <a:path w="2312034">
                <a:moveTo>
                  <a:pt x="0" y="0"/>
                </a:moveTo>
                <a:lnTo>
                  <a:pt x="2311450" y="0"/>
                </a:lnTo>
              </a:path>
            </a:pathLst>
          </a:custGeom>
          <a:ln w="70678">
            <a:solidFill>
              <a:srgbClr val="F1943B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7911500" y="3424405"/>
            <a:ext cx="214440" cy="214440"/>
          </a:xfrm>
          <a:custGeom>
            <a:avLst/>
            <a:gdLst/>
            <a:ahLst/>
            <a:cxnLst/>
            <a:rect l="l" t="t" r="r" b="b"/>
            <a:pathLst>
              <a:path w="353694" h="353695">
                <a:moveTo>
                  <a:pt x="0" y="0"/>
                </a:moveTo>
                <a:lnTo>
                  <a:pt x="141356" y="176696"/>
                </a:lnTo>
                <a:lnTo>
                  <a:pt x="0" y="353392"/>
                </a:lnTo>
                <a:lnTo>
                  <a:pt x="353392" y="176696"/>
                </a:lnTo>
                <a:lnTo>
                  <a:pt x="0" y="0"/>
                </a:lnTo>
                <a:close/>
              </a:path>
            </a:pathLst>
          </a:custGeom>
          <a:solidFill>
            <a:srgbClr val="F1943B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object 23"/>
          <p:cNvSpPr/>
          <p:nvPr/>
        </p:nvSpPr>
        <p:spPr>
          <a:xfrm>
            <a:off x="9573115" y="3531533"/>
            <a:ext cx="1401753" cy="0"/>
          </a:xfrm>
          <a:custGeom>
            <a:avLst/>
            <a:gdLst/>
            <a:ahLst/>
            <a:cxnLst/>
            <a:rect l="l" t="t" r="r" b="b"/>
            <a:pathLst>
              <a:path w="2312034">
                <a:moveTo>
                  <a:pt x="0" y="0"/>
                </a:moveTo>
                <a:lnTo>
                  <a:pt x="2311442" y="0"/>
                </a:lnTo>
              </a:path>
            </a:pathLst>
          </a:custGeom>
          <a:ln w="70678">
            <a:solidFill>
              <a:srgbClr val="F1943B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4" name="object 24"/>
          <p:cNvSpPr/>
          <p:nvPr/>
        </p:nvSpPr>
        <p:spPr>
          <a:xfrm>
            <a:off x="10803108" y="3424405"/>
            <a:ext cx="214440" cy="214440"/>
          </a:xfrm>
          <a:custGeom>
            <a:avLst/>
            <a:gdLst/>
            <a:ahLst/>
            <a:cxnLst/>
            <a:rect l="l" t="t" r="r" b="b"/>
            <a:pathLst>
              <a:path w="353694" h="353695">
                <a:moveTo>
                  <a:pt x="0" y="0"/>
                </a:moveTo>
                <a:lnTo>
                  <a:pt x="141356" y="176696"/>
                </a:lnTo>
                <a:lnTo>
                  <a:pt x="0" y="353392"/>
                </a:lnTo>
                <a:lnTo>
                  <a:pt x="353392" y="176696"/>
                </a:lnTo>
                <a:lnTo>
                  <a:pt x="0" y="0"/>
                </a:lnTo>
                <a:close/>
              </a:path>
            </a:pathLst>
          </a:custGeom>
          <a:solidFill>
            <a:srgbClr val="F1943B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5" name="object 25"/>
          <p:cNvSpPr/>
          <p:nvPr/>
        </p:nvSpPr>
        <p:spPr>
          <a:xfrm>
            <a:off x="8913077" y="4225082"/>
            <a:ext cx="0" cy="600586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149"/>
                </a:moveTo>
                <a:lnTo>
                  <a:pt x="0" y="0"/>
                </a:lnTo>
              </a:path>
            </a:pathLst>
          </a:custGeom>
          <a:ln w="70678">
            <a:solidFill>
              <a:srgbClr val="F1943B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6" name="object 26"/>
          <p:cNvSpPr/>
          <p:nvPr/>
        </p:nvSpPr>
        <p:spPr>
          <a:xfrm>
            <a:off x="8805917" y="4182232"/>
            <a:ext cx="214440" cy="214440"/>
          </a:xfrm>
          <a:custGeom>
            <a:avLst/>
            <a:gdLst/>
            <a:ahLst/>
            <a:cxnLst/>
            <a:rect l="l" t="t" r="r" b="b"/>
            <a:pathLst>
              <a:path w="353694" h="353695">
                <a:moveTo>
                  <a:pt x="176748" y="0"/>
                </a:moveTo>
                <a:lnTo>
                  <a:pt x="0" y="353392"/>
                </a:lnTo>
                <a:lnTo>
                  <a:pt x="176748" y="212035"/>
                </a:lnTo>
                <a:lnTo>
                  <a:pt x="282797" y="212035"/>
                </a:lnTo>
                <a:lnTo>
                  <a:pt x="176748" y="0"/>
                </a:lnTo>
                <a:close/>
              </a:path>
              <a:path w="353694" h="353695">
                <a:moveTo>
                  <a:pt x="282797" y="212035"/>
                </a:moveTo>
                <a:lnTo>
                  <a:pt x="176748" y="212035"/>
                </a:lnTo>
                <a:lnTo>
                  <a:pt x="353497" y="353392"/>
                </a:lnTo>
                <a:lnTo>
                  <a:pt x="282797" y="212035"/>
                </a:lnTo>
                <a:close/>
              </a:path>
            </a:pathLst>
          </a:custGeom>
          <a:solidFill>
            <a:srgbClr val="F1943B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7" name="object 27"/>
          <p:cNvSpPr txBox="1"/>
          <p:nvPr/>
        </p:nvSpPr>
        <p:spPr>
          <a:xfrm>
            <a:off x="6737671" y="3148474"/>
            <a:ext cx="1158438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实时数据流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56405" y="4383513"/>
            <a:ext cx="1386739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提交流式任务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61465" y="3116777"/>
            <a:ext cx="1158438" cy="284272"/>
          </a:xfrm>
          <a:prstGeom prst="rect">
            <a:avLst/>
          </a:prstGeom>
        </p:spPr>
        <p:txBody>
          <a:bodyPr vert="horz" wrap="square" lIns="0" tIns="8854" rIns="0" bIns="0" rtlCol="0">
            <a:spAutoFit/>
          </a:bodyPr>
          <a:lstStyle/>
          <a:p>
            <a:pPr marL="7700">
              <a:spcBef>
                <a:spcPts val="69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实时结果流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9657" y="5332553"/>
            <a:ext cx="4688039" cy="252999"/>
          </a:xfrm>
          <a:prstGeom prst="rect">
            <a:avLst/>
          </a:prstGeom>
        </p:spPr>
        <p:txBody>
          <a:bodyPr vert="horz" wrap="square" lIns="0" tIns="10395" rIns="0" bIns="0" rtlCol="0">
            <a:spAutoFit/>
          </a:bodyPr>
          <a:lstStyle/>
          <a:p>
            <a:pPr marL="7700">
              <a:spcBef>
                <a:spcPts val="82"/>
              </a:spcBef>
            </a:pPr>
            <a:r>
              <a:rPr sz="1576" spc="21" dirty="0">
                <a:solidFill>
                  <a:srgbClr val="3FA3CB"/>
                </a:solidFill>
                <a:latin typeface="Noto Sans CJK JP Regular"/>
                <a:cs typeface="Noto Sans CJK JP Regular"/>
              </a:rPr>
              <a:t>批量计算是一种批量</a:t>
            </a:r>
            <a:r>
              <a:rPr sz="1576" spc="21" dirty="0">
                <a:solidFill>
                  <a:srgbClr val="4CB2D5"/>
                </a:solidFill>
                <a:latin typeface="Noto Sans CJK JP Regular"/>
                <a:cs typeface="Noto Sans CJK JP Regular"/>
              </a:rPr>
              <a:t>、</a:t>
            </a:r>
            <a:r>
              <a:rPr sz="1576" spc="21" dirty="0">
                <a:solidFill>
                  <a:srgbClr val="3FA3CB"/>
                </a:solidFill>
                <a:latin typeface="Noto Sans CJK JP Regular"/>
                <a:cs typeface="Noto Sans CJK JP Regular"/>
              </a:rPr>
              <a:t>高时延</a:t>
            </a:r>
            <a:r>
              <a:rPr sz="1576" spc="21" dirty="0">
                <a:solidFill>
                  <a:srgbClr val="4CB2D5"/>
                </a:solidFill>
                <a:latin typeface="Noto Sans CJK JP Regular"/>
                <a:cs typeface="Noto Sans CJK JP Regular"/>
              </a:rPr>
              <a:t>、</a:t>
            </a:r>
            <a:r>
              <a:rPr sz="1576" spc="21" dirty="0">
                <a:solidFill>
                  <a:srgbClr val="3FA3CB"/>
                </a:solidFill>
                <a:latin typeface="Noto Sans CJK JP Regular"/>
                <a:cs typeface="Noto Sans CJK JP Regular"/>
              </a:rPr>
              <a:t>主动发起的计算任务</a:t>
            </a:r>
            <a:endParaRPr sz="1576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89501" y="5332553"/>
            <a:ext cx="4484764" cy="252999"/>
          </a:xfrm>
          <a:prstGeom prst="rect">
            <a:avLst/>
          </a:prstGeom>
        </p:spPr>
        <p:txBody>
          <a:bodyPr vert="horz" wrap="square" lIns="0" tIns="10395" rIns="0" bIns="0" rtlCol="0">
            <a:spAutoFit/>
          </a:bodyPr>
          <a:lstStyle/>
          <a:p>
            <a:pPr marL="7700">
              <a:spcBef>
                <a:spcPts val="82"/>
              </a:spcBef>
            </a:pPr>
            <a:r>
              <a:rPr sz="1576" spc="21" dirty="0">
                <a:solidFill>
                  <a:srgbClr val="3FA3CB"/>
                </a:solidFill>
                <a:latin typeface="Noto Sans CJK JP Regular"/>
                <a:cs typeface="Noto Sans CJK JP Regular"/>
              </a:rPr>
              <a:t>流计算是一种持续</a:t>
            </a:r>
            <a:r>
              <a:rPr sz="1576" spc="21" dirty="0">
                <a:solidFill>
                  <a:srgbClr val="4CB2D5"/>
                </a:solidFill>
                <a:latin typeface="Noto Sans CJK JP Regular"/>
                <a:cs typeface="Noto Sans CJK JP Regular"/>
              </a:rPr>
              <a:t>、</a:t>
            </a:r>
            <a:r>
              <a:rPr sz="1576" spc="21" dirty="0">
                <a:solidFill>
                  <a:srgbClr val="3FA3CB"/>
                </a:solidFill>
                <a:latin typeface="Noto Sans CJK JP Regular"/>
                <a:cs typeface="Noto Sans CJK JP Regular"/>
              </a:rPr>
              <a:t>低时延</a:t>
            </a:r>
            <a:r>
              <a:rPr sz="1576" spc="21" dirty="0">
                <a:solidFill>
                  <a:srgbClr val="4CB2D5"/>
                </a:solidFill>
                <a:latin typeface="Noto Sans CJK JP Regular"/>
                <a:cs typeface="Noto Sans CJK JP Regular"/>
              </a:rPr>
              <a:t>、</a:t>
            </a:r>
            <a:r>
              <a:rPr sz="1576" spc="21" dirty="0">
                <a:solidFill>
                  <a:srgbClr val="3FA3CB"/>
                </a:solidFill>
                <a:latin typeface="Noto Sans CJK JP Regular"/>
                <a:cs typeface="Noto Sans CJK JP Regular"/>
              </a:rPr>
              <a:t>事件触发的计算任务</a:t>
            </a:r>
            <a:endParaRPr sz="1576">
              <a:latin typeface="Noto Sans CJK JP Regular"/>
              <a:cs typeface="Noto Sans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5324" y="3149431"/>
            <a:ext cx="1278556" cy="0"/>
          </a:xfrm>
          <a:custGeom>
            <a:avLst/>
            <a:gdLst/>
            <a:ahLst/>
            <a:cxnLst/>
            <a:rect l="l" t="t" r="r" b="b"/>
            <a:pathLst>
              <a:path w="2108835">
                <a:moveTo>
                  <a:pt x="2108777" y="0"/>
                </a:moveTo>
                <a:lnTo>
                  <a:pt x="0" y="0"/>
                </a:lnTo>
              </a:path>
            </a:pathLst>
          </a:custGeom>
          <a:ln w="70678">
            <a:solidFill>
              <a:srgbClr val="66BAEA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3" name="object 33"/>
          <p:cNvSpPr/>
          <p:nvPr/>
        </p:nvSpPr>
        <p:spPr>
          <a:xfrm>
            <a:off x="612472" y="3042304"/>
            <a:ext cx="214440" cy="214440"/>
          </a:xfrm>
          <a:custGeom>
            <a:avLst/>
            <a:gdLst/>
            <a:ahLst/>
            <a:cxnLst/>
            <a:rect l="l" t="t" r="r" b="b"/>
            <a:pathLst>
              <a:path w="353694" h="353695">
                <a:moveTo>
                  <a:pt x="353397" y="0"/>
                </a:moveTo>
                <a:lnTo>
                  <a:pt x="0" y="176696"/>
                </a:lnTo>
                <a:lnTo>
                  <a:pt x="353387" y="353392"/>
                </a:lnTo>
                <a:lnTo>
                  <a:pt x="212040" y="176696"/>
                </a:lnTo>
                <a:lnTo>
                  <a:pt x="353397" y="0"/>
                </a:lnTo>
                <a:close/>
              </a:path>
            </a:pathLst>
          </a:custGeom>
          <a:solidFill>
            <a:srgbClr val="66BAE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</p:spTree>
    <p:extLst>
      <p:ext uri="{BB962C8B-B14F-4D97-AF65-F5344CB8AC3E}">
        <p14:creationId xmlns:p14="http://schemas.microsoft.com/office/powerpoint/2010/main" val="26544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Shape 3080"/>
          <p:cNvSpPr/>
          <p:nvPr/>
        </p:nvSpPr>
        <p:spPr>
          <a:xfrm>
            <a:off x="0" y="1351125"/>
            <a:ext cx="10595100" cy="979500"/>
          </a:xfrm>
          <a:prstGeom prst="homePlate">
            <a:avLst>
              <a:gd name="adj" fmla="val 50000"/>
            </a:avLst>
          </a:prstGeom>
          <a:solidFill>
            <a:srgbClr val="A0C3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1" name="Shape 3081"/>
          <p:cNvSpPr/>
          <p:nvPr/>
        </p:nvSpPr>
        <p:spPr>
          <a:xfrm>
            <a:off x="1276000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2" name="Shape 3082"/>
          <p:cNvSpPr/>
          <p:nvPr/>
        </p:nvSpPr>
        <p:spPr>
          <a:xfrm>
            <a:off x="852875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3" name="Shape 3083"/>
          <p:cNvSpPr/>
          <p:nvPr/>
        </p:nvSpPr>
        <p:spPr>
          <a:xfrm>
            <a:off x="752350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Shape 3084"/>
          <p:cNvSpPr/>
          <p:nvPr/>
        </p:nvSpPr>
        <p:spPr>
          <a:xfrm>
            <a:off x="1047400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5" name="Shape 3085"/>
          <p:cNvSpPr/>
          <p:nvPr/>
        </p:nvSpPr>
        <p:spPr>
          <a:xfrm>
            <a:off x="1352200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6" name="Shape 3086"/>
          <p:cNvSpPr/>
          <p:nvPr/>
        </p:nvSpPr>
        <p:spPr>
          <a:xfrm>
            <a:off x="569138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Shape 3087"/>
          <p:cNvSpPr/>
          <p:nvPr/>
        </p:nvSpPr>
        <p:spPr>
          <a:xfrm>
            <a:off x="533500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8" name="Shape 3088"/>
          <p:cNvSpPr/>
          <p:nvPr/>
        </p:nvSpPr>
        <p:spPr>
          <a:xfrm>
            <a:off x="1657000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9" name="Shape 3089"/>
          <p:cNvSpPr/>
          <p:nvPr/>
        </p:nvSpPr>
        <p:spPr>
          <a:xfrm>
            <a:off x="1961800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0" name="Shape 3090"/>
          <p:cNvSpPr/>
          <p:nvPr/>
        </p:nvSpPr>
        <p:spPr>
          <a:xfrm>
            <a:off x="133000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Shape 3091"/>
          <p:cNvSpPr/>
          <p:nvPr/>
        </p:nvSpPr>
        <p:spPr>
          <a:xfrm>
            <a:off x="437800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Shape 3092"/>
          <p:cNvSpPr/>
          <p:nvPr/>
        </p:nvSpPr>
        <p:spPr>
          <a:xfrm>
            <a:off x="285400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Shape 3093"/>
          <p:cNvSpPr/>
          <p:nvPr/>
        </p:nvSpPr>
        <p:spPr>
          <a:xfrm>
            <a:off x="133000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Shape 3094"/>
          <p:cNvSpPr/>
          <p:nvPr/>
        </p:nvSpPr>
        <p:spPr>
          <a:xfrm>
            <a:off x="1237900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Shape 3095"/>
          <p:cNvSpPr/>
          <p:nvPr/>
        </p:nvSpPr>
        <p:spPr>
          <a:xfrm>
            <a:off x="742600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Shape 3096"/>
          <p:cNvSpPr/>
          <p:nvPr/>
        </p:nvSpPr>
        <p:spPr>
          <a:xfrm>
            <a:off x="1047400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7" name="Shape 3097"/>
          <p:cNvSpPr/>
          <p:nvPr/>
        </p:nvSpPr>
        <p:spPr>
          <a:xfrm>
            <a:off x="1371700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Shape 3098"/>
          <p:cNvSpPr/>
          <p:nvPr/>
        </p:nvSpPr>
        <p:spPr>
          <a:xfrm>
            <a:off x="1580800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Shape 3099"/>
          <p:cNvSpPr/>
          <p:nvPr/>
        </p:nvSpPr>
        <p:spPr>
          <a:xfrm>
            <a:off x="1802625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Shape 3100"/>
          <p:cNvSpPr/>
          <p:nvPr/>
        </p:nvSpPr>
        <p:spPr>
          <a:xfrm>
            <a:off x="1802625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Shape 3101"/>
          <p:cNvSpPr/>
          <p:nvPr/>
        </p:nvSpPr>
        <p:spPr>
          <a:xfrm>
            <a:off x="3350628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Shape 3102"/>
          <p:cNvSpPr/>
          <p:nvPr/>
        </p:nvSpPr>
        <p:spPr>
          <a:xfrm>
            <a:off x="2927503" y="15451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Shape 3103"/>
          <p:cNvSpPr/>
          <p:nvPr/>
        </p:nvSpPr>
        <p:spPr>
          <a:xfrm>
            <a:off x="2826978" y="20023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Shape 3104"/>
          <p:cNvSpPr/>
          <p:nvPr/>
        </p:nvSpPr>
        <p:spPr>
          <a:xfrm>
            <a:off x="3122028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Shape 3105"/>
          <p:cNvSpPr/>
          <p:nvPr/>
        </p:nvSpPr>
        <p:spPr>
          <a:xfrm>
            <a:off x="3426828" y="16780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Shape 3106"/>
          <p:cNvSpPr/>
          <p:nvPr/>
        </p:nvSpPr>
        <p:spPr>
          <a:xfrm>
            <a:off x="2643765" y="21742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Shape 3107"/>
          <p:cNvSpPr/>
          <p:nvPr/>
        </p:nvSpPr>
        <p:spPr>
          <a:xfrm>
            <a:off x="2608128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Shape 3108"/>
          <p:cNvSpPr/>
          <p:nvPr/>
        </p:nvSpPr>
        <p:spPr>
          <a:xfrm>
            <a:off x="3731628" y="16780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Shape 3109"/>
          <p:cNvSpPr/>
          <p:nvPr/>
        </p:nvSpPr>
        <p:spPr>
          <a:xfrm>
            <a:off x="4036428" y="16780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Shape 3110"/>
          <p:cNvSpPr/>
          <p:nvPr/>
        </p:nvSpPr>
        <p:spPr>
          <a:xfrm>
            <a:off x="2207628" y="16018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Shape 3111"/>
          <p:cNvSpPr/>
          <p:nvPr/>
        </p:nvSpPr>
        <p:spPr>
          <a:xfrm>
            <a:off x="2512428" y="175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Shape 3112"/>
          <p:cNvSpPr/>
          <p:nvPr/>
        </p:nvSpPr>
        <p:spPr>
          <a:xfrm>
            <a:off x="2360028" y="2135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Shape 3113"/>
          <p:cNvSpPr/>
          <p:nvPr/>
        </p:nvSpPr>
        <p:spPr>
          <a:xfrm>
            <a:off x="2207628" y="19642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Shape 3114"/>
          <p:cNvSpPr/>
          <p:nvPr/>
        </p:nvSpPr>
        <p:spPr>
          <a:xfrm>
            <a:off x="3312528" y="186850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Shape 3115"/>
          <p:cNvSpPr/>
          <p:nvPr/>
        </p:nvSpPr>
        <p:spPr>
          <a:xfrm>
            <a:off x="2817228" y="17542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Shape 3116"/>
          <p:cNvSpPr/>
          <p:nvPr/>
        </p:nvSpPr>
        <p:spPr>
          <a:xfrm>
            <a:off x="3122028" y="20209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Shape 3117"/>
          <p:cNvSpPr/>
          <p:nvPr/>
        </p:nvSpPr>
        <p:spPr>
          <a:xfrm>
            <a:off x="3446328" y="204487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Shape 3118"/>
          <p:cNvSpPr/>
          <p:nvPr/>
        </p:nvSpPr>
        <p:spPr>
          <a:xfrm>
            <a:off x="3655428" y="190660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Shape 3119"/>
          <p:cNvSpPr/>
          <p:nvPr/>
        </p:nvSpPr>
        <p:spPr>
          <a:xfrm>
            <a:off x="3877253" y="14494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Shape 3120"/>
          <p:cNvSpPr/>
          <p:nvPr/>
        </p:nvSpPr>
        <p:spPr>
          <a:xfrm>
            <a:off x="3877253" y="200230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Shape 3121"/>
          <p:cNvSpPr/>
          <p:nvPr/>
        </p:nvSpPr>
        <p:spPr>
          <a:xfrm>
            <a:off x="5441158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Shape 3122"/>
          <p:cNvSpPr/>
          <p:nvPr/>
        </p:nvSpPr>
        <p:spPr>
          <a:xfrm>
            <a:off x="5018033" y="15623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Shape 3123"/>
          <p:cNvSpPr/>
          <p:nvPr/>
        </p:nvSpPr>
        <p:spPr>
          <a:xfrm>
            <a:off x="4917508" y="20195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Shape 3124"/>
          <p:cNvSpPr/>
          <p:nvPr/>
        </p:nvSpPr>
        <p:spPr>
          <a:xfrm>
            <a:off x="5212558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Shape 3125"/>
          <p:cNvSpPr/>
          <p:nvPr/>
        </p:nvSpPr>
        <p:spPr>
          <a:xfrm>
            <a:off x="5517358" y="16952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Shape 3126"/>
          <p:cNvSpPr/>
          <p:nvPr/>
        </p:nvSpPr>
        <p:spPr>
          <a:xfrm>
            <a:off x="4734295" y="21914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Shape 3127"/>
          <p:cNvSpPr/>
          <p:nvPr/>
        </p:nvSpPr>
        <p:spPr>
          <a:xfrm>
            <a:off x="4698658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Shape 3128"/>
          <p:cNvSpPr/>
          <p:nvPr/>
        </p:nvSpPr>
        <p:spPr>
          <a:xfrm>
            <a:off x="5822158" y="16952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Shape 3129"/>
          <p:cNvSpPr/>
          <p:nvPr/>
        </p:nvSpPr>
        <p:spPr>
          <a:xfrm>
            <a:off x="6126958" y="16952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Shape 3130"/>
          <p:cNvSpPr/>
          <p:nvPr/>
        </p:nvSpPr>
        <p:spPr>
          <a:xfrm>
            <a:off x="4298158" y="16190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Shape 3131"/>
          <p:cNvSpPr/>
          <p:nvPr/>
        </p:nvSpPr>
        <p:spPr>
          <a:xfrm>
            <a:off x="4602958" y="177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Shape 3132"/>
          <p:cNvSpPr/>
          <p:nvPr/>
        </p:nvSpPr>
        <p:spPr>
          <a:xfrm>
            <a:off x="4450558" y="2152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Shape 3133"/>
          <p:cNvSpPr/>
          <p:nvPr/>
        </p:nvSpPr>
        <p:spPr>
          <a:xfrm>
            <a:off x="4298158" y="19814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Shape 3134"/>
          <p:cNvSpPr/>
          <p:nvPr/>
        </p:nvSpPr>
        <p:spPr>
          <a:xfrm>
            <a:off x="5403058" y="1885728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Shape 3135"/>
          <p:cNvSpPr/>
          <p:nvPr/>
        </p:nvSpPr>
        <p:spPr>
          <a:xfrm>
            <a:off x="4907758" y="17714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Shape 3136"/>
          <p:cNvSpPr/>
          <p:nvPr/>
        </p:nvSpPr>
        <p:spPr>
          <a:xfrm>
            <a:off x="5212558" y="20381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Shape 3137"/>
          <p:cNvSpPr/>
          <p:nvPr/>
        </p:nvSpPr>
        <p:spPr>
          <a:xfrm>
            <a:off x="5536858" y="2062103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Shape 3138"/>
          <p:cNvSpPr/>
          <p:nvPr/>
        </p:nvSpPr>
        <p:spPr>
          <a:xfrm>
            <a:off x="5745958" y="1923828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Shape 3139"/>
          <p:cNvSpPr/>
          <p:nvPr/>
        </p:nvSpPr>
        <p:spPr>
          <a:xfrm>
            <a:off x="5967783" y="14666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Shape 3140"/>
          <p:cNvSpPr/>
          <p:nvPr/>
        </p:nvSpPr>
        <p:spPr>
          <a:xfrm>
            <a:off x="5967783" y="2019528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Shape 3141"/>
          <p:cNvSpPr/>
          <p:nvPr/>
        </p:nvSpPr>
        <p:spPr>
          <a:xfrm>
            <a:off x="7498558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Shape 3142"/>
          <p:cNvSpPr/>
          <p:nvPr/>
        </p:nvSpPr>
        <p:spPr>
          <a:xfrm>
            <a:off x="7075433" y="1588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Shape 3143"/>
          <p:cNvSpPr/>
          <p:nvPr/>
        </p:nvSpPr>
        <p:spPr>
          <a:xfrm>
            <a:off x="6974908" y="20453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Shape 3144"/>
          <p:cNvSpPr/>
          <p:nvPr/>
        </p:nvSpPr>
        <p:spPr>
          <a:xfrm>
            <a:off x="7269958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Shape 3145"/>
          <p:cNvSpPr/>
          <p:nvPr/>
        </p:nvSpPr>
        <p:spPr>
          <a:xfrm>
            <a:off x="7574758" y="1721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Shape 3146"/>
          <p:cNvSpPr/>
          <p:nvPr/>
        </p:nvSpPr>
        <p:spPr>
          <a:xfrm>
            <a:off x="6791695" y="219415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Shape 3147"/>
          <p:cNvSpPr/>
          <p:nvPr/>
        </p:nvSpPr>
        <p:spPr>
          <a:xfrm>
            <a:off x="6756058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Shape 3148"/>
          <p:cNvSpPr/>
          <p:nvPr/>
        </p:nvSpPr>
        <p:spPr>
          <a:xfrm>
            <a:off x="7879558" y="17210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Shape 3149"/>
          <p:cNvSpPr/>
          <p:nvPr/>
        </p:nvSpPr>
        <p:spPr>
          <a:xfrm>
            <a:off x="8184358" y="17210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Shape 3150"/>
          <p:cNvSpPr/>
          <p:nvPr/>
        </p:nvSpPr>
        <p:spPr>
          <a:xfrm>
            <a:off x="6355558" y="1644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Shape 3151"/>
          <p:cNvSpPr/>
          <p:nvPr/>
        </p:nvSpPr>
        <p:spPr>
          <a:xfrm>
            <a:off x="6660358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Shape 3152"/>
          <p:cNvSpPr/>
          <p:nvPr/>
        </p:nvSpPr>
        <p:spPr>
          <a:xfrm>
            <a:off x="6507958" y="2178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Shape 3153"/>
          <p:cNvSpPr/>
          <p:nvPr/>
        </p:nvSpPr>
        <p:spPr>
          <a:xfrm>
            <a:off x="6355558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Shape 3154"/>
          <p:cNvSpPr/>
          <p:nvPr/>
        </p:nvSpPr>
        <p:spPr>
          <a:xfrm>
            <a:off x="7460458" y="19115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Shape 3155"/>
          <p:cNvSpPr/>
          <p:nvPr/>
        </p:nvSpPr>
        <p:spPr>
          <a:xfrm>
            <a:off x="6965158" y="1797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Shape 3156"/>
          <p:cNvSpPr/>
          <p:nvPr/>
        </p:nvSpPr>
        <p:spPr>
          <a:xfrm>
            <a:off x="7269958" y="20639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Shape 3157"/>
          <p:cNvSpPr/>
          <p:nvPr/>
        </p:nvSpPr>
        <p:spPr>
          <a:xfrm>
            <a:off x="7594258" y="208794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Shape 3158"/>
          <p:cNvSpPr/>
          <p:nvPr/>
        </p:nvSpPr>
        <p:spPr>
          <a:xfrm>
            <a:off x="7803358" y="1949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Shape 3159"/>
          <p:cNvSpPr/>
          <p:nvPr/>
        </p:nvSpPr>
        <p:spPr>
          <a:xfrm>
            <a:off x="8025183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Shape 3160"/>
          <p:cNvSpPr/>
          <p:nvPr/>
        </p:nvSpPr>
        <p:spPr>
          <a:xfrm>
            <a:off x="8025183" y="20453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Shape 3161"/>
          <p:cNvSpPr/>
          <p:nvPr/>
        </p:nvSpPr>
        <p:spPr>
          <a:xfrm>
            <a:off x="9564572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Shape 3162"/>
          <p:cNvSpPr/>
          <p:nvPr/>
        </p:nvSpPr>
        <p:spPr>
          <a:xfrm>
            <a:off x="9141447" y="15881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Shape 3163"/>
          <p:cNvSpPr/>
          <p:nvPr/>
        </p:nvSpPr>
        <p:spPr>
          <a:xfrm>
            <a:off x="9040922" y="20453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Shape 3164"/>
          <p:cNvSpPr/>
          <p:nvPr/>
        </p:nvSpPr>
        <p:spPr>
          <a:xfrm>
            <a:off x="9335972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Shape 3165"/>
          <p:cNvSpPr/>
          <p:nvPr/>
        </p:nvSpPr>
        <p:spPr>
          <a:xfrm>
            <a:off x="9640772" y="17210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Shape 3166"/>
          <p:cNvSpPr/>
          <p:nvPr/>
        </p:nvSpPr>
        <p:spPr>
          <a:xfrm>
            <a:off x="8857709" y="2194153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Shape 3167"/>
          <p:cNvSpPr/>
          <p:nvPr/>
        </p:nvSpPr>
        <p:spPr>
          <a:xfrm>
            <a:off x="8822072" y="14924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Shape 3168"/>
          <p:cNvSpPr/>
          <p:nvPr/>
        </p:nvSpPr>
        <p:spPr>
          <a:xfrm>
            <a:off x="8421572" y="16448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Shape 3169"/>
          <p:cNvSpPr/>
          <p:nvPr/>
        </p:nvSpPr>
        <p:spPr>
          <a:xfrm>
            <a:off x="8726372" y="179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Shape 3170"/>
          <p:cNvSpPr/>
          <p:nvPr/>
        </p:nvSpPr>
        <p:spPr>
          <a:xfrm>
            <a:off x="8573972" y="2178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Shape 3171"/>
          <p:cNvSpPr/>
          <p:nvPr/>
        </p:nvSpPr>
        <p:spPr>
          <a:xfrm>
            <a:off x="8421572" y="20072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Shape 3172"/>
          <p:cNvSpPr/>
          <p:nvPr/>
        </p:nvSpPr>
        <p:spPr>
          <a:xfrm>
            <a:off x="9526472" y="1911570"/>
            <a:ext cx="95700" cy="95700"/>
          </a:xfrm>
          <a:prstGeom prst="rect">
            <a:avLst/>
          </a:prstGeom>
          <a:solidFill>
            <a:srgbClr val="7BCFA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Shape 3173"/>
          <p:cNvSpPr/>
          <p:nvPr/>
        </p:nvSpPr>
        <p:spPr>
          <a:xfrm>
            <a:off x="9031172" y="17972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Shape 3174"/>
          <p:cNvSpPr/>
          <p:nvPr/>
        </p:nvSpPr>
        <p:spPr>
          <a:xfrm>
            <a:off x="9335972" y="20639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Shape 3175"/>
          <p:cNvSpPr/>
          <p:nvPr/>
        </p:nvSpPr>
        <p:spPr>
          <a:xfrm>
            <a:off x="9660272" y="2087945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Shape 3176"/>
          <p:cNvSpPr/>
          <p:nvPr/>
        </p:nvSpPr>
        <p:spPr>
          <a:xfrm>
            <a:off x="9869372" y="1949670"/>
            <a:ext cx="95700" cy="95700"/>
          </a:xfrm>
          <a:prstGeom prst="rect">
            <a:avLst/>
          </a:prstGeom>
          <a:solidFill>
            <a:srgbClr val="FFE16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Shape 3177"/>
          <p:cNvSpPr/>
          <p:nvPr/>
        </p:nvSpPr>
        <p:spPr>
          <a:xfrm>
            <a:off x="10091197" y="2045370"/>
            <a:ext cx="95700" cy="95700"/>
          </a:xfrm>
          <a:prstGeom prst="rect">
            <a:avLst/>
          </a:prstGeom>
          <a:solidFill>
            <a:srgbClr val="ED9D9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8" name="Shape 3178"/>
          <p:cNvCxnSpPr/>
          <p:nvPr/>
        </p:nvCxnSpPr>
        <p:spPr>
          <a:xfrm>
            <a:off x="0" y="4077908"/>
            <a:ext cx="12188700" cy="0"/>
          </a:xfrm>
          <a:prstGeom prst="straightConnector1">
            <a:avLst/>
          </a:prstGeom>
          <a:noFill/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9" name="Shape 3179"/>
          <p:cNvSpPr/>
          <p:nvPr/>
        </p:nvSpPr>
        <p:spPr>
          <a:xfrm>
            <a:off x="8197272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11:00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0" name="Shape 3180"/>
          <p:cNvSpPr/>
          <p:nvPr/>
        </p:nvSpPr>
        <p:spPr>
          <a:xfrm>
            <a:off x="9759111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10:00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1" name="Shape 3181"/>
          <p:cNvSpPr/>
          <p:nvPr/>
        </p:nvSpPr>
        <p:spPr>
          <a:xfrm>
            <a:off x="-13478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16:00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2" name="Shape 3182"/>
          <p:cNvSpPr/>
          <p:nvPr/>
        </p:nvSpPr>
        <p:spPr>
          <a:xfrm>
            <a:off x="1619224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15:00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3" name="Shape 3183"/>
          <p:cNvSpPr/>
          <p:nvPr/>
        </p:nvSpPr>
        <p:spPr>
          <a:xfrm>
            <a:off x="3251926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14:00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4" name="Shape 3184"/>
          <p:cNvSpPr/>
          <p:nvPr/>
        </p:nvSpPr>
        <p:spPr>
          <a:xfrm>
            <a:off x="4900374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13:00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5" name="Shape 3185"/>
          <p:cNvSpPr/>
          <p:nvPr/>
        </p:nvSpPr>
        <p:spPr>
          <a:xfrm>
            <a:off x="6548823" y="4144602"/>
            <a:ext cx="8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12:00</a:t>
            </a:r>
            <a:endParaRPr sz="1900" b="0"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10759823" y="4144600"/>
            <a:ext cx="138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BCB43"/>
                </a:solidFill>
                <a:latin typeface="Open Sans"/>
                <a:ea typeface="Open Sans"/>
                <a:cs typeface="Open Sans"/>
                <a:sym typeface="Open Sans"/>
              </a:rPr>
              <a:t>Event Time</a:t>
            </a:r>
            <a:endParaRPr i="0" u="none" strike="noStrike" cap="none">
              <a:solidFill>
                <a:srgbClr val="FBCB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7" name="Shape 3187"/>
          <p:cNvSpPr/>
          <p:nvPr/>
        </p:nvSpPr>
        <p:spPr>
          <a:xfrm>
            <a:off x="8589570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Shape 3188"/>
          <p:cNvSpPr/>
          <p:nvPr/>
        </p:nvSpPr>
        <p:spPr>
          <a:xfrm>
            <a:off x="10154532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Shape 3189"/>
          <p:cNvSpPr/>
          <p:nvPr/>
        </p:nvSpPr>
        <p:spPr>
          <a:xfrm>
            <a:off x="6943473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Shape 3190"/>
          <p:cNvSpPr/>
          <p:nvPr/>
        </p:nvSpPr>
        <p:spPr>
          <a:xfrm>
            <a:off x="2013874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Shape 3191"/>
          <p:cNvSpPr/>
          <p:nvPr/>
        </p:nvSpPr>
        <p:spPr>
          <a:xfrm>
            <a:off x="5295024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Shape 3192"/>
          <p:cNvSpPr/>
          <p:nvPr/>
        </p:nvSpPr>
        <p:spPr>
          <a:xfrm>
            <a:off x="3646575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Shape 3193"/>
          <p:cNvSpPr/>
          <p:nvPr/>
        </p:nvSpPr>
        <p:spPr>
          <a:xfrm>
            <a:off x="381172" y="4016304"/>
            <a:ext cx="102900" cy="56700"/>
          </a:xfrm>
          <a:prstGeom prst="triangle">
            <a:avLst>
              <a:gd name="adj" fmla="val 50000"/>
            </a:avLst>
          </a:prstGeom>
          <a:solidFill>
            <a:srgbClr val="FBCB43"/>
          </a:solidFill>
          <a:ln w="9525" cap="flat" cmpd="sng">
            <a:solidFill>
              <a:srgbClr val="FBCB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Shape 3194"/>
          <p:cNvSpPr txBox="1"/>
          <p:nvPr/>
        </p:nvSpPr>
        <p:spPr>
          <a:xfrm>
            <a:off x="99450" y="4615250"/>
            <a:ext cx="38733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Input: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Example Output: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Pros: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9D97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ED9D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5" name="Shape 3195"/>
          <p:cNvSpPr txBox="1"/>
          <p:nvPr/>
        </p:nvSpPr>
        <p:spPr>
          <a:xfrm>
            <a:off x="4036250" y="4615250"/>
            <a:ext cx="78612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activity stream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Per-session group of activities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Reflects events as they occurred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complicated buffering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Completeness issues</a:t>
            </a:r>
            <a:endParaRPr sz="2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96" name="Shape 3196"/>
          <p:cNvGrpSpPr/>
          <p:nvPr/>
        </p:nvGrpSpPr>
        <p:grpSpPr>
          <a:xfrm>
            <a:off x="-13478" y="2416104"/>
            <a:ext cx="12202178" cy="497597"/>
            <a:chOff x="-13478" y="3330504"/>
            <a:chExt cx="12202178" cy="497597"/>
          </a:xfrm>
        </p:grpSpPr>
        <p:cxnSp>
          <p:nvCxnSpPr>
            <p:cNvPr id="3197" name="Shape 3197"/>
            <p:cNvCxnSpPr/>
            <p:nvPr/>
          </p:nvCxnSpPr>
          <p:spPr>
            <a:xfrm>
              <a:off x="0" y="3392108"/>
              <a:ext cx="12188700" cy="0"/>
            </a:xfrm>
            <a:prstGeom prst="straightConnector1">
              <a:avLst/>
            </a:prstGeom>
            <a:noFill/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98" name="Shape 3198"/>
            <p:cNvSpPr/>
            <p:nvPr/>
          </p:nvSpPr>
          <p:spPr>
            <a:xfrm>
              <a:off x="8197272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11:00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>
              <a:off x="9759111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10:00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>
              <a:off x="-13478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16:00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>
              <a:off x="161922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15:00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>
              <a:off x="3251926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14:00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>
              <a:off x="4900374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13:00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>
              <a:off x="6548823" y="3458802"/>
              <a:ext cx="89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12:00</a:t>
              </a:r>
              <a:endParaRPr sz="1900" b="0"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>
              <a:off x="10759823" y="3458800"/>
              <a:ext cx="138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6A7FA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Processing Time</a:t>
              </a:r>
              <a:endParaRPr i="0" u="none" strike="noStrike" cap="none">
                <a:solidFill>
                  <a:srgbClr val="76A7F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>
              <a:off x="8589570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1015453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6943473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201387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295024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3646575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381172" y="3330504"/>
              <a:ext cx="102900" cy="56700"/>
            </a:xfrm>
            <a:prstGeom prst="triangle">
              <a:avLst>
                <a:gd name="adj" fmla="val 50000"/>
              </a:avLst>
            </a:prstGeom>
            <a:solidFill>
              <a:srgbClr val="76A7FA"/>
            </a:solidFill>
            <a:ln w="9525" cap="flat" cmpd="sng">
              <a:solidFill>
                <a:srgbClr val="76A7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3" name="Shape 3213"/>
          <p:cNvSpPr/>
          <p:nvPr/>
        </p:nvSpPr>
        <p:spPr>
          <a:xfrm>
            <a:off x="0" y="218075"/>
            <a:ext cx="8857800" cy="798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Shape 3214"/>
          <p:cNvSpPr txBox="1"/>
          <p:nvPr/>
        </p:nvSpPr>
        <p:spPr>
          <a:xfrm>
            <a:off x="381075" y="245900"/>
            <a:ext cx="9183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AutoNum type="arabicPeriod" startAt="4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Windowing by Event Time - Sessions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5" name="Shape 3215"/>
          <p:cNvSpPr/>
          <p:nvPr/>
        </p:nvSpPr>
        <p:spPr>
          <a:xfrm>
            <a:off x="1442575" y="3349525"/>
            <a:ext cx="3990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Shape 3216"/>
          <p:cNvSpPr/>
          <p:nvPr/>
        </p:nvSpPr>
        <p:spPr>
          <a:xfrm>
            <a:off x="299575" y="3349525"/>
            <a:ext cx="8442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7" name="Shape 3217"/>
          <p:cNvGrpSpPr/>
          <p:nvPr/>
        </p:nvGrpSpPr>
        <p:grpSpPr>
          <a:xfrm>
            <a:off x="353544" y="3403520"/>
            <a:ext cx="1231975" cy="95700"/>
            <a:chOff x="7668744" y="654400"/>
            <a:chExt cx="1231975" cy="95700"/>
          </a:xfrm>
        </p:grpSpPr>
        <p:sp>
          <p:nvSpPr>
            <p:cNvPr id="3218" name="Shape 3218"/>
            <p:cNvSpPr/>
            <p:nvPr/>
          </p:nvSpPr>
          <p:spPr>
            <a:xfrm>
              <a:off x="7668744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8009794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8805019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7839269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2" name="Shape 3222"/>
          <p:cNvSpPr/>
          <p:nvPr/>
        </p:nvSpPr>
        <p:spPr>
          <a:xfrm>
            <a:off x="299575" y="2985750"/>
            <a:ext cx="11886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Shape 3223"/>
          <p:cNvSpPr/>
          <p:nvPr/>
        </p:nvSpPr>
        <p:spPr>
          <a:xfrm>
            <a:off x="222050" y="3713300"/>
            <a:ext cx="5685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Shape 3224"/>
          <p:cNvSpPr/>
          <p:nvPr/>
        </p:nvSpPr>
        <p:spPr>
          <a:xfrm>
            <a:off x="933704" y="3713300"/>
            <a:ext cx="8442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Shape 3225"/>
          <p:cNvSpPr/>
          <p:nvPr/>
        </p:nvSpPr>
        <p:spPr>
          <a:xfrm>
            <a:off x="2076702" y="3713300"/>
            <a:ext cx="3477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Shape 3226"/>
          <p:cNvSpPr/>
          <p:nvPr/>
        </p:nvSpPr>
        <p:spPr>
          <a:xfrm>
            <a:off x="2745275" y="2984433"/>
            <a:ext cx="6846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Shape 3227"/>
          <p:cNvSpPr/>
          <p:nvPr/>
        </p:nvSpPr>
        <p:spPr>
          <a:xfrm>
            <a:off x="3455595" y="2984433"/>
            <a:ext cx="3477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Shape 3228"/>
          <p:cNvSpPr/>
          <p:nvPr/>
        </p:nvSpPr>
        <p:spPr>
          <a:xfrm>
            <a:off x="4057902" y="2984433"/>
            <a:ext cx="3477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Shape 3229"/>
          <p:cNvSpPr/>
          <p:nvPr/>
        </p:nvSpPr>
        <p:spPr>
          <a:xfrm>
            <a:off x="4446198" y="2984433"/>
            <a:ext cx="2643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Shape 3230"/>
          <p:cNvSpPr/>
          <p:nvPr/>
        </p:nvSpPr>
        <p:spPr>
          <a:xfrm>
            <a:off x="2532576" y="3348205"/>
            <a:ext cx="3477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Shape 3231"/>
          <p:cNvSpPr/>
          <p:nvPr/>
        </p:nvSpPr>
        <p:spPr>
          <a:xfrm>
            <a:off x="3067300" y="3348194"/>
            <a:ext cx="16431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Shape 3232"/>
          <p:cNvSpPr/>
          <p:nvPr/>
        </p:nvSpPr>
        <p:spPr>
          <a:xfrm>
            <a:off x="2582910" y="3711969"/>
            <a:ext cx="9675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Shape 3233"/>
          <p:cNvSpPr/>
          <p:nvPr/>
        </p:nvSpPr>
        <p:spPr>
          <a:xfrm>
            <a:off x="3675552" y="3711969"/>
            <a:ext cx="9675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4" name="Shape 3234"/>
          <p:cNvGrpSpPr/>
          <p:nvPr/>
        </p:nvGrpSpPr>
        <p:grpSpPr>
          <a:xfrm>
            <a:off x="278281" y="3770040"/>
            <a:ext cx="1966275" cy="95700"/>
            <a:chOff x="7593481" y="868418"/>
            <a:chExt cx="1966275" cy="95700"/>
          </a:xfrm>
        </p:grpSpPr>
        <p:sp>
          <p:nvSpPr>
            <p:cNvPr id="3235" name="Shape 3235"/>
            <p:cNvSpPr/>
            <p:nvPr/>
          </p:nvSpPr>
          <p:spPr>
            <a:xfrm>
              <a:off x="880258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851223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9464056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759348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8313456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776443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1" name="Shape 3241"/>
          <p:cNvSpPr/>
          <p:nvPr/>
        </p:nvSpPr>
        <p:spPr>
          <a:xfrm>
            <a:off x="1594975" y="2985750"/>
            <a:ext cx="7893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2" name="Shape 3242"/>
          <p:cNvGrpSpPr/>
          <p:nvPr/>
        </p:nvGrpSpPr>
        <p:grpSpPr>
          <a:xfrm>
            <a:off x="358569" y="3037000"/>
            <a:ext cx="1955400" cy="95700"/>
            <a:chOff x="7673769" y="370000"/>
            <a:chExt cx="1955400" cy="95700"/>
          </a:xfrm>
        </p:grpSpPr>
        <p:sp>
          <p:nvSpPr>
            <p:cNvPr id="3243" name="Shape 3243"/>
            <p:cNvSpPr/>
            <p:nvPr/>
          </p:nvSpPr>
          <p:spPr>
            <a:xfrm>
              <a:off x="802601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95334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9180294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76737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89531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83134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81810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9314944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84458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2" name="Shape 3252"/>
          <p:cNvGrpSpPr/>
          <p:nvPr/>
        </p:nvGrpSpPr>
        <p:grpSpPr>
          <a:xfrm>
            <a:off x="2584644" y="3401824"/>
            <a:ext cx="2015325" cy="95700"/>
            <a:chOff x="7613844" y="1371593"/>
            <a:chExt cx="2015325" cy="95700"/>
          </a:xfrm>
        </p:grpSpPr>
        <p:sp>
          <p:nvSpPr>
            <p:cNvPr id="3253" name="Shape 3253"/>
            <p:cNvSpPr/>
            <p:nvPr/>
          </p:nvSpPr>
          <p:spPr>
            <a:xfrm>
              <a:off x="85122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9240269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82697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94106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86813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8142081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8876256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904599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76138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9533469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3" name="Shape 3263"/>
          <p:cNvGrpSpPr/>
          <p:nvPr/>
        </p:nvGrpSpPr>
        <p:grpSpPr>
          <a:xfrm>
            <a:off x="2639531" y="3768344"/>
            <a:ext cx="1762925" cy="95700"/>
            <a:chOff x="7668731" y="2202600"/>
            <a:chExt cx="1762925" cy="95700"/>
          </a:xfrm>
        </p:grpSpPr>
        <p:sp>
          <p:nvSpPr>
            <p:cNvPr id="3264" name="Shape 3264"/>
            <p:cNvSpPr/>
            <p:nvPr/>
          </p:nvSpPr>
          <p:spPr>
            <a:xfrm>
              <a:off x="93359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89531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91445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78392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7668731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87617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830050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812170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2" name="Shape 3272"/>
          <p:cNvGrpSpPr/>
          <p:nvPr/>
        </p:nvGrpSpPr>
        <p:grpSpPr>
          <a:xfrm>
            <a:off x="2810069" y="3035304"/>
            <a:ext cx="1789900" cy="95700"/>
            <a:chOff x="7839269" y="1028187"/>
            <a:chExt cx="1789900" cy="95700"/>
          </a:xfrm>
        </p:grpSpPr>
        <p:sp>
          <p:nvSpPr>
            <p:cNvPr id="3273" name="Shape 3273"/>
            <p:cNvSpPr/>
            <p:nvPr/>
          </p:nvSpPr>
          <p:spPr>
            <a:xfrm>
              <a:off x="95334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812171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91445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85415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78392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Shape 3278"/>
          <p:cNvSpPr/>
          <p:nvPr/>
        </p:nvSpPr>
        <p:spPr>
          <a:xfrm>
            <a:off x="6014575" y="3349525"/>
            <a:ext cx="3990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Shape 3279"/>
          <p:cNvSpPr/>
          <p:nvPr/>
        </p:nvSpPr>
        <p:spPr>
          <a:xfrm>
            <a:off x="4871575" y="3349525"/>
            <a:ext cx="8442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0" name="Shape 3280"/>
          <p:cNvGrpSpPr/>
          <p:nvPr/>
        </p:nvGrpSpPr>
        <p:grpSpPr>
          <a:xfrm>
            <a:off x="4925544" y="3403520"/>
            <a:ext cx="1231975" cy="95700"/>
            <a:chOff x="7668744" y="654400"/>
            <a:chExt cx="1231975" cy="95700"/>
          </a:xfrm>
        </p:grpSpPr>
        <p:sp>
          <p:nvSpPr>
            <p:cNvPr id="3281" name="Shape 3281"/>
            <p:cNvSpPr/>
            <p:nvPr/>
          </p:nvSpPr>
          <p:spPr>
            <a:xfrm>
              <a:off x="7668744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8009794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8805019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7839269" y="654400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5" name="Shape 3285"/>
          <p:cNvSpPr/>
          <p:nvPr/>
        </p:nvSpPr>
        <p:spPr>
          <a:xfrm>
            <a:off x="4871575" y="2985750"/>
            <a:ext cx="11886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6" name="Shape 3286"/>
          <p:cNvSpPr/>
          <p:nvPr/>
        </p:nvSpPr>
        <p:spPr>
          <a:xfrm>
            <a:off x="4794050" y="3713300"/>
            <a:ext cx="5685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Shape 3287"/>
          <p:cNvSpPr/>
          <p:nvPr/>
        </p:nvSpPr>
        <p:spPr>
          <a:xfrm>
            <a:off x="5505704" y="3713300"/>
            <a:ext cx="8442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8" name="Shape 3288"/>
          <p:cNvSpPr/>
          <p:nvPr/>
        </p:nvSpPr>
        <p:spPr>
          <a:xfrm>
            <a:off x="6648702" y="3713300"/>
            <a:ext cx="3477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Shape 3289"/>
          <p:cNvSpPr/>
          <p:nvPr/>
        </p:nvSpPr>
        <p:spPr>
          <a:xfrm>
            <a:off x="7317275" y="2984433"/>
            <a:ext cx="6846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Shape 3290"/>
          <p:cNvSpPr/>
          <p:nvPr/>
        </p:nvSpPr>
        <p:spPr>
          <a:xfrm>
            <a:off x="8027595" y="2984433"/>
            <a:ext cx="3477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Shape 3291"/>
          <p:cNvSpPr/>
          <p:nvPr/>
        </p:nvSpPr>
        <p:spPr>
          <a:xfrm>
            <a:off x="8629902" y="2984433"/>
            <a:ext cx="3477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Shape 3292"/>
          <p:cNvSpPr/>
          <p:nvPr/>
        </p:nvSpPr>
        <p:spPr>
          <a:xfrm>
            <a:off x="9018198" y="2984433"/>
            <a:ext cx="2643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Shape 3293"/>
          <p:cNvSpPr/>
          <p:nvPr/>
        </p:nvSpPr>
        <p:spPr>
          <a:xfrm>
            <a:off x="7104576" y="3348205"/>
            <a:ext cx="3477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Shape 3294"/>
          <p:cNvSpPr/>
          <p:nvPr/>
        </p:nvSpPr>
        <p:spPr>
          <a:xfrm>
            <a:off x="7639300" y="3348194"/>
            <a:ext cx="16431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Shape 3295"/>
          <p:cNvSpPr/>
          <p:nvPr/>
        </p:nvSpPr>
        <p:spPr>
          <a:xfrm>
            <a:off x="7154910" y="3711969"/>
            <a:ext cx="9675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Shape 3296"/>
          <p:cNvSpPr/>
          <p:nvPr/>
        </p:nvSpPr>
        <p:spPr>
          <a:xfrm>
            <a:off x="8247552" y="3711969"/>
            <a:ext cx="9675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7" name="Shape 3297"/>
          <p:cNvGrpSpPr/>
          <p:nvPr/>
        </p:nvGrpSpPr>
        <p:grpSpPr>
          <a:xfrm>
            <a:off x="4850281" y="3770040"/>
            <a:ext cx="1966275" cy="95700"/>
            <a:chOff x="7593481" y="868418"/>
            <a:chExt cx="1966275" cy="95700"/>
          </a:xfrm>
        </p:grpSpPr>
        <p:sp>
          <p:nvSpPr>
            <p:cNvPr id="3298" name="Shape 3298"/>
            <p:cNvSpPr/>
            <p:nvPr/>
          </p:nvSpPr>
          <p:spPr>
            <a:xfrm>
              <a:off x="880258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851223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9464056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759348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8313456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7764431" y="868418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4" name="Shape 3304"/>
          <p:cNvSpPr/>
          <p:nvPr/>
        </p:nvSpPr>
        <p:spPr>
          <a:xfrm>
            <a:off x="6166975" y="2985750"/>
            <a:ext cx="789300" cy="206700"/>
          </a:xfrm>
          <a:prstGeom prst="rect">
            <a:avLst/>
          </a:prstGeom>
          <a:solidFill>
            <a:srgbClr val="A0C3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5" name="Shape 3305"/>
          <p:cNvGrpSpPr/>
          <p:nvPr/>
        </p:nvGrpSpPr>
        <p:grpSpPr>
          <a:xfrm>
            <a:off x="4930569" y="3037000"/>
            <a:ext cx="1955400" cy="95700"/>
            <a:chOff x="7673769" y="370000"/>
            <a:chExt cx="1955400" cy="95700"/>
          </a:xfrm>
        </p:grpSpPr>
        <p:sp>
          <p:nvSpPr>
            <p:cNvPr id="3306" name="Shape 3306"/>
            <p:cNvSpPr/>
            <p:nvPr/>
          </p:nvSpPr>
          <p:spPr>
            <a:xfrm>
              <a:off x="802601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95334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9180294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76737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89531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83134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81810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9314944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8445869" y="370000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Shape 3315"/>
          <p:cNvGrpSpPr/>
          <p:nvPr/>
        </p:nvGrpSpPr>
        <p:grpSpPr>
          <a:xfrm>
            <a:off x="7156644" y="3401824"/>
            <a:ext cx="2015325" cy="95700"/>
            <a:chOff x="7613844" y="1371593"/>
            <a:chExt cx="2015325" cy="95700"/>
          </a:xfrm>
        </p:grpSpPr>
        <p:sp>
          <p:nvSpPr>
            <p:cNvPr id="3316" name="Shape 3316"/>
            <p:cNvSpPr/>
            <p:nvPr/>
          </p:nvSpPr>
          <p:spPr>
            <a:xfrm>
              <a:off x="85122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9240269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82697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94106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86813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8142081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8876256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904599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7613844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9533469" y="1371593"/>
              <a:ext cx="95700" cy="95700"/>
            </a:xfrm>
            <a:prstGeom prst="rect">
              <a:avLst/>
            </a:prstGeom>
            <a:solidFill>
              <a:srgbClr val="FFE16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6" name="Shape 3326"/>
          <p:cNvGrpSpPr/>
          <p:nvPr/>
        </p:nvGrpSpPr>
        <p:grpSpPr>
          <a:xfrm>
            <a:off x="7211531" y="3768344"/>
            <a:ext cx="1762925" cy="95700"/>
            <a:chOff x="7668731" y="2202600"/>
            <a:chExt cx="1762925" cy="95700"/>
          </a:xfrm>
        </p:grpSpPr>
        <p:sp>
          <p:nvSpPr>
            <p:cNvPr id="3327" name="Shape 3327"/>
            <p:cNvSpPr/>
            <p:nvPr/>
          </p:nvSpPr>
          <p:spPr>
            <a:xfrm>
              <a:off x="93359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89531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91445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78392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7668731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876175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830050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8121706" y="2202600"/>
              <a:ext cx="95700" cy="95700"/>
            </a:xfrm>
            <a:prstGeom prst="rect">
              <a:avLst/>
            </a:prstGeom>
            <a:solidFill>
              <a:srgbClr val="7BCFA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Shape 3335"/>
          <p:cNvGrpSpPr/>
          <p:nvPr/>
        </p:nvGrpSpPr>
        <p:grpSpPr>
          <a:xfrm>
            <a:off x="7382069" y="3035304"/>
            <a:ext cx="1789900" cy="95700"/>
            <a:chOff x="7839269" y="1028187"/>
            <a:chExt cx="1789900" cy="95700"/>
          </a:xfrm>
        </p:grpSpPr>
        <p:sp>
          <p:nvSpPr>
            <p:cNvPr id="3336" name="Shape 3336"/>
            <p:cNvSpPr/>
            <p:nvPr/>
          </p:nvSpPr>
          <p:spPr>
            <a:xfrm>
              <a:off x="95334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812171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91445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85415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7839269" y="1028187"/>
              <a:ext cx="95700" cy="95700"/>
            </a:xfrm>
            <a:prstGeom prst="rect">
              <a:avLst/>
            </a:prstGeom>
            <a:solidFill>
              <a:srgbClr val="ED9D97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41" name="Shape 3341"/>
          <p:cNvCxnSpPr>
            <a:stCxn id="3299" idx="0"/>
            <a:endCxn id="3105" idx="3"/>
          </p:cNvCxnSpPr>
          <p:nvPr/>
        </p:nvCxnSpPr>
        <p:spPr>
          <a:xfrm rot="10800000">
            <a:off x="3522481" y="1725840"/>
            <a:ext cx="2294400" cy="2044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3342" name="Shape 3342"/>
          <p:cNvCxnSpPr/>
          <p:nvPr/>
        </p:nvCxnSpPr>
        <p:spPr>
          <a:xfrm rot="10800000">
            <a:off x="5262700" y="2152428"/>
            <a:ext cx="2376600" cy="1363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Shape 199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887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600" dirty="0" smtClean="0">
                <a:latin typeface="+mn-ea"/>
                <a:ea typeface="+mn-ea"/>
              </a:rPr>
              <a:t>谢 谢</a:t>
            </a:r>
            <a:endParaRPr sz="16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80141" y="1404837"/>
            <a:ext cx="0" cy="4355022"/>
          </a:xfrm>
          <a:custGeom>
            <a:avLst/>
            <a:gdLst/>
            <a:ahLst/>
            <a:cxnLst/>
            <a:rect l="l" t="t" r="r" b="b"/>
            <a:pathLst>
              <a:path h="7183120">
                <a:moveTo>
                  <a:pt x="0" y="0"/>
                </a:moveTo>
                <a:lnTo>
                  <a:pt x="0" y="7183021"/>
                </a:lnTo>
              </a:path>
            </a:pathLst>
          </a:custGeom>
          <a:ln w="31412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" name="object 4"/>
          <p:cNvSpPr/>
          <p:nvPr/>
        </p:nvSpPr>
        <p:spPr>
          <a:xfrm>
            <a:off x="1911429" y="1336574"/>
            <a:ext cx="2042320" cy="53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5" name="object 5"/>
          <p:cNvSpPr/>
          <p:nvPr/>
        </p:nvSpPr>
        <p:spPr>
          <a:xfrm>
            <a:off x="1977915" y="1417606"/>
            <a:ext cx="1913506" cy="369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 txBox="1"/>
          <p:nvPr/>
        </p:nvSpPr>
        <p:spPr>
          <a:xfrm>
            <a:off x="1933846" y="1347083"/>
            <a:ext cx="1997720" cy="383405"/>
          </a:xfrm>
          <a:prstGeom prst="rect">
            <a:avLst/>
          </a:prstGeom>
          <a:solidFill>
            <a:srgbClr val="66BAEA"/>
          </a:solidFill>
        </p:spPr>
        <p:txBody>
          <a:bodyPr vert="horz" wrap="square" lIns="0" tIns="107028" rIns="0" bIns="0" rtlCol="0">
            <a:spAutoFit/>
          </a:bodyPr>
          <a:lstStyle/>
          <a:p>
            <a:pPr marL="85855">
              <a:spcBef>
                <a:spcPts val="843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离线（批量</a:t>
            </a:r>
            <a:r>
              <a:rPr sz="1789" spc="6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）</a:t>
            </a: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计算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0867" y="1351118"/>
            <a:ext cx="2044396" cy="531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8" name="object 8"/>
          <p:cNvSpPr/>
          <p:nvPr/>
        </p:nvSpPr>
        <p:spPr>
          <a:xfrm>
            <a:off x="8530780" y="1432144"/>
            <a:ext cx="768727" cy="369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9" name="object 9"/>
          <p:cNvSpPr txBox="1"/>
          <p:nvPr/>
        </p:nvSpPr>
        <p:spPr>
          <a:xfrm>
            <a:off x="7914356" y="1361367"/>
            <a:ext cx="1997720" cy="383405"/>
          </a:xfrm>
          <a:prstGeom prst="rect">
            <a:avLst/>
          </a:prstGeom>
          <a:solidFill>
            <a:srgbClr val="F1943B"/>
          </a:solidFill>
        </p:spPr>
        <p:txBody>
          <a:bodyPr vert="horz" wrap="square" lIns="0" tIns="107028" rIns="0" bIns="0" rtlCol="0">
            <a:spAutoFit/>
          </a:bodyPr>
          <a:lstStyle/>
          <a:p>
            <a:pPr marL="657196">
              <a:spcBef>
                <a:spcPts val="843"/>
              </a:spcBef>
            </a:pPr>
            <a:r>
              <a:rPr sz="1789" spc="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流计算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7338" y="2028962"/>
            <a:ext cx="1973008" cy="1973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1" name="object 11"/>
          <p:cNvSpPr/>
          <p:nvPr/>
        </p:nvSpPr>
        <p:spPr>
          <a:xfrm>
            <a:off x="2600104" y="2354473"/>
            <a:ext cx="3002767" cy="12696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2" name="object 12"/>
          <p:cNvSpPr/>
          <p:nvPr/>
        </p:nvSpPr>
        <p:spPr>
          <a:xfrm>
            <a:off x="7279521" y="4001964"/>
            <a:ext cx="1288714" cy="1269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3" name="object 13"/>
          <p:cNvSpPr/>
          <p:nvPr/>
        </p:nvSpPr>
        <p:spPr>
          <a:xfrm>
            <a:off x="7279521" y="2500962"/>
            <a:ext cx="1269669" cy="1269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4" name="object 14"/>
          <p:cNvSpPr/>
          <p:nvPr/>
        </p:nvSpPr>
        <p:spPr>
          <a:xfrm>
            <a:off x="9202625" y="2368198"/>
            <a:ext cx="2031471" cy="12696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5" name="object 15"/>
          <p:cNvSpPr/>
          <p:nvPr/>
        </p:nvSpPr>
        <p:spPr>
          <a:xfrm>
            <a:off x="3296487" y="4001964"/>
            <a:ext cx="1269669" cy="12696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6" name="object 16"/>
          <p:cNvSpPr txBox="1"/>
          <p:nvPr/>
        </p:nvSpPr>
        <p:spPr>
          <a:xfrm>
            <a:off x="1824083" y="5599742"/>
            <a:ext cx="1793290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开船去湖里打鱼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2293" y="5599742"/>
            <a:ext cx="1539195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拦河建坝发电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8302" y="2983282"/>
            <a:ext cx="1954986" cy="1591169"/>
          </a:xfrm>
          <a:custGeom>
            <a:avLst/>
            <a:gdLst/>
            <a:ahLst/>
            <a:cxnLst/>
            <a:rect l="l" t="t" r="r" b="b"/>
            <a:pathLst>
              <a:path w="3224529" h="2624454">
                <a:moveTo>
                  <a:pt x="2794803" y="369000"/>
                </a:moveTo>
                <a:lnTo>
                  <a:pt x="2728716" y="355992"/>
                </a:lnTo>
                <a:lnTo>
                  <a:pt x="2662661" y="342999"/>
                </a:lnTo>
                <a:lnTo>
                  <a:pt x="2596673" y="330035"/>
                </a:lnTo>
                <a:lnTo>
                  <a:pt x="2530782" y="317114"/>
                </a:lnTo>
                <a:lnTo>
                  <a:pt x="2465023" y="304251"/>
                </a:lnTo>
                <a:lnTo>
                  <a:pt x="2399429" y="291459"/>
                </a:lnTo>
                <a:lnTo>
                  <a:pt x="2334031" y="278754"/>
                </a:lnTo>
                <a:lnTo>
                  <a:pt x="2268864" y="266149"/>
                </a:lnTo>
                <a:lnTo>
                  <a:pt x="2203959" y="253659"/>
                </a:lnTo>
                <a:lnTo>
                  <a:pt x="2139350" y="241298"/>
                </a:lnTo>
                <a:lnTo>
                  <a:pt x="2075069" y="229081"/>
                </a:lnTo>
                <a:lnTo>
                  <a:pt x="2011150" y="217023"/>
                </a:lnTo>
                <a:lnTo>
                  <a:pt x="1947625" y="205136"/>
                </a:lnTo>
                <a:lnTo>
                  <a:pt x="1884527" y="193437"/>
                </a:lnTo>
                <a:lnTo>
                  <a:pt x="1821889" y="181938"/>
                </a:lnTo>
                <a:lnTo>
                  <a:pt x="1759744" y="170655"/>
                </a:lnTo>
                <a:lnTo>
                  <a:pt x="1698124" y="159602"/>
                </a:lnTo>
                <a:lnTo>
                  <a:pt x="1637063" y="148794"/>
                </a:lnTo>
                <a:lnTo>
                  <a:pt x="1576593" y="138244"/>
                </a:lnTo>
                <a:lnTo>
                  <a:pt x="1516748" y="127967"/>
                </a:lnTo>
                <a:lnTo>
                  <a:pt x="1457559" y="117977"/>
                </a:lnTo>
                <a:lnTo>
                  <a:pt x="1399060" y="108289"/>
                </a:lnTo>
                <a:lnTo>
                  <a:pt x="1341284" y="98917"/>
                </a:lnTo>
                <a:lnTo>
                  <a:pt x="1284264" y="89876"/>
                </a:lnTo>
                <a:lnTo>
                  <a:pt x="1228032" y="81180"/>
                </a:lnTo>
                <a:lnTo>
                  <a:pt x="1172621" y="72843"/>
                </a:lnTo>
                <a:lnTo>
                  <a:pt x="1118064" y="64879"/>
                </a:lnTo>
                <a:lnTo>
                  <a:pt x="1064395" y="57304"/>
                </a:lnTo>
                <a:lnTo>
                  <a:pt x="1011645" y="50130"/>
                </a:lnTo>
                <a:lnTo>
                  <a:pt x="959847" y="43374"/>
                </a:lnTo>
                <a:lnTo>
                  <a:pt x="909036" y="37049"/>
                </a:lnTo>
                <a:lnTo>
                  <a:pt x="859242" y="31169"/>
                </a:lnTo>
                <a:lnTo>
                  <a:pt x="810500" y="25749"/>
                </a:lnTo>
                <a:lnTo>
                  <a:pt x="762842" y="20803"/>
                </a:lnTo>
                <a:lnTo>
                  <a:pt x="716301" y="16345"/>
                </a:lnTo>
                <a:lnTo>
                  <a:pt x="670910" y="12391"/>
                </a:lnTo>
                <a:lnTo>
                  <a:pt x="626701" y="8954"/>
                </a:lnTo>
                <a:lnTo>
                  <a:pt x="583708" y="6048"/>
                </a:lnTo>
                <a:lnTo>
                  <a:pt x="541963" y="3689"/>
                </a:lnTo>
                <a:lnTo>
                  <a:pt x="501500" y="1890"/>
                </a:lnTo>
                <a:lnTo>
                  <a:pt x="462350" y="666"/>
                </a:lnTo>
                <a:lnTo>
                  <a:pt x="388124" y="0"/>
                </a:lnTo>
                <a:lnTo>
                  <a:pt x="353114" y="586"/>
                </a:lnTo>
                <a:lnTo>
                  <a:pt x="287462" y="3670"/>
                </a:lnTo>
                <a:lnTo>
                  <a:pt x="227855" y="9398"/>
                </a:lnTo>
                <a:lnTo>
                  <a:pt x="174556" y="17885"/>
                </a:lnTo>
                <a:lnTo>
                  <a:pt x="127826" y="29246"/>
                </a:lnTo>
                <a:lnTo>
                  <a:pt x="87930" y="43595"/>
                </a:lnTo>
                <a:lnTo>
                  <a:pt x="41471" y="70975"/>
                </a:lnTo>
                <a:lnTo>
                  <a:pt x="11866" y="105727"/>
                </a:lnTo>
                <a:lnTo>
                  <a:pt x="0" y="148239"/>
                </a:lnTo>
                <a:lnTo>
                  <a:pt x="140" y="164200"/>
                </a:lnTo>
                <a:lnTo>
                  <a:pt x="536029" y="721342"/>
                </a:lnTo>
                <a:lnTo>
                  <a:pt x="1640244" y="1543478"/>
                </a:lnTo>
                <a:lnTo>
                  <a:pt x="2731034" y="2295144"/>
                </a:lnTo>
                <a:lnTo>
                  <a:pt x="3224406" y="2623998"/>
                </a:lnTo>
              </a:path>
            </a:pathLst>
          </a:custGeom>
          <a:ln w="628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9" name="object 19"/>
          <p:cNvSpPr/>
          <p:nvPr/>
        </p:nvSpPr>
        <p:spPr>
          <a:xfrm>
            <a:off x="8099029" y="2757180"/>
            <a:ext cx="1570644" cy="18231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</p:spTree>
    <p:extLst>
      <p:ext uri="{BB962C8B-B14F-4D97-AF65-F5344CB8AC3E}">
        <p14:creationId xmlns:p14="http://schemas.microsoft.com/office/powerpoint/2010/main" val="4669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80141" y="1404837"/>
            <a:ext cx="0" cy="4355022"/>
          </a:xfrm>
          <a:custGeom>
            <a:avLst/>
            <a:gdLst/>
            <a:ahLst/>
            <a:cxnLst/>
            <a:rect l="l" t="t" r="r" b="b"/>
            <a:pathLst>
              <a:path h="7183120">
                <a:moveTo>
                  <a:pt x="0" y="0"/>
                </a:moveTo>
                <a:lnTo>
                  <a:pt x="0" y="7183021"/>
                </a:lnTo>
              </a:path>
            </a:pathLst>
          </a:custGeom>
          <a:ln w="31412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" name="object 4"/>
          <p:cNvSpPr/>
          <p:nvPr/>
        </p:nvSpPr>
        <p:spPr>
          <a:xfrm>
            <a:off x="1417033" y="2311546"/>
            <a:ext cx="3136139" cy="3141529"/>
          </a:xfrm>
          <a:custGeom>
            <a:avLst/>
            <a:gdLst/>
            <a:ahLst/>
            <a:cxnLst/>
            <a:rect l="l" t="t" r="r" b="b"/>
            <a:pathLst>
              <a:path w="5172709" h="5181600">
                <a:moveTo>
                  <a:pt x="2871060" y="5168900"/>
                </a:moveTo>
                <a:lnTo>
                  <a:pt x="2301242" y="5168900"/>
                </a:lnTo>
                <a:lnTo>
                  <a:pt x="2348146" y="5181600"/>
                </a:lnTo>
                <a:lnTo>
                  <a:pt x="2824156" y="5181600"/>
                </a:lnTo>
                <a:lnTo>
                  <a:pt x="2871060" y="5168900"/>
                </a:lnTo>
                <a:close/>
              </a:path>
              <a:path w="5172709" h="5181600">
                <a:moveTo>
                  <a:pt x="2964109" y="5156200"/>
                </a:moveTo>
                <a:lnTo>
                  <a:pt x="2208193" y="5156200"/>
                </a:lnTo>
                <a:lnTo>
                  <a:pt x="2254589" y="5168900"/>
                </a:lnTo>
                <a:lnTo>
                  <a:pt x="2917713" y="5168900"/>
                </a:lnTo>
                <a:lnTo>
                  <a:pt x="2964109" y="5156200"/>
                </a:lnTo>
                <a:close/>
              </a:path>
              <a:path w="5172709" h="5181600">
                <a:moveTo>
                  <a:pt x="3101673" y="5130800"/>
                </a:moveTo>
                <a:lnTo>
                  <a:pt x="2070629" y="5130800"/>
                </a:lnTo>
                <a:lnTo>
                  <a:pt x="2162063" y="5156200"/>
                </a:lnTo>
                <a:lnTo>
                  <a:pt x="3010239" y="5156200"/>
                </a:lnTo>
                <a:lnTo>
                  <a:pt x="3101673" y="5130800"/>
                </a:lnTo>
                <a:close/>
              </a:path>
              <a:path w="5172709" h="5181600">
                <a:moveTo>
                  <a:pt x="3281026" y="88900"/>
                </a:moveTo>
                <a:lnTo>
                  <a:pt x="1891275" y="88900"/>
                </a:lnTo>
                <a:lnTo>
                  <a:pt x="1847213" y="101600"/>
                </a:lnTo>
                <a:lnTo>
                  <a:pt x="1803477" y="127000"/>
                </a:lnTo>
                <a:lnTo>
                  <a:pt x="1631940" y="177800"/>
                </a:lnTo>
                <a:lnTo>
                  <a:pt x="1589945" y="203200"/>
                </a:lnTo>
                <a:lnTo>
                  <a:pt x="1548322" y="215900"/>
                </a:lnTo>
                <a:lnTo>
                  <a:pt x="1507077" y="241300"/>
                </a:lnTo>
                <a:lnTo>
                  <a:pt x="1466218" y="254000"/>
                </a:lnTo>
                <a:lnTo>
                  <a:pt x="1425753" y="279400"/>
                </a:lnTo>
                <a:lnTo>
                  <a:pt x="1385689" y="292100"/>
                </a:lnTo>
                <a:lnTo>
                  <a:pt x="1346034" y="317500"/>
                </a:lnTo>
                <a:lnTo>
                  <a:pt x="1267980" y="368300"/>
                </a:lnTo>
                <a:lnTo>
                  <a:pt x="1229597" y="381000"/>
                </a:lnTo>
                <a:lnTo>
                  <a:pt x="1154154" y="431800"/>
                </a:lnTo>
                <a:lnTo>
                  <a:pt x="1080528" y="482600"/>
                </a:lnTo>
                <a:lnTo>
                  <a:pt x="1008779" y="533400"/>
                </a:lnTo>
                <a:lnTo>
                  <a:pt x="973627" y="571500"/>
                </a:lnTo>
                <a:lnTo>
                  <a:pt x="938967" y="596900"/>
                </a:lnTo>
                <a:lnTo>
                  <a:pt x="904806" y="622300"/>
                </a:lnTo>
                <a:lnTo>
                  <a:pt x="871153" y="647700"/>
                </a:lnTo>
                <a:lnTo>
                  <a:pt x="838013" y="685800"/>
                </a:lnTo>
                <a:lnTo>
                  <a:pt x="805396" y="711200"/>
                </a:lnTo>
                <a:lnTo>
                  <a:pt x="773309" y="749300"/>
                </a:lnTo>
                <a:lnTo>
                  <a:pt x="741758" y="774700"/>
                </a:lnTo>
                <a:lnTo>
                  <a:pt x="710753" y="812800"/>
                </a:lnTo>
                <a:lnTo>
                  <a:pt x="680299" y="838200"/>
                </a:lnTo>
                <a:lnTo>
                  <a:pt x="650406" y="876300"/>
                </a:lnTo>
                <a:lnTo>
                  <a:pt x="621080" y="901700"/>
                </a:lnTo>
                <a:lnTo>
                  <a:pt x="592329" y="939800"/>
                </a:lnTo>
                <a:lnTo>
                  <a:pt x="564160" y="977900"/>
                </a:lnTo>
                <a:lnTo>
                  <a:pt x="536581" y="1016000"/>
                </a:lnTo>
                <a:lnTo>
                  <a:pt x="509600" y="1054100"/>
                </a:lnTo>
                <a:lnTo>
                  <a:pt x="483224" y="1079500"/>
                </a:lnTo>
                <a:lnTo>
                  <a:pt x="457461" y="1117600"/>
                </a:lnTo>
                <a:lnTo>
                  <a:pt x="432318" y="1155700"/>
                </a:lnTo>
                <a:lnTo>
                  <a:pt x="407803" y="1193800"/>
                </a:lnTo>
                <a:lnTo>
                  <a:pt x="383923" y="1231900"/>
                </a:lnTo>
                <a:lnTo>
                  <a:pt x="360687" y="1270000"/>
                </a:lnTo>
                <a:lnTo>
                  <a:pt x="338100" y="1308100"/>
                </a:lnTo>
                <a:lnTo>
                  <a:pt x="316172" y="1346200"/>
                </a:lnTo>
                <a:lnTo>
                  <a:pt x="294909" y="1384300"/>
                </a:lnTo>
                <a:lnTo>
                  <a:pt x="274319" y="1435100"/>
                </a:lnTo>
                <a:lnTo>
                  <a:pt x="254410" y="1473200"/>
                </a:lnTo>
                <a:lnTo>
                  <a:pt x="235190" y="1511300"/>
                </a:lnTo>
                <a:lnTo>
                  <a:pt x="216665" y="1549400"/>
                </a:lnTo>
                <a:lnTo>
                  <a:pt x="198843" y="1600200"/>
                </a:lnTo>
                <a:lnTo>
                  <a:pt x="181732" y="1638300"/>
                </a:lnTo>
                <a:lnTo>
                  <a:pt x="165340" y="1676400"/>
                </a:lnTo>
                <a:lnTo>
                  <a:pt x="149674" y="1727200"/>
                </a:lnTo>
                <a:lnTo>
                  <a:pt x="134741" y="1765300"/>
                </a:lnTo>
                <a:lnTo>
                  <a:pt x="120550" y="1803400"/>
                </a:lnTo>
                <a:lnTo>
                  <a:pt x="107107" y="1854200"/>
                </a:lnTo>
                <a:lnTo>
                  <a:pt x="94420" y="1892300"/>
                </a:lnTo>
                <a:lnTo>
                  <a:pt x="82497" y="1943100"/>
                </a:lnTo>
                <a:lnTo>
                  <a:pt x="71345" y="1981200"/>
                </a:lnTo>
                <a:lnTo>
                  <a:pt x="60972" y="2032000"/>
                </a:lnTo>
                <a:lnTo>
                  <a:pt x="51386" y="2082800"/>
                </a:lnTo>
                <a:lnTo>
                  <a:pt x="42593" y="2120900"/>
                </a:lnTo>
                <a:lnTo>
                  <a:pt x="34603" y="2171700"/>
                </a:lnTo>
                <a:lnTo>
                  <a:pt x="27421" y="2209800"/>
                </a:lnTo>
                <a:lnTo>
                  <a:pt x="21056" y="2260600"/>
                </a:lnTo>
                <a:lnTo>
                  <a:pt x="15515" y="2311400"/>
                </a:lnTo>
                <a:lnTo>
                  <a:pt x="10805" y="2349500"/>
                </a:lnTo>
                <a:lnTo>
                  <a:pt x="6935" y="2400300"/>
                </a:lnTo>
                <a:lnTo>
                  <a:pt x="3912" y="2451100"/>
                </a:lnTo>
                <a:lnTo>
                  <a:pt x="1744" y="2501900"/>
                </a:lnTo>
                <a:lnTo>
                  <a:pt x="437" y="2540000"/>
                </a:lnTo>
                <a:lnTo>
                  <a:pt x="0" y="2590800"/>
                </a:lnTo>
                <a:lnTo>
                  <a:pt x="437" y="2641600"/>
                </a:lnTo>
                <a:lnTo>
                  <a:pt x="1744" y="2692400"/>
                </a:lnTo>
                <a:lnTo>
                  <a:pt x="3912" y="2743200"/>
                </a:lnTo>
                <a:lnTo>
                  <a:pt x="6935" y="2781300"/>
                </a:lnTo>
                <a:lnTo>
                  <a:pt x="10805" y="2832100"/>
                </a:lnTo>
                <a:lnTo>
                  <a:pt x="15515" y="2882900"/>
                </a:lnTo>
                <a:lnTo>
                  <a:pt x="21056" y="2921000"/>
                </a:lnTo>
                <a:lnTo>
                  <a:pt x="27421" y="2971800"/>
                </a:lnTo>
                <a:lnTo>
                  <a:pt x="34603" y="3022600"/>
                </a:lnTo>
                <a:lnTo>
                  <a:pt x="42593" y="3060700"/>
                </a:lnTo>
                <a:lnTo>
                  <a:pt x="51386" y="3111500"/>
                </a:lnTo>
                <a:lnTo>
                  <a:pt x="60972" y="3162300"/>
                </a:lnTo>
                <a:lnTo>
                  <a:pt x="71345" y="3200400"/>
                </a:lnTo>
                <a:lnTo>
                  <a:pt x="82497" y="3251200"/>
                </a:lnTo>
                <a:lnTo>
                  <a:pt x="94420" y="3289300"/>
                </a:lnTo>
                <a:lnTo>
                  <a:pt x="107107" y="3340100"/>
                </a:lnTo>
                <a:lnTo>
                  <a:pt x="120550" y="3378200"/>
                </a:lnTo>
                <a:lnTo>
                  <a:pt x="134741" y="3429000"/>
                </a:lnTo>
                <a:lnTo>
                  <a:pt x="149674" y="3467100"/>
                </a:lnTo>
                <a:lnTo>
                  <a:pt x="165340" y="3505200"/>
                </a:lnTo>
                <a:lnTo>
                  <a:pt x="181732" y="3556000"/>
                </a:lnTo>
                <a:lnTo>
                  <a:pt x="198843" y="3594100"/>
                </a:lnTo>
                <a:lnTo>
                  <a:pt x="216665" y="3632200"/>
                </a:lnTo>
                <a:lnTo>
                  <a:pt x="235190" y="3670300"/>
                </a:lnTo>
                <a:lnTo>
                  <a:pt x="254410" y="3721100"/>
                </a:lnTo>
                <a:lnTo>
                  <a:pt x="274319" y="3759200"/>
                </a:lnTo>
                <a:lnTo>
                  <a:pt x="294909" y="3797300"/>
                </a:lnTo>
                <a:lnTo>
                  <a:pt x="316172" y="3835400"/>
                </a:lnTo>
                <a:lnTo>
                  <a:pt x="338100" y="3873500"/>
                </a:lnTo>
                <a:lnTo>
                  <a:pt x="360687" y="3911600"/>
                </a:lnTo>
                <a:lnTo>
                  <a:pt x="383923" y="3949700"/>
                </a:lnTo>
                <a:lnTo>
                  <a:pt x="407803" y="3987800"/>
                </a:lnTo>
                <a:lnTo>
                  <a:pt x="432318" y="4025900"/>
                </a:lnTo>
                <a:lnTo>
                  <a:pt x="457461" y="4064000"/>
                </a:lnTo>
                <a:lnTo>
                  <a:pt x="483224" y="4102100"/>
                </a:lnTo>
                <a:lnTo>
                  <a:pt x="509600" y="4140200"/>
                </a:lnTo>
                <a:lnTo>
                  <a:pt x="536581" y="4178300"/>
                </a:lnTo>
                <a:lnTo>
                  <a:pt x="564160" y="4216400"/>
                </a:lnTo>
                <a:lnTo>
                  <a:pt x="592329" y="4241800"/>
                </a:lnTo>
                <a:lnTo>
                  <a:pt x="621080" y="4279900"/>
                </a:lnTo>
                <a:lnTo>
                  <a:pt x="650406" y="4318000"/>
                </a:lnTo>
                <a:lnTo>
                  <a:pt x="680299" y="4343400"/>
                </a:lnTo>
                <a:lnTo>
                  <a:pt x="710753" y="4381500"/>
                </a:lnTo>
                <a:lnTo>
                  <a:pt x="741758" y="4406900"/>
                </a:lnTo>
                <a:lnTo>
                  <a:pt x="773309" y="4445000"/>
                </a:lnTo>
                <a:lnTo>
                  <a:pt x="805396" y="4470400"/>
                </a:lnTo>
                <a:lnTo>
                  <a:pt x="838013" y="4508500"/>
                </a:lnTo>
                <a:lnTo>
                  <a:pt x="871153" y="4533900"/>
                </a:lnTo>
                <a:lnTo>
                  <a:pt x="904806" y="4559300"/>
                </a:lnTo>
                <a:lnTo>
                  <a:pt x="938967" y="4597400"/>
                </a:lnTo>
                <a:lnTo>
                  <a:pt x="973627" y="4622800"/>
                </a:lnTo>
                <a:lnTo>
                  <a:pt x="1044415" y="4673600"/>
                </a:lnTo>
                <a:lnTo>
                  <a:pt x="1117111" y="4724400"/>
                </a:lnTo>
                <a:lnTo>
                  <a:pt x="1191652" y="4775200"/>
                </a:lnTo>
                <a:lnTo>
                  <a:pt x="1267980" y="4826000"/>
                </a:lnTo>
                <a:lnTo>
                  <a:pt x="1346034" y="4876800"/>
                </a:lnTo>
                <a:lnTo>
                  <a:pt x="1385689" y="4889500"/>
                </a:lnTo>
                <a:lnTo>
                  <a:pt x="1425753" y="4914900"/>
                </a:lnTo>
                <a:lnTo>
                  <a:pt x="1466218" y="4927600"/>
                </a:lnTo>
                <a:lnTo>
                  <a:pt x="1507077" y="4953000"/>
                </a:lnTo>
                <a:lnTo>
                  <a:pt x="1548322" y="4965700"/>
                </a:lnTo>
                <a:lnTo>
                  <a:pt x="1589945" y="4991100"/>
                </a:lnTo>
                <a:lnTo>
                  <a:pt x="1674298" y="5016500"/>
                </a:lnTo>
                <a:lnTo>
                  <a:pt x="1717012" y="5041900"/>
                </a:lnTo>
                <a:lnTo>
                  <a:pt x="2025339" y="5130800"/>
                </a:lnTo>
                <a:lnTo>
                  <a:pt x="3146962" y="5130800"/>
                </a:lnTo>
                <a:lnTo>
                  <a:pt x="3455289" y="5041900"/>
                </a:lnTo>
                <a:lnTo>
                  <a:pt x="3498003" y="5016500"/>
                </a:lnTo>
                <a:lnTo>
                  <a:pt x="3582355" y="4991100"/>
                </a:lnTo>
                <a:lnTo>
                  <a:pt x="3623979" y="4965700"/>
                </a:lnTo>
                <a:lnTo>
                  <a:pt x="3665223" y="4953000"/>
                </a:lnTo>
                <a:lnTo>
                  <a:pt x="3706082" y="4927600"/>
                </a:lnTo>
                <a:lnTo>
                  <a:pt x="3746547" y="4914900"/>
                </a:lnTo>
                <a:lnTo>
                  <a:pt x="3786611" y="4889500"/>
                </a:lnTo>
                <a:lnTo>
                  <a:pt x="3826266" y="4876800"/>
                </a:lnTo>
                <a:lnTo>
                  <a:pt x="3904319" y="4826000"/>
                </a:lnTo>
                <a:lnTo>
                  <a:pt x="3980647" y="4775200"/>
                </a:lnTo>
                <a:lnTo>
                  <a:pt x="4055188" y="4724400"/>
                </a:lnTo>
                <a:lnTo>
                  <a:pt x="4127883" y="4673600"/>
                </a:lnTo>
                <a:lnTo>
                  <a:pt x="4198671" y="4622800"/>
                </a:lnTo>
                <a:lnTo>
                  <a:pt x="4233331" y="4597400"/>
                </a:lnTo>
                <a:lnTo>
                  <a:pt x="4267491" y="4559300"/>
                </a:lnTo>
                <a:lnTo>
                  <a:pt x="4301145" y="4533900"/>
                </a:lnTo>
                <a:lnTo>
                  <a:pt x="4334284" y="4508500"/>
                </a:lnTo>
                <a:lnTo>
                  <a:pt x="4366901" y="4470400"/>
                </a:lnTo>
                <a:lnTo>
                  <a:pt x="4398988" y="4445000"/>
                </a:lnTo>
                <a:lnTo>
                  <a:pt x="4430539" y="4406900"/>
                </a:lnTo>
                <a:lnTo>
                  <a:pt x="4461544" y="4381500"/>
                </a:lnTo>
                <a:lnTo>
                  <a:pt x="4491997" y="4343400"/>
                </a:lnTo>
                <a:lnTo>
                  <a:pt x="4521890" y="4318000"/>
                </a:lnTo>
                <a:lnTo>
                  <a:pt x="4551216" y="4279900"/>
                </a:lnTo>
                <a:lnTo>
                  <a:pt x="4579967" y="4241800"/>
                </a:lnTo>
                <a:lnTo>
                  <a:pt x="4608136" y="4216400"/>
                </a:lnTo>
                <a:lnTo>
                  <a:pt x="4635714" y="4178300"/>
                </a:lnTo>
                <a:lnTo>
                  <a:pt x="4662695" y="4140200"/>
                </a:lnTo>
                <a:lnTo>
                  <a:pt x="4689071" y="4102100"/>
                </a:lnTo>
                <a:lnTo>
                  <a:pt x="4714834" y="4064000"/>
                </a:lnTo>
                <a:lnTo>
                  <a:pt x="4739977" y="4025900"/>
                </a:lnTo>
                <a:lnTo>
                  <a:pt x="4764492" y="3987800"/>
                </a:lnTo>
                <a:lnTo>
                  <a:pt x="4788371" y="3949700"/>
                </a:lnTo>
                <a:lnTo>
                  <a:pt x="4811608" y="3911600"/>
                </a:lnTo>
                <a:lnTo>
                  <a:pt x="4834194" y="3873500"/>
                </a:lnTo>
                <a:lnTo>
                  <a:pt x="4856122" y="3835400"/>
                </a:lnTo>
                <a:lnTo>
                  <a:pt x="4877385" y="3797300"/>
                </a:lnTo>
                <a:lnTo>
                  <a:pt x="4897975" y="3759200"/>
                </a:lnTo>
                <a:lnTo>
                  <a:pt x="4917883" y="3721100"/>
                </a:lnTo>
                <a:lnTo>
                  <a:pt x="4937104" y="3670300"/>
                </a:lnTo>
                <a:lnTo>
                  <a:pt x="4955629" y="3632200"/>
                </a:lnTo>
                <a:lnTo>
                  <a:pt x="4973450" y="3594100"/>
                </a:lnTo>
                <a:lnTo>
                  <a:pt x="4990561" y="3556000"/>
                </a:lnTo>
                <a:lnTo>
                  <a:pt x="5006953" y="3505200"/>
                </a:lnTo>
                <a:lnTo>
                  <a:pt x="5022619" y="3467100"/>
                </a:lnTo>
                <a:lnTo>
                  <a:pt x="5037552" y="3429000"/>
                </a:lnTo>
                <a:lnTo>
                  <a:pt x="5051743" y="3378200"/>
                </a:lnTo>
                <a:lnTo>
                  <a:pt x="5065186" y="3340100"/>
                </a:lnTo>
                <a:lnTo>
                  <a:pt x="5077873" y="3289300"/>
                </a:lnTo>
                <a:lnTo>
                  <a:pt x="5089796" y="3251200"/>
                </a:lnTo>
                <a:lnTo>
                  <a:pt x="5100947" y="3200400"/>
                </a:lnTo>
                <a:lnTo>
                  <a:pt x="5111320" y="3162300"/>
                </a:lnTo>
                <a:lnTo>
                  <a:pt x="5120906" y="3111500"/>
                </a:lnTo>
                <a:lnTo>
                  <a:pt x="5129699" y="3060700"/>
                </a:lnTo>
                <a:lnTo>
                  <a:pt x="5137689" y="3022600"/>
                </a:lnTo>
                <a:lnTo>
                  <a:pt x="5144871" y="2971800"/>
                </a:lnTo>
                <a:lnTo>
                  <a:pt x="5151236" y="2921000"/>
                </a:lnTo>
                <a:lnTo>
                  <a:pt x="5156777" y="2882900"/>
                </a:lnTo>
                <a:lnTo>
                  <a:pt x="5161487" y="2832100"/>
                </a:lnTo>
                <a:lnTo>
                  <a:pt x="5165356" y="2781300"/>
                </a:lnTo>
                <a:lnTo>
                  <a:pt x="5168380" y="2743200"/>
                </a:lnTo>
                <a:lnTo>
                  <a:pt x="5170548" y="2692400"/>
                </a:lnTo>
                <a:lnTo>
                  <a:pt x="5171855" y="2641600"/>
                </a:lnTo>
                <a:lnTo>
                  <a:pt x="5172292" y="2590800"/>
                </a:lnTo>
                <a:lnTo>
                  <a:pt x="5171855" y="2540000"/>
                </a:lnTo>
                <a:lnTo>
                  <a:pt x="5170548" y="2501900"/>
                </a:lnTo>
                <a:lnTo>
                  <a:pt x="5168380" y="2451100"/>
                </a:lnTo>
                <a:lnTo>
                  <a:pt x="5165356" y="2400300"/>
                </a:lnTo>
                <a:lnTo>
                  <a:pt x="5161487" y="2349500"/>
                </a:lnTo>
                <a:lnTo>
                  <a:pt x="5156777" y="2311400"/>
                </a:lnTo>
                <a:lnTo>
                  <a:pt x="5151236" y="2260600"/>
                </a:lnTo>
                <a:lnTo>
                  <a:pt x="5144871" y="2209800"/>
                </a:lnTo>
                <a:lnTo>
                  <a:pt x="5137689" y="2171700"/>
                </a:lnTo>
                <a:lnTo>
                  <a:pt x="5129699" y="2120900"/>
                </a:lnTo>
                <a:lnTo>
                  <a:pt x="5120906" y="2082800"/>
                </a:lnTo>
                <a:lnTo>
                  <a:pt x="5111320" y="2032000"/>
                </a:lnTo>
                <a:lnTo>
                  <a:pt x="5100947" y="1981200"/>
                </a:lnTo>
                <a:lnTo>
                  <a:pt x="5089796" y="1943100"/>
                </a:lnTo>
                <a:lnTo>
                  <a:pt x="5077873" y="1892300"/>
                </a:lnTo>
                <a:lnTo>
                  <a:pt x="5065186" y="1854200"/>
                </a:lnTo>
                <a:lnTo>
                  <a:pt x="5051743" y="1803400"/>
                </a:lnTo>
                <a:lnTo>
                  <a:pt x="5037552" y="1765300"/>
                </a:lnTo>
                <a:lnTo>
                  <a:pt x="5022619" y="1727200"/>
                </a:lnTo>
                <a:lnTo>
                  <a:pt x="5006953" y="1676400"/>
                </a:lnTo>
                <a:lnTo>
                  <a:pt x="4990561" y="1638300"/>
                </a:lnTo>
                <a:lnTo>
                  <a:pt x="4973450" y="1600200"/>
                </a:lnTo>
                <a:lnTo>
                  <a:pt x="4955629" y="1549400"/>
                </a:lnTo>
                <a:lnTo>
                  <a:pt x="4937104" y="1511300"/>
                </a:lnTo>
                <a:lnTo>
                  <a:pt x="4917883" y="1473200"/>
                </a:lnTo>
                <a:lnTo>
                  <a:pt x="4897975" y="1435100"/>
                </a:lnTo>
                <a:lnTo>
                  <a:pt x="4877385" y="1384300"/>
                </a:lnTo>
                <a:lnTo>
                  <a:pt x="4856122" y="1346200"/>
                </a:lnTo>
                <a:lnTo>
                  <a:pt x="4834194" y="1308100"/>
                </a:lnTo>
                <a:lnTo>
                  <a:pt x="4811608" y="1270000"/>
                </a:lnTo>
                <a:lnTo>
                  <a:pt x="4788371" y="1231900"/>
                </a:lnTo>
                <a:lnTo>
                  <a:pt x="4764492" y="1193800"/>
                </a:lnTo>
                <a:lnTo>
                  <a:pt x="4739977" y="1155700"/>
                </a:lnTo>
                <a:lnTo>
                  <a:pt x="4714834" y="1117600"/>
                </a:lnTo>
                <a:lnTo>
                  <a:pt x="4689071" y="1079500"/>
                </a:lnTo>
                <a:lnTo>
                  <a:pt x="4662695" y="1054100"/>
                </a:lnTo>
                <a:lnTo>
                  <a:pt x="4635714" y="1016000"/>
                </a:lnTo>
                <a:lnTo>
                  <a:pt x="4608136" y="977900"/>
                </a:lnTo>
                <a:lnTo>
                  <a:pt x="4579967" y="939800"/>
                </a:lnTo>
                <a:lnTo>
                  <a:pt x="4551216" y="901700"/>
                </a:lnTo>
                <a:lnTo>
                  <a:pt x="4521890" y="876300"/>
                </a:lnTo>
                <a:lnTo>
                  <a:pt x="4491997" y="838200"/>
                </a:lnTo>
                <a:lnTo>
                  <a:pt x="4461544" y="812800"/>
                </a:lnTo>
                <a:lnTo>
                  <a:pt x="4430539" y="774700"/>
                </a:lnTo>
                <a:lnTo>
                  <a:pt x="4398988" y="749300"/>
                </a:lnTo>
                <a:lnTo>
                  <a:pt x="4366901" y="711200"/>
                </a:lnTo>
                <a:lnTo>
                  <a:pt x="4334284" y="685800"/>
                </a:lnTo>
                <a:lnTo>
                  <a:pt x="4301145" y="647700"/>
                </a:lnTo>
                <a:lnTo>
                  <a:pt x="4267491" y="622300"/>
                </a:lnTo>
                <a:lnTo>
                  <a:pt x="4233331" y="596900"/>
                </a:lnTo>
                <a:lnTo>
                  <a:pt x="4198671" y="571500"/>
                </a:lnTo>
                <a:lnTo>
                  <a:pt x="4163519" y="533400"/>
                </a:lnTo>
                <a:lnTo>
                  <a:pt x="4091770" y="482600"/>
                </a:lnTo>
                <a:lnTo>
                  <a:pt x="4018145" y="431800"/>
                </a:lnTo>
                <a:lnTo>
                  <a:pt x="3942702" y="381000"/>
                </a:lnTo>
                <a:lnTo>
                  <a:pt x="3904319" y="368300"/>
                </a:lnTo>
                <a:lnTo>
                  <a:pt x="3826266" y="317500"/>
                </a:lnTo>
                <a:lnTo>
                  <a:pt x="3786611" y="292100"/>
                </a:lnTo>
                <a:lnTo>
                  <a:pt x="3746547" y="279400"/>
                </a:lnTo>
                <a:lnTo>
                  <a:pt x="3706082" y="254000"/>
                </a:lnTo>
                <a:lnTo>
                  <a:pt x="3665223" y="241300"/>
                </a:lnTo>
                <a:lnTo>
                  <a:pt x="3623979" y="215900"/>
                </a:lnTo>
                <a:lnTo>
                  <a:pt x="3582355" y="203200"/>
                </a:lnTo>
                <a:lnTo>
                  <a:pt x="3540361" y="177800"/>
                </a:lnTo>
                <a:lnTo>
                  <a:pt x="3368824" y="127000"/>
                </a:lnTo>
                <a:lnTo>
                  <a:pt x="3325088" y="101600"/>
                </a:lnTo>
                <a:lnTo>
                  <a:pt x="3281026" y="88900"/>
                </a:lnTo>
                <a:close/>
              </a:path>
              <a:path w="5172709" h="5181600">
                <a:moveTo>
                  <a:pt x="3056096" y="38100"/>
                </a:moveTo>
                <a:lnTo>
                  <a:pt x="2116206" y="38100"/>
                </a:lnTo>
                <a:lnTo>
                  <a:pt x="1935655" y="88900"/>
                </a:lnTo>
                <a:lnTo>
                  <a:pt x="3236647" y="88900"/>
                </a:lnTo>
                <a:lnTo>
                  <a:pt x="3056096" y="38100"/>
                </a:lnTo>
                <a:close/>
              </a:path>
              <a:path w="5172709" h="5181600">
                <a:moveTo>
                  <a:pt x="2964109" y="25400"/>
                </a:moveTo>
                <a:lnTo>
                  <a:pt x="2208193" y="25400"/>
                </a:lnTo>
                <a:lnTo>
                  <a:pt x="2162063" y="38100"/>
                </a:lnTo>
                <a:lnTo>
                  <a:pt x="3010239" y="38100"/>
                </a:lnTo>
                <a:lnTo>
                  <a:pt x="2964109" y="25400"/>
                </a:lnTo>
                <a:close/>
              </a:path>
              <a:path w="5172709" h="5181600">
                <a:moveTo>
                  <a:pt x="2871060" y="12700"/>
                </a:moveTo>
                <a:lnTo>
                  <a:pt x="2301242" y="12700"/>
                </a:lnTo>
                <a:lnTo>
                  <a:pt x="2254589" y="25400"/>
                </a:lnTo>
                <a:lnTo>
                  <a:pt x="2917713" y="25400"/>
                </a:lnTo>
                <a:lnTo>
                  <a:pt x="2871060" y="12700"/>
                </a:lnTo>
                <a:close/>
              </a:path>
              <a:path w="5172709" h="5181600">
                <a:moveTo>
                  <a:pt x="2729629" y="0"/>
                </a:moveTo>
                <a:lnTo>
                  <a:pt x="2442673" y="0"/>
                </a:lnTo>
                <a:lnTo>
                  <a:pt x="2395292" y="12700"/>
                </a:lnTo>
                <a:lnTo>
                  <a:pt x="2777010" y="12700"/>
                </a:lnTo>
                <a:lnTo>
                  <a:pt x="272962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5" name="object 5"/>
          <p:cNvSpPr/>
          <p:nvPr/>
        </p:nvSpPr>
        <p:spPr>
          <a:xfrm>
            <a:off x="2984979" y="4034924"/>
            <a:ext cx="1117630" cy="1084906"/>
          </a:xfrm>
          <a:custGeom>
            <a:avLst/>
            <a:gdLst/>
            <a:ahLst/>
            <a:cxnLst/>
            <a:rect l="l" t="t" r="r" b="b"/>
            <a:pathLst>
              <a:path w="1843404" h="1789429">
                <a:moveTo>
                  <a:pt x="921427" y="0"/>
                </a:moveTo>
                <a:lnTo>
                  <a:pt x="872490" y="1239"/>
                </a:lnTo>
                <a:lnTo>
                  <a:pt x="824219" y="4918"/>
                </a:lnTo>
                <a:lnTo>
                  <a:pt x="776677" y="10973"/>
                </a:lnTo>
                <a:lnTo>
                  <a:pt x="729928" y="19342"/>
                </a:lnTo>
                <a:lnTo>
                  <a:pt x="684034" y="29965"/>
                </a:lnTo>
                <a:lnTo>
                  <a:pt x="639061" y="42779"/>
                </a:lnTo>
                <a:lnTo>
                  <a:pt x="595072" y="57722"/>
                </a:lnTo>
                <a:lnTo>
                  <a:pt x="552130" y="74733"/>
                </a:lnTo>
                <a:lnTo>
                  <a:pt x="510299" y="93749"/>
                </a:lnTo>
                <a:lnTo>
                  <a:pt x="469643" y="114710"/>
                </a:lnTo>
                <a:lnTo>
                  <a:pt x="430225" y="137552"/>
                </a:lnTo>
                <a:lnTo>
                  <a:pt x="392109" y="162215"/>
                </a:lnTo>
                <a:lnTo>
                  <a:pt x="355359" y="188636"/>
                </a:lnTo>
                <a:lnTo>
                  <a:pt x="320039" y="216754"/>
                </a:lnTo>
                <a:lnTo>
                  <a:pt x="286211" y="246507"/>
                </a:lnTo>
                <a:lnTo>
                  <a:pt x="253941" y="277833"/>
                </a:lnTo>
                <a:lnTo>
                  <a:pt x="223291" y="310670"/>
                </a:lnTo>
                <a:lnTo>
                  <a:pt x="194325" y="344956"/>
                </a:lnTo>
                <a:lnTo>
                  <a:pt x="167107" y="380630"/>
                </a:lnTo>
                <a:lnTo>
                  <a:pt x="141700" y="417629"/>
                </a:lnTo>
                <a:lnTo>
                  <a:pt x="118169" y="455893"/>
                </a:lnTo>
                <a:lnTo>
                  <a:pt x="96576" y="495358"/>
                </a:lnTo>
                <a:lnTo>
                  <a:pt x="76986" y="535964"/>
                </a:lnTo>
                <a:lnTo>
                  <a:pt x="59463" y="577649"/>
                </a:lnTo>
                <a:lnTo>
                  <a:pt x="44069" y="620350"/>
                </a:lnTo>
                <a:lnTo>
                  <a:pt x="30868" y="664005"/>
                </a:lnTo>
                <a:lnTo>
                  <a:pt x="19925" y="708554"/>
                </a:lnTo>
                <a:lnTo>
                  <a:pt x="11303" y="753934"/>
                </a:lnTo>
                <a:lnTo>
                  <a:pt x="5066" y="800084"/>
                </a:lnTo>
                <a:lnTo>
                  <a:pt x="1277" y="846941"/>
                </a:lnTo>
                <a:lnTo>
                  <a:pt x="0" y="894443"/>
                </a:lnTo>
                <a:lnTo>
                  <a:pt x="1277" y="941947"/>
                </a:lnTo>
                <a:lnTo>
                  <a:pt x="5066" y="988805"/>
                </a:lnTo>
                <a:lnTo>
                  <a:pt x="11303" y="1034955"/>
                </a:lnTo>
                <a:lnTo>
                  <a:pt x="19925" y="1080336"/>
                </a:lnTo>
                <a:lnTo>
                  <a:pt x="30868" y="1124886"/>
                </a:lnTo>
                <a:lnTo>
                  <a:pt x="44069" y="1168542"/>
                </a:lnTo>
                <a:lnTo>
                  <a:pt x="59463" y="1211244"/>
                </a:lnTo>
                <a:lnTo>
                  <a:pt x="76986" y="1252929"/>
                </a:lnTo>
                <a:lnTo>
                  <a:pt x="96576" y="1293535"/>
                </a:lnTo>
                <a:lnTo>
                  <a:pt x="118169" y="1333001"/>
                </a:lnTo>
                <a:lnTo>
                  <a:pt x="141700" y="1371265"/>
                </a:lnTo>
                <a:lnTo>
                  <a:pt x="167107" y="1408265"/>
                </a:lnTo>
                <a:lnTo>
                  <a:pt x="194325" y="1443939"/>
                </a:lnTo>
                <a:lnTo>
                  <a:pt x="223291" y="1478226"/>
                </a:lnTo>
                <a:lnTo>
                  <a:pt x="253941" y="1511063"/>
                </a:lnTo>
                <a:lnTo>
                  <a:pt x="286211" y="1542389"/>
                </a:lnTo>
                <a:lnTo>
                  <a:pt x="320039" y="1572142"/>
                </a:lnTo>
                <a:lnTo>
                  <a:pt x="355359" y="1600260"/>
                </a:lnTo>
                <a:lnTo>
                  <a:pt x="392109" y="1626682"/>
                </a:lnTo>
                <a:lnTo>
                  <a:pt x="430225" y="1651345"/>
                </a:lnTo>
                <a:lnTo>
                  <a:pt x="469643" y="1674187"/>
                </a:lnTo>
                <a:lnTo>
                  <a:pt x="510299" y="1695148"/>
                </a:lnTo>
                <a:lnTo>
                  <a:pt x="552130" y="1714164"/>
                </a:lnTo>
                <a:lnTo>
                  <a:pt x="595072" y="1731175"/>
                </a:lnTo>
                <a:lnTo>
                  <a:pt x="639061" y="1746118"/>
                </a:lnTo>
                <a:lnTo>
                  <a:pt x="684034" y="1758932"/>
                </a:lnTo>
                <a:lnTo>
                  <a:pt x="729928" y="1769555"/>
                </a:lnTo>
                <a:lnTo>
                  <a:pt x="776677" y="1777925"/>
                </a:lnTo>
                <a:lnTo>
                  <a:pt x="824219" y="1783980"/>
                </a:lnTo>
                <a:lnTo>
                  <a:pt x="872490" y="1787658"/>
                </a:lnTo>
                <a:lnTo>
                  <a:pt x="921427" y="1788898"/>
                </a:lnTo>
                <a:lnTo>
                  <a:pt x="970363" y="1787658"/>
                </a:lnTo>
                <a:lnTo>
                  <a:pt x="1018635" y="1783980"/>
                </a:lnTo>
                <a:lnTo>
                  <a:pt x="1066177" y="1777925"/>
                </a:lnTo>
                <a:lnTo>
                  <a:pt x="1112927" y="1769555"/>
                </a:lnTo>
                <a:lnTo>
                  <a:pt x="1158820" y="1758932"/>
                </a:lnTo>
                <a:lnTo>
                  <a:pt x="1203794" y="1746118"/>
                </a:lnTo>
                <a:lnTo>
                  <a:pt x="1247783" y="1731175"/>
                </a:lnTo>
                <a:lnTo>
                  <a:pt x="1290726" y="1714164"/>
                </a:lnTo>
                <a:lnTo>
                  <a:pt x="1332557" y="1695148"/>
                </a:lnTo>
                <a:lnTo>
                  <a:pt x="1373214" y="1674187"/>
                </a:lnTo>
                <a:lnTo>
                  <a:pt x="1412632" y="1651345"/>
                </a:lnTo>
                <a:lnTo>
                  <a:pt x="1450748" y="1626682"/>
                </a:lnTo>
                <a:lnTo>
                  <a:pt x="1487499" y="1600260"/>
                </a:lnTo>
                <a:lnTo>
                  <a:pt x="1522820" y="1572142"/>
                </a:lnTo>
                <a:lnTo>
                  <a:pt x="1556648" y="1542389"/>
                </a:lnTo>
                <a:lnTo>
                  <a:pt x="1588919" y="1511063"/>
                </a:lnTo>
                <a:lnTo>
                  <a:pt x="1619569" y="1478226"/>
                </a:lnTo>
                <a:lnTo>
                  <a:pt x="1648536" y="1443939"/>
                </a:lnTo>
                <a:lnTo>
                  <a:pt x="1675754" y="1408265"/>
                </a:lnTo>
                <a:lnTo>
                  <a:pt x="1701161" y="1371265"/>
                </a:lnTo>
                <a:lnTo>
                  <a:pt x="1724693" y="1333001"/>
                </a:lnTo>
                <a:lnTo>
                  <a:pt x="1746286" y="1293535"/>
                </a:lnTo>
                <a:lnTo>
                  <a:pt x="1765876" y="1252929"/>
                </a:lnTo>
                <a:lnTo>
                  <a:pt x="1783400" y="1211244"/>
                </a:lnTo>
                <a:lnTo>
                  <a:pt x="1798795" y="1168542"/>
                </a:lnTo>
                <a:lnTo>
                  <a:pt x="1811995" y="1124886"/>
                </a:lnTo>
                <a:lnTo>
                  <a:pt x="1822938" y="1080336"/>
                </a:lnTo>
                <a:lnTo>
                  <a:pt x="1831561" y="1034955"/>
                </a:lnTo>
                <a:lnTo>
                  <a:pt x="1837798" y="988805"/>
                </a:lnTo>
                <a:lnTo>
                  <a:pt x="1841588" y="941947"/>
                </a:lnTo>
                <a:lnTo>
                  <a:pt x="1842865" y="894443"/>
                </a:lnTo>
                <a:lnTo>
                  <a:pt x="1841588" y="846941"/>
                </a:lnTo>
                <a:lnTo>
                  <a:pt x="1837798" y="800084"/>
                </a:lnTo>
                <a:lnTo>
                  <a:pt x="1831561" y="753934"/>
                </a:lnTo>
                <a:lnTo>
                  <a:pt x="1822938" y="708554"/>
                </a:lnTo>
                <a:lnTo>
                  <a:pt x="1811995" y="664005"/>
                </a:lnTo>
                <a:lnTo>
                  <a:pt x="1798795" y="620350"/>
                </a:lnTo>
                <a:lnTo>
                  <a:pt x="1783400" y="577649"/>
                </a:lnTo>
                <a:lnTo>
                  <a:pt x="1765876" y="535964"/>
                </a:lnTo>
                <a:lnTo>
                  <a:pt x="1746286" y="495358"/>
                </a:lnTo>
                <a:lnTo>
                  <a:pt x="1724693" y="455893"/>
                </a:lnTo>
                <a:lnTo>
                  <a:pt x="1701161" y="417629"/>
                </a:lnTo>
                <a:lnTo>
                  <a:pt x="1675754" y="380630"/>
                </a:lnTo>
                <a:lnTo>
                  <a:pt x="1648536" y="344956"/>
                </a:lnTo>
                <a:lnTo>
                  <a:pt x="1619569" y="310670"/>
                </a:lnTo>
                <a:lnTo>
                  <a:pt x="1588919" y="277833"/>
                </a:lnTo>
                <a:lnTo>
                  <a:pt x="1556648" y="246507"/>
                </a:lnTo>
                <a:lnTo>
                  <a:pt x="1522820" y="216754"/>
                </a:lnTo>
                <a:lnTo>
                  <a:pt x="1487499" y="188636"/>
                </a:lnTo>
                <a:lnTo>
                  <a:pt x="1450748" y="162215"/>
                </a:lnTo>
                <a:lnTo>
                  <a:pt x="1412632" y="137552"/>
                </a:lnTo>
                <a:lnTo>
                  <a:pt x="1373214" y="114710"/>
                </a:lnTo>
                <a:lnTo>
                  <a:pt x="1332557" y="93749"/>
                </a:lnTo>
                <a:lnTo>
                  <a:pt x="1290726" y="74733"/>
                </a:lnTo>
                <a:lnTo>
                  <a:pt x="1247783" y="57722"/>
                </a:lnTo>
                <a:lnTo>
                  <a:pt x="1203794" y="42779"/>
                </a:lnTo>
                <a:lnTo>
                  <a:pt x="1158820" y="29965"/>
                </a:lnTo>
                <a:lnTo>
                  <a:pt x="1112927" y="19342"/>
                </a:lnTo>
                <a:lnTo>
                  <a:pt x="1066177" y="10973"/>
                </a:lnTo>
                <a:lnTo>
                  <a:pt x="1018635" y="4918"/>
                </a:lnTo>
                <a:lnTo>
                  <a:pt x="970363" y="1239"/>
                </a:lnTo>
                <a:lnTo>
                  <a:pt x="921427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 txBox="1"/>
          <p:nvPr/>
        </p:nvSpPr>
        <p:spPr>
          <a:xfrm>
            <a:off x="2245842" y="3299691"/>
            <a:ext cx="1477212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18" dirty="0">
                <a:solidFill>
                  <a:srgbClr val="008000"/>
                </a:solidFill>
                <a:latin typeface="Noto Sans CJK JP Regular"/>
                <a:cs typeface="Noto Sans CJK JP Regular"/>
              </a:rPr>
              <a:t>streaming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770" y="4340844"/>
            <a:ext cx="878839" cy="473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8" name="object 8"/>
          <p:cNvSpPr/>
          <p:nvPr/>
        </p:nvSpPr>
        <p:spPr>
          <a:xfrm>
            <a:off x="3176235" y="4450894"/>
            <a:ext cx="768443" cy="247549"/>
          </a:xfrm>
          <a:custGeom>
            <a:avLst/>
            <a:gdLst/>
            <a:ahLst/>
            <a:cxnLst/>
            <a:rect l="l" t="t" r="r" b="b"/>
            <a:pathLst>
              <a:path w="1267459" h="408304">
                <a:moveTo>
                  <a:pt x="502332" y="162340"/>
                </a:moveTo>
                <a:lnTo>
                  <a:pt x="416730" y="162340"/>
                </a:lnTo>
                <a:lnTo>
                  <a:pt x="440814" y="166508"/>
                </a:lnTo>
                <a:lnTo>
                  <a:pt x="458016" y="179012"/>
                </a:lnTo>
                <a:lnTo>
                  <a:pt x="468336" y="199853"/>
                </a:lnTo>
                <a:lnTo>
                  <a:pt x="471776" y="229029"/>
                </a:lnTo>
                <a:lnTo>
                  <a:pt x="391129" y="240338"/>
                </a:lnTo>
                <a:lnTo>
                  <a:pt x="351651" y="250574"/>
                </a:lnTo>
                <a:lnTo>
                  <a:pt x="323452" y="268766"/>
                </a:lnTo>
                <a:lnTo>
                  <a:pt x="306531" y="294913"/>
                </a:lnTo>
                <a:lnTo>
                  <a:pt x="300891" y="329016"/>
                </a:lnTo>
                <a:lnTo>
                  <a:pt x="302351" y="346258"/>
                </a:lnTo>
                <a:lnTo>
                  <a:pt x="324251" y="386742"/>
                </a:lnTo>
                <a:lnTo>
                  <a:pt x="368420" y="406778"/>
                </a:lnTo>
                <a:lnTo>
                  <a:pt x="387202" y="408113"/>
                </a:lnTo>
                <a:lnTo>
                  <a:pt x="413061" y="405079"/>
                </a:lnTo>
                <a:lnTo>
                  <a:pt x="435570" y="395980"/>
                </a:lnTo>
                <a:lnTo>
                  <a:pt x="454730" y="380813"/>
                </a:lnTo>
                <a:lnTo>
                  <a:pt x="463593" y="368910"/>
                </a:lnTo>
                <a:lnTo>
                  <a:pt x="399380" y="368910"/>
                </a:lnTo>
                <a:lnTo>
                  <a:pt x="388603" y="368144"/>
                </a:lnTo>
                <a:lnTo>
                  <a:pt x="352588" y="342596"/>
                </a:lnTo>
                <a:lnTo>
                  <a:pt x="349141" y="324995"/>
                </a:lnTo>
                <a:lnTo>
                  <a:pt x="349934" y="314560"/>
                </a:lnTo>
                <a:lnTo>
                  <a:pt x="379710" y="280326"/>
                </a:lnTo>
                <a:lnTo>
                  <a:pt x="471776" y="265353"/>
                </a:lnTo>
                <a:lnTo>
                  <a:pt x="519523" y="265353"/>
                </a:lnTo>
                <a:lnTo>
                  <a:pt x="519523" y="226767"/>
                </a:lnTo>
                <a:lnTo>
                  <a:pt x="513378" y="181649"/>
                </a:lnTo>
                <a:lnTo>
                  <a:pt x="502332" y="162340"/>
                </a:lnTo>
                <a:close/>
              </a:path>
              <a:path w="1267459" h="408304">
                <a:moveTo>
                  <a:pt x="519523" y="359580"/>
                </a:moveTo>
                <a:lnTo>
                  <a:pt x="471776" y="359580"/>
                </a:lnTo>
                <a:lnTo>
                  <a:pt x="471776" y="401579"/>
                </a:lnTo>
                <a:lnTo>
                  <a:pt x="519523" y="401579"/>
                </a:lnTo>
                <a:lnTo>
                  <a:pt x="519523" y="359580"/>
                </a:lnTo>
                <a:close/>
              </a:path>
              <a:path w="1267459" h="408304">
                <a:moveTo>
                  <a:pt x="519523" y="265353"/>
                </a:moveTo>
                <a:lnTo>
                  <a:pt x="471776" y="265353"/>
                </a:lnTo>
                <a:lnTo>
                  <a:pt x="471776" y="291362"/>
                </a:lnTo>
                <a:lnTo>
                  <a:pt x="470498" y="307345"/>
                </a:lnTo>
                <a:lnTo>
                  <a:pt x="451337" y="346827"/>
                </a:lnTo>
                <a:lnTo>
                  <a:pt x="414448" y="367530"/>
                </a:lnTo>
                <a:lnTo>
                  <a:pt x="399380" y="368910"/>
                </a:lnTo>
                <a:lnTo>
                  <a:pt x="463593" y="368910"/>
                </a:lnTo>
                <a:lnTo>
                  <a:pt x="470540" y="359580"/>
                </a:lnTo>
                <a:lnTo>
                  <a:pt x="519523" y="359580"/>
                </a:lnTo>
                <a:lnTo>
                  <a:pt x="519523" y="265353"/>
                </a:lnTo>
                <a:close/>
              </a:path>
              <a:path w="1267459" h="408304">
                <a:moveTo>
                  <a:pt x="421191" y="123640"/>
                </a:moveTo>
                <a:lnTo>
                  <a:pt x="395424" y="125210"/>
                </a:lnTo>
                <a:lnTo>
                  <a:pt x="371226" y="129922"/>
                </a:lnTo>
                <a:lnTo>
                  <a:pt x="348595" y="137775"/>
                </a:lnTo>
                <a:lnTo>
                  <a:pt x="327529" y="148770"/>
                </a:lnTo>
                <a:lnTo>
                  <a:pt x="327529" y="195009"/>
                </a:lnTo>
                <a:lnTo>
                  <a:pt x="348218" y="180717"/>
                </a:lnTo>
                <a:lnTo>
                  <a:pt x="369982" y="170507"/>
                </a:lnTo>
                <a:lnTo>
                  <a:pt x="392820" y="164382"/>
                </a:lnTo>
                <a:lnTo>
                  <a:pt x="416730" y="162340"/>
                </a:lnTo>
                <a:lnTo>
                  <a:pt x="502332" y="162340"/>
                </a:lnTo>
                <a:lnTo>
                  <a:pt x="494941" y="149422"/>
                </a:lnTo>
                <a:lnTo>
                  <a:pt x="464213" y="130085"/>
                </a:lnTo>
                <a:lnTo>
                  <a:pt x="421191" y="123640"/>
                </a:lnTo>
                <a:close/>
              </a:path>
              <a:path w="1267459" h="408304">
                <a:moveTo>
                  <a:pt x="95716" y="363507"/>
                </a:moveTo>
                <a:lnTo>
                  <a:pt x="48731" y="363507"/>
                </a:lnTo>
                <a:lnTo>
                  <a:pt x="64225" y="383022"/>
                </a:lnTo>
                <a:lnTo>
                  <a:pt x="82891" y="396961"/>
                </a:lnTo>
                <a:lnTo>
                  <a:pt x="104727" y="405325"/>
                </a:lnTo>
                <a:lnTo>
                  <a:pt x="129734" y="408113"/>
                </a:lnTo>
                <a:lnTo>
                  <a:pt x="156513" y="405572"/>
                </a:lnTo>
                <a:lnTo>
                  <a:pt x="180478" y="397951"/>
                </a:lnTo>
                <a:lnTo>
                  <a:pt x="201629" y="385248"/>
                </a:lnTo>
                <a:lnTo>
                  <a:pt x="218990" y="368407"/>
                </a:lnTo>
                <a:lnTo>
                  <a:pt x="122708" y="368407"/>
                </a:lnTo>
                <a:lnTo>
                  <a:pt x="107233" y="366986"/>
                </a:lnTo>
                <a:lnTo>
                  <a:pt x="95716" y="363507"/>
                </a:lnTo>
                <a:close/>
              </a:path>
              <a:path w="1267459" h="408304">
                <a:moveTo>
                  <a:pt x="47747" y="0"/>
                </a:moveTo>
                <a:lnTo>
                  <a:pt x="0" y="0"/>
                </a:lnTo>
                <a:lnTo>
                  <a:pt x="0" y="401579"/>
                </a:lnTo>
                <a:lnTo>
                  <a:pt x="47747" y="401579"/>
                </a:lnTo>
                <a:lnTo>
                  <a:pt x="47747" y="363507"/>
                </a:lnTo>
                <a:lnTo>
                  <a:pt x="95716" y="363507"/>
                </a:lnTo>
                <a:lnTo>
                  <a:pt x="59570" y="333655"/>
                </a:lnTo>
                <a:lnTo>
                  <a:pt x="47564" y="290655"/>
                </a:lnTo>
                <a:lnTo>
                  <a:pt x="47506" y="253091"/>
                </a:lnTo>
                <a:lnTo>
                  <a:pt x="48945" y="234406"/>
                </a:lnTo>
                <a:lnTo>
                  <a:pt x="70552" y="188674"/>
                </a:lnTo>
                <a:lnTo>
                  <a:pt x="84160" y="176853"/>
                </a:lnTo>
                <a:lnTo>
                  <a:pt x="47747" y="176853"/>
                </a:lnTo>
                <a:lnTo>
                  <a:pt x="47747" y="0"/>
                </a:lnTo>
                <a:close/>
              </a:path>
              <a:path w="1267459" h="408304">
                <a:moveTo>
                  <a:pt x="226154" y="163345"/>
                </a:moveTo>
                <a:lnTo>
                  <a:pt x="129116" y="163345"/>
                </a:lnTo>
                <a:lnTo>
                  <a:pt x="145696" y="164937"/>
                </a:lnTo>
                <a:lnTo>
                  <a:pt x="160427" y="169712"/>
                </a:lnTo>
                <a:lnTo>
                  <a:pt x="193184" y="202621"/>
                </a:lnTo>
                <a:lnTo>
                  <a:pt x="204559" y="257269"/>
                </a:lnTo>
                <a:lnTo>
                  <a:pt x="203202" y="281920"/>
                </a:lnTo>
                <a:lnTo>
                  <a:pt x="192353" y="322741"/>
                </a:lnTo>
                <a:lnTo>
                  <a:pt x="156971" y="361033"/>
                </a:lnTo>
                <a:lnTo>
                  <a:pt x="122708" y="368407"/>
                </a:lnTo>
                <a:lnTo>
                  <a:pt x="218990" y="368407"/>
                </a:lnTo>
                <a:lnTo>
                  <a:pt x="245349" y="319772"/>
                </a:lnTo>
                <a:lnTo>
                  <a:pt x="253814" y="258023"/>
                </a:lnTo>
                <a:lnTo>
                  <a:pt x="251929" y="228472"/>
                </a:lnTo>
                <a:lnTo>
                  <a:pt x="246266" y="202200"/>
                </a:lnTo>
                <a:lnTo>
                  <a:pt x="236851" y="179273"/>
                </a:lnTo>
                <a:lnTo>
                  <a:pt x="226154" y="163345"/>
                </a:lnTo>
                <a:close/>
              </a:path>
              <a:path w="1267459" h="408304">
                <a:moveTo>
                  <a:pt x="142278" y="123640"/>
                </a:moveTo>
                <a:lnTo>
                  <a:pt x="113355" y="126966"/>
                </a:lnTo>
                <a:lnTo>
                  <a:pt x="88122" y="136943"/>
                </a:lnTo>
                <a:lnTo>
                  <a:pt x="66581" y="153572"/>
                </a:lnTo>
                <a:lnTo>
                  <a:pt x="48731" y="176853"/>
                </a:lnTo>
                <a:lnTo>
                  <a:pt x="84160" y="176853"/>
                </a:lnTo>
                <a:lnTo>
                  <a:pt x="96720" y="169680"/>
                </a:lnTo>
                <a:lnTo>
                  <a:pt x="112139" y="164929"/>
                </a:lnTo>
                <a:lnTo>
                  <a:pt x="129116" y="163345"/>
                </a:lnTo>
                <a:lnTo>
                  <a:pt x="226154" y="163345"/>
                </a:lnTo>
                <a:lnTo>
                  <a:pt x="223658" y="159628"/>
                </a:lnTo>
                <a:lnTo>
                  <a:pt x="207258" y="143885"/>
                </a:lnTo>
                <a:lnTo>
                  <a:pt x="188229" y="132638"/>
                </a:lnTo>
                <a:lnTo>
                  <a:pt x="166570" y="125889"/>
                </a:lnTo>
                <a:lnTo>
                  <a:pt x="142278" y="123640"/>
                </a:lnTo>
                <a:close/>
              </a:path>
              <a:path w="1267459" h="408304">
                <a:moveTo>
                  <a:pt x="909815" y="123640"/>
                </a:moveTo>
                <a:lnTo>
                  <a:pt x="851661" y="133866"/>
                </a:lnTo>
                <a:lnTo>
                  <a:pt x="806551" y="164549"/>
                </a:lnTo>
                <a:lnTo>
                  <a:pt x="777605" y="211928"/>
                </a:lnTo>
                <a:lnTo>
                  <a:pt x="767955" y="272263"/>
                </a:lnTo>
                <a:lnTo>
                  <a:pt x="770193" y="300959"/>
                </a:lnTo>
                <a:lnTo>
                  <a:pt x="788103" y="349967"/>
                </a:lnTo>
                <a:lnTo>
                  <a:pt x="823123" y="386834"/>
                </a:lnTo>
                <a:lnTo>
                  <a:pt x="870466" y="405749"/>
                </a:lnTo>
                <a:lnTo>
                  <a:pt x="898464" y="408113"/>
                </a:lnTo>
                <a:lnTo>
                  <a:pt x="919618" y="406950"/>
                </a:lnTo>
                <a:lnTo>
                  <a:pt x="939180" y="403464"/>
                </a:lnTo>
                <a:lnTo>
                  <a:pt x="957148" y="397652"/>
                </a:lnTo>
                <a:lnTo>
                  <a:pt x="973520" y="389516"/>
                </a:lnTo>
                <a:lnTo>
                  <a:pt x="973520" y="368407"/>
                </a:lnTo>
                <a:lnTo>
                  <a:pt x="907375" y="368407"/>
                </a:lnTo>
                <a:lnTo>
                  <a:pt x="887732" y="366748"/>
                </a:lnTo>
                <a:lnTo>
                  <a:pt x="841586" y="341853"/>
                </a:lnTo>
                <a:lnTo>
                  <a:pt x="818734" y="290543"/>
                </a:lnTo>
                <a:lnTo>
                  <a:pt x="817210" y="268337"/>
                </a:lnTo>
                <a:lnTo>
                  <a:pt x="818824" y="245678"/>
                </a:lnTo>
                <a:lnTo>
                  <a:pt x="831730" y="207508"/>
                </a:lnTo>
                <a:lnTo>
                  <a:pt x="872650" y="170507"/>
                </a:lnTo>
                <a:lnTo>
                  <a:pt x="909919" y="163345"/>
                </a:lnTo>
                <a:lnTo>
                  <a:pt x="973520" y="163345"/>
                </a:lnTo>
                <a:lnTo>
                  <a:pt x="973520" y="136707"/>
                </a:lnTo>
                <a:lnTo>
                  <a:pt x="959619" y="130990"/>
                </a:lnTo>
                <a:lnTo>
                  <a:pt x="944369" y="126907"/>
                </a:lnTo>
                <a:lnTo>
                  <a:pt x="927767" y="124456"/>
                </a:lnTo>
                <a:lnTo>
                  <a:pt x="909815" y="123640"/>
                </a:lnTo>
                <a:close/>
              </a:path>
              <a:path w="1267459" h="408304">
                <a:moveTo>
                  <a:pt x="973520" y="345287"/>
                </a:moveTo>
                <a:lnTo>
                  <a:pt x="957717" y="355402"/>
                </a:lnTo>
                <a:lnTo>
                  <a:pt x="941425" y="362627"/>
                </a:lnTo>
                <a:lnTo>
                  <a:pt x="924644" y="366962"/>
                </a:lnTo>
                <a:lnTo>
                  <a:pt x="907375" y="368407"/>
                </a:lnTo>
                <a:lnTo>
                  <a:pt x="973520" y="368407"/>
                </a:lnTo>
                <a:lnTo>
                  <a:pt x="973520" y="345287"/>
                </a:lnTo>
                <a:close/>
              </a:path>
              <a:path w="1267459" h="408304">
                <a:moveTo>
                  <a:pt x="973520" y="163345"/>
                </a:moveTo>
                <a:lnTo>
                  <a:pt x="909919" y="163345"/>
                </a:lnTo>
                <a:lnTo>
                  <a:pt x="927012" y="164665"/>
                </a:lnTo>
                <a:lnTo>
                  <a:pt x="943310" y="168623"/>
                </a:lnTo>
                <a:lnTo>
                  <a:pt x="958813" y="175219"/>
                </a:lnTo>
                <a:lnTo>
                  <a:pt x="973520" y="184455"/>
                </a:lnTo>
                <a:lnTo>
                  <a:pt x="973520" y="163345"/>
                </a:lnTo>
                <a:close/>
              </a:path>
              <a:path w="1267459" h="408304">
                <a:moveTo>
                  <a:pt x="661623" y="169879"/>
                </a:moveTo>
                <a:lnTo>
                  <a:pt x="613876" y="169879"/>
                </a:lnTo>
                <a:lnTo>
                  <a:pt x="613876" y="326817"/>
                </a:lnTo>
                <a:lnTo>
                  <a:pt x="618443" y="362164"/>
                </a:lnTo>
                <a:lnTo>
                  <a:pt x="632141" y="387412"/>
                </a:lnTo>
                <a:lnTo>
                  <a:pt x="654971" y="402561"/>
                </a:lnTo>
                <a:lnTo>
                  <a:pt x="686931" y="407610"/>
                </a:lnTo>
                <a:lnTo>
                  <a:pt x="699644" y="407037"/>
                </a:lnTo>
                <a:lnTo>
                  <a:pt x="710971" y="405317"/>
                </a:lnTo>
                <a:lnTo>
                  <a:pt x="720915" y="402451"/>
                </a:lnTo>
                <a:lnTo>
                  <a:pt x="729475" y="398438"/>
                </a:lnTo>
                <a:lnTo>
                  <a:pt x="729475" y="367905"/>
                </a:lnTo>
                <a:lnTo>
                  <a:pt x="701109" y="367905"/>
                </a:lnTo>
                <a:lnTo>
                  <a:pt x="691254" y="367184"/>
                </a:lnTo>
                <a:lnTo>
                  <a:pt x="662194" y="330518"/>
                </a:lnTo>
                <a:lnTo>
                  <a:pt x="661623" y="318095"/>
                </a:lnTo>
                <a:lnTo>
                  <a:pt x="661623" y="169879"/>
                </a:lnTo>
                <a:close/>
              </a:path>
              <a:path w="1267459" h="408304">
                <a:moveTo>
                  <a:pt x="729475" y="358732"/>
                </a:moveTo>
                <a:lnTo>
                  <a:pt x="723173" y="362745"/>
                </a:lnTo>
                <a:lnTo>
                  <a:pt x="716344" y="365611"/>
                </a:lnTo>
                <a:lnTo>
                  <a:pt x="708990" y="367331"/>
                </a:lnTo>
                <a:lnTo>
                  <a:pt x="701109" y="367905"/>
                </a:lnTo>
                <a:lnTo>
                  <a:pt x="729475" y="367905"/>
                </a:lnTo>
                <a:lnTo>
                  <a:pt x="729475" y="358732"/>
                </a:lnTo>
                <a:close/>
              </a:path>
              <a:path w="1267459" h="408304">
                <a:moveTo>
                  <a:pt x="729475" y="130174"/>
                </a:moveTo>
                <a:lnTo>
                  <a:pt x="567134" y="130174"/>
                </a:lnTo>
                <a:lnTo>
                  <a:pt x="567134" y="169879"/>
                </a:lnTo>
                <a:lnTo>
                  <a:pt x="729475" y="169879"/>
                </a:lnTo>
                <a:lnTo>
                  <a:pt x="729475" y="130174"/>
                </a:lnTo>
                <a:close/>
              </a:path>
              <a:path w="1267459" h="408304">
                <a:moveTo>
                  <a:pt x="661623" y="49757"/>
                </a:moveTo>
                <a:lnTo>
                  <a:pt x="613876" y="64961"/>
                </a:lnTo>
                <a:lnTo>
                  <a:pt x="613876" y="130174"/>
                </a:lnTo>
                <a:lnTo>
                  <a:pt x="661623" y="130174"/>
                </a:lnTo>
                <a:lnTo>
                  <a:pt x="661623" y="49757"/>
                </a:lnTo>
                <a:close/>
              </a:path>
              <a:path w="1267459" h="408304">
                <a:moveTo>
                  <a:pt x="1085830" y="0"/>
                </a:moveTo>
                <a:lnTo>
                  <a:pt x="1038083" y="0"/>
                </a:lnTo>
                <a:lnTo>
                  <a:pt x="1038083" y="401579"/>
                </a:lnTo>
                <a:lnTo>
                  <a:pt x="1085830" y="401579"/>
                </a:lnTo>
                <a:lnTo>
                  <a:pt x="1085830" y="247594"/>
                </a:lnTo>
                <a:lnTo>
                  <a:pt x="1087124" y="230191"/>
                </a:lnTo>
                <a:lnTo>
                  <a:pt x="1106521" y="187292"/>
                </a:lnTo>
                <a:lnTo>
                  <a:pt x="1121101" y="174643"/>
                </a:lnTo>
                <a:lnTo>
                  <a:pt x="1085830" y="174643"/>
                </a:lnTo>
                <a:lnTo>
                  <a:pt x="1085830" y="0"/>
                </a:lnTo>
                <a:close/>
              </a:path>
              <a:path w="1267459" h="408304">
                <a:moveTo>
                  <a:pt x="1250317" y="163345"/>
                </a:moveTo>
                <a:lnTo>
                  <a:pt x="1158467" y="163345"/>
                </a:lnTo>
                <a:lnTo>
                  <a:pt x="1185183" y="168473"/>
                </a:lnTo>
                <a:lnTo>
                  <a:pt x="1204266" y="183856"/>
                </a:lnTo>
                <a:lnTo>
                  <a:pt x="1215716" y="209494"/>
                </a:lnTo>
                <a:lnTo>
                  <a:pt x="1219533" y="245385"/>
                </a:lnTo>
                <a:lnTo>
                  <a:pt x="1219533" y="401579"/>
                </a:lnTo>
                <a:lnTo>
                  <a:pt x="1267270" y="401579"/>
                </a:lnTo>
                <a:lnTo>
                  <a:pt x="1267270" y="234380"/>
                </a:lnTo>
                <a:lnTo>
                  <a:pt x="1261539" y="185934"/>
                </a:lnTo>
                <a:lnTo>
                  <a:pt x="1250317" y="163345"/>
                </a:lnTo>
                <a:close/>
              </a:path>
              <a:path w="1267459" h="408304">
                <a:moveTo>
                  <a:pt x="1175576" y="123640"/>
                </a:moveTo>
                <a:lnTo>
                  <a:pt x="1148454" y="126828"/>
                </a:lnTo>
                <a:lnTo>
                  <a:pt x="1124618" y="136392"/>
                </a:lnTo>
                <a:lnTo>
                  <a:pt x="1104072" y="152331"/>
                </a:lnTo>
                <a:lnTo>
                  <a:pt x="1086815" y="174643"/>
                </a:lnTo>
                <a:lnTo>
                  <a:pt x="1121101" y="174643"/>
                </a:lnTo>
                <a:lnTo>
                  <a:pt x="1129843" y="169335"/>
                </a:lnTo>
                <a:lnTo>
                  <a:pt x="1143493" y="164843"/>
                </a:lnTo>
                <a:lnTo>
                  <a:pt x="1158467" y="163345"/>
                </a:lnTo>
                <a:lnTo>
                  <a:pt x="1250317" y="163345"/>
                </a:lnTo>
                <a:lnTo>
                  <a:pt x="1244346" y="151327"/>
                </a:lnTo>
                <a:lnTo>
                  <a:pt x="1215692" y="130562"/>
                </a:lnTo>
                <a:lnTo>
                  <a:pt x="1175576" y="123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9" name="object 9"/>
          <p:cNvSpPr/>
          <p:nvPr/>
        </p:nvSpPr>
        <p:spPr>
          <a:xfrm>
            <a:off x="3384742" y="4608598"/>
            <a:ext cx="80700" cy="69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0" name="object 10"/>
          <p:cNvSpPr/>
          <p:nvPr/>
        </p:nvSpPr>
        <p:spPr>
          <a:xfrm>
            <a:off x="3201862" y="4546753"/>
            <a:ext cx="101569" cy="130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1" name="object 11"/>
          <p:cNvSpPr/>
          <p:nvPr/>
        </p:nvSpPr>
        <p:spPr>
          <a:xfrm>
            <a:off x="3641838" y="4525855"/>
            <a:ext cx="124737" cy="172476"/>
          </a:xfrm>
          <a:custGeom>
            <a:avLst/>
            <a:gdLst/>
            <a:ahLst/>
            <a:cxnLst/>
            <a:rect l="l" t="t" r="r" b="b"/>
            <a:pathLst>
              <a:path w="205739" h="284479">
                <a:moveTo>
                  <a:pt x="141859" y="0"/>
                </a:moveTo>
                <a:lnTo>
                  <a:pt x="159808" y="816"/>
                </a:lnTo>
                <a:lnTo>
                  <a:pt x="176409" y="3266"/>
                </a:lnTo>
                <a:lnTo>
                  <a:pt x="191661" y="7350"/>
                </a:lnTo>
                <a:lnTo>
                  <a:pt x="205564" y="13067"/>
                </a:lnTo>
                <a:lnTo>
                  <a:pt x="205564" y="60814"/>
                </a:lnTo>
                <a:lnTo>
                  <a:pt x="190857" y="51579"/>
                </a:lnTo>
                <a:lnTo>
                  <a:pt x="175355" y="44982"/>
                </a:lnTo>
                <a:lnTo>
                  <a:pt x="159056" y="41024"/>
                </a:lnTo>
                <a:lnTo>
                  <a:pt x="141962" y="39705"/>
                </a:lnTo>
                <a:lnTo>
                  <a:pt x="122369" y="41495"/>
                </a:lnTo>
                <a:lnTo>
                  <a:pt x="75060" y="68349"/>
                </a:lnTo>
                <a:lnTo>
                  <a:pt x="55706" y="101758"/>
                </a:lnTo>
                <a:lnTo>
                  <a:pt x="49255" y="144695"/>
                </a:lnTo>
                <a:lnTo>
                  <a:pt x="50778" y="166900"/>
                </a:lnTo>
                <a:lnTo>
                  <a:pt x="62966" y="203659"/>
                </a:lnTo>
                <a:lnTo>
                  <a:pt x="102265" y="238128"/>
                </a:lnTo>
                <a:lnTo>
                  <a:pt x="139416" y="244767"/>
                </a:lnTo>
                <a:lnTo>
                  <a:pt x="156688" y="243322"/>
                </a:lnTo>
                <a:lnTo>
                  <a:pt x="173470" y="238987"/>
                </a:lnTo>
                <a:lnTo>
                  <a:pt x="189762" y="231762"/>
                </a:lnTo>
                <a:lnTo>
                  <a:pt x="205564" y="221647"/>
                </a:lnTo>
                <a:lnTo>
                  <a:pt x="205564" y="265876"/>
                </a:lnTo>
                <a:lnTo>
                  <a:pt x="189190" y="274012"/>
                </a:lnTo>
                <a:lnTo>
                  <a:pt x="171222" y="279823"/>
                </a:lnTo>
                <a:lnTo>
                  <a:pt x="151660" y="283310"/>
                </a:lnTo>
                <a:lnTo>
                  <a:pt x="130503" y="284473"/>
                </a:lnTo>
                <a:lnTo>
                  <a:pt x="102507" y="282108"/>
                </a:lnTo>
                <a:lnTo>
                  <a:pt x="55163" y="263192"/>
                </a:lnTo>
                <a:lnTo>
                  <a:pt x="20145" y="226327"/>
                </a:lnTo>
                <a:lnTo>
                  <a:pt x="2238" y="177317"/>
                </a:lnTo>
                <a:lnTo>
                  <a:pt x="0" y="148621"/>
                </a:lnTo>
                <a:lnTo>
                  <a:pt x="2411" y="116833"/>
                </a:lnTo>
                <a:lnTo>
                  <a:pt x="21707" y="62974"/>
                </a:lnTo>
                <a:lnTo>
                  <a:pt x="59516" y="23008"/>
                </a:lnTo>
                <a:lnTo>
                  <a:pt x="111150" y="2556"/>
                </a:lnTo>
                <a:lnTo>
                  <a:pt x="141859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2" name="object 12"/>
          <p:cNvSpPr/>
          <p:nvPr/>
        </p:nvSpPr>
        <p:spPr>
          <a:xfrm>
            <a:off x="3358664" y="4525855"/>
            <a:ext cx="132822" cy="172476"/>
          </a:xfrm>
          <a:custGeom>
            <a:avLst/>
            <a:gdLst/>
            <a:ahLst/>
            <a:cxnLst/>
            <a:rect l="l" t="t" r="r" b="b"/>
            <a:pathLst>
              <a:path w="219075" h="284479">
                <a:moveTo>
                  <a:pt x="120302" y="0"/>
                </a:moveTo>
                <a:lnTo>
                  <a:pt x="163321" y="6445"/>
                </a:lnTo>
                <a:lnTo>
                  <a:pt x="194049" y="25780"/>
                </a:lnTo>
                <a:lnTo>
                  <a:pt x="212486" y="58005"/>
                </a:lnTo>
                <a:lnTo>
                  <a:pt x="218632" y="103120"/>
                </a:lnTo>
                <a:lnTo>
                  <a:pt x="218632" y="277939"/>
                </a:lnTo>
                <a:lnTo>
                  <a:pt x="170884" y="277939"/>
                </a:lnTo>
                <a:lnTo>
                  <a:pt x="170884" y="235940"/>
                </a:lnTo>
                <a:lnTo>
                  <a:pt x="169651" y="235940"/>
                </a:lnTo>
                <a:lnTo>
                  <a:pt x="153840" y="257173"/>
                </a:lnTo>
                <a:lnTo>
                  <a:pt x="134679" y="272339"/>
                </a:lnTo>
                <a:lnTo>
                  <a:pt x="112167" y="281439"/>
                </a:lnTo>
                <a:lnTo>
                  <a:pt x="86305" y="284473"/>
                </a:lnTo>
                <a:lnTo>
                  <a:pt x="67525" y="283137"/>
                </a:lnTo>
                <a:lnTo>
                  <a:pt x="23358" y="263100"/>
                </a:lnTo>
                <a:lnTo>
                  <a:pt x="1459" y="222611"/>
                </a:lnTo>
                <a:lnTo>
                  <a:pt x="0" y="205368"/>
                </a:lnTo>
                <a:lnTo>
                  <a:pt x="5639" y="171269"/>
                </a:lnTo>
                <a:lnTo>
                  <a:pt x="22559" y="145123"/>
                </a:lnTo>
                <a:lnTo>
                  <a:pt x="50759" y="126930"/>
                </a:lnTo>
                <a:lnTo>
                  <a:pt x="90240" y="116690"/>
                </a:lnTo>
                <a:lnTo>
                  <a:pt x="170884" y="105389"/>
                </a:lnTo>
                <a:lnTo>
                  <a:pt x="167444" y="76212"/>
                </a:lnTo>
                <a:lnTo>
                  <a:pt x="157123" y="55372"/>
                </a:lnTo>
                <a:lnTo>
                  <a:pt x="139922" y="42868"/>
                </a:lnTo>
                <a:lnTo>
                  <a:pt x="115841" y="38700"/>
                </a:lnTo>
                <a:lnTo>
                  <a:pt x="91928" y="40742"/>
                </a:lnTo>
                <a:lnTo>
                  <a:pt x="69089" y="46867"/>
                </a:lnTo>
                <a:lnTo>
                  <a:pt x="47326" y="57076"/>
                </a:lnTo>
                <a:lnTo>
                  <a:pt x="26637" y="71369"/>
                </a:lnTo>
                <a:lnTo>
                  <a:pt x="26637" y="25130"/>
                </a:lnTo>
                <a:lnTo>
                  <a:pt x="47702" y="14135"/>
                </a:lnTo>
                <a:lnTo>
                  <a:pt x="70334" y="6282"/>
                </a:lnTo>
                <a:lnTo>
                  <a:pt x="94534" y="1570"/>
                </a:lnTo>
                <a:lnTo>
                  <a:pt x="120302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3" name="object 13"/>
          <p:cNvSpPr/>
          <p:nvPr/>
        </p:nvSpPr>
        <p:spPr>
          <a:xfrm>
            <a:off x="3520084" y="4481061"/>
            <a:ext cx="98558" cy="217135"/>
          </a:xfrm>
          <a:custGeom>
            <a:avLst/>
            <a:gdLst/>
            <a:ahLst/>
            <a:cxnLst/>
            <a:rect l="l" t="t" r="r" b="b"/>
            <a:pathLst>
              <a:path w="162560" h="358140">
                <a:moveTo>
                  <a:pt x="94489" y="0"/>
                </a:moveTo>
                <a:lnTo>
                  <a:pt x="94489" y="80416"/>
                </a:lnTo>
                <a:lnTo>
                  <a:pt x="162340" y="80416"/>
                </a:lnTo>
                <a:lnTo>
                  <a:pt x="162340" y="120121"/>
                </a:lnTo>
                <a:lnTo>
                  <a:pt x="94489" y="120121"/>
                </a:lnTo>
                <a:lnTo>
                  <a:pt x="94489" y="268335"/>
                </a:lnTo>
                <a:lnTo>
                  <a:pt x="103618" y="306614"/>
                </a:lnTo>
                <a:lnTo>
                  <a:pt x="133967" y="318147"/>
                </a:lnTo>
                <a:lnTo>
                  <a:pt x="141848" y="317574"/>
                </a:lnTo>
                <a:lnTo>
                  <a:pt x="149204" y="315854"/>
                </a:lnTo>
                <a:lnTo>
                  <a:pt x="156034" y="312987"/>
                </a:lnTo>
                <a:lnTo>
                  <a:pt x="162340" y="308974"/>
                </a:lnTo>
                <a:lnTo>
                  <a:pt x="162340" y="348680"/>
                </a:lnTo>
                <a:lnTo>
                  <a:pt x="153779" y="352693"/>
                </a:lnTo>
                <a:lnTo>
                  <a:pt x="143834" y="355559"/>
                </a:lnTo>
                <a:lnTo>
                  <a:pt x="132505" y="357279"/>
                </a:lnTo>
                <a:lnTo>
                  <a:pt x="119792" y="357852"/>
                </a:lnTo>
                <a:lnTo>
                  <a:pt x="87832" y="352802"/>
                </a:lnTo>
                <a:lnTo>
                  <a:pt x="65004" y="337652"/>
                </a:lnTo>
                <a:lnTo>
                  <a:pt x="51307" y="312402"/>
                </a:lnTo>
                <a:lnTo>
                  <a:pt x="46742" y="277052"/>
                </a:lnTo>
                <a:lnTo>
                  <a:pt x="46742" y="120121"/>
                </a:lnTo>
                <a:lnTo>
                  <a:pt x="0" y="120121"/>
                </a:lnTo>
                <a:lnTo>
                  <a:pt x="0" y="80416"/>
                </a:lnTo>
                <a:lnTo>
                  <a:pt x="46742" y="80416"/>
                </a:lnTo>
                <a:lnTo>
                  <a:pt x="46742" y="15203"/>
                </a:lnTo>
                <a:lnTo>
                  <a:pt x="94489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4" name="object 14"/>
          <p:cNvSpPr/>
          <p:nvPr/>
        </p:nvSpPr>
        <p:spPr>
          <a:xfrm>
            <a:off x="3805617" y="4450894"/>
            <a:ext cx="138982" cy="243700"/>
          </a:xfrm>
          <a:custGeom>
            <a:avLst/>
            <a:gdLst/>
            <a:ahLst/>
            <a:cxnLst/>
            <a:rect l="l" t="t" r="r" b="b"/>
            <a:pathLst>
              <a:path w="229234" h="401954">
                <a:moveTo>
                  <a:pt x="0" y="0"/>
                </a:moveTo>
                <a:lnTo>
                  <a:pt x="47747" y="0"/>
                </a:lnTo>
                <a:lnTo>
                  <a:pt x="47747" y="174638"/>
                </a:lnTo>
                <a:lnTo>
                  <a:pt x="48721" y="174638"/>
                </a:lnTo>
                <a:lnTo>
                  <a:pt x="65978" y="152326"/>
                </a:lnTo>
                <a:lnTo>
                  <a:pt x="86524" y="136389"/>
                </a:lnTo>
                <a:lnTo>
                  <a:pt x="110360" y="126827"/>
                </a:lnTo>
                <a:lnTo>
                  <a:pt x="137482" y="123639"/>
                </a:lnTo>
                <a:lnTo>
                  <a:pt x="177600" y="130560"/>
                </a:lnTo>
                <a:lnTo>
                  <a:pt x="206258" y="151324"/>
                </a:lnTo>
                <a:lnTo>
                  <a:pt x="223454" y="185929"/>
                </a:lnTo>
                <a:lnTo>
                  <a:pt x="229186" y="234377"/>
                </a:lnTo>
                <a:lnTo>
                  <a:pt x="229186" y="401579"/>
                </a:lnTo>
                <a:lnTo>
                  <a:pt x="181439" y="401579"/>
                </a:lnTo>
                <a:lnTo>
                  <a:pt x="181439" y="245379"/>
                </a:lnTo>
                <a:lnTo>
                  <a:pt x="177622" y="209489"/>
                </a:lnTo>
                <a:lnTo>
                  <a:pt x="166172" y="183854"/>
                </a:lnTo>
                <a:lnTo>
                  <a:pt x="147089" y="168472"/>
                </a:lnTo>
                <a:lnTo>
                  <a:pt x="120373" y="163345"/>
                </a:lnTo>
                <a:lnTo>
                  <a:pt x="105399" y="164842"/>
                </a:lnTo>
                <a:lnTo>
                  <a:pt x="68427" y="187290"/>
                </a:lnTo>
                <a:lnTo>
                  <a:pt x="49039" y="230186"/>
                </a:lnTo>
                <a:lnTo>
                  <a:pt x="47747" y="247586"/>
                </a:lnTo>
                <a:lnTo>
                  <a:pt x="47747" y="401579"/>
                </a:lnTo>
                <a:lnTo>
                  <a:pt x="0" y="401579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5" name="object 15"/>
          <p:cNvSpPr/>
          <p:nvPr/>
        </p:nvSpPr>
        <p:spPr>
          <a:xfrm>
            <a:off x="3176235" y="4450894"/>
            <a:ext cx="153997" cy="247549"/>
          </a:xfrm>
          <a:custGeom>
            <a:avLst/>
            <a:gdLst/>
            <a:ahLst/>
            <a:cxnLst/>
            <a:rect l="l" t="t" r="r" b="b"/>
            <a:pathLst>
              <a:path w="254000" h="408304">
                <a:moveTo>
                  <a:pt x="0" y="0"/>
                </a:moveTo>
                <a:lnTo>
                  <a:pt x="47747" y="0"/>
                </a:lnTo>
                <a:lnTo>
                  <a:pt x="47747" y="176845"/>
                </a:lnTo>
                <a:lnTo>
                  <a:pt x="48729" y="176845"/>
                </a:lnTo>
                <a:lnTo>
                  <a:pt x="66580" y="153568"/>
                </a:lnTo>
                <a:lnTo>
                  <a:pt x="88122" y="136941"/>
                </a:lnTo>
                <a:lnTo>
                  <a:pt x="113357" y="126965"/>
                </a:lnTo>
                <a:lnTo>
                  <a:pt x="142283" y="123639"/>
                </a:lnTo>
                <a:lnTo>
                  <a:pt x="166573" y="125889"/>
                </a:lnTo>
                <a:lnTo>
                  <a:pt x="207258" y="143882"/>
                </a:lnTo>
                <a:lnTo>
                  <a:pt x="236849" y="179271"/>
                </a:lnTo>
                <a:lnTo>
                  <a:pt x="251929" y="228466"/>
                </a:lnTo>
                <a:lnTo>
                  <a:pt x="253814" y="258015"/>
                </a:lnTo>
                <a:lnTo>
                  <a:pt x="251698" y="290650"/>
                </a:lnTo>
                <a:lnTo>
                  <a:pt x="234773" y="345371"/>
                </a:lnTo>
                <a:lnTo>
                  <a:pt x="201629" y="385244"/>
                </a:lnTo>
                <a:lnTo>
                  <a:pt x="156515" y="405572"/>
                </a:lnTo>
                <a:lnTo>
                  <a:pt x="129734" y="408112"/>
                </a:lnTo>
                <a:lnTo>
                  <a:pt x="104728" y="405324"/>
                </a:lnTo>
                <a:lnTo>
                  <a:pt x="82892" y="396959"/>
                </a:lnTo>
                <a:lnTo>
                  <a:pt x="64225" y="383018"/>
                </a:lnTo>
                <a:lnTo>
                  <a:pt x="48729" y="363499"/>
                </a:lnTo>
                <a:lnTo>
                  <a:pt x="47747" y="363499"/>
                </a:lnTo>
                <a:lnTo>
                  <a:pt x="47747" y="401579"/>
                </a:lnTo>
                <a:lnTo>
                  <a:pt x="0" y="401579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6" name="object 16"/>
          <p:cNvSpPr/>
          <p:nvPr/>
        </p:nvSpPr>
        <p:spPr>
          <a:xfrm>
            <a:off x="7927815" y="2552065"/>
            <a:ext cx="1904937" cy="824266"/>
          </a:xfrm>
          <a:custGeom>
            <a:avLst/>
            <a:gdLst/>
            <a:ahLst/>
            <a:cxnLst/>
            <a:rect l="l" t="t" r="r" b="b"/>
            <a:pathLst>
              <a:path w="3141980" h="1359535">
                <a:moveTo>
                  <a:pt x="2914885" y="0"/>
                </a:moveTo>
                <a:lnTo>
                  <a:pt x="226589" y="0"/>
                </a:lnTo>
                <a:lnTo>
                  <a:pt x="180928" y="4602"/>
                </a:lnTo>
                <a:lnTo>
                  <a:pt x="138397" y="17803"/>
                </a:lnTo>
                <a:lnTo>
                  <a:pt x="99907" y="38692"/>
                </a:lnTo>
                <a:lnTo>
                  <a:pt x="66372" y="66357"/>
                </a:lnTo>
                <a:lnTo>
                  <a:pt x="38701" y="99889"/>
                </a:lnTo>
                <a:lnTo>
                  <a:pt x="17808" y="138375"/>
                </a:lnTo>
                <a:lnTo>
                  <a:pt x="4604" y="180905"/>
                </a:lnTo>
                <a:lnTo>
                  <a:pt x="0" y="226569"/>
                </a:lnTo>
                <a:lnTo>
                  <a:pt x="0" y="1132803"/>
                </a:lnTo>
                <a:lnTo>
                  <a:pt x="4604" y="1178466"/>
                </a:lnTo>
                <a:lnTo>
                  <a:pt x="17808" y="1220997"/>
                </a:lnTo>
                <a:lnTo>
                  <a:pt x="38701" y="1259483"/>
                </a:lnTo>
                <a:lnTo>
                  <a:pt x="66372" y="1293014"/>
                </a:lnTo>
                <a:lnTo>
                  <a:pt x="99907" y="1320679"/>
                </a:lnTo>
                <a:lnTo>
                  <a:pt x="138397" y="1341568"/>
                </a:lnTo>
                <a:lnTo>
                  <a:pt x="180928" y="1354769"/>
                </a:lnTo>
                <a:lnTo>
                  <a:pt x="226589" y="1359372"/>
                </a:lnTo>
                <a:lnTo>
                  <a:pt x="2914885" y="1359372"/>
                </a:lnTo>
                <a:lnTo>
                  <a:pt x="2960546" y="1354769"/>
                </a:lnTo>
                <a:lnTo>
                  <a:pt x="3003077" y="1341568"/>
                </a:lnTo>
                <a:lnTo>
                  <a:pt x="3041567" y="1320679"/>
                </a:lnTo>
                <a:lnTo>
                  <a:pt x="3075102" y="1293014"/>
                </a:lnTo>
                <a:lnTo>
                  <a:pt x="3102773" y="1259483"/>
                </a:lnTo>
                <a:lnTo>
                  <a:pt x="3123666" y="1220997"/>
                </a:lnTo>
                <a:lnTo>
                  <a:pt x="3136870" y="1178466"/>
                </a:lnTo>
                <a:lnTo>
                  <a:pt x="3141475" y="1132803"/>
                </a:lnTo>
                <a:lnTo>
                  <a:pt x="3141475" y="226569"/>
                </a:lnTo>
                <a:lnTo>
                  <a:pt x="3136870" y="180905"/>
                </a:lnTo>
                <a:lnTo>
                  <a:pt x="3123666" y="138375"/>
                </a:lnTo>
                <a:lnTo>
                  <a:pt x="3102773" y="99889"/>
                </a:lnTo>
                <a:lnTo>
                  <a:pt x="3075102" y="66357"/>
                </a:lnTo>
                <a:lnTo>
                  <a:pt x="3041567" y="38692"/>
                </a:lnTo>
                <a:lnTo>
                  <a:pt x="3003077" y="17803"/>
                </a:lnTo>
                <a:lnTo>
                  <a:pt x="2960546" y="4602"/>
                </a:lnTo>
                <a:lnTo>
                  <a:pt x="29148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7" name="object 17"/>
          <p:cNvSpPr/>
          <p:nvPr/>
        </p:nvSpPr>
        <p:spPr>
          <a:xfrm>
            <a:off x="7927815" y="4392991"/>
            <a:ext cx="1904937" cy="824266"/>
          </a:xfrm>
          <a:custGeom>
            <a:avLst/>
            <a:gdLst/>
            <a:ahLst/>
            <a:cxnLst/>
            <a:rect l="l" t="t" r="r" b="b"/>
            <a:pathLst>
              <a:path w="3141980" h="1359534">
                <a:moveTo>
                  <a:pt x="2914885" y="0"/>
                </a:moveTo>
                <a:lnTo>
                  <a:pt x="226589" y="0"/>
                </a:lnTo>
                <a:lnTo>
                  <a:pt x="180928" y="4602"/>
                </a:lnTo>
                <a:lnTo>
                  <a:pt x="138397" y="17803"/>
                </a:lnTo>
                <a:lnTo>
                  <a:pt x="99907" y="38692"/>
                </a:lnTo>
                <a:lnTo>
                  <a:pt x="66372" y="66357"/>
                </a:lnTo>
                <a:lnTo>
                  <a:pt x="38701" y="99889"/>
                </a:lnTo>
                <a:lnTo>
                  <a:pt x="17808" y="138375"/>
                </a:lnTo>
                <a:lnTo>
                  <a:pt x="4604" y="180905"/>
                </a:lnTo>
                <a:lnTo>
                  <a:pt x="0" y="226569"/>
                </a:lnTo>
                <a:lnTo>
                  <a:pt x="0" y="1132803"/>
                </a:lnTo>
                <a:lnTo>
                  <a:pt x="4604" y="1178466"/>
                </a:lnTo>
                <a:lnTo>
                  <a:pt x="17808" y="1220997"/>
                </a:lnTo>
                <a:lnTo>
                  <a:pt x="38701" y="1259483"/>
                </a:lnTo>
                <a:lnTo>
                  <a:pt x="66372" y="1293014"/>
                </a:lnTo>
                <a:lnTo>
                  <a:pt x="99907" y="1320679"/>
                </a:lnTo>
                <a:lnTo>
                  <a:pt x="138397" y="1341568"/>
                </a:lnTo>
                <a:lnTo>
                  <a:pt x="180928" y="1354769"/>
                </a:lnTo>
                <a:lnTo>
                  <a:pt x="226589" y="1359372"/>
                </a:lnTo>
                <a:lnTo>
                  <a:pt x="2914885" y="1359372"/>
                </a:lnTo>
                <a:lnTo>
                  <a:pt x="2960546" y="1354769"/>
                </a:lnTo>
                <a:lnTo>
                  <a:pt x="3003077" y="1341568"/>
                </a:lnTo>
                <a:lnTo>
                  <a:pt x="3041567" y="1320679"/>
                </a:lnTo>
                <a:lnTo>
                  <a:pt x="3075102" y="1293014"/>
                </a:lnTo>
                <a:lnTo>
                  <a:pt x="3102773" y="1259483"/>
                </a:lnTo>
                <a:lnTo>
                  <a:pt x="3123666" y="1220997"/>
                </a:lnTo>
                <a:lnTo>
                  <a:pt x="3136870" y="1178466"/>
                </a:lnTo>
                <a:lnTo>
                  <a:pt x="3141475" y="1132803"/>
                </a:lnTo>
                <a:lnTo>
                  <a:pt x="3141475" y="226569"/>
                </a:lnTo>
                <a:lnTo>
                  <a:pt x="3136870" y="180905"/>
                </a:lnTo>
                <a:lnTo>
                  <a:pt x="3123666" y="138375"/>
                </a:lnTo>
                <a:lnTo>
                  <a:pt x="3102773" y="99889"/>
                </a:lnTo>
                <a:lnTo>
                  <a:pt x="3075102" y="66357"/>
                </a:lnTo>
                <a:lnTo>
                  <a:pt x="3041567" y="38692"/>
                </a:lnTo>
                <a:lnTo>
                  <a:pt x="3003077" y="17803"/>
                </a:lnTo>
                <a:lnTo>
                  <a:pt x="2960546" y="4602"/>
                </a:lnTo>
                <a:lnTo>
                  <a:pt x="2914885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8" name="object 18"/>
          <p:cNvSpPr/>
          <p:nvPr/>
        </p:nvSpPr>
        <p:spPr>
          <a:xfrm>
            <a:off x="6234818" y="3603523"/>
            <a:ext cx="1076051" cy="675660"/>
          </a:xfrm>
          <a:custGeom>
            <a:avLst/>
            <a:gdLst/>
            <a:ahLst/>
            <a:cxnLst/>
            <a:rect l="l" t="t" r="r" b="b"/>
            <a:pathLst>
              <a:path w="1774825" h="1114425">
                <a:moveTo>
                  <a:pt x="1774322" y="0"/>
                </a:moveTo>
                <a:lnTo>
                  <a:pt x="139273" y="0"/>
                </a:lnTo>
                <a:lnTo>
                  <a:pt x="121802" y="4340"/>
                </a:lnTo>
                <a:lnTo>
                  <a:pt x="88935" y="37499"/>
                </a:lnTo>
                <a:lnTo>
                  <a:pt x="59703" y="99815"/>
                </a:lnTo>
                <a:lnTo>
                  <a:pt x="46776" y="140602"/>
                </a:lnTo>
                <a:lnTo>
                  <a:pt x="35149" y="187111"/>
                </a:lnTo>
                <a:lnTo>
                  <a:pt x="24952" y="238822"/>
                </a:lnTo>
                <a:lnTo>
                  <a:pt x="16317" y="295211"/>
                </a:lnTo>
                <a:lnTo>
                  <a:pt x="9374" y="355757"/>
                </a:lnTo>
                <a:lnTo>
                  <a:pt x="4253" y="419937"/>
                </a:lnTo>
                <a:lnTo>
                  <a:pt x="1085" y="487230"/>
                </a:lnTo>
                <a:lnTo>
                  <a:pt x="0" y="557113"/>
                </a:lnTo>
                <a:lnTo>
                  <a:pt x="1085" y="626995"/>
                </a:lnTo>
                <a:lnTo>
                  <a:pt x="4253" y="694286"/>
                </a:lnTo>
                <a:lnTo>
                  <a:pt x="9374" y="758465"/>
                </a:lnTo>
                <a:lnTo>
                  <a:pt x="16317" y="819009"/>
                </a:lnTo>
                <a:lnTo>
                  <a:pt x="24952" y="875397"/>
                </a:lnTo>
                <a:lnTo>
                  <a:pt x="35149" y="927107"/>
                </a:lnTo>
                <a:lnTo>
                  <a:pt x="46776" y="973616"/>
                </a:lnTo>
                <a:lnTo>
                  <a:pt x="59703" y="1014402"/>
                </a:lnTo>
                <a:lnTo>
                  <a:pt x="88935" y="1076717"/>
                </a:lnTo>
                <a:lnTo>
                  <a:pt x="121802" y="1109876"/>
                </a:lnTo>
                <a:lnTo>
                  <a:pt x="139273" y="1114217"/>
                </a:lnTo>
                <a:lnTo>
                  <a:pt x="1774322" y="1114217"/>
                </a:lnTo>
                <a:lnTo>
                  <a:pt x="1756865" y="1109876"/>
                </a:lnTo>
                <a:lnTo>
                  <a:pt x="1740051" y="1097202"/>
                </a:lnTo>
                <a:lnTo>
                  <a:pt x="1708879" y="1048943"/>
                </a:lnTo>
                <a:lnTo>
                  <a:pt x="1681855" y="973616"/>
                </a:lnTo>
                <a:lnTo>
                  <a:pt x="1670226" y="927107"/>
                </a:lnTo>
                <a:lnTo>
                  <a:pt x="1660026" y="875397"/>
                </a:lnTo>
                <a:lnTo>
                  <a:pt x="1651388" y="819009"/>
                </a:lnTo>
                <a:lnTo>
                  <a:pt x="1644441" y="758465"/>
                </a:lnTo>
                <a:lnTo>
                  <a:pt x="1639316" y="694286"/>
                </a:lnTo>
                <a:lnTo>
                  <a:pt x="1636146" y="626995"/>
                </a:lnTo>
                <a:lnTo>
                  <a:pt x="1635060" y="557113"/>
                </a:lnTo>
                <a:lnTo>
                  <a:pt x="1636146" y="487230"/>
                </a:lnTo>
                <a:lnTo>
                  <a:pt x="1639316" y="419937"/>
                </a:lnTo>
                <a:lnTo>
                  <a:pt x="1644441" y="355757"/>
                </a:lnTo>
                <a:lnTo>
                  <a:pt x="1651388" y="295211"/>
                </a:lnTo>
                <a:lnTo>
                  <a:pt x="1660026" y="238822"/>
                </a:lnTo>
                <a:lnTo>
                  <a:pt x="1670226" y="187111"/>
                </a:lnTo>
                <a:lnTo>
                  <a:pt x="1681855" y="140602"/>
                </a:lnTo>
                <a:lnTo>
                  <a:pt x="1694783" y="99815"/>
                </a:lnTo>
                <a:lnTo>
                  <a:pt x="1724012" y="37499"/>
                </a:lnTo>
                <a:lnTo>
                  <a:pt x="1756865" y="4340"/>
                </a:lnTo>
                <a:lnTo>
                  <a:pt x="1774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9" name="object 19"/>
          <p:cNvSpPr/>
          <p:nvPr/>
        </p:nvSpPr>
        <p:spPr>
          <a:xfrm>
            <a:off x="7226132" y="3603523"/>
            <a:ext cx="169011" cy="675660"/>
          </a:xfrm>
          <a:custGeom>
            <a:avLst/>
            <a:gdLst/>
            <a:ahLst/>
            <a:cxnLst/>
            <a:rect l="l" t="t" r="r" b="b"/>
            <a:pathLst>
              <a:path w="278765" h="1114425">
                <a:moveTo>
                  <a:pt x="139262" y="0"/>
                </a:moveTo>
                <a:lnTo>
                  <a:pt x="104991" y="17014"/>
                </a:lnTo>
                <a:lnTo>
                  <a:pt x="73819" y="65274"/>
                </a:lnTo>
                <a:lnTo>
                  <a:pt x="46795" y="140602"/>
                </a:lnTo>
                <a:lnTo>
                  <a:pt x="35166" y="187111"/>
                </a:lnTo>
                <a:lnTo>
                  <a:pt x="24966" y="238822"/>
                </a:lnTo>
                <a:lnTo>
                  <a:pt x="16327" y="295211"/>
                </a:lnTo>
                <a:lnTo>
                  <a:pt x="9380" y="355757"/>
                </a:lnTo>
                <a:lnTo>
                  <a:pt x="4256" y="419937"/>
                </a:lnTo>
                <a:lnTo>
                  <a:pt x="1085" y="487230"/>
                </a:lnTo>
                <a:lnTo>
                  <a:pt x="0" y="557113"/>
                </a:lnTo>
                <a:lnTo>
                  <a:pt x="1085" y="626995"/>
                </a:lnTo>
                <a:lnTo>
                  <a:pt x="4256" y="694286"/>
                </a:lnTo>
                <a:lnTo>
                  <a:pt x="9380" y="758465"/>
                </a:lnTo>
                <a:lnTo>
                  <a:pt x="16327" y="819009"/>
                </a:lnTo>
                <a:lnTo>
                  <a:pt x="24966" y="875397"/>
                </a:lnTo>
                <a:lnTo>
                  <a:pt x="35166" y="927107"/>
                </a:lnTo>
                <a:lnTo>
                  <a:pt x="46795" y="973616"/>
                </a:lnTo>
                <a:lnTo>
                  <a:pt x="59723" y="1014402"/>
                </a:lnTo>
                <a:lnTo>
                  <a:pt x="88952" y="1076717"/>
                </a:lnTo>
                <a:lnTo>
                  <a:pt x="121805" y="1109876"/>
                </a:lnTo>
                <a:lnTo>
                  <a:pt x="139262" y="1114217"/>
                </a:lnTo>
                <a:lnTo>
                  <a:pt x="156741" y="1109876"/>
                </a:lnTo>
                <a:lnTo>
                  <a:pt x="189615" y="1076717"/>
                </a:lnTo>
                <a:lnTo>
                  <a:pt x="218847" y="1014402"/>
                </a:lnTo>
                <a:lnTo>
                  <a:pt x="231772" y="973616"/>
                </a:lnTo>
                <a:lnTo>
                  <a:pt x="243395" y="927107"/>
                </a:lnTo>
                <a:lnTo>
                  <a:pt x="253587" y="875397"/>
                </a:lnTo>
                <a:lnTo>
                  <a:pt x="262218" y="819009"/>
                </a:lnTo>
                <a:lnTo>
                  <a:pt x="269157" y="758465"/>
                </a:lnTo>
                <a:lnTo>
                  <a:pt x="274275" y="694286"/>
                </a:lnTo>
                <a:lnTo>
                  <a:pt x="277441" y="626995"/>
                </a:lnTo>
                <a:lnTo>
                  <a:pt x="278525" y="557113"/>
                </a:lnTo>
                <a:lnTo>
                  <a:pt x="277441" y="487230"/>
                </a:lnTo>
                <a:lnTo>
                  <a:pt x="274275" y="419937"/>
                </a:lnTo>
                <a:lnTo>
                  <a:pt x="269157" y="355757"/>
                </a:lnTo>
                <a:lnTo>
                  <a:pt x="262218" y="295211"/>
                </a:lnTo>
                <a:lnTo>
                  <a:pt x="253587" y="238822"/>
                </a:lnTo>
                <a:lnTo>
                  <a:pt x="243395" y="187111"/>
                </a:lnTo>
                <a:lnTo>
                  <a:pt x="231772" y="140602"/>
                </a:lnTo>
                <a:lnTo>
                  <a:pt x="218847" y="99815"/>
                </a:lnTo>
                <a:lnTo>
                  <a:pt x="189615" y="37499"/>
                </a:lnTo>
                <a:lnTo>
                  <a:pt x="156741" y="4340"/>
                </a:lnTo>
                <a:lnTo>
                  <a:pt x="139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0" name="object 20"/>
          <p:cNvSpPr/>
          <p:nvPr/>
        </p:nvSpPr>
        <p:spPr>
          <a:xfrm>
            <a:off x="6234796" y="3603523"/>
            <a:ext cx="1160363" cy="675660"/>
          </a:xfrm>
          <a:custGeom>
            <a:avLst/>
            <a:gdLst/>
            <a:ahLst/>
            <a:cxnLst/>
            <a:rect l="l" t="t" r="r" b="b"/>
            <a:pathLst>
              <a:path w="1913890" h="1114425">
                <a:moveTo>
                  <a:pt x="1774345" y="1114225"/>
                </a:moveTo>
                <a:lnTo>
                  <a:pt x="1740051" y="1097210"/>
                </a:lnTo>
                <a:lnTo>
                  <a:pt x="1708870" y="1048950"/>
                </a:lnTo>
                <a:lnTo>
                  <a:pt x="1681846" y="973621"/>
                </a:lnTo>
                <a:lnTo>
                  <a:pt x="1670218" y="927112"/>
                </a:lnTo>
                <a:lnTo>
                  <a:pt x="1660022" y="875401"/>
                </a:lnTo>
                <a:lnTo>
                  <a:pt x="1651387" y="819012"/>
                </a:lnTo>
                <a:lnTo>
                  <a:pt x="1644443" y="758466"/>
                </a:lnTo>
                <a:lnTo>
                  <a:pt x="1639322" y="694286"/>
                </a:lnTo>
                <a:lnTo>
                  <a:pt x="1636153" y="626993"/>
                </a:lnTo>
                <a:lnTo>
                  <a:pt x="1635068" y="557110"/>
                </a:lnTo>
                <a:lnTo>
                  <a:pt x="1636153" y="487228"/>
                </a:lnTo>
                <a:lnTo>
                  <a:pt x="1639322" y="419935"/>
                </a:lnTo>
                <a:lnTo>
                  <a:pt x="1644443" y="355755"/>
                </a:lnTo>
                <a:lnTo>
                  <a:pt x="1651387" y="295210"/>
                </a:lnTo>
                <a:lnTo>
                  <a:pt x="1660022" y="238821"/>
                </a:lnTo>
                <a:lnTo>
                  <a:pt x="1670218" y="187111"/>
                </a:lnTo>
                <a:lnTo>
                  <a:pt x="1681846" y="140602"/>
                </a:lnTo>
                <a:lnTo>
                  <a:pt x="1694773" y="99815"/>
                </a:lnTo>
                <a:lnTo>
                  <a:pt x="1724006" y="37499"/>
                </a:lnTo>
                <a:lnTo>
                  <a:pt x="1756874" y="4340"/>
                </a:lnTo>
                <a:lnTo>
                  <a:pt x="1774345" y="0"/>
                </a:lnTo>
                <a:lnTo>
                  <a:pt x="1791816" y="4340"/>
                </a:lnTo>
                <a:lnTo>
                  <a:pt x="1824684" y="37499"/>
                </a:lnTo>
                <a:lnTo>
                  <a:pt x="1853917" y="99815"/>
                </a:lnTo>
                <a:lnTo>
                  <a:pt x="1866845" y="140602"/>
                </a:lnTo>
                <a:lnTo>
                  <a:pt x="1878472" y="187111"/>
                </a:lnTo>
                <a:lnTo>
                  <a:pt x="1888669" y="238821"/>
                </a:lnTo>
                <a:lnTo>
                  <a:pt x="1897304" y="295210"/>
                </a:lnTo>
                <a:lnTo>
                  <a:pt x="1904248" y="355755"/>
                </a:lnTo>
                <a:lnTo>
                  <a:pt x="1909369" y="419935"/>
                </a:lnTo>
                <a:lnTo>
                  <a:pt x="1912537" y="487228"/>
                </a:lnTo>
                <a:lnTo>
                  <a:pt x="1913623" y="557110"/>
                </a:lnTo>
                <a:lnTo>
                  <a:pt x="1912537" y="626993"/>
                </a:lnTo>
                <a:lnTo>
                  <a:pt x="1909369" y="694286"/>
                </a:lnTo>
                <a:lnTo>
                  <a:pt x="1904248" y="758466"/>
                </a:lnTo>
                <a:lnTo>
                  <a:pt x="1897304" y="819012"/>
                </a:lnTo>
                <a:lnTo>
                  <a:pt x="1888669" y="875401"/>
                </a:lnTo>
                <a:lnTo>
                  <a:pt x="1878472" y="927112"/>
                </a:lnTo>
                <a:lnTo>
                  <a:pt x="1866845" y="973621"/>
                </a:lnTo>
                <a:lnTo>
                  <a:pt x="1853917" y="1014408"/>
                </a:lnTo>
                <a:lnTo>
                  <a:pt x="1824684" y="1076724"/>
                </a:lnTo>
                <a:lnTo>
                  <a:pt x="1791816" y="1109884"/>
                </a:lnTo>
                <a:lnTo>
                  <a:pt x="1774345" y="1114225"/>
                </a:lnTo>
                <a:lnTo>
                  <a:pt x="139279" y="1114225"/>
                </a:lnTo>
                <a:lnTo>
                  <a:pt x="104984" y="1097210"/>
                </a:lnTo>
                <a:lnTo>
                  <a:pt x="73802" y="1048950"/>
                </a:lnTo>
                <a:lnTo>
                  <a:pt x="46777" y="973621"/>
                </a:lnTo>
                <a:lnTo>
                  <a:pt x="35150" y="927112"/>
                </a:lnTo>
                <a:lnTo>
                  <a:pt x="24953" y="875401"/>
                </a:lnTo>
                <a:lnTo>
                  <a:pt x="16318" y="819012"/>
                </a:lnTo>
                <a:lnTo>
                  <a:pt x="9374" y="758466"/>
                </a:lnTo>
                <a:lnTo>
                  <a:pt x="4253" y="694286"/>
                </a:lnTo>
                <a:lnTo>
                  <a:pt x="1085" y="626993"/>
                </a:lnTo>
                <a:lnTo>
                  <a:pt x="0" y="557110"/>
                </a:lnTo>
                <a:lnTo>
                  <a:pt x="1085" y="487228"/>
                </a:lnTo>
                <a:lnTo>
                  <a:pt x="4253" y="419935"/>
                </a:lnTo>
                <a:lnTo>
                  <a:pt x="9374" y="355755"/>
                </a:lnTo>
                <a:lnTo>
                  <a:pt x="16318" y="295210"/>
                </a:lnTo>
                <a:lnTo>
                  <a:pt x="24953" y="238821"/>
                </a:lnTo>
                <a:lnTo>
                  <a:pt x="35150" y="187111"/>
                </a:lnTo>
                <a:lnTo>
                  <a:pt x="46777" y="140602"/>
                </a:lnTo>
                <a:lnTo>
                  <a:pt x="59705" y="99815"/>
                </a:lnTo>
                <a:lnTo>
                  <a:pt x="88938" y="37499"/>
                </a:lnTo>
                <a:lnTo>
                  <a:pt x="121807" y="4340"/>
                </a:lnTo>
                <a:lnTo>
                  <a:pt x="139279" y="0"/>
                </a:lnTo>
                <a:lnTo>
                  <a:pt x="1774345" y="0"/>
                </a:lnTo>
                <a:lnTo>
                  <a:pt x="1774345" y="1114225"/>
                </a:lnTo>
                <a:close/>
              </a:path>
            </a:pathLst>
          </a:custGeom>
          <a:ln w="1047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10563521" y="4150325"/>
            <a:ext cx="932834" cy="210205"/>
          </a:xfrm>
          <a:custGeom>
            <a:avLst/>
            <a:gdLst/>
            <a:ahLst/>
            <a:cxnLst/>
            <a:rect l="l" t="t" r="r" b="b"/>
            <a:pathLst>
              <a:path w="1538605" h="346709">
                <a:moveTo>
                  <a:pt x="1538487" y="0"/>
                </a:moveTo>
                <a:lnTo>
                  <a:pt x="0" y="0"/>
                </a:lnTo>
                <a:lnTo>
                  <a:pt x="0" y="346554"/>
                </a:lnTo>
                <a:lnTo>
                  <a:pt x="1538487" y="346554"/>
                </a:lnTo>
                <a:lnTo>
                  <a:pt x="1538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10563521" y="3519991"/>
            <a:ext cx="932834" cy="210205"/>
          </a:xfrm>
          <a:custGeom>
            <a:avLst/>
            <a:gdLst/>
            <a:ahLst/>
            <a:cxnLst/>
            <a:rect l="l" t="t" r="r" b="b"/>
            <a:pathLst>
              <a:path w="1538605" h="346710">
                <a:moveTo>
                  <a:pt x="1538487" y="0"/>
                </a:moveTo>
                <a:lnTo>
                  <a:pt x="0" y="0"/>
                </a:lnTo>
                <a:lnTo>
                  <a:pt x="0" y="346554"/>
                </a:lnTo>
                <a:lnTo>
                  <a:pt x="1538487" y="346554"/>
                </a:lnTo>
                <a:lnTo>
                  <a:pt x="1538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object 23"/>
          <p:cNvSpPr/>
          <p:nvPr/>
        </p:nvSpPr>
        <p:spPr>
          <a:xfrm>
            <a:off x="10353390" y="3519991"/>
            <a:ext cx="1353244" cy="840821"/>
          </a:xfrm>
          <a:custGeom>
            <a:avLst/>
            <a:gdLst/>
            <a:ahLst/>
            <a:cxnLst/>
            <a:rect l="l" t="t" r="r" b="b"/>
            <a:pathLst>
              <a:path w="2232025" h="1386840">
                <a:moveTo>
                  <a:pt x="0" y="346554"/>
                </a:moveTo>
                <a:lnTo>
                  <a:pt x="346554" y="346554"/>
                </a:lnTo>
                <a:lnTo>
                  <a:pt x="346554" y="0"/>
                </a:lnTo>
                <a:lnTo>
                  <a:pt x="1885055" y="0"/>
                </a:lnTo>
                <a:lnTo>
                  <a:pt x="1885055" y="346554"/>
                </a:lnTo>
                <a:lnTo>
                  <a:pt x="2231608" y="346554"/>
                </a:lnTo>
                <a:lnTo>
                  <a:pt x="2231608" y="1039667"/>
                </a:lnTo>
                <a:lnTo>
                  <a:pt x="1885055" y="1039667"/>
                </a:lnTo>
                <a:lnTo>
                  <a:pt x="1885055" y="1386220"/>
                </a:lnTo>
                <a:lnTo>
                  <a:pt x="346554" y="1386220"/>
                </a:lnTo>
                <a:lnTo>
                  <a:pt x="346554" y="1039667"/>
                </a:lnTo>
                <a:lnTo>
                  <a:pt x="0" y="1039667"/>
                </a:lnTo>
                <a:lnTo>
                  <a:pt x="0" y="346554"/>
                </a:lnTo>
                <a:close/>
              </a:path>
            </a:pathLst>
          </a:custGeom>
          <a:ln w="1047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4" name="object 24"/>
          <p:cNvSpPr txBox="1"/>
          <p:nvPr/>
        </p:nvSpPr>
        <p:spPr>
          <a:xfrm>
            <a:off x="10356563" y="3733277"/>
            <a:ext cx="1346700" cy="38877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020" rIns="0" bIns="0" rtlCol="0">
            <a:spAutoFit/>
          </a:bodyPr>
          <a:lstStyle/>
          <a:p>
            <a:pPr marL="203280">
              <a:spcBef>
                <a:spcPts val="158"/>
              </a:spcBef>
            </a:pPr>
            <a:r>
              <a:rPr sz="2395" spc="52" dirty="0">
                <a:solidFill>
                  <a:srgbClr val="008000"/>
                </a:solidFill>
                <a:latin typeface="Noto Sans CJK JP Regular"/>
                <a:cs typeface="Noto Sans CJK JP Regular"/>
              </a:rPr>
              <a:t>merge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32445" y="3951092"/>
            <a:ext cx="514733" cy="867385"/>
          </a:xfrm>
          <a:custGeom>
            <a:avLst/>
            <a:gdLst/>
            <a:ahLst/>
            <a:cxnLst/>
            <a:rect l="l" t="t" r="r" b="b"/>
            <a:pathLst>
              <a:path w="848994" h="1430654">
                <a:moveTo>
                  <a:pt x="0" y="1430379"/>
                </a:moveTo>
                <a:lnTo>
                  <a:pt x="84866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6" name="object 26"/>
          <p:cNvSpPr/>
          <p:nvPr/>
        </p:nvSpPr>
        <p:spPr>
          <a:xfrm>
            <a:off x="10301207" y="3940258"/>
            <a:ext cx="52183" cy="61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7" name="object 27"/>
          <p:cNvSpPr/>
          <p:nvPr/>
        </p:nvSpPr>
        <p:spPr>
          <a:xfrm>
            <a:off x="7394998" y="2975216"/>
            <a:ext cx="527053" cy="965173"/>
          </a:xfrm>
          <a:custGeom>
            <a:avLst/>
            <a:gdLst/>
            <a:ahLst/>
            <a:cxnLst/>
            <a:rect l="l" t="t" r="r" b="b"/>
            <a:pathLst>
              <a:path w="869315" h="1591945">
                <a:moveTo>
                  <a:pt x="0" y="1591655"/>
                </a:moveTo>
                <a:lnTo>
                  <a:pt x="868942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8" name="object 28"/>
          <p:cNvSpPr/>
          <p:nvPr/>
        </p:nvSpPr>
        <p:spPr>
          <a:xfrm>
            <a:off x="7876837" y="2964156"/>
            <a:ext cx="52691" cy="61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9" name="object 29"/>
          <p:cNvSpPr/>
          <p:nvPr/>
        </p:nvSpPr>
        <p:spPr>
          <a:xfrm>
            <a:off x="9832446" y="2964149"/>
            <a:ext cx="515118" cy="965173"/>
          </a:xfrm>
          <a:custGeom>
            <a:avLst/>
            <a:gdLst/>
            <a:ahLst/>
            <a:cxnLst/>
            <a:rect l="l" t="t" r="r" b="b"/>
            <a:pathLst>
              <a:path w="849630" h="1591945">
                <a:moveTo>
                  <a:pt x="0" y="0"/>
                </a:moveTo>
                <a:lnTo>
                  <a:pt x="849485" y="1591565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0" name="object 30"/>
          <p:cNvSpPr/>
          <p:nvPr/>
        </p:nvSpPr>
        <p:spPr>
          <a:xfrm>
            <a:off x="10302730" y="3878553"/>
            <a:ext cx="52881" cy="61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1" name="object 31"/>
          <p:cNvSpPr/>
          <p:nvPr/>
        </p:nvSpPr>
        <p:spPr>
          <a:xfrm>
            <a:off x="7394997" y="3940214"/>
            <a:ext cx="526283" cy="854296"/>
          </a:xfrm>
          <a:custGeom>
            <a:avLst/>
            <a:gdLst/>
            <a:ahLst/>
            <a:cxnLst/>
            <a:rect l="l" t="t" r="r" b="b"/>
            <a:pathLst>
              <a:path w="868044" h="1409065">
                <a:moveTo>
                  <a:pt x="0" y="0"/>
                </a:moveTo>
                <a:lnTo>
                  <a:pt x="868002" y="1408967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2" name="object 32"/>
          <p:cNvSpPr/>
          <p:nvPr/>
        </p:nvSpPr>
        <p:spPr>
          <a:xfrm>
            <a:off x="7875123" y="4743933"/>
            <a:ext cx="52755" cy="612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3" name="object 33"/>
          <p:cNvSpPr txBox="1"/>
          <p:nvPr/>
        </p:nvSpPr>
        <p:spPr>
          <a:xfrm>
            <a:off x="6432379" y="3684579"/>
            <a:ext cx="660645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-6" dirty="0">
                <a:solidFill>
                  <a:srgbClr val="008000"/>
                </a:solidFill>
                <a:latin typeface="Noto Sans CJK JP Regular"/>
                <a:cs typeface="Noto Sans CJK JP Regular"/>
              </a:rPr>
              <a:t>data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45735" y="2703461"/>
            <a:ext cx="1477212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18" dirty="0">
                <a:solidFill>
                  <a:srgbClr val="008000"/>
                </a:solidFill>
                <a:latin typeface="Noto Sans CJK JP Regular"/>
                <a:cs typeface="Noto Sans CJK JP Regular"/>
              </a:rPr>
              <a:t>streaming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66408" y="4573536"/>
            <a:ext cx="878839" cy="4737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6" name="object 36"/>
          <p:cNvSpPr/>
          <p:nvPr/>
        </p:nvSpPr>
        <p:spPr>
          <a:xfrm>
            <a:off x="8517449" y="4683491"/>
            <a:ext cx="768443" cy="247549"/>
          </a:xfrm>
          <a:custGeom>
            <a:avLst/>
            <a:gdLst/>
            <a:ahLst/>
            <a:cxnLst/>
            <a:rect l="l" t="t" r="r" b="b"/>
            <a:pathLst>
              <a:path w="1267459" h="408304">
                <a:moveTo>
                  <a:pt x="502376" y="162340"/>
                </a:moveTo>
                <a:lnTo>
                  <a:pt x="416741" y="162340"/>
                </a:lnTo>
                <a:lnTo>
                  <a:pt x="440852" y="166508"/>
                </a:lnTo>
                <a:lnTo>
                  <a:pt x="458061" y="179012"/>
                </a:lnTo>
                <a:lnTo>
                  <a:pt x="468380" y="199853"/>
                </a:lnTo>
                <a:lnTo>
                  <a:pt x="471818" y="229029"/>
                </a:lnTo>
                <a:lnTo>
                  <a:pt x="391192" y="240327"/>
                </a:lnTo>
                <a:lnTo>
                  <a:pt x="351689" y="250570"/>
                </a:lnTo>
                <a:lnTo>
                  <a:pt x="323484" y="268764"/>
                </a:lnTo>
                <a:lnTo>
                  <a:pt x="306569" y="294909"/>
                </a:lnTo>
                <a:lnTo>
                  <a:pt x="300933" y="329005"/>
                </a:lnTo>
                <a:lnTo>
                  <a:pt x="302387" y="346249"/>
                </a:lnTo>
                <a:lnTo>
                  <a:pt x="324283" y="386742"/>
                </a:lnTo>
                <a:lnTo>
                  <a:pt x="368442" y="406778"/>
                </a:lnTo>
                <a:lnTo>
                  <a:pt x="387213" y="408113"/>
                </a:lnTo>
                <a:lnTo>
                  <a:pt x="413091" y="405079"/>
                </a:lnTo>
                <a:lnTo>
                  <a:pt x="435601" y="395980"/>
                </a:lnTo>
                <a:lnTo>
                  <a:pt x="454755" y="380813"/>
                </a:lnTo>
                <a:lnTo>
                  <a:pt x="463616" y="368910"/>
                </a:lnTo>
                <a:lnTo>
                  <a:pt x="399359" y="368910"/>
                </a:lnTo>
                <a:lnTo>
                  <a:pt x="388600" y="368144"/>
                </a:lnTo>
                <a:lnTo>
                  <a:pt x="352646" y="342590"/>
                </a:lnTo>
                <a:lnTo>
                  <a:pt x="349204" y="324984"/>
                </a:lnTo>
                <a:lnTo>
                  <a:pt x="349990" y="314556"/>
                </a:lnTo>
                <a:lnTo>
                  <a:pt x="379779" y="280321"/>
                </a:lnTo>
                <a:lnTo>
                  <a:pt x="471818" y="265353"/>
                </a:lnTo>
                <a:lnTo>
                  <a:pt x="519565" y="265353"/>
                </a:lnTo>
                <a:lnTo>
                  <a:pt x="519565" y="226757"/>
                </a:lnTo>
                <a:lnTo>
                  <a:pt x="513420" y="181645"/>
                </a:lnTo>
                <a:lnTo>
                  <a:pt x="502376" y="162340"/>
                </a:lnTo>
                <a:close/>
              </a:path>
              <a:path w="1267459" h="408304">
                <a:moveTo>
                  <a:pt x="519565" y="359580"/>
                </a:moveTo>
                <a:lnTo>
                  <a:pt x="471818" y="359580"/>
                </a:lnTo>
                <a:lnTo>
                  <a:pt x="471818" y="401579"/>
                </a:lnTo>
                <a:lnTo>
                  <a:pt x="519565" y="401579"/>
                </a:lnTo>
                <a:lnTo>
                  <a:pt x="519565" y="359580"/>
                </a:lnTo>
                <a:close/>
              </a:path>
              <a:path w="1267459" h="408304">
                <a:moveTo>
                  <a:pt x="519565" y="265353"/>
                </a:moveTo>
                <a:lnTo>
                  <a:pt x="471818" y="265353"/>
                </a:lnTo>
                <a:lnTo>
                  <a:pt x="471818" y="291362"/>
                </a:lnTo>
                <a:lnTo>
                  <a:pt x="470541" y="307345"/>
                </a:lnTo>
                <a:lnTo>
                  <a:pt x="451399" y="346827"/>
                </a:lnTo>
                <a:lnTo>
                  <a:pt x="414455" y="367530"/>
                </a:lnTo>
                <a:lnTo>
                  <a:pt x="399359" y="368910"/>
                </a:lnTo>
                <a:lnTo>
                  <a:pt x="463616" y="368910"/>
                </a:lnTo>
                <a:lnTo>
                  <a:pt x="470561" y="359580"/>
                </a:lnTo>
                <a:lnTo>
                  <a:pt x="519565" y="359580"/>
                </a:lnTo>
                <a:lnTo>
                  <a:pt x="519565" y="265353"/>
                </a:lnTo>
                <a:close/>
              </a:path>
              <a:path w="1267459" h="408304">
                <a:moveTo>
                  <a:pt x="421243" y="123640"/>
                </a:moveTo>
                <a:lnTo>
                  <a:pt x="395483" y="125210"/>
                </a:lnTo>
                <a:lnTo>
                  <a:pt x="371284" y="129922"/>
                </a:lnTo>
                <a:lnTo>
                  <a:pt x="348636" y="137775"/>
                </a:lnTo>
                <a:lnTo>
                  <a:pt x="327529" y="148770"/>
                </a:lnTo>
                <a:lnTo>
                  <a:pt x="327529" y="195009"/>
                </a:lnTo>
                <a:lnTo>
                  <a:pt x="348242" y="180717"/>
                </a:lnTo>
                <a:lnTo>
                  <a:pt x="370014" y="170507"/>
                </a:lnTo>
                <a:lnTo>
                  <a:pt x="392847" y="164382"/>
                </a:lnTo>
                <a:lnTo>
                  <a:pt x="416741" y="162340"/>
                </a:lnTo>
                <a:lnTo>
                  <a:pt x="502376" y="162340"/>
                </a:lnTo>
                <a:lnTo>
                  <a:pt x="494984" y="149420"/>
                </a:lnTo>
                <a:lnTo>
                  <a:pt x="464259" y="130085"/>
                </a:lnTo>
                <a:lnTo>
                  <a:pt x="421243" y="123640"/>
                </a:lnTo>
                <a:close/>
              </a:path>
              <a:path w="1267459" h="408304">
                <a:moveTo>
                  <a:pt x="95677" y="363496"/>
                </a:moveTo>
                <a:lnTo>
                  <a:pt x="48794" y="363496"/>
                </a:lnTo>
                <a:lnTo>
                  <a:pt x="64283" y="383017"/>
                </a:lnTo>
                <a:lnTo>
                  <a:pt x="82942" y="396960"/>
                </a:lnTo>
                <a:lnTo>
                  <a:pt x="104762" y="405325"/>
                </a:lnTo>
                <a:lnTo>
                  <a:pt x="129734" y="408113"/>
                </a:lnTo>
                <a:lnTo>
                  <a:pt x="156515" y="405572"/>
                </a:lnTo>
                <a:lnTo>
                  <a:pt x="180478" y="397949"/>
                </a:lnTo>
                <a:lnTo>
                  <a:pt x="201634" y="385244"/>
                </a:lnTo>
                <a:lnTo>
                  <a:pt x="219009" y="368407"/>
                </a:lnTo>
                <a:lnTo>
                  <a:pt x="122718" y="368407"/>
                </a:lnTo>
                <a:lnTo>
                  <a:pt x="107228" y="366986"/>
                </a:lnTo>
                <a:lnTo>
                  <a:pt x="95677" y="363496"/>
                </a:lnTo>
                <a:close/>
              </a:path>
              <a:path w="1267459" h="408304">
                <a:moveTo>
                  <a:pt x="47747" y="0"/>
                </a:moveTo>
                <a:lnTo>
                  <a:pt x="0" y="0"/>
                </a:lnTo>
                <a:lnTo>
                  <a:pt x="0" y="401579"/>
                </a:lnTo>
                <a:lnTo>
                  <a:pt x="47747" y="401579"/>
                </a:lnTo>
                <a:lnTo>
                  <a:pt x="47747" y="363496"/>
                </a:lnTo>
                <a:lnTo>
                  <a:pt x="95677" y="363496"/>
                </a:lnTo>
                <a:lnTo>
                  <a:pt x="59597" y="333655"/>
                </a:lnTo>
                <a:lnTo>
                  <a:pt x="47595" y="290650"/>
                </a:lnTo>
                <a:lnTo>
                  <a:pt x="47537" y="253091"/>
                </a:lnTo>
                <a:lnTo>
                  <a:pt x="48972" y="234405"/>
                </a:lnTo>
                <a:lnTo>
                  <a:pt x="70573" y="188674"/>
                </a:lnTo>
                <a:lnTo>
                  <a:pt x="84196" y="176842"/>
                </a:lnTo>
                <a:lnTo>
                  <a:pt x="47747" y="176842"/>
                </a:lnTo>
                <a:lnTo>
                  <a:pt x="47747" y="0"/>
                </a:lnTo>
                <a:close/>
              </a:path>
              <a:path w="1267459" h="408304">
                <a:moveTo>
                  <a:pt x="226154" y="163345"/>
                </a:moveTo>
                <a:lnTo>
                  <a:pt x="129106" y="163345"/>
                </a:lnTo>
                <a:lnTo>
                  <a:pt x="145695" y="164936"/>
                </a:lnTo>
                <a:lnTo>
                  <a:pt x="160440" y="169708"/>
                </a:lnTo>
                <a:lnTo>
                  <a:pt x="193204" y="202621"/>
                </a:lnTo>
                <a:lnTo>
                  <a:pt x="204601" y="257269"/>
                </a:lnTo>
                <a:lnTo>
                  <a:pt x="203246" y="281920"/>
                </a:lnTo>
                <a:lnTo>
                  <a:pt x="192409" y="322737"/>
                </a:lnTo>
                <a:lnTo>
                  <a:pt x="156984" y="361032"/>
                </a:lnTo>
                <a:lnTo>
                  <a:pt x="122718" y="368407"/>
                </a:lnTo>
                <a:lnTo>
                  <a:pt x="219009" y="368407"/>
                </a:lnTo>
                <a:lnTo>
                  <a:pt x="245345" y="319770"/>
                </a:lnTo>
                <a:lnTo>
                  <a:pt x="253814" y="258013"/>
                </a:lnTo>
                <a:lnTo>
                  <a:pt x="251929" y="228463"/>
                </a:lnTo>
                <a:lnTo>
                  <a:pt x="246266" y="202195"/>
                </a:lnTo>
                <a:lnTo>
                  <a:pt x="236851" y="179271"/>
                </a:lnTo>
                <a:lnTo>
                  <a:pt x="226154" y="163345"/>
                </a:lnTo>
                <a:close/>
              </a:path>
              <a:path w="1267459" h="408304">
                <a:moveTo>
                  <a:pt x="142299" y="123640"/>
                </a:moveTo>
                <a:lnTo>
                  <a:pt x="113362" y="126965"/>
                </a:lnTo>
                <a:lnTo>
                  <a:pt x="88125" y="136942"/>
                </a:lnTo>
                <a:lnTo>
                  <a:pt x="66599" y="153568"/>
                </a:lnTo>
                <a:lnTo>
                  <a:pt x="48794" y="176842"/>
                </a:lnTo>
                <a:lnTo>
                  <a:pt x="84196" y="176842"/>
                </a:lnTo>
                <a:lnTo>
                  <a:pt x="96737" y="169676"/>
                </a:lnTo>
                <a:lnTo>
                  <a:pt x="112141" y="164928"/>
                </a:lnTo>
                <a:lnTo>
                  <a:pt x="129106" y="163345"/>
                </a:lnTo>
                <a:lnTo>
                  <a:pt x="226154" y="163345"/>
                </a:lnTo>
                <a:lnTo>
                  <a:pt x="223658" y="159628"/>
                </a:lnTo>
                <a:lnTo>
                  <a:pt x="207264" y="143885"/>
                </a:lnTo>
                <a:lnTo>
                  <a:pt x="188240" y="132638"/>
                </a:lnTo>
                <a:lnTo>
                  <a:pt x="166585" y="125889"/>
                </a:lnTo>
                <a:lnTo>
                  <a:pt x="142299" y="123640"/>
                </a:lnTo>
                <a:close/>
              </a:path>
              <a:path w="1267459" h="408304">
                <a:moveTo>
                  <a:pt x="909815" y="123640"/>
                </a:moveTo>
                <a:lnTo>
                  <a:pt x="851675" y="133866"/>
                </a:lnTo>
                <a:lnTo>
                  <a:pt x="806572" y="164549"/>
                </a:lnTo>
                <a:lnTo>
                  <a:pt x="777594" y="211928"/>
                </a:lnTo>
                <a:lnTo>
                  <a:pt x="767934" y="272263"/>
                </a:lnTo>
                <a:lnTo>
                  <a:pt x="770174" y="300959"/>
                </a:lnTo>
                <a:lnTo>
                  <a:pt x="788122" y="349967"/>
                </a:lnTo>
                <a:lnTo>
                  <a:pt x="823189" y="386834"/>
                </a:lnTo>
                <a:lnTo>
                  <a:pt x="870508" y="405749"/>
                </a:lnTo>
                <a:lnTo>
                  <a:pt x="898506" y="408113"/>
                </a:lnTo>
                <a:lnTo>
                  <a:pt x="919631" y="406950"/>
                </a:lnTo>
                <a:lnTo>
                  <a:pt x="939186" y="403464"/>
                </a:lnTo>
                <a:lnTo>
                  <a:pt x="957169" y="397652"/>
                </a:lnTo>
                <a:lnTo>
                  <a:pt x="973582" y="389516"/>
                </a:lnTo>
                <a:lnTo>
                  <a:pt x="973582" y="368407"/>
                </a:lnTo>
                <a:lnTo>
                  <a:pt x="907406" y="368407"/>
                </a:lnTo>
                <a:lnTo>
                  <a:pt x="887752" y="366748"/>
                </a:lnTo>
                <a:lnTo>
                  <a:pt x="841649" y="341853"/>
                </a:lnTo>
                <a:lnTo>
                  <a:pt x="818767" y="290542"/>
                </a:lnTo>
                <a:lnTo>
                  <a:pt x="817252" y="268337"/>
                </a:lnTo>
                <a:lnTo>
                  <a:pt x="818862" y="245678"/>
                </a:lnTo>
                <a:lnTo>
                  <a:pt x="831741" y="207508"/>
                </a:lnTo>
                <a:lnTo>
                  <a:pt x="872695" y="170507"/>
                </a:lnTo>
                <a:lnTo>
                  <a:pt x="909919" y="163345"/>
                </a:lnTo>
                <a:lnTo>
                  <a:pt x="973582" y="163345"/>
                </a:lnTo>
                <a:lnTo>
                  <a:pt x="973582" y="136707"/>
                </a:lnTo>
                <a:lnTo>
                  <a:pt x="959643" y="130990"/>
                </a:lnTo>
                <a:lnTo>
                  <a:pt x="944369" y="126907"/>
                </a:lnTo>
                <a:lnTo>
                  <a:pt x="927759" y="124456"/>
                </a:lnTo>
                <a:lnTo>
                  <a:pt x="909815" y="123640"/>
                </a:lnTo>
                <a:close/>
              </a:path>
              <a:path w="1267459" h="408304">
                <a:moveTo>
                  <a:pt x="973582" y="345287"/>
                </a:moveTo>
                <a:lnTo>
                  <a:pt x="957735" y="355402"/>
                </a:lnTo>
                <a:lnTo>
                  <a:pt x="941437" y="362627"/>
                </a:lnTo>
                <a:lnTo>
                  <a:pt x="924667" y="366962"/>
                </a:lnTo>
                <a:lnTo>
                  <a:pt x="907406" y="368407"/>
                </a:lnTo>
                <a:lnTo>
                  <a:pt x="973582" y="368407"/>
                </a:lnTo>
                <a:lnTo>
                  <a:pt x="973582" y="345287"/>
                </a:lnTo>
                <a:close/>
              </a:path>
              <a:path w="1267459" h="408304">
                <a:moveTo>
                  <a:pt x="973582" y="163345"/>
                </a:moveTo>
                <a:lnTo>
                  <a:pt x="909919" y="163345"/>
                </a:lnTo>
                <a:lnTo>
                  <a:pt x="927023" y="164665"/>
                </a:lnTo>
                <a:lnTo>
                  <a:pt x="943322" y="168623"/>
                </a:lnTo>
                <a:lnTo>
                  <a:pt x="958835" y="175219"/>
                </a:lnTo>
                <a:lnTo>
                  <a:pt x="973582" y="184455"/>
                </a:lnTo>
                <a:lnTo>
                  <a:pt x="973582" y="163345"/>
                </a:lnTo>
                <a:close/>
              </a:path>
              <a:path w="1267459" h="408304">
                <a:moveTo>
                  <a:pt x="661655" y="169879"/>
                </a:moveTo>
                <a:lnTo>
                  <a:pt x="613908" y="169879"/>
                </a:lnTo>
                <a:lnTo>
                  <a:pt x="613908" y="326806"/>
                </a:lnTo>
                <a:lnTo>
                  <a:pt x="618480" y="362159"/>
                </a:lnTo>
                <a:lnTo>
                  <a:pt x="632192" y="387410"/>
                </a:lnTo>
                <a:lnTo>
                  <a:pt x="655034" y="402560"/>
                </a:lnTo>
                <a:lnTo>
                  <a:pt x="686994" y="407610"/>
                </a:lnTo>
                <a:lnTo>
                  <a:pt x="699674" y="407037"/>
                </a:lnTo>
                <a:lnTo>
                  <a:pt x="710999" y="405317"/>
                </a:lnTo>
                <a:lnTo>
                  <a:pt x="720949" y="402451"/>
                </a:lnTo>
                <a:lnTo>
                  <a:pt x="729506" y="398438"/>
                </a:lnTo>
                <a:lnTo>
                  <a:pt x="729506" y="367905"/>
                </a:lnTo>
                <a:lnTo>
                  <a:pt x="701130" y="367905"/>
                </a:lnTo>
                <a:lnTo>
                  <a:pt x="691276" y="367184"/>
                </a:lnTo>
                <a:lnTo>
                  <a:pt x="662224" y="330518"/>
                </a:lnTo>
                <a:lnTo>
                  <a:pt x="661655" y="318095"/>
                </a:lnTo>
                <a:lnTo>
                  <a:pt x="661655" y="169879"/>
                </a:lnTo>
                <a:close/>
              </a:path>
              <a:path w="1267459" h="408304">
                <a:moveTo>
                  <a:pt x="729506" y="358732"/>
                </a:moveTo>
                <a:lnTo>
                  <a:pt x="723202" y="362745"/>
                </a:lnTo>
                <a:lnTo>
                  <a:pt x="716378" y="365611"/>
                </a:lnTo>
                <a:lnTo>
                  <a:pt x="709024" y="367331"/>
                </a:lnTo>
                <a:lnTo>
                  <a:pt x="701130" y="367905"/>
                </a:lnTo>
                <a:lnTo>
                  <a:pt x="729506" y="367905"/>
                </a:lnTo>
                <a:lnTo>
                  <a:pt x="729506" y="358732"/>
                </a:lnTo>
                <a:close/>
              </a:path>
              <a:path w="1267459" h="408304">
                <a:moveTo>
                  <a:pt x="729506" y="130174"/>
                </a:moveTo>
                <a:lnTo>
                  <a:pt x="567207" y="130174"/>
                </a:lnTo>
                <a:lnTo>
                  <a:pt x="567207" y="169879"/>
                </a:lnTo>
                <a:lnTo>
                  <a:pt x="729506" y="169879"/>
                </a:lnTo>
                <a:lnTo>
                  <a:pt x="729506" y="130174"/>
                </a:lnTo>
                <a:close/>
              </a:path>
              <a:path w="1267459" h="408304">
                <a:moveTo>
                  <a:pt x="661655" y="49757"/>
                </a:moveTo>
                <a:lnTo>
                  <a:pt x="613908" y="64961"/>
                </a:lnTo>
                <a:lnTo>
                  <a:pt x="613908" y="130174"/>
                </a:lnTo>
                <a:lnTo>
                  <a:pt x="661655" y="130174"/>
                </a:lnTo>
                <a:lnTo>
                  <a:pt x="661655" y="49757"/>
                </a:lnTo>
                <a:close/>
              </a:path>
              <a:path w="1267459" h="408304">
                <a:moveTo>
                  <a:pt x="1085830" y="0"/>
                </a:moveTo>
                <a:lnTo>
                  <a:pt x="1038083" y="0"/>
                </a:lnTo>
                <a:lnTo>
                  <a:pt x="1038083" y="401579"/>
                </a:lnTo>
                <a:lnTo>
                  <a:pt x="1085830" y="401579"/>
                </a:lnTo>
                <a:lnTo>
                  <a:pt x="1085830" y="247584"/>
                </a:lnTo>
                <a:lnTo>
                  <a:pt x="1087126" y="230185"/>
                </a:lnTo>
                <a:lnTo>
                  <a:pt x="1106563" y="187292"/>
                </a:lnTo>
                <a:lnTo>
                  <a:pt x="1121110" y="174643"/>
                </a:lnTo>
                <a:lnTo>
                  <a:pt x="1085830" y="174643"/>
                </a:lnTo>
                <a:lnTo>
                  <a:pt x="1085830" y="0"/>
                </a:lnTo>
                <a:close/>
              </a:path>
              <a:path w="1267459" h="408304">
                <a:moveTo>
                  <a:pt x="1250334" y="163345"/>
                </a:moveTo>
                <a:lnTo>
                  <a:pt x="1158498" y="163345"/>
                </a:lnTo>
                <a:lnTo>
                  <a:pt x="1185220" y="168473"/>
                </a:lnTo>
                <a:lnTo>
                  <a:pt x="1204295" y="183856"/>
                </a:lnTo>
                <a:lnTo>
                  <a:pt x="1215733" y="209494"/>
                </a:lnTo>
                <a:lnTo>
                  <a:pt x="1219544" y="245385"/>
                </a:lnTo>
                <a:lnTo>
                  <a:pt x="1219544" y="401579"/>
                </a:lnTo>
                <a:lnTo>
                  <a:pt x="1267291" y="401579"/>
                </a:lnTo>
                <a:lnTo>
                  <a:pt x="1267291" y="234380"/>
                </a:lnTo>
                <a:lnTo>
                  <a:pt x="1261558" y="185930"/>
                </a:lnTo>
                <a:lnTo>
                  <a:pt x="1250334" y="163345"/>
                </a:lnTo>
                <a:close/>
              </a:path>
              <a:path w="1267459" h="408304">
                <a:moveTo>
                  <a:pt x="1175566" y="123640"/>
                </a:moveTo>
                <a:lnTo>
                  <a:pt x="1148456" y="126828"/>
                </a:lnTo>
                <a:lnTo>
                  <a:pt x="1124625" y="136392"/>
                </a:lnTo>
                <a:lnTo>
                  <a:pt x="1104092" y="152331"/>
                </a:lnTo>
                <a:lnTo>
                  <a:pt x="1086877" y="174643"/>
                </a:lnTo>
                <a:lnTo>
                  <a:pt x="1121110" y="174643"/>
                </a:lnTo>
                <a:lnTo>
                  <a:pt x="1129860" y="169331"/>
                </a:lnTo>
                <a:lnTo>
                  <a:pt x="1143522" y="164842"/>
                </a:lnTo>
                <a:lnTo>
                  <a:pt x="1158498" y="163345"/>
                </a:lnTo>
                <a:lnTo>
                  <a:pt x="1250334" y="163345"/>
                </a:lnTo>
                <a:lnTo>
                  <a:pt x="1244360" y="151323"/>
                </a:lnTo>
                <a:lnTo>
                  <a:pt x="1215695" y="130560"/>
                </a:lnTo>
                <a:lnTo>
                  <a:pt x="1175566" y="123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7" name="object 37"/>
          <p:cNvSpPr/>
          <p:nvPr/>
        </p:nvSpPr>
        <p:spPr>
          <a:xfrm>
            <a:off x="8725955" y="4841195"/>
            <a:ext cx="80700" cy="691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8" name="object 38"/>
          <p:cNvSpPr/>
          <p:nvPr/>
        </p:nvSpPr>
        <p:spPr>
          <a:xfrm>
            <a:off x="8543075" y="4779351"/>
            <a:ext cx="101569" cy="1306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9" name="object 39"/>
          <p:cNvSpPr/>
          <p:nvPr/>
        </p:nvSpPr>
        <p:spPr>
          <a:xfrm>
            <a:off x="8983050" y="4758452"/>
            <a:ext cx="124737" cy="172476"/>
          </a:xfrm>
          <a:custGeom>
            <a:avLst/>
            <a:gdLst/>
            <a:ahLst/>
            <a:cxnLst/>
            <a:rect l="l" t="t" r="r" b="b"/>
            <a:pathLst>
              <a:path w="205740" h="284479">
                <a:moveTo>
                  <a:pt x="141860" y="0"/>
                </a:moveTo>
                <a:lnTo>
                  <a:pt x="159809" y="816"/>
                </a:lnTo>
                <a:lnTo>
                  <a:pt x="176409" y="3266"/>
                </a:lnTo>
                <a:lnTo>
                  <a:pt x="191661" y="7350"/>
                </a:lnTo>
                <a:lnTo>
                  <a:pt x="205565" y="13067"/>
                </a:lnTo>
                <a:lnTo>
                  <a:pt x="205565" y="60814"/>
                </a:lnTo>
                <a:lnTo>
                  <a:pt x="190858" y="51579"/>
                </a:lnTo>
                <a:lnTo>
                  <a:pt x="175355" y="44982"/>
                </a:lnTo>
                <a:lnTo>
                  <a:pt x="159056" y="41024"/>
                </a:lnTo>
                <a:lnTo>
                  <a:pt x="141962" y="39705"/>
                </a:lnTo>
                <a:lnTo>
                  <a:pt x="122369" y="41495"/>
                </a:lnTo>
                <a:lnTo>
                  <a:pt x="75061" y="68349"/>
                </a:lnTo>
                <a:lnTo>
                  <a:pt x="55707" y="101758"/>
                </a:lnTo>
                <a:lnTo>
                  <a:pt x="49256" y="144694"/>
                </a:lnTo>
                <a:lnTo>
                  <a:pt x="50779" y="166899"/>
                </a:lnTo>
                <a:lnTo>
                  <a:pt x="62967" y="203658"/>
                </a:lnTo>
                <a:lnTo>
                  <a:pt x="102266" y="238128"/>
                </a:lnTo>
                <a:lnTo>
                  <a:pt x="139417" y="244767"/>
                </a:lnTo>
                <a:lnTo>
                  <a:pt x="156689" y="243322"/>
                </a:lnTo>
                <a:lnTo>
                  <a:pt x="173470" y="238987"/>
                </a:lnTo>
                <a:lnTo>
                  <a:pt x="189762" y="231762"/>
                </a:lnTo>
                <a:lnTo>
                  <a:pt x="205565" y="221647"/>
                </a:lnTo>
                <a:lnTo>
                  <a:pt x="205565" y="265876"/>
                </a:lnTo>
                <a:lnTo>
                  <a:pt x="189191" y="274012"/>
                </a:lnTo>
                <a:lnTo>
                  <a:pt x="171222" y="279823"/>
                </a:lnTo>
                <a:lnTo>
                  <a:pt x="151660" y="283310"/>
                </a:lnTo>
                <a:lnTo>
                  <a:pt x="130503" y="284473"/>
                </a:lnTo>
                <a:lnTo>
                  <a:pt x="102508" y="282108"/>
                </a:lnTo>
                <a:lnTo>
                  <a:pt x="55163" y="263192"/>
                </a:lnTo>
                <a:lnTo>
                  <a:pt x="20145" y="226326"/>
                </a:lnTo>
                <a:lnTo>
                  <a:pt x="2238" y="177316"/>
                </a:lnTo>
                <a:lnTo>
                  <a:pt x="0" y="148620"/>
                </a:lnTo>
                <a:lnTo>
                  <a:pt x="2411" y="116832"/>
                </a:lnTo>
                <a:lnTo>
                  <a:pt x="21707" y="62974"/>
                </a:lnTo>
                <a:lnTo>
                  <a:pt x="59516" y="23008"/>
                </a:lnTo>
                <a:lnTo>
                  <a:pt x="111151" y="2556"/>
                </a:lnTo>
                <a:lnTo>
                  <a:pt x="141860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0" name="object 40"/>
          <p:cNvSpPr/>
          <p:nvPr/>
        </p:nvSpPr>
        <p:spPr>
          <a:xfrm>
            <a:off x="8699876" y="4758452"/>
            <a:ext cx="132822" cy="172476"/>
          </a:xfrm>
          <a:custGeom>
            <a:avLst/>
            <a:gdLst/>
            <a:ahLst/>
            <a:cxnLst/>
            <a:rect l="l" t="t" r="r" b="b"/>
            <a:pathLst>
              <a:path w="219075" h="284479">
                <a:moveTo>
                  <a:pt x="120303" y="0"/>
                </a:moveTo>
                <a:lnTo>
                  <a:pt x="163322" y="6444"/>
                </a:lnTo>
                <a:lnTo>
                  <a:pt x="194049" y="25779"/>
                </a:lnTo>
                <a:lnTo>
                  <a:pt x="212486" y="58004"/>
                </a:lnTo>
                <a:lnTo>
                  <a:pt x="218632" y="103120"/>
                </a:lnTo>
                <a:lnTo>
                  <a:pt x="218632" y="277939"/>
                </a:lnTo>
                <a:lnTo>
                  <a:pt x="170884" y="277939"/>
                </a:lnTo>
                <a:lnTo>
                  <a:pt x="170884" y="235940"/>
                </a:lnTo>
                <a:lnTo>
                  <a:pt x="169652" y="235940"/>
                </a:lnTo>
                <a:lnTo>
                  <a:pt x="153841" y="257173"/>
                </a:lnTo>
                <a:lnTo>
                  <a:pt x="134679" y="272339"/>
                </a:lnTo>
                <a:lnTo>
                  <a:pt x="112167" y="281439"/>
                </a:lnTo>
                <a:lnTo>
                  <a:pt x="86306" y="284473"/>
                </a:lnTo>
                <a:lnTo>
                  <a:pt x="67526" y="283137"/>
                </a:lnTo>
                <a:lnTo>
                  <a:pt x="23359" y="263100"/>
                </a:lnTo>
                <a:lnTo>
                  <a:pt x="1459" y="222610"/>
                </a:lnTo>
                <a:lnTo>
                  <a:pt x="0" y="205367"/>
                </a:lnTo>
                <a:lnTo>
                  <a:pt x="5639" y="171268"/>
                </a:lnTo>
                <a:lnTo>
                  <a:pt x="22559" y="145122"/>
                </a:lnTo>
                <a:lnTo>
                  <a:pt x="50759" y="126929"/>
                </a:lnTo>
                <a:lnTo>
                  <a:pt x="90240" y="116689"/>
                </a:lnTo>
                <a:lnTo>
                  <a:pt x="170884" y="105389"/>
                </a:lnTo>
                <a:lnTo>
                  <a:pt x="167444" y="76212"/>
                </a:lnTo>
                <a:lnTo>
                  <a:pt x="157124" y="55372"/>
                </a:lnTo>
                <a:lnTo>
                  <a:pt x="139923" y="42868"/>
                </a:lnTo>
                <a:lnTo>
                  <a:pt x="115842" y="38700"/>
                </a:lnTo>
                <a:lnTo>
                  <a:pt x="91928" y="40742"/>
                </a:lnTo>
                <a:lnTo>
                  <a:pt x="69090" y="46867"/>
                </a:lnTo>
                <a:lnTo>
                  <a:pt x="47326" y="57076"/>
                </a:lnTo>
                <a:lnTo>
                  <a:pt x="26637" y="71369"/>
                </a:lnTo>
                <a:lnTo>
                  <a:pt x="26637" y="25130"/>
                </a:lnTo>
                <a:lnTo>
                  <a:pt x="47702" y="14135"/>
                </a:lnTo>
                <a:lnTo>
                  <a:pt x="70334" y="6282"/>
                </a:lnTo>
                <a:lnTo>
                  <a:pt x="94534" y="1570"/>
                </a:lnTo>
                <a:lnTo>
                  <a:pt x="120303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1" name="object 41"/>
          <p:cNvSpPr/>
          <p:nvPr/>
        </p:nvSpPr>
        <p:spPr>
          <a:xfrm>
            <a:off x="8861298" y="4713658"/>
            <a:ext cx="98558" cy="217135"/>
          </a:xfrm>
          <a:custGeom>
            <a:avLst/>
            <a:gdLst/>
            <a:ahLst/>
            <a:cxnLst/>
            <a:rect l="l" t="t" r="r" b="b"/>
            <a:pathLst>
              <a:path w="162559" h="358140">
                <a:moveTo>
                  <a:pt x="94488" y="0"/>
                </a:moveTo>
                <a:lnTo>
                  <a:pt x="94488" y="80416"/>
                </a:lnTo>
                <a:lnTo>
                  <a:pt x="162339" y="80416"/>
                </a:lnTo>
                <a:lnTo>
                  <a:pt x="162339" y="120121"/>
                </a:lnTo>
                <a:lnTo>
                  <a:pt x="94488" y="120121"/>
                </a:lnTo>
                <a:lnTo>
                  <a:pt x="94488" y="268334"/>
                </a:lnTo>
                <a:lnTo>
                  <a:pt x="103617" y="306614"/>
                </a:lnTo>
                <a:lnTo>
                  <a:pt x="133966" y="318147"/>
                </a:lnTo>
                <a:lnTo>
                  <a:pt x="141847" y="317574"/>
                </a:lnTo>
                <a:lnTo>
                  <a:pt x="149203" y="315854"/>
                </a:lnTo>
                <a:lnTo>
                  <a:pt x="156034" y="312987"/>
                </a:lnTo>
                <a:lnTo>
                  <a:pt x="162339" y="308974"/>
                </a:lnTo>
                <a:lnTo>
                  <a:pt x="162339" y="348680"/>
                </a:lnTo>
                <a:lnTo>
                  <a:pt x="153778" y="352693"/>
                </a:lnTo>
                <a:lnTo>
                  <a:pt x="143833" y="355559"/>
                </a:lnTo>
                <a:lnTo>
                  <a:pt x="132504" y="357279"/>
                </a:lnTo>
                <a:lnTo>
                  <a:pt x="119791" y="357852"/>
                </a:lnTo>
                <a:lnTo>
                  <a:pt x="87831" y="352802"/>
                </a:lnTo>
                <a:lnTo>
                  <a:pt x="65004" y="337652"/>
                </a:lnTo>
                <a:lnTo>
                  <a:pt x="51307" y="312402"/>
                </a:lnTo>
                <a:lnTo>
                  <a:pt x="46742" y="277051"/>
                </a:lnTo>
                <a:lnTo>
                  <a:pt x="46742" y="120121"/>
                </a:lnTo>
                <a:lnTo>
                  <a:pt x="0" y="120121"/>
                </a:lnTo>
                <a:lnTo>
                  <a:pt x="0" y="80416"/>
                </a:lnTo>
                <a:lnTo>
                  <a:pt x="46742" y="80416"/>
                </a:lnTo>
                <a:lnTo>
                  <a:pt x="46742" y="15203"/>
                </a:lnTo>
                <a:lnTo>
                  <a:pt x="94488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2" name="object 42"/>
          <p:cNvSpPr/>
          <p:nvPr/>
        </p:nvSpPr>
        <p:spPr>
          <a:xfrm>
            <a:off x="9146830" y="4683490"/>
            <a:ext cx="138982" cy="243700"/>
          </a:xfrm>
          <a:custGeom>
            <a:avLst/>
            <a:gdLst/>
            <a:ahLst/>
            <a:cxnLst/>
            <a:rect l="l" t="t" r="r" b="b"/>
            <a:pathLst>
              <a:path w="229234" h="401954">
                <a:moveTo>
                  <a:pt x="0" y="0"/>
                </a:moveTo>
                <a:lnTo>
                  <a:pt x="47747" y="0"/>
                </a:lnTo>
                <a:lnTo>
                  <a:pt x="47747" y="174638"/>
                </a:lnTo>
                <a:lnTo>
                  <a:pt x="48721" y="174638"/>
                </a:lnTo>
                <a:lnTo>
                  <a:pt x="65978" y="152326"/>
                </a:lnTo>
                <a:lnTo>
                  <a:pt x="86524" y="136389"/>
                </a:lnTo>
                <a:lnTo>
                  <a:pt x="110360" y="126827"/>
                </a:lnTo>
                <a:lnTo>
                  <a:pt x="137482" y="123640"/>
                </a:lnTo>
                <a:lnTo>
                  <a:pt x="177600" y="130561"/>
                </a:lnTo>
                <a:lnTo>
                  <a:pt x="206258" y="151324"/>
                </a:lnTo>
                <a:lnTo>
                  <a:pt x="223454" y="185929"/>
                </a:lnTo>
                <a:lnTo>
                  <a:pt x="229186" y="234377"/>
                </a:lnTo>
                <a:lnTo>
                  <a:pt x="229186" y="401579"/>
                </a:lnTo>
                <a:lnTo>
                  <a:pt x="181439" y="401579"/>
                </a:lnTo>
                <a:lnTo>
                  <a:pt x="181439" y="245379"/>
                </a:lnTo>
                <a:lnTo>
                  <a:pt x="177623" y="209490"/>
                </a:lnTo>
                <a:lnTo>
                  <a:pt x="166174" y="183854"/>
                </a:lnTo>
                <a:lnTo>
                  <a:pt x="147094" y="168472"/>
                </a:lnTo>
                <a:lnTo>
                  <a:pt x="120383" y="163345"/>
                </a:lnTo>
                <a:lnTo>
                  <a:pt x="105405" y="164842"/>
                </a:lnTo>
                <a:lnTo>
                  <a:pt x="68427" y="187290"/>
                </a:lnTo>
                <a:lnTo>
                  <a:pt x="49039" y="230185"/>
                </a:lnTo>
                <a:lnTo>
                  <a:pt x="47747" y="247586"/>
                </a:lnTo>
                <a:lnTo>
                  <a:pt x="47747" y="401579"/>
                </a:lnTo>
                <a:lnTo>
                  <a:pt x="0" y="401579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3" name="object 43"/>
          <p:cNvSpPr/>
          <p:nvPr/>
        </p:nvSpPr>
        <p:spPr>
          <a:xfrm>
            <a:off x="8517449" y="4683491"/>
            <a:ext cx="153997" cy="247549"/>
          </a:xfrm>
          <a:custGeom>
            <a:avLst/>
            <a:gdLst/>
            <a:ahLst/>
            <a:cxnLst/>
            <a:rect l="l" t="t" r="r" b="b"/>
            <a:pathLst>
              <a:path w="254000" h="408304">
                <a:moveTo>
                  <a:pt x="0" y="0"/>
                </a:moveTo>
                <a:lnTo>
                  <a:pt x="47747" y="0"/>
                </a:lnTo>
                <a:lnTo>
                  <a:pt x="47747" y="176845"/>
                </a:lnTo>
                <a:lnTo>
                  <a:pt x="48729" y="176845"/>
                </a:lnTo>
                <a:lnTo>
                  <a:pt x="66580" y="153568"/>
                </a:lnTo>
                <a:lnTo>
                  <a:pt x="88122" y="136941"/>
                </a:lnTo>
                <a:lnTo>
                  <a:pt x="113357" y="126965"/>
                </a:lnTo>
                <a:lnTo>
                  <a:pt x="142283" y="123640"/>
                </a:lnTo>
                <a:lnTo>
                  <a:pt x="166573" y="125889"/>
                </a:lnTo>
                <a:lnTo>
                  <a:pt x="207258" y="143882"/>
                </a:lnTo>
                <a:lnTo>
                  <a:pt x="236849" y="179271"/>
                </a:lnTo>
                <a:lnTo>
                  <a:pt x="251929" y="228465"/>
                </a:lnTo>
                <a:lnTo>
                  <a:pt x="253814" y="258015"/>
                </a:lnTo>
                <a:lnTo>
                  <a:pt x="251698" y="290649"/>
                </a:lnTo>
                <a:lnTo>
                  <a:pt x="234774" y="345370"/>
                </a:lnTo>
                <a:lnTo>
                  <a:pt x="201630" y="385243"/>
                </a:lnTo>
                <a:lnTo>
                  <a:pt x="156515" y="405572"/>
                </a:lnTo>
                <a:lnTo>
                  <a:pt x="129734" y="408113"/>
                </a:lnTo>
                <a:lnTo>
                  <a:pt x="104728" y="405324"/>
                </a:lnTo>
                <a:lnTo>
                  <a:pt x="82892" y="396959"/>
                </a:lnTo>
                <a:lnTo>
                  <a:pt x="64226" y="383017"/>
                </a:lnTo>
                <a:lnTo>
                  <a:pt x="48729" y="363498"/>
                </a:lnTo>
                <a:lnTo>
                  <a:pt x="47747" y="363498"/>
                </a:lnTo>
                <a:lnTo>
                  <a:pt x="47747" y="401579"/>
                </a:lnTo>
                <a:lnTo>
                  <a:pt x="0" y="401579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4" name="object 44"/>
          <p:cNvSpPr txBox="1"/>
          <p:nvPr/>
        </p:nvSpPr>
        <p:spPr>
          <a:xfrm>
            <a:off x="2672280" y="1378727"/>
            <a:ext cx="624841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理论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75264" y="1454900"/>
            <a:ext cx="624841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实践</a:t>
            </a:r>
            <a:endParaRPr sz="2395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77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9530" y="827709"/>
            <a:ext cx="1793290" cy="558583"/>
          </a:xfrm>
          <a:prstGeom prst="rect">
            <a:avLst/>
          </a:prstGeom>
        </p:spPr>
        <p:txBody>
          <a:bodyPr spcFirstLastPara="1" vert="horz" wrap="square" lIns="0" tIns="9240" rIns="0" bIns="0" rtlCol="0" anchor="b" anchorCtr="0">
            <a:spAutoFit/>
          </a:bodyPr>
          <a:lstStyle/>
          <a:p>
            <a:pPr marL="7700">
              <a:spcBef>
                <a:spcPts val="73"/>
              </a:spcBef>
            </a:pPr>
            <a:r>
              <a:rPr spc="12" dirty="0"/>
              <a:t>典型架构</a:t>
            </a:r>
          </a:p>
        </p:txBody>
      </p:sp>
      <p:sp>
        <p:nvSpPr>
          <p:cNvPr id="4" name="object 4"/>
          <p:cNvSpPr/>
          <p:nvPr/>
        </p:nvSpPr>
        <p:spPr>
          <a:xfrm>
            <a:off x="2789958" y="3156339"/>
            <a:ext cx="1281251" cy="642551"/>
          </a:xfrm>
          <a:custGeom>
            <a:avLst/>
            <a:gdLst/>
            <a:ahLst/>
            <a:cxnLst/>
            <a:rect l="l" t="t" r="r" b="b"/>
            <a:pathLst>
              <a:path w="2113279" h="1059814">
                <a:moveTo>
                  <a:pt x="2112867" y="0"/>
                </a:moveTo>
                <a:lnTo>
                  <a:pt x="132404" y="0"/>
                </a:lnTo>
                <a:lnTo>
                  <a:pt x="114437" y="4834"/>
                </a:lnTo>
                <a:lnTo>
                  <a:pt x="80865" y="41619"/>
                </a:lnTo>
                <a:lnTo>
                  <a:pt x="51494" y="110350"/>
                </a:lnTo>
                <a:lnTo>
                  <a:pt x="38778" y="155118"/>
                </a:lnTo>
                <a:lnTo>
                  <a:pt x="27586" y="205979"/>
                </a:lnTo>
                <a:lnTo>
                  <a:pt x="18076" y="262304"/>
                </a:lnTo>
                <a:lnTo>
                  <a:pt x="10404" y="323460"/>
                </a:lnTo>
                <a:lnTo>
                  <a:pt x="4729" y="388816"/>
                </a:lnTo>
                <a:lnTo>
                  <a:pt x="1208" y="457742"/>
                </a:lnTo>
                <a:lnTo>
                  <a:pt x="0" y="529606"/>
                </a:lnTo>
                <a:lnTo>
                  <a:pt x="1208" y="601471"/>
                </a:lnTo>
                <a:lnTo>
                  <a:pt x="4729" y="670397"/>
                </a:lnTo>
                <a:lnTo>
                  <a:pt x="10404" y="735753"/>
                </a:lnTo>
                <a:lnTo>
                  <a:pt x="18076" y="796909"/>
                </a:lnTo>
                <a:lnTo>
                  <a:pt x="27586" y="853233"/>
                </a:lnTo>
                <a:lnTo>
                  <a:pt x="38778" y="904095"/>
                </a:lnTo>
                <a:lnTo>
                  <a:pt x="51494" y="948863"/>
                </a:lnTo>
                <a:lnTo>
                  <a:pt x="65575" y="986906"/>
                </a:lnTo>
                <a:lnTo>
                  <a:pt x="97204" y="1040295"/>
                </a:lnTo>
                <a:lnTo>
                  <a:pt x="132404" y="1059213"/>
                </a:lnTo>
                <a:lnTo>
                  <a:pt x="2112867" y="1059213"/>
                </a:lnTo>
                <a:lnTo>
                  <a:pt x="2094902" y="1054379"/>
                </a:lnTo>
                <a:lnTo>
                  <a:pt x="2077671" y="1040295"/>
                </a:lnTo>
                <a:lnTo>
                  <a:pt x="2046043" y="986906"/>
                </a:lnTo>
                <a:lnTo>
                  <a:pt x="2031962" y="948863"/>
                </a:lnTo>
                <a:lnTo>
                  <a:pt x="2019246" y="904095"/>
                </a:lnTo>
                <a:lnTo>
                  <a:pt x="2008053" y="853233"/>
                </a:lnTo>
                <a:lnTo>
                  <a:pt x="1998541" y="796909"/>
                </a:lnTo>
                <a:lnTo>
                  <a:pt x="1990869" y="735753"/>
                </a:lnTo>
                <a:lnTo>
                  <a:pt x="1985193" y="670397"/>
                </a:lnTo>
                <a:lnTo>
                  <a:pt x="1981672" y="601471"/>
                </a:lnTo>
                <a:lnTo>
                  <a:pt x="1980463" y="529606"/>
                </a:lnTo>
                <a:lnTo>
                  <a:pt x="1981672" y="457742"/>
                </a:lnTo>
                <a:lnTo>
                  <a:pt x="1985193" y="388816"/>
                </a:lnTo>
                <a:lnTo>
                  <a:pt x="1990869" y="323460"/>
                </a:lnTo>
                <a:lnTo>
                  <a:pt x="1998541" y="262304"/>
                </a:lnTo>
                <a:lnTo>
                  <a:pt x="2008053" y="205979"/>
                </a:lnTo>
                <a:lnTo>
                  <a:pt x="2019246" y="155118"/>
                </a:lnTo>
                <a:lnTo>
                  <a:pt x="2031962" y="110350"/>
                </a:lnTo>
                <a:lnTo>
                  <a:pt x="2046043" y="72306"/>
                </a:lnTo>
                <a:lnTo>
                  <a:pt x="2077671" y="18918"/>
                </a:lnTo>
                <a:lnTo>
                  <a:pt x="2094902" y="4834"/>
                </a:lnTo>
                <a:lnTo>
                  <a:pt x="2112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5" name="object 5"/>
          <p:cNvSpPr/>
          <p:nvPr/>
        </p:nvSpPr>
        <p:spPr>
          <a:xfrm>
            <a:off x="3990684" y="3156339"/>
            <a:ext cx="160926" cy="642551"/>
          </a:xfrm>
          <a:custGeom>
            <a:avLst/>
            <a:gdLst/>
            <a:ahLst/>
            <a:cxnLst/>
            <a:rect l="l" t="t" r="r" b="b"/>
            <a:pathLst>
              <a:path w="265429" h="1059814">
                <a:moveTo>
                  <a:pt x="132404" y="0"/>
                </a:moveTo>
                <a:lnTo>
                  <a:pt x="97208" y="18918"/>
                </a:lnTo>
                <a:lnTo>
                  <a:pt x="65580" y="72306"/>
                </a:lnTo>
                <a:lnTo>
                  <a:pt x="51498" y="110350"/>
                </a:lnTo>
                <a:lnTo>
                  <a:pt x="38782" y="155118"/>
                </a:lnTo>
                <a:lnTo>
                  <a:pt x="27590" y="205979"/>
                </a:lnTo>
                <a:lnTo>
                  <a:pt x="18078" y="262304"/>
                </a:lnTo>
                <a:lnTo>
                  <a:pt x="10405" y="323460"/>
                </a:lnTo>
                <a:lnTo>
                  <a:pt x="4730" y="388816"/>
                </a:lnTo>
                <a:lnTo>
                  <a:pt x="1208" y="457742"/>
                </a:lnTo>
                <a:lnTo>
                  <a:pt x="0" y="529606"/>
                </a:lnTo>
                <a:lnTo>
                  <a:pt x="1208" y="601471"/>
                </a:lnTo>
                <a:lnTo>
                  <a:pt x="4730" y="670397"/>
                </a:lnTo>
                <a:lnTo>
                  <a:pt x="10405" y="735753"/>
                </a:lnTo>
                <a:lnTo>
                  <a:pt x="18078" y="796909"/>
                </a:lnTo>
                <a:lnTo>
                  <a:pt x="27590" y="853233"/>
                </a:lnTo>
                <a:lnTo>
                  <a:pt x="38782" y="904095"/>
                </a:lnTo>
                <a:lnTo>
                  <a:pt x="51498" y="948863"/>
                </a:lnTo>
                <a:lnTo>
                  <a:pt x="65580" y="986906"/>
                </a:lnTo>
                <a:lnTo>
                  <a:pt x="97208" y="1040295"/>
                </a:lnTo>
                <a:lnTo>
                  <a:pt x="132404" y="1059213"/>
                </a:lnTo>
                <a:lnTo>
                  <a:pt x="150371" y="1054379"/>
                </a:lnTo>
                <a:lnTo>
                  <a:pt x="183943" y="1017594"/>
                </a:lnTo>
                <a:lnTo>
                  <a:pt x="213314" y="948863"/>
                </a:lnTo>
                <a:lnTo>
                  <a:pt x="226029" y="904095"/>
                </a:lnTo>
                <a:lnTo>
                  <a:pt x="237221" y="853233"/>
                </a:lnTo>
                <a:lnTo>
                  <a:pt x="246732" y="796909"/>
                </a:lnTo>
                <a:lnTo>
                  <a:pt x="254404" y="735753"/>
                </a:lnTo>
                <a:lnTo>
                  <a:pt x="260079" y="670397"/>
                </a:lnTo>
                <a:lnTo>
                  <a:pt x="263600" y="601471"/>
                </a:lnTo>
                <a:lnTo>
                  <a:pt x="264808" y="529606"/>
                </a:lnTo>
                <a:lnTo>
                  <a:pt x="263600" y="457742"/>
                </a:lnTo>
                <a:lnTo>
                  <a:pt x="260079" y="388816"/>
                </a:lnTo>
                <a:lnTo>
                  <a:pt x="254404" y="323460"/>
                </a:lnTo>
                <a:lnTo>
                  <a:pt x="246732" y="262304"/>
                </a:lnTo>
                <a:lnTo>
                  <a:pt x="237221" y="205979"/>
                </a:lnTo>
                <a:lnTo>
                  <a:pt x="226029" y="155118"/>
                </a:lnTo>
                <a:lnTo>
                  <a:pt x="213314" y="110350"/>
                </a:lnTo>
                <a:lnTo>
                  <a:pt x="199233" y="72306"/>
                </a:lnTo>
                <a:lnTo>
                  <a:pt x="167603" y="18918"/>
                </a:lnTo>
                <a:lnTo>
                  <a:pt x="132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/>
          <p:nvPr/>
        </p:nvSpPr>
        <p:spPr>
          <a:xfrm>
            <a:off x="2789960" y="3156339"/>
            <a:ext cx="1361329" cy="642551"/>
          </a:xfrm>
          <a:custGeom>
            <a:avLst/>
            <a:gdLst/>
            <a:ahLst/>
            <a:cxnLst/>
            <a:rect l="l" t="t" r="r" b="b"/>
            <a:pathLst>
              <a:path w="2245359" h="1059814">
                <a:moveTo>
                  <a:pt x="2112868" y="1059215"/>
                </a:moveTo>
                <a:lnTo>
                  <a:pt x="2077670" y="1040297"/>
                </a:lnTo>
                <a:lnTo>
                  <a:pt x="2046042" y="986908"/>
                </a:lnTo>
                <a:lnTo>
                  <a:pt x="2031961" y="948864"/>
                </a:lnTo>
                <a:lnTo>
                  <a:pt x="2019246" y="904096"/>
                </a:lnTo>
                <a:lnTo>
                  <a:pt x="2008054" y="853234"/>
                </a:lnTo>
                <a:lnTo>
                  <a:pt x="1998543" y="796909"/>
                </a:lnTo>
                <a:lnTo>
                  <a:pt x="1990871" y="735753"/>
                </a:lnTo>
                <a:lnTo>
                  <a:pt x="1985196" y="670396"/>
                </a:lnTo>
                <a:lnTo>
                  <a:pt x="1981675" y="601470"/>
                </a:lnTo>
                <a:lnTo>
                  <a:pt x="1980466" y="529606"/>
                </a:lnTo>
                <a:lnTo>
                  <a:pt x="1981675" y="457741"/>
                </a:lnTo>
                <a:lnTo>
                  <a:pt x="1985196" y="388815"/>
                </a:lnTo>
                <a:lnTo>
                  <a:pt x="1990871" y="323459"/>
                </a:lnTo>
                <a:lnTo>
                  <a:pt x="1998543" y="262303"/>
                </a:lnTo>
                <a:lnTo>
                  <a:pt x="2008054" y="205979"/>
                </a:lnTo>
                <a:lnTo>
                  <a:pt x="2019246" y="155117"/>
                </a:lnTo>
                <a:lnTo>
                  <a:pt x="2031961" y="110350"/>
                </a:lnTo>
                <a:lnTo>
                  <a:pt x="2046042" y="72306"/>
                </a:lnTo>
                <a:lnTo>
                  <a:pt x="2077670" y="18918"/>
                </a:lnTo>
                <a:lnTo>
                  <a:pt x="2112868" y="0"/>
                </a:lnTo>
                <a:lnTo>
                  <a:pt x="2130834" y="4834"/>
                </a:lnTo>
                <a:lnTo>
                  <a:pt x="2164404" y="41619"/>
                </a:lnTo>
                <a:lnTo>
                  <a:pt x="2193774" y="110350"/>
                </a:lnTo>
                <a:lnTo>
                  <a:pt x="2206489" y="155117"/>
                </a:lnTo>
                <a:lnTo>
                  <a:pt x="2217681" y="205979"/>
                </a:lnTo>
                <a:lnTo>
                  <a:pt x="2227192" y="262303"/>
                </a:lnTo>
                <a:lnTo>
                  <a:pt x="2234864" y="323459"/>
                </a:lnTo>
                <a:lnTo>
                  <a:pt x="2240539" y="388815"/>
                </a:lnTo>
                <a:lnTo>
                  <a:pt x="2244060" y="457741"/>
                </a:lnTo>
                <a:lnTo>
                  <a:pt x="2245269" y="529606"/>
                </a:lnTo>
                <a:lnTo>
                  <a:pt x="2244060" y="601470"/>
                </a:lnTo>
                <a:lnTo>
                  <a:pt x="2240539" y="670396"/>
                </a:lnTo>
                <a:lnTo>
                  <a:pt x="2234864" y="735753"/>
                </a:lnTo>
                <a:lnTo>
                  <a:pt x="2227192" y="796909"/>
                </a:lnTo>
                <a:lnTo>
                  <a:pt x="2217681" y="853234"/>
                </a:lnTo>
                <a:lnTo>
                  <a:pt x="2206489" y="904096"/>
                </a:lnTo>
                <a:lnTo>
                  <a:pt x="2193774" y="948864"/>
                </a:lnTo>
                <a:lnTo>
                  <a:pt x="2179693" y="986908"/>
                </a:lnTo>
                <a:lnTo>
                  <a:pt x="2148065" y="1040297"/>
                </a:lnTo>
                <a:lnTo>
                  <a:pt x="2112868" y="1059215"/>
                </a:lnTo>
                <a:lnTo>
                  <a:pt x="132403" y="1059215"/>
                </a:lnTo>
                <a:lnTo>
                  <a:pt x="97205" y="1040297"/>
                </a:lnTo>
                <a:lnTo>
                  <a:pt x="65577" y="986908"/>
                </a:lnTo>
                <a:lnTo>
                  <a:pt x="51495" y="948864"/>
                </a:lnTo>
                <a:lnTo>
                  <a:pt x="38780" y="904096"/>
                </a:lnTo>
                <a:lnTo>
                  <a:pt x="27588" y="853234"/>
                </a:lnTo>
                <a:lnTo>
                  <a:pt x="18077" y="796909"/>
                </a:lnTo>
                <a:lnTo>
                  <a:pt x="10405" y="735753"/>
                </a:lnTo>
                <a:lnTo>
                  <a:pt x="4729" y="670396"/>
                </a:lnTo>
                <a:lnTo>
                  <a:pt x="1208" y="601470"/>
                </a:lnTo>
                <a:lnTo>
                  <a:pt x="0" y="529606"/>
                </a:lnTo>
                <a:lnTo>
                  <a:pt x="1208" y="457741"/>
                </a:lnTo>
                <a:lnTo>
                  <a:pt x="4729" y="388815"/>
                </a:lnTo>
                <a:lnTo>
                  <a:pt x="10405" y="323459"/>
                </a:lnTo>
                <a:lnTo>
                  <a:pt x="18077" y="262303"/>
                </a:lnTo>
                <a:lnTo>
                  <a:pt x="27588" y="205979"/>
                </a:lnTo>
                <a:lnTo>
                  <a:pt x="38780" y="155117"/>
                </a:lnTo>
                <a:lnTo>
                  <a:pt x="51495" y="110350"/>
                </a:lnTo>
                <a:lnTo>
                  <a:pt x="65577" y="72306"/>
                </a:lnTo>
                <a:lnTo>
                  <a:pt x="97205" y="18918"/>
                </a:lnTo>
                <a:lnTo>
                  <a:pt x="132403" y="0"/>
                </a:lnTo>
                <a:lnTo>
                  <a:pt x="2112868" y="0"/>
                </a:lnTo>
                <a:lnTo>
                  <a:pt x="2112868" y="1059215"/>
                </a:lnTo>
                <a:close/>
              </a:path>
            </a:pathLst>
          </a:custGeom>
          <a:ln w="2094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7" name="object 7"/>
          <p:cNvSpPr/>
          <p:nvPr/>
        </p:nvSpPr>
        <p:spPr>
          <a:xfrm>
            <a:off x="1934435" y="2510292"/>
            <a:ext cx="843131" cy="8470"/>
          </a:xfrm>
          <a:custGeom>
            <a:avLst/>
            <a:gdLst/>
            <a:ahLst/>
            <a:cxnLst/>
            <a:rect l="l" t="t" r="r" b="b"/>
            <a:pathLst>
              <a:path w="1390650" h="13970">
                <a:moveTo>
                  <a:pt x="0" y="13540"/>
                </a:moveTo>
                <a:lnTo>
                  <a:pt x="1390169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8" name="object 8"/>
          <p:cNvSpPr/>
          <p:nvPr/>
        </p:nvSpPr>
        <p:spPr>
          <a:xfrm>
            <a:off x="2731718" y="2481199"/>
            <a:ext cx="58157" cy="5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9" name="object 9"/>
          <p:cNvSpPr txBox="1"/>
          <p:nvPr/>
        </p:nvSpPr>
        <p:spPr>
          <a:xfrm>
            <a:off x="2830391" y="6015336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流式数据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90217" y="2743417"/>
            <a:ext cx="2246809" cy="1432168"/>
          </a:xfrm>
          <a:custGeom>
            <a:avLst/>
            <a:gdLst/>
            <a:ahLst/>
            <a:cxnLst/>
            <a:rect l="l" t="t" r="r" b="b"/>
            <a:pathLst>
              <a:path w="3705859" h="2362200">
                <a:moveTo>
                  <a:pt x="3311731" y="0"/>
                </a:moveTo>
                <a:lnTo>
                  <a:pt x="393611" y="0"/>
                </a:lnTo>
                <a:lnTo>
                  <a:pt x="344237" y="3066"/>
                </a:lnTo>
                <a:lnTo>
                  <a:pt x="296693" y="12021"/>
                </a:lnTo>
                <a:lnTo>
                  <a:pt x="251348" y="26494"/>
                </a:lnTo>
                <a:lnTo>
                  <a:pt x="208572" y="46117"/>
                </a:lnTo>
                <a:lnTo>
                  <a:pt x="168732" y="70521"/>
                </a:lnTo>
                <a:lnTo>
                  <a:pt x="132198" y="99338"/>
                </a:lnTo>
                <a:lnTo>
                  <a:pt x="99338" y="132198"/>
                </a:lnTo>
                <a:lnTo>
                  <a:pt x="70521" y="168732"/>
                </a:lnTo>
                <a:lnTo>
                  <a:pt x="46117" y="208572"/>
                </a:lnTo>
                <a:lnTo>
                  <a:pt x="26494" y="251348"/>
                </a:lnTo>
                <a:lnTo>
                  <a:pt x="12021" y="296693"/>
                </a:lnTo>
                <a:lnTo>
                  <a:pt x="3066" y="344237"/>
                </a:lnTo>
                <a:lnTo>
                  <a:pt x="0" y="393611"/>
                </a:lnTo>
                <a:lnTo>
                  <a:pt x="0" y="1968013"/>
                </a:lnTo>
                <a:lnTo>
                  <a:pt x="3066" y="2017387"/>
                </a:lnTo>
                <a:lnTo>
                  <a:pt x="12021" y="2064931"/>
                </a:lnTo>
                <a:lnTo>
                  <a:pt x="26494" y="2110276"/>
                </a:lnTo>
                <a:lnTo>
                  <a:pt x="46117" y="2153054"/>
                </a:lnTo>
                <a:lnTo>
                  <a:pt x="70521" y="2192895"/>
                </a:lnTo>
                <a:lnTo>
                  <a:pt x="99338" y="2229431"/>
                </a:lnTo>
                <a:lnTo>
                  <a:pt x="132198" y="2262292"/>
                </a:lnTo>
                <a:lnTo>
                  <a:pt x="168732" y="2291109"/>
                </a:lnTo>
                <a:lnTo>
                  <a:pt x="208572" y="2315514"/>
                </a:lnTo>
                <a:lnTo>
                  <a:pt x="251348" y="2335139"/>
                </a:lnTo>
                <a:lnTo>
                  <a:pt x="296693" y="2349613"/>
                </a:lnTo>
                <a:lnTo>
                  <a:pt x="344237" y="2358567"/>
                </a:lnTo>
                <a:lnTo>
                  <a:pt x="393611" y="2361634"/>
                </a:lnTo>
                <a:lnTo>
                  <a:pt x="3311731" y="2361634"/>
                </a:lnTo>
                <a:lnTo>
                  <a:pt x="3361103" y="2358567"/>
                </a:lnTo>
                <a:lnTo>
                  <a:pt x="3408645" y="2349613"/>
                </a:lnTo>
                <a:lnTo>
                  <a:pt x="3453988" y="2335139"/>
                </a:lnTo>
                <a:lnTo>
                  <a:pt x="3496763" y="2315514"/>
                </a:lnTo>
                <a:lnTo>
                  <a:pt x="3536602" y="2291109"/>
                </a:lnTo>
                <a:lnTo>
                  <a:pt x="3573135" y="2262292"/>
                </a:lnTo>
                <a:lnTo>
                  <a:pt x="3605995" y="2229431"/>
                </a:lnTo>
                <a:lnTo>
                  <a:pt x="3634811" y="2192895"/>
                </a:lnTo>
                <a:lnTo>
                  <a:pt x="3659214" y="2153054"/>
                </a:lnTo>
                <a:lnTo>
                  <a:pt x="3678837" y="2110276"/>
                </a:lnTo>
                <a:lnTo>
                  <a:pt x="3693311" y="2064931"/>
                </a:lnTo>
                <a:lnTo>
                  <a:pt x="3702265" y="2017387"/>
                </a:lnTo>
                <a:lnTo>
                  <a:pt x="3705332" y="1968013"/>
                </a:lnTo>
                <a:lnTo>
                  <a:pt x="3705332" y="393611"/>
                </a:lnTo>
                <a:lnTo>
                  <a:pt x="3702265" y="344237"/>
                </a:lnTo>
                <a:lnTo>
                  <a:pt x="3693311" y="296693"/>
                </a:lnTo>
                <a:lnTo>
                  <a:pt x="3678837" y="251348"/>
                </a:lnTo>
                <a:lnTo>
                  <a:pt x="3659214" y="208572"/>
                </a:lnTo>
                <a:lnTo>
                  <a:pt x="3634811" y="168732"/>
                </a:lnTo>
                <a:lnTo>
                  <a:pt x="3605995" y="132198"/>
                </a:lnTo>
                <a:lnTo>
                  <a:pt x="3573135" y="99338"/>
                </a:lnTo>
                <a:lnTo>
                  <a:pt x="3536602" y="70521"/>
                </a:lnTo>
                <a:lnTo>
                  <a:pt x="3496763" y="46117"/>
                </a:lnTo>
                <a:lnTo>
                  <a:pt x="3453988" y="26494"/>
                </a:lnTo>
                <a:lnTo>
                  <a:pt x="3408645" y="12021"/>
                </a:lnTo>
                <a:lnTo>
                  <a:pt x="3361103" y="3066"/>
                </a:lnTo>
                <a:lnTo>
                  <a:pt x="3311731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1" name="object 11"/>
          <p:cNvSpPr txBox="1"/>
          <p:nvPr/>
        </p:nvSpPr>
        <p:spPr>
          <a:xfrm>
            <a:off x="5661950" y="1933940"/>
            <a:ext cx="1158438" cy="469180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3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流计算</a:t>
            </a:r>
            <a:endParaRPr sz="3001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3316" y="3465929"/>
            <a:ext cx="559392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16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3" name="object 13"/>
          <p:cNvSpPr/>
          <p:nvPr/>
        </p:nvSpPr>
        <p:spPr>
          <a:xfrm>
            <a:off x="5152216" y="3434187"/>
            <a:ext cx="38114" cy="63524"/>
          </a:xfrm>
          <a:custGeom>
            <a:avLst/>
            <a:gdLst/>
            <a:ahLst/>
            <a:cxnLst/>
            <a:rect l="l" t="t" r="r" b="b"/>
            <a:pathLst>
              <a:path w="62865" h="104775">
                <a:moveTo>
                  <a:pt x="0" y="0"/>
                </a:moveTo>
                <a:lnTo>
                  <a:pt x="0" y="104708"/>
                </a:lnTo>
                <a:lnTo>
                  <a:pt x="62825" y="523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4" name="object 14"/>
          <p:cNvSpPr/>
          <p:nvPr/>
        </p:nvSpPr>
        <p:spPr>
          <a:xfrm>
            <a:off x="5460206" y="4731052"/>
            <a:ext cx="1706666" cy="621761"/>
          </a:xfrm>
          <a:custGeom>
            <a:avLst/>
            <a:gdLst/>
            <a:ahLst/>
            <a:cxnLst/>
            <a:rect l="l" t="t" r="r" b="b"/>
            <a:pathLst>
              <a:path w="2814954" h="1025525">
                <a:moveTo>
                  <a:pt x="0" y="0"/>
                </a:moveTo>
                <a:lnTo>
                  <a:pt x="0" y="878591"/>
                </a:lnTo>
                <a:lnTo>
                  <a:pt x="2227" y="886899"/>
                </a:lnTo>
                <a:lnTo>
                  <a:pt x="34694" y="911048"/>
                </a:lnTo>
                <a:lnTo>
                  <a:pt x="76637" y="926374"/>
                </a:lnTo>
                <a:lnTo>
                  <a:pt x="133710" y="940967"/>
                </a:lnTo>
                <a:lnTo>
                  <a:pt x="204962" y="954727"/>
                </a:lnTo>
                <a:lnTo>
                  <a:pt x="245609" y="961265"/>
                </a:lnTo>
                <a:lnTo>
                  <a:pt x="289443" y="967557"/>
                </a:lnTo>
                <a:lnTo>
                  <a:pt x="336348" y="973591"/>
                </a:lnTo>
                <a:lnTo>
                  <a:pt x="386203" y="979356"/>
                </a:lnTo>
                <a:lnTo>
                  <a:pt x="438891" y="984838"/>
                </a:lnTo>
                <a:lnTo>
                  <a:pt x="552286" y="994907"/>
                </a:lnTo>
                <a:lnTo>
                  <a:pt x="675584" y="1003698"/>
                </a:lnTo>
                <a:lnTo>
                  <a:pt x="807835" y="1011112"/>
                </a:lnTo>
                <a:lnTo>
                  <a:pt x="948087" y="1017051"/>
                </a:lnTo>
                <a:lnTo>
                  <a:pt x="1171389" y="1022976"/>
                </a:lnTo>
                <a:lnTo>
                  <a:pt x="1407349" y="1025026"/>
                </a:lnTo>
                <a:lnTo>
                  <a:pt x="1487215" y="1024794"/>
                </a:lnTo>
                <a:lnTo>
                  <a:pt x="1565912" y="1024107"/>
                </a:lnTo>
                <a:lnTo>
                  <a:pt x="1793796" y="1019436"/>
                </a:lnTo>
                <a:lnTo>
                  <a:pt x="2006880" y="1011112"/>
                </a:lnTo>
                <a:lnTo>
                  <a:pt x="2139130" y="1003698"/>
                </a:lnTo>
                <a:lnTo>
                  <a:pt x="2262426" y="994907"/>
                </a:lnTo>
                <a:lnTo>
                  <a:pt x="2375819" y="984838"/>
                </a:lnTo>
                <a:lnTo>
                  <a:pt x="2428505" y="979356"/>
                </a:lnTo>
                <a:lnTo>
                  <a:pt x="2478359" y="973591"/>
                </a:lnTo>
                <a:lnTo>
                  <a:pt x="2525261" y="967557"/>
                </a:lnTo>
                <a:lnTo>
                  <a:pt x="2569094" y="961265"/>
                </a:lnTo>
                <a:lnTo>
                  <a:pt x="2609739" y="954727"/>
                </a:lnTo>
                <a:lnTo>
                  <a:pt x="2680987" y="940967"/>
                </a:lnTo>
                <a:lnTo>
                  <a:pt x="2738056" y="926374"/>
                </a:lnTo>
                <a:lnTo>
                  <a:pt x="2779996" y="911048"/>
                </a:lnTo>
                <a:lnTo>
                  <a:pt x="2812461" y="886899"/>
                </a:lnTo>
                <a:lnTo>
                  <a:pt x="2814689" y="878591"/>
                </a:lnTo>
                <a:lnTo>
                  <a:pt x="2814689" y="146424"/>
                </a:lnTo>
                <a:lnTo>
                  <a:pt x="1407349" y="146424"/>
                </a:lnTo>
                <a:lnTo>
                  <a:pt x="1327487" y="146193"/>
                </a:lnTo>
                <a:lnTo>
                  <a:pt x="1248794" y="145505"/>
                </a:lnTo>
                <a:lnTo>
                  <a:pt x="1171389" y="144375"/>
                </a:lnTo>
                <a:lnTo>
                  <a:pt x="948087" y="138451"/>
                </a:lnTo>
                <a:lnTo>
                  <a:pt x="807835" y="132512"/>
                </a:lnTo>
                <a:lnTo>
                  <a:pt x="675584" y="125099"/>
                </a:lnTo>
                <a:lnTo>
                  <a:pt x="552286" y="116309"/>
                </a:lnTo>
                <a:lnTo>
                  <a:pt x="438891" y="106242"/>
                </a:lnTo>
                <a:lnTo>
                  <a:pt x="386203" y="100760"/>
                </a:lnTo>
                <a:lnTo>
                  <a:pt x="336348" y="94996"/>
                </a:lnTo>
                <a:lnTo>
                  <a:pt x="289443" y="88962"/>
                </a:lnTo>
                <a:lnTo>
                  <a:pt x="245609" y="82670"/>
                </a:lnTo>
                <a:lnTo>
                  <a:pt x="204962" y="76134"/>
                </a:lnTo>
                <a:lnTo>
                  <a:pt x="133710" y="62374"/>
                </a:lnTo>
                <a:lnTo>
                  <a:pt x="76637" y="47782"/>
                </a:lnTo>
                <a:lnTo>
                  <a:pt x="34694" y="32456"/>
                </a:lnTo>
                <a:lnTo>
                  <a:pt x="2227" y="8308"/>
                </a:lnTo>
                <a:lnTo>
                  <a:pt x="0" y="0"/>
                </a:lnTo>
                <a:close/>
              </a:path>
              <a:path w="2814954" h="1025525">
                <a:moveTo>
                  <a:pt x="2814689" y="0"/>
                </a:moveTo>
                <a:lnTo>
                  <a:pt x="2779996" y="32456"/>
                </a:lnTo>
                <a:lnTo>
                  <a:pt x="2738056" y="47782"/>
                </a:lnTo>
                <a:lnTo>
                  <a:pt x="2680987" y="62374"/>
                </a:lnTo>
                <a:lnTo>
                  <a:pt x="2609739" y="76134"/>
                </a:lnTo>
                <a:lnTo>
                  <a:pt x="2569094" y="82670"/>
                </a:lnTo>
                <a:lnTo>
                  <a:pt x="2525261" y="88962"/>
                </a:lnTo>
                <a:lnTo>
                  <a:pt x="2478359" y="94996"/>
                </a:lnTo>
                <a:lnTo>
                  <a:pt x="2428505" y="100760"/>
                </a:lnTo>
                <a:lnTo>
                  <a:pt x="2375819" y="106242"/>
                </a:lnTo>
                <a:lnTo>
                  <a:pt x="2262426" y="116309"/>
                </a:lnTo>
                <a:lnTo>
                  <a:pt x="2139130" y="125099"/>
                </a:lnTo>
                <a:lnTo>
                  <a:pt x="2006880" y="132512"/>
                </a:lnTo>
                <a:lnTo>
                  <a:pt x="1866627" y="138451"/>
                </a:lnTo>
                <a:lnTo>
                  <a:pt x="1643320" y="144375"/>
                </a:lnTo>
                <a:lnTo>
                  <a:pt x="1407349" y="146424"/>
                </a:lnTo>
                <a:lnTo>
                  <a:pt x="2814689" y="146424"/>
                </a:lnTo>
                <a:lnTo>
                  <a:pt x="2814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5" name="object 15"/>
          <p:cNvSpPr/>
          <p:nvPr/>
        </p:nvSpPr>
        <p:spPr>
          <a:xfrm>
            <a:off x="5460206" y="4642271"/>
            <a:ext cx="1706666" cy="177866"/>
          </a:xfrm>
          <a:custGeom>
            <a:avLst/>
            <a:gdLst/>
            <a:ahLst/>
            <a:cxnLst/>
            <a:rect l="l" t="t" r="r" b="b"/>
            <a:pathLst>
              <a:path w="2814954" h="293370">
                <a:moveTo>
                  <a:pt x="1407349" y="0"/>
                </a:moveTo>
                <a:lnTo>
                  <a:pt x="1327487" y="231"/>
                </a:lnTo>
                <a:lnTo>
                  <a:pt x="1248794" y="918"/>
                </a:lnTo>
                <a:lnTo>
                  <a:pt x="1171389" y="2049"/>
                </a:lnTo>
                <a:lnTo>
                  <a:pt x="1020916" y="5588"/>
                </a:lnTo>
                <a:lnTo>
                  <a:pt x="807835" y="13912"/>
                </a:lnTo>
                <a:lnTo>
                  <a:pt x="675584" y="21325"/>
                </a:lnTo>
                <a:lnTo>
                  <a:pt x="552286" y="30116"/>
                </a:lnTo>
                <a:lnTo>
                  <a:pt x="438891" y="40183"/>
                </a:lnTo>
                <a:lnTo>
                  <a:pt x="386203" y="45665"/>
                </a:lnTo>
                <a:lnTo>
                  <a:pt x="336348" y="51430"/>
                </a:lnTo>
                <a:lnTo>
                  <a:pt x="289443" y="57464"/>
                </a:lnTo>
                <a:lnTo>
                  <a:pt x="245609" y="63756"/>
                </a:lnTo>
                <a:lnTo>
                  <a:pt x="204962" y="70293"/>
                </a:lnTo>
                <a:lnTo>
                  <a:pt x="133710" y="84054"/>
                </a:lnTo>
                <a:lnTo>
                  <a:pt x="76637" y="98647"/>
                </a:lnTo>
                <a:lnTo>
                  <a:pt x="34694" y="113975"/>
                </a:lnTo>
                <a:lnTo>
                  <a:pt x="2227" y="138125"/>
                </a:lnTo>
                <a:lnTo>
                  <a:pt x="0" y="146435"/>
                </a:lnTo>
                <a:lnTo>
                  <a:pt x="2227" y="154744"/>
                </a:lnTo>
                <a:lnTo>
                  <a:pt x="34694" y="178891"/>
                </a:lnTo>
                <a:lnTo>
                  <a:pt x="76637" y="194217"/>
                </a:lnTo>
                <a:lnTo>
                  <a:pt x="133710" y="208809"/>
                </a:lnTo>
                <a:lnTo>
                  <a:pt x="204962" y="222569"/>
                </a:lnTo>
                <a:lnTo>
                  <a:pt x="245609" y="229106"/>
                </a:lnTo>
                <a:lnTo>
                  <a:pt x="289443" y="235397"/>
                </a:lnTo>
                <a:lnTo>
                  <a:pt x="336348" y="241431"/>
                </a:lnTo>
                <a:lnTo>
                  <a:pt x="386203" y="247195"/>
                </a:lnTo>
                <a:lnTo>
                  <a:pt x="438891" y="252677"/>
                </a:lnTo>
                <a:lnTo>
                  <a:pt x="552286" y="262744"/>
                </a:lnTo>
                <a:lnTo>
                  <a:pt x="675584" y="271534"/>
                </a:lnTo>
                <a:lnTo>
                  <a:pt x="807835" y="278948"/>
                </a:lnTo>
                <a:lnTo>
                  <a:pt x="948087" y="284886"/>
                </a:lnTo>
                <a:lnTo>
                  <a:pt x="1171389" y="290811"/>
                </a:lnTo>
                <a:lnTo>
                  <a:pt x="1407349" y="292860"/>
                </a:lnTo>
                <a:lnTo>
                  <a:pt x="1487215" y="292628"/>
                </a:lnTo>
                <a:lnTo>
                  <a:pt x="1565912" y="291941"/>
                </a:lnTo>
                <a:lnTo>
                  <a:pt x="1643320" y="290811"/>
                </a:lnTo>
                <a:lnTo>
                  <a:pt x="1866627" y="284886"/>
                </a:lnTo>
                <a:lnTo>
                  <a:pt x="2006880" y="278948"/>
                </a:lnTo>
                <a:lnTo>
                  <a:pt x="2139130" y="271534"/>
                </a:lnTo>
                <a:lnTo>
                  <a:pt x="2262426" y="262744"/>
                </a:lnTo>
                <a:lnTo>
                  <a:pt x="2375819" y="252677"/>
                </a:lnTo>
                <a:lnTo>
                  <a:pt x="2428505" y="247195"/>
                </a:lnTo>
                <a:lnTo>
                  <a:pt x="2478359" y="241431"/>
                </a:lnTo>
                <a:lnTo>
                  <a:pt x="2525261" y="235397"/>
                </a:lnTo>
                <a:lnTo>
                  <a:pt x="2569094" y="229106"/>
                </a:lnTo>
                <a:lnTo>
                  <a:pt x="2609739" y="222569"/>
                </a:lnTo>
                <a:lnTo>
                  <a:pt x="2680987" y="208809"/>
                </a:lnTo>
                <a:lnTo>
                  <a:pt x="2738056" y="194217"/>
                </a:lnTo>
                <a:lnTo>
                  <a:pt x="2779996" y="178891"/>
                </a:lnTo>
                <a:lnTo>
                  <a:pt x="2812461" y="154744"/>
                </a:lnTo>
                <a:lnTo>
                  <a:pt x="2814689" y="146435"/>
                </a:lnTo>
                <a:lnTo>
                  <a:pt x="2812461" y="138125"/>
                </a:lnTo>
                <a:lnTo>
                  <a:pt x="2779996" y="113975"/>
                </a:lnTo>
                <a:lnTo>
                  <a:pt x="2738056" y="98647"/>
                </a:lnTo>
                <a:lnTo>
                  <a:pt x="2680987" y="84054"/>
                </a:lnTo>
                <a:lnTo>
                  <a:pt x="2609739" y="70293"/>
                </a:lnTo>
                <a:lnTo>
                  <a:pt x="2569094" y="63756"/>
                </a:lnTo>
                <a:lnTo>
                  <a:pt x="2525261" y="57464"/>
                </a:lnTo>
                <a:lnTo>
                  <a:pt x="2478359" y="51430"/>
                </a:lnTo>
                <a:lnTo>
                  <a:pt x="2428505" y="45665"/>
                </a:lnTo>
                <a:lnTo>
                  <a:pt x="2375819" y="40183"/>
                </a:lnTo>
                <a:lnTo>
                  <a:pt x="2262426" y="30116"/>
                </a:lnTo>
                <a:lnTo>
                  <a:pt x="2139130" y="21325"/>
                </a:lnTo>
                <a:lnTo>
                  <a:pt x="2006880" y="13912"/>
                </a:lnTo>
                <a:lnTo>
                  <a:pt x="1793796" y="5588"/>
                </a:lnTo>
                <a:lnTo>
                  <a:pt x="1565912" y="918"/>
                </a:lnTo>
                <a:lnTo>
                  <a:pt x="1407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6" name="object 16"/>
          <p:cNvSpPr/>
          <p:nvPr/>
        </p:nvSpPr>
        <p:spPr>
          <a:xfrm>
            <a:off x="5460206" y="4642271"/>
            <a:ext cx="1706666" cy="710309"/>
          </a:xfrm>
          <a:custGeom>
            <a:avLst/>
            <a:gdLst/>
            <a:ahLst/>
            <a:cxnLst/>
            <a:rect l="l" t="t" r="r" b="b"/>
            <a:pathLst>
              <a:path w="2814954" h="1171575">
                <a:moveTo>
                  <a:pt x="2814688" y="146432"/>
                </a:moveTo>
                <a:lnTo>
                  <a:pt x="2779993" y="178891"/>
                </a:lnTo>
                <a:lnTo>
                  <a:pt x="2738049" y="194217"/>
                </a:lnTo>
                <a:lnTo>
                  <a:pt x="2680976" y="208810"/>
                </a:lnTo>
                <a:lnTo>
                  <a:pt x="2609724" y="222570"/>
                </a:lnTo>
                <a:lnTo>
                  <a:pt x="2569077" y="229108"/>
                </a:lnTo>
                <a:lnTo>
                  <a:pt x="2525242" y="235399"/>
                </a:lnTo>
                <a:lnTo>
                  <a:pt x="2478338" y="241434"/>
                </a:lnTo>
                <a:lnTo>
                  <a:pt x="2428483" y="247198"/>
                </a:lnTo>
                <a:lnTo>
                  <a:pt x="2375795" y="252680"/>
                </a:lnTo>
                <a:lnTo>
                  <a:pt x="2320395" y="257868"/>
                </a:lnTo>
                <a:lnTo>
                  <a:pt x="2262400" y="262748"/>
                </a:lnTo>
                <a:lnTo>
                  <a:pt x="2201929" y="267309"/>
                </a:lnTo>
                <a:lnTo>
                  <a:pt x="2139102" y="271538"/>
                </a:lnTo>
                <a:lnTo>
                  <a:pt x="2074037" y="275423"/>
                </a:lnTo>
                <a:lnTo>
                  <a:pt x="2006852" y="278952"/>
                </a:lnTo>
                <a:lnTo>
                  <a:pt x="1937668" y="282112"/>
                </a:lnTo>
                <a:lnTo>
                  <a:pt x="1866601" y="284890"/>
                </a:lnTo>
                <a:lnTo>
                  <a:pt x="1793772" y="287275"/>
                </a:lnTo>
                <a:lnTo>
                  <a:pt x="1719299" y="289254"/>
                </a:lnTo>
                <a:lnTo>
                  <a:pt x="1643301" y="290815"/>
                </a:lnTo>
                <a:lnTo>
                  <a:pt x="1565897" y="291945"/>
                </a:lnTo>
                <a:lnTo>
                  <a:pt x="1487205" y="292632"/>
                </a:lnTo>
                <a:lnTo>
                  <a:pt x="1407344" y="292864"/>
                </a:lnTo>
                <a:lnTo>
                  <a:pt x="1327483" y="292632"/>
                </a:lnTo>
                <a:lnTo>
                  <a:pt x="1248791" y="291945"/>
                </a:lnTo>
                <a:lnTo>
                  <a:pt x="1171386" y="290815"/>
                </a:lnTo>
                <a:lnTo>
                  <a:pt x="1095388" y="289254"/>
                </a:lnTo>
                <a:lnTo>
                  <a:pt x="1020915" y="287275"/>
                </a:lnTo>
                <a:lnTo>
                  <a:pt x="948085" y="284890"/>
                </a:lnTo>
                <a:lnTo>
                  <a:pt x="877019" y="282112"/>
                </a:lnTo>
                <a:lnTo>
                  <a:pt x="807834" y="278952"/>
                </a:lnTo>
                <a:lnTo>
                  <a:pt x="740650" y="275423"/>
                </a:lnTo>
                <a:lnTo>
                  <a:pt x="675584" y="271538"/>
                </a:lnTo>
                <a:lnTo>
                  <a:pt x="612757" y="267309"/>
                </a:lnTo>
                <a:lnTo>
                  <a:pt x="552286" y="262748"/>
                </a:lnTo>
                <a:lnTo>
                  <a:pt x="494292" y="257868"/>
                </a:lnTo>
                <a:lnTo>
                  <a:pt x="438891" y="252680"/>
                </a:lnTo>
                <a:lnTo>
                  <a:pt x="386204" y="247198"/>
                </a:lnTo>
                <a:lnTo>
                  <a:pt x="336349" y="241434"/>
                </a:lnTo>
                <a:lnTo>
                  <a:pt x="289444" y="235399"/>
                </a:lnTo>
                <a:lnTo>
                  <a:pt x="245609" y="229108"/>
                </a:lnTo>
                <a:lnTo>
                  <a:pt x="204963" y="222570"/>
                </a:lnTo>
                <a:lnTo>
                  <a:pt x="133711" y="208810"/>
                </a:lnTo>
                <a:lnTo>
                  <a:pt x="76638" y="194217"/>
                </a:lnTo>
                <a:lnTo>
                  <a:pt x="34695" y="178891"/>
                </a:lnTo>
                <a:lnTo>
                  <a:pt x="2227" y="154741"/>
                </a:lnTo>
                <a:lnTo>
                  <a:pt x="0" y="146432"/>
                </a:lnTo>
                <a:lnTo>
                  <a:pt x="2227" y="138122"/>
                </a:lnTo>
                <a:lnTo>
                  <a:pt x="34695" y="113973"/>
                </a:lnTo>
                <a:lnTo>
                  <a:pt x="76638" y="98647"/>
                </a:lnTo>
                <a:lnTo>
                  <a:pt x="133711" y="84054"/>
                </a:lnTo>
                <a:lnTo>
                  <a:pt x="204963" y="70293"/>
                </a:lnTo>
                <a:lnTo>
                  <a:pt x="245609" y="63756"/>
                </a:lnTo>
                <a:lnTo>
                  <a:pt x="289444" y="57464"/>
                </a:lnTo>
                <a:lnTo>
                  <a:pt x="336349" y="51430"/>
                </a:lnTo>
                <a:lnTo>
                  <a:pt x="386204" y="45666"/>
                </a:lnTo>
                <a:lnTo>
                  <a:pt x="438891" y="40184"/>
                </a:lnTo>
                <a:lnTo>
                  <a:pt x="494292" y="34996"/>
                </a:lnTo>
                <a:lnTo>
                  <a:pt x="552286" y="30116"/>
                </a:lnTo>
                <a:lnTo>
                  <a:pt x="612757" y="25555"/>
                </a:lnTo>
                <a:lnTo>
                  <a:pt x="675584" y="21326"/>
                </a:lnTo>
                <a:lnTo>
                  <a:pt x="740650" y="17441"/>
                </a:lnTo>
                <a:lnTo>
                  <a:pt x="807834" y="13912"/>
                </a:lnTo>
                <a:lnTo>
                  <a:pt x="877019" y="10752"/>
                </a:lnTo>
                <a:lnTo>
                  <a:pt x="948085" y="7974"/>
                </a:lnTo>
                <a:lnTo>
                  <a:pt x="1020915" y="5589"/>
                </a:lnTo>
                <a:lnTo>
                  <a:pt x="1095388" y="3609"/>
                </a:lnTo>
                <a:lnTo>
                  <a:pt x="1171386" y="2049"/>
                </a:lnTo>
                <a:lnTo>
                  <a:pt x="1248791" y="918"/>
                </a:lnTo>
                <a:lnTo>
                  <a:pt x="1327483" y="231"/>
                </a:lnTo>
                <a:lnTo>
                  <a:pt x="1407344" y="0"/>
                </a:lnTo>
                <a:lnTo>
                  <a:pt x="1487205" y="231"/>
                </a:lnTo>
                <a:lnTo>
                  <a:pt x="1565897" y="918"/>
                </a:lnTo>
                <a:lnTo>
                  <a:pt x="1643301" y="2049"/>
                </a:lnTo>
                <a:lnTo>
                  <a:pt x="1719299" y="3609"/>
                </a:lnTo>
                <a:lnTo>
                  <a:pt x="1793772" y="5589"/>
                </a:lnTo>
                <a:lnTo>
                  <a:pt x="1866601" y="7974"/>
                </a:lnTo>
                <a:lnTo>
                  <a:pt x="1937668" y="10752"/>
                </a:lnTo>
                <a:lnTo>
                  <a:pt x="2006852" y="13912"/>
                </a:lnTo>
                <a:lnTo>
                  <a:pt x="2074037" y="17441"/>
                </a:lnTo>
                <a:lnTo>
                  <a:pt x="2139102" y="21326"/>
                </a:lnTo>
                <a:lnTo>
                  <a:pt x="2201929" y="25555"/>
                </a:lnTo>
                <a:lnTo>
                  <a:pt x="2262400" y="30116"/>
                </a:lnTo>
                <a:lnTo>
                  <a:pt x="2320395" y="34996"/>
                </a:lnTo>
                <a:lnTo>
                  <a:pt x="2375795" y="40184"/>
                </a:lnTo>
                <a:lnTo>
                  <a:pt x="2428483" y="45666"/>
                </a:lnTo>
                <a:lnTo>
                  <a:pt x="2478338" y="51430"/>
                </a:lnTo>
                <a:lnTo>
                  <a:pt x="2525242" y="57464"/>
                </a:lnTo>
                <a:lnTo>
                  <a:pt x="2569077" y="63756"/>
                </a:lnTo>
                <a:lnTo>
                  <a:pt x="2609724" y="70293"/>
                </a:lnTo>
                <a:lnTo>
                  <a:pt x="2680976" y="84054"/>
                </a:lnTo>
                <a:lnTo>
                  <a:pt x="2738049" y="98647"/>
                </a:lnTo>
                <a:lnTo>
                  <a:pt x="2779993" y="113973"/>
                </a:lnTo>
                <a:lnTo>
                  <a:pt x="2812460" y="138122"/>
                </a:lnTo>
                <a:lnTo>
                  <a:pt x="2814688" y="146432"/>
                </a:lnTo>
                <a:lnTo>
                  <a:pt x="2814688" y="1025024"/>
                </a:lnTo>
                <a:lnTo>
                  <a:pt x="2779993" y="1057483"/>
                </a:lnTo>
                <a:lnTo>
                  <a:pt x="2738049" y="1072810"/>
                </a:lnTo>
                <a:lnTo>
                  <a:pt x="2680976" y="1087403"/>
                </a:lnTo>
                <a:lnTo>
                  <a:pt x="2609724" y="1101164"/>
                </a:lnTo>
                <a:lnTo>
                  <a:pt x="2569077" y="1107701"/>
                </a:lnTo>
                <a:lnTo>
                  <a:pt x="2525242" y="1113993"/>
                </a:lnTo>
                <a:lnTo>
                  <a:pt x="2478338" y="1120028"/>
                </a:lnTo>
                <a:lnTo>
                  <a:pt x="2428483" y="1125792"/>
                </a:lnTo>
                <a:lnTo>
                  <a:pt x="2375795" y="1131275"/>
                </a:lnTo>
                <a:lnTo>
                  <a:pt x="2320395" y="1136462"/>
                </a:lnTo>
                <a:lnTo>
                  <a:pt x="2262400" y="1141343"/>
                </a:lnTo>
                <a:lnTo>
                  <a:pt x="2201929" y="1145904"/>
                </a:lnTo>
                <a:lnTo>
                  <a:pt x="2139102" y="1150133"/>
                </a:lnTo>
                <a:lnTo>
                  <a:pt x="2074037" y="1154018"/>
                </a:lnTo>
                <a:lnTo>
                  <a:pt x="2006852" y="1157547"/>
                </a:lnTo>
                <a:lnTo>
                  <a:pt x="1937668" y="1160707"/>
                </a:lnTo>
                <a:lnTo>
                  <a:pt x="1866601" y="1163486"/>
                </a:lnTo>
                <a:lnTo>
                  <a:pt x="1793772" y="1165871"/>
                </a:lnTo>
                <a:lnTo>
                  <a:pt x="1719299" y="1167850"/>
                </a:lnTo>
                <a:lnTo>
                  <a:pt x="1643301" y="1169411"/>
                </a:lnTo>
                <a:lnTo>
                  <a:pt x="1565897" y="1170541"/>
                </a:lnTo>
                <a:lnTo>
                  <a:pt x="1487205" y="1171228"/>
                </a:lnTo>
                <a:lnTo>
                  <a:pt x="1407344" y="1171460"/>
                </a:lnTo>
                <a:lnTo>
                  <a:pt x="1327483" y="1171228"/>
                </a:lnTo>
                <a:lnTo>
                  <a:pt x="1248791" y="1170541"/>
                </a:lnTo>
                <a:lnTo>
                  <a:pt x="1171386" y="1169411"/>
                </a:lnTo>
                <a:lnTo>
                  <a:pt x="1095388" y="1167850"/>
                </a:lnTo>
                <a:lnTo>
                  <a:pt x="1020915" y="1165871"/>
                </a:lnTo>
                <a:lnTo>
                  <a:pt x="948085" y="1163486"/>
                </a:lnTo>
                <a:lnTo>
                  <a:pt x="877019" y="1160707"/>
                </a:lnTo>
                <a:lnTo>
                  <a:pt x="807834" y="1157547"/>
                </a:lnTo>
                <a:lnTo>
                  <a:pt x="740650" y="1154018"/>
                </a:lnTo>
                <a:lnTo>
                  <a:pt x="675584" y="1150133"/>
                </a:lnTo>
                <a:lnTo>
                  <a:pt x="612757" y="1145904"/>
                </a:lnTo>
                <a:lnTo>
                  <a:pt x="552286" y="1141343"/>
                </a:lnTo>
                <a:lnTo>
                  <a:pt x="494292" y="1136462"/>
                </a:lnTo>
                <a:lnTo>
                  <a:pt x="438891" y="1131275"/>
                </a:lnTo>
                <a:lnTo>
                  <a:pt x="386204" y="1125792"/>
                </a:lnTo>
                <a:lnTo>
                  <a:pt x="336349" y="1120028"/>
                </a:lnTo>
                <a:lnTo>
                  <a:pt x="289444" y="1113993"/>
                </a:lnTo>
                <a:lnTo>
                  <a:pt x="245609" y="1107701"/>
                </a:lnTo>
                <a:lnTo>
                  <a:pt x="204963" y="1101164"/>
                </a:lnTo>
                <a:lnTo>
                  <a:pt x="133711" y="1087403"/>
                </a:lnTo>
                <a:lnTo>
                  <a:pt x="76638" y="1072810"/>
                </a:lnTo>
                <a:lnTo>
                  <a:pt x="34695" y="1057483"/>
                </a:lnTo>
                <a:lnTo>
                  <a:pt x="2227" y="1033334"/>
                </a:lnTo>
                <a:lnTo>
                  <a:pt x="0" y="1025024"/>
                </a:lnTo>
                <a:lnTo>
                  <a:pt x="0" y="146432"/>
                </a:lnTo>
                <a:lnTo>
                  <a:pt x="2814688" y="146432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7" name="object 17"/>
          <p:cNvSpPr/>
          <p:nvPr/>
        </p:nvSpPr>
        <p:spPr>
          <a:xfrm>
            <a:off x="7436706" y="3477000"/>
            <a:ext cx="559392" cy="0"/>
          </a:xfrm>
          <a:custGeom>
            <a:avLst/>
            <a:gdLst/>
            <a:ahLst/>
            <a:cxnLst/>
            <a:rect l="l" t="t" r="r" b="b"/>
            <a:pathLst>
              <a:path w="922655">
                <a:moveTo>
                  <a:pt x="0" y="0"/>
                </a:moveTo>
                <a:lnTo>
                  <a:pt x="922616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8" name="object 18"/>
          <p:cNvSpPr/>
          <p:nvPr/>
        </p:nvSpPr>
        <p:spPr>
          <a:xfrm>
            <a:off x="7965587" y="3445258"/>
            <a:ext cx="38114" cy="63524"/>
          </a:xfrm>
          <a:custGeom>
            <a:avLst/>
            <a:gdLst/>
            <a:ahLst/>
            <a:cxnLst/>
            <a:rect l="l" t="t" r="r" b="b"/>
            <a:pathLst>
              <a:path w="62865" h="104775">
                <a:moveTo>
                  <a:pt x="0" y="0"/>
                </a:moveTo>
                <a:lnTo>
                  <a:pt x="0" y="104708"/>
                </a:lnTo>
                <a:lnTo>
                  <a:pt x="62825" y="523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9" name="object 19"/>
          <p:cNvSpPr/>
          <p:nvPr/>
        </p:nvSpPr>
        <p:spPr>
          <a:xfrm>
            <a:off x="7965460" y="2365252"/>
            <a:ext cx="613676" cy="2223710"/>
          </a:xfrm>
          <a:custGeom>
            <a:avLst/>
            <a:gdLst/>
            <a:ahLst/>
            <a:cxnLst/>
            <a:rect l="l" t="t" r="r" b="b"/>
            <a:pathLst>
              <a:path w="1012190" h="3667759">
                <a:moveTo>
                  <a:pt x="1011709" y="3667388"/>
                </a:moveTo>
                <a:lnTo>
                  <a:pt x="936957" y="3666474"/>
                </a:lnTo>
                <a:lnTo>
                  <a:pt x="865611" y="3663818"/>
                </a:lnTo>
                <a:lnTo>
                  <a:pt x="798453" y="3659552"/>
                </a:lnTo>
                <a:lnTo>
                  <a:pt x="736265" y="3653806"/>
                </a:lnTo>
                <a:lnTo>
                  <a:pt x="679831" y="3646709"/>
                </a:lnTo>
                <a:lnTo>
                  <a:pt x="629931" y="3638393"/>
                </a:lnTo>
                <a:lnTo>
                  <a:pt x="587350" y="3628988"/>
                </a:lnTo>
                <a:lnTo>
                  <a:pt x="527271" y="3607432"/>
                </a:lnTo>
                <a:lnTo>
                  <a:pt x="505854" y="3583085"/>
                </a:lnTo>
                <a:lnTo>
                  <a:pt x="505854" y="1918001"/>
                </a:lnTo>
                <a:lnTo>
                  <a:pt x="500369" y="1905543"/>
                </a:lnTo>
                <a:lnTo>
                  <a:pt x="458838" y="1882461"/>
                </a:lnTo>
                <a:lnTo>
                  <a:pt x="381776" y="1862692"/>
                </a:lnTo>
                <a:lnTo>
                  <a:pt x="331877" y="1854376"/>
                </a:lnTo>
                <a:lnTo>
                  <a:pt x="275442" y="1847280"/>
                </a:lnTo>
                <a:lnTo>
                  <a:pt x="213255" y="1841533"/>
                </a:lnTo>
                <a:lnTo>
                  <a:pt x="146097" y="1837267"/>
                </a:lnTo>
                <a:lnTo>
                  <a:pt x="74751" y="1834612"/>
                </a:lnTo>
                <a:lnTo>
                  <a:pt x="0" y="1833698"/>
                </a:lnTo>
                <a:lnTo>
                  <a:pt x="74751" y="1832784"/>
                </a:lnTo>
                <a:lnTo>
                  <a:pt x="146097" y="1830128"/>
                </a:lnTo>
                <a:lnTo>
                  <a:pt x="213255" y="1825862"/>
                </a:lnTo>
                <a:lnTo>
                  <a:pt x="275442" y="1820115"/>
                </a:lnTo>
                <a:lnTo>
                  <a:pt x="331877" y="1813019"/>
                </a:lnTo>
                <a:lnTo>
                  <a:pt x="381776" y="1804702"/>
                </a:lnTo>
                <a:lnTo>
                  <a:pt x="424357" y="1795296"/>
                </a:lnTo>
                <a:lnTo>
                  <a:pt x="484436" y="1773738"/>
                </a:lnTo>
                <a:lnTo>
                  <a:pt x="505854" y="1749387"/>
                </a:lnTo>
                <a:lnTo>
                  <a:pt x="505854" y="84304"/>
                </a:lnTo>
                <a:lnTo>
                  <a:pt x="511338" y="71846"/>
                </a:lnTo>
                <a:lnTo>
                  <a:pt x="552869" y="48764"/>
                </a:lnTo>
                <a:lnTo>
                  <a:pt x="629931" y="28994"/>
                </a:lnTo>
                <a:lnTo>
                  <a:pt x="679831" y="20678"/>
                </a:lnTo>
                <a:lnTo>
                  <a:pt x="736265" y="13582"/>
                </a:lnTo>
                <a:lnTo>
                  <a:pt x="798453" y="7835"/>
                </a:lnTo>
                <a:lnTo>
                  <a:pt x="865611" y="3569"/>
                </a:lnTo>
                <a:lnTo>
                  <a:pt x="936957" y="914"/>
                </a:lnTo>
                <a:lnTo>
                  <a:pt x="1011709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0" name="object 20"/>
          <p:cNvSpPr/>
          <p:nvPr/>
        </p:nvSpPr>
        <p:spPr>
          <a:xfrm>
            <a:off x="8987036" y="2101231"/>
            <a:ext cx="1281251" cy="642551"/>
          </a:xfrm>
          <a:custGeom>
            <a:avLst/>
            <a:gdLst/>
            <a:ahLst/>
            <a:cxnLst/>
            <a:rect l="l" t="t" r="r" b="b"/>
            <a:pathLst>
              <a:path w="2113280" h="1059814">
                <a:moveTo>
                  <a:pt x="2112815" y="0"/>
                </a:moveTo>
                <a:lnTo>
                  <a:pt x="132351" y="0"/>
                </a:lnTo>
                <a:lnTo>
                  <a:pt x="114394" y="4834"/>
                </a:lnTo>
                <a:lnTo>
                  <a:pt x="80838" y="41619"/>
                </a:lnTo>
                <a:lnTo>
                  <a:pt x="51479" y="110350"/>
                </a:lnTo>
                <a:lnTo>
                  <a:pt x="38768" y="155118"/>
                </a:lnTo>
                <a:lnTo>
                  <a:pt x="27579" y="205979"/>
                </a:lnTo>
                <a:lnTo>
                  <a:pt x="18071" y="262304"/>
                </a:lnTo>
                <a:lnTo>
                  <a:pt x="10402" y="323460"/>
                </a:lnTo>
                <a:lnTo>
                  <a:pt x="4728" y="388816"/>
                </a:lnTo>
                <a:lnTo>
                  <a:pt x="1208" y="457742"/>
                </a:lnTo>
                <a:lnTo>
                  <a:pt x="0" y="529606"/>
                </a:lnTo>
                <a:lnTo>
                  <a:pt x="1208" y="601471"/>
                </a:lnTo>
                <a:lnTo>
                  <a:pt x="4728" y="670397"/>
                </a:lnTo>
                <a:lnTo>
                  <a:pt x="10402" y="735753"/>
                </a:lnTo>
                <a:lnTo>
                  <a:pt x="18071" y="796909"/>
                </a:lnTo>
                <a:lnTo>
                  <a:pt x="27579" y="853233"/>
                </a:lnTo>
                <a:lnTo>
                  <a:pt x="38768" y="904095"/>
                </a:lnTo>
                <a:lnTo>
                  <a:pt x="51479" y="948863"/>
                </a:lnTo>
                <a:lnTo>
                  <a:pt x="65555" y="986906"/>
                </a:lnTo>
                <a:lnTo>
                  <a:pt x="97170" y="1040295"/>
                </a:lnTo>
                <a:lnTo>
                  <a:pt x="132351" y="1059213"/>
                </a:lnTo>
                <a:lnTo>
                  <a:pt x="2112815" y="1059213"/>
                </a:lnTo>
                <a:lnTo>
                  <a:pt x="2094857" y="1054379"/>
                </a:lnTo>
                <a:lnTo>
                  <a:pt x="2077634" y="1040295"/>
                </a:lnTo>
                <a:lnTo>
                  <a:pt x="2046018" y="986906"/>
                </a:lnTo>
                <a:lnTo>
                  <a:pt x="2031942" y="948863"/>
                </a:lnTo>
                <a:lnTo>
                  <a:pt x="2019231" y="904095"/>
                </a:lnTo>
                <a:lnTo>
                  <a:pt x="2008043" y="853233"/>
                </a:lnTo>
                <a:lnTo>
                  <a:pt x="1998535" y="796909"/>
                </a:lnTo>
                <a:lnTo>
                  <a:pt x="1990865" y="735753"/>
                </a:lnTo>
                <a:lnTo>
                  <a:pt x="1985191" y="670397"/>
                </a:lnTo>
                <a:lnTo>
                  <a:pt x="1981671" y="601471"/>
                </a:lnTo>
                <a:lnTo>
                  <a:pt x="1980463" y="529606"/>
                </a:lnTo>
                <a:lnTo>
                  <a:pt x="1981671" y="457742"/>
                </a:lnTo>
                <a:lnTo>
                  <a:pt x="1985191" y="388816"/>
                </a:lnTo>
                <a:lnTo>
                  <a:pt x="1990865" y="323460"/>
                </a:lnTo>
                <a:lnTo>
                  <a:pt x="1998535" y="262304"/>
                </a:lnTo>
                <a:lnTo>
                  <a:pt x="2008043" y="205979"/>
                </a:lnTo>
                <a:lnTo>
                  <a:pt x="2019231" y="155118"/>
                </a:lnTo>
                <a:lnTo>
                  <a:pt x="2031942" y="110350"/>
                </a:lnTo>
                <a:lnTo>
                  <a:pt x="2046018" y="72306"/>
                </a:lnTo>
                <a:lnTo>
                  <a:pt x="2077634" y="18918"/>
                </a:lnTo>
                <a:lnTo>
                  <a:pt x="2094857" y="4834"/>
                </a:lnTo>
                <a:lnTo>
                  <a:pt x="2112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10187763" y="2101231"/>
            <a:ext cx="160541" cy="642551"/>
          </a:xfrm>
          <a:custGeom>
            <a:avLst/>
            <a:gdLst/>
            <a:ahLst/>
            <a:cxnLst/>
            <a:rect l="l" t="t" r="r" b="b"/>
            <a:pathLst>
              <a:path w="264794" h="1059814">
                <a:moveTo>
                  <a:pt x="132351" y="0"/>
                </a:moveTo>
                <a:lnTo>
                  <a:pt x="97170" y="18918"/>
                </a:lnTo>
                <a:lnTo>
                  <a:pt x="65555" y="72306"/>
                </a:lnTo>
                <a:lnTo>
                  <a:pt x="51479" y="110350"/>
                </a:lnTo>
                <a:lnTo>
                  <a:pt x="38768" y="155118"/>
                </a:lnTo>
                <a:lnTo>
                  <a:pt x="27579" y="205979"/>
                </a:lnTo>
                <a:lnTo>
                  <a:pt x="18071" y="262304"/>
                </a:lnTo>
                <a:lnTo>
                  <a:pt x="10402" y="323460"/>
                </a:lnTo>
                <a:lnTo>
                  <a:pt x="4728" y="388816"/>
                </a:lnTo>
                <a:lnTo>
                  <a:pt x="1208" y="457742"/>
                </a:lnTo>
                <a:lnTo>
                  <a:pt x="0" y="529606"/>
                </a:lnTo>
                <a:lnTo>
                  <a:pt x="1208" y="601471"/>
                </a:lnTo>
                <a:lnTo>
                  <a:pt x="4728" y="670397"/>
                </a:lnTo>
                <a:lnTo>
                  <a:pt x="10402" y="735753"/>
                </a:lnTo>
                <a:lnTo>
                  <a:pt x="18071" y="796909"/>
                </a:lnTo>
                <a:lnTo>
                  <a:pt x="27579" y="853233"/>
                </a:lnTo>
                <a:lnTo>
                  <a:pt x="38768" y="904095"/>
                </a:lnTo>
                <a:lnTo>
                  <a:pt x="51479" y="948863"/>
                </a:lnTo>
                <a:lnTo>
                  <a:pt x="65555" y="986906"/>
                </a:lnTo>
                <a:lnTo>
                  <a:pt x="97170" y="1040295"/>
                </a:lnTo>
                <a:lnTo>
                  <a:pt x="132351" y="1059213"/>
                </a:lnTo>
                <a:lnTo>
                  <a:pt x="150309" y="1054379"/>
                </a:lnTo>
                <a:lnTo>
                  <a:pt x="183865" y="1017594"/>
                </a:lnTo>
                <a:lnTo>
                  <a:pt x="213224" y="948863"/>
                </a:lnTo>
                <a:lnTo>
                  <a:pt x="225935" y="904095"/>
                </a:lnTo>
                <a:lnTo>
                  <a:pt x="237123" y="853233"/>
                </a:lnTo>
                <a:lnTo>
                  <a:pt x="246632" y="796909"/>
                </a:lnTo>
                <a:lnTo>
                  <a:pt x="254301" y="735753"/>
                </a:lnTo>
                <a:lnTo>
                  <a:pt x="259975" y="670397"/>
                </a:lnTo>
                <a:lnTo>
                  <a:pt x="263495" y="601471"/>
                </a:lnTo>
                <a:lnTo>
                  <a:pt x="264703" y="529606"/>
                </a:lnTo>
                <a:lnTo>
                  <a:pt x="263495" y="457742"/>
                </a:lnTo>
                <a:lnTo>
                  <a:pt x="259975" y="388816"/>
                </a:lnTo>
                <a:lnTo>
                  <a:pt x="254301" y="323460"/>
                </a:lnTo>
                <a:lnTo>
                  <a:pt x="246632" y="262304"/>
                </a:lnTo>
                <a:lnTo>
                  <a:pt x="237123" y="205979"/>
                </a:lnTo>
                <a:lnTo>
                  <a:pt x="225935" y="155118"/>
                </a:lnTo>
                <a:lnTo>
                  <a:pt x="213224" y="110350"/>
                </a:lnTo>
                <a:lnTo>
                  <a:pt x="199148" y="72306"/>
                </a:lnTo>
                <a:lnTo>
                  <a:pt x="167533" y="18918"/>
                </a:lnTo>
                <a:lnTo>
                  <a:pt x="132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8986974" y="2101231"/>
            <a:ext cx="1361329" cy="642551"/>
          </a:xfrm>
          <a:custGeom>
            <a:avLst/>
            <a:gdLst/>
            <a:ahLst/>
            <a:cxnLst/>
            <a:rect l="l" t="t" r="r" b="b"/>
            <a:pathLst>
              <a:path w="2245359" h="1059814">
                <a:moveTo>
                  <a:pt x="2112867" y="1059215"/>
                </a:moveTo>
                <a:lnTo>
                  <a:pt x="2077670" y="1040297"/>
                </a:lnTo>
                <a:lnTo>
                  <a:pt x="2046042" y="986908"/>
                </a:lnTo>
                <a:lnTo>
                  <a:pt x="2031961" y="948864"/>
                </a:lnTo>
                <a:lnTo>
                  <a:pt x="2019245" y="904096"/>
                </a:lnTo>
                <a:lnTo>
                  <a:pt x="2008053" y="853234"/>
                </a:lnTo>
                <a:lnTo>
                  <a:pt x="1998542" y="796909"/>
                </a:lnTo>
                <a:lnTo>
                  <a:pt x="1990870" y="735753"/>
                </a:lnTo>
                <a:lnTo>
                  <a:pt x="1985195" y="670396"/>
                </a:lnTo>
                <a:lnTo>
                  <a:pt x="1981674" y="601470"/>
                </a:lnTo>
                <a:lnTo>
                  <a:pt x="1980465" y="529606"/>
                </a:lnTo>
                <a:lnTo>
                  <a:pt x="1981674" y="457741"/>
                </a:lnTo>
                <a:lnTo>
                  <a:pt x="1985195" y="388815"/>
                </a:lnTo>
                <a:lnTo>
                  <a:pt x="1990870" y="323459"/>
                </a:lnTo>
                <a:lnTo>
                  <a:pt x="1998542" y="262303"/>
                </a:lnTo>
                <a:lnTo>
                  <a:pt x="2008053" y="205979"/>
                </a:lnTo>
                <a:lnTo>
                  <a:pt x="2019245" y="155117"/>
                </a:lnTo>
                <a:lnTo>
                  <a:pt x="2031961" y="110350"/>
                </a:lnTo>
                <a:lnTo>
                  <a:pt x="2046042" y="72306"/>
                </a:lnTo>
                <a:lnTo>
                  <a:pt x="2077670" y="18918"/>
                </a:lnTo>
                <a:lnTo>
                  <a:pt x="2112867" y="0"/>
                </a:lnTo>
                <a:lnTo>
                  <a:pt x="2130833" y="4834"/>
                </a:lnTo>
                <a:lnTo>
                  <a:pt x="2164403" y="41619"/>
                </a:lnTo>
                <a:lnTo>
                  <a:pt x="2193773" y="110350"/>
                </a:lnTo>
                <a:lnTo>
                  <a:pt x="2206489" y="155117"/>
                </a:lnTo>
                <a:lnTo>
                  <a:pt x="2217681" y="205979"/>
                </a:lnTo>
                <a:lnTo>
                  <a:pt x="2227192" y="262303"/>
                </a:lnTo>
                <a:lnTo>
                  <a:pt x="2234864" y="323459"/>
                </a:lnTo>
                <a:lnTo>
                  <a:pt x="2240539" y="388815"/>
                </a:lnTo>
                <a:lnTo>
                  <a:pt x="2244060" y="457741"/>
                </a:lnTo>
                <a:lnTo>
                  <a:pt x="2245268" y="529606"/>
                </a:lnTo>
                <a:lnTo>
                  <a:pt x="2244060" y="601470"/>
                </a:lnTo>
                <a:lnTo>
                  <a:pt x="2240539" y="670396"/>
                </a:lnTo>
                <a:lnTo>
                  <a:pt x="2234864" y="735753"/>
                </a:lnTo>
                <a:lnTo>
                  <a:pt x="2227192" y="796909"/>
                </a:lnTo>
                <a:lnTo>
                  <a:pt x="2217681" y="853234"/>
                </a:lnTo>
                <a:lnTo>
                  <a:pt x="2206489" y="904096"/>
                </a:lnTo>
                <a:lnTo>
                  <a:pt x="2193773" y="948864"/>
                </a:lnTo>
                <a:lnTo>
                  <a:pt x="2179692" y="986908"/>
                </a:lnTo>
                <a:lnTo>
                  <a:pt x="2148064" y="1040297"/>
                </a:lnTo>
                <a:lnTo>
                  <a:pt x="2112867" y="1059215"/>
                </a:lnTo>
                <a:lnTo>
                  <a:pt x="132403" y="1059215"/>
                </a:lnTo>
                <a:lnTo>
                  <a:pt x="97205" y="1040297"/>
                </a:lnTo>
                <a:lnTo>
                  <a:pt x="65577" y="986908"/>
                </a:lnTo>
                <a:lnTo>
                  <a:pt x="51495" y="948864"/>
                </a:lnTo>
                <a:lnTo>
                  <a:pt x="38780" y="904096"/>
                </a:lnTo>
                <a:lnTo>
                  <a:pt x="27588" y="853234"/>
                </a:lnTo>
                <a:lnTo>
                  <a:pt x="18077" y="796909"/>
                </a:lnTo>
                <a:lnTo>
                  <a:pt x="10405" y="735753"/>
                </a:lnTo>
                <a:lnTo>
                  <a:pt x="4729" y="670396"/>
                </a:lnTo>
                <a:lnTo>
                  <a:pt x="1208" y="601470"/>
                </a:lnTo>
                <a:lnTo>
                  <a:pt x="0" y="529606"/>
                </a:lnTo>
                <a:lnTo>
                  <a:pt x="1208" y="457741"/>
                </a:lnTo>
                <a:lnTo>
                  <a:pt x="4729" y="388815"/>
                </a:lnTo>
                <a:lnTo>
                  <a:pt x="10405" y="323459"/>
                </a:lnTo>
                <a:lnTo>
                  <a:pt x="18077" y="262303"/>
                </a:lnTo>
                <a:lnTo>
                  <a:pt x="27588" y="205979"/>
                </a:lnTo>
                <a:lnTo>
                  <a:pt x="38780" y="155117"/>
                </a:lnTo>
                <a:lnTo>
                  <a:pt x="51495" y="110350"/>
                </a:lnTo>
                <a:lnTo>
                  <a:pt x="65577" y="72306"/>
                </a:lnTo>
                <a:lnTo>
                  <a:pt x="97205" y="18918"/>
                </a:lnTo>
                <a:lnTo>
                  <a:pt x="132403" y="0"/>
                </a:lnTo>
                <a:lnTo>
                  <a:pt x="2112867" y="0"/>
                </a:lnTo>
                <a:lnTo>
                  <a:pt x="2112867" y="1059215"/>
                </a:lnTo>
                <a:close/>
              </a:path>
            </a:pathLst>
          </a:custGeom>
          <a:ln w="2094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object 23"/>
          <p:cNvSpPr/>
          <p:nvPr/>
        </p:nvSpPr>
        <p:spPr>
          <a:xfrm>
            <a:off x="8859370" y="4264017"/>
            <a:ext cx="1877218" cy="621761"/>
          </a:xfrm>
          <a:custGeom>
            <a:avLst/>
            <a:gdLst/>
            <a:ahLst/>
            <a:cxnLst/>
            <a:rect l="l" t="t" r="r" b="b"/>
            <a:pathLst>
              <a:path w="3096259" h="1025525">
                <a:moveTo>
                  <a:pt x="0" y="0"/>
                </a:moveTo>
                <a:lnTo>
                  <a:pt x="0" y="878601"/>
                </a:lnTo>
                <a:lnTo>
                  <a:pt x="2014" y="886136"/>
                </a:lnTo>
                <a:lnTo>
                  <a:pt x="48735" y="915194"/>
                </a:lnTo>
                <a:lnTo>
                  <a:pt x="93934" y="928946"/>
                </a:lnTo>
                <a:lnTo>
                  <a:pt x="152653" y="942082"/>
                </a:lnTo>
                <a:lnTo>
                  <a:pt x="224115" y="954527"/>
                </a:lnTo>
                <a:lnTo>
                  <a:pt x="264381" y="960468"/>
                </a:lnTo>
                <a:lnTo>
                  <a:pt x="307542" y="966209"/>
                </a:lnTo>
                <a:lnTo>
                  <a:pt x="353499" y="971740"/>
                </a:lnTo>
                <a:lnTo>
                  <a:pt x="402156" y="977053"/>
                </a:lnTo>
                <a:lnTo>
                  <a:pt x="507179" y="986987"/>
                </a:lnTo>
                <a:lnTo>
                  <a:pt x="621834" y="995936"/>
                </a:lnTo>
                <a:lnTo>
                  <a:pt x="810172" y="1007353"/>
                </a:lnTo>
                <a:lnTo>
                  <a:pt x="1015804" y="1016141"/>
                </a:lnTo>
                <a:lnTo>
                  <a:pt x="1236106" y="1022051"/>
                </a:lnTo>
                <a:lnTo>
                  <a:pt x="1548120" y="1025026"/>
                </a:lnTo>
                <a:lnTo>
                  <a:pt x="1627781" y="1024835"/>
                </a:lnTo>
                <a:lnTo>
                  <a:pt x="1706396" y="1024270"/>
                </a:lnTo>
                <a:lnTo>
                  <a:pt x="1783868" y="1023339"/>
                </a:lnTo>
                <a:lnTo>
                  <a:pt x="2008453" y="1018443"/>
                </a:lnTo>
                <a:lnTo>
                  <a:pt x="2219250" y="1010587"/>
                </a:lnTo>
                <a:lnTo>
                  <a:pt x="2413631" y="1000018"/>
                </a:lnTo>
                <a:lnTo>
                  <a:pt x="2532803" y="991589"/>
                </a:lnTo>
                <a:lnTo>
                  <a:pt x="2642733" y="982138"/>
                </a:lnTo>
                <a:lnTo>
                  <a:pt x="2742645" y="971740"/>
                </a:lnTo>
                <a:lnTo>
                  <a:pt x="2788600" y="966209"/>
                </a:lnTo>
                <a:lnTo>
                  <a:pt x="2831759" y="960468"/>
                </a:lnTo>
                <a:lnTo>
                  <a:pt x="2872025" y="954527"/>
                </a:lnTo>
                <a:lnTo>
                  <a:pt x="2943485" y="942082"/>
                </a:lnTo>
                <a:lnTo>
                  <a:pt x="3002203" y="928946"/>
                </a:lnTo>
                <a:lnTo>
                  <a:pt x="3047400" y="915194"/>
                </a:lnTo>
                <a:lnTo>
                  <a:pt x="3088143" y="893572"/>
                </a:lnTo>
                <a:lnTo>
                  <a:pt x="3096136" y="878601"/>
                </a:lnTo>
                <a:lnTo>
                  <a:pt x="3096136" y="146435"/>
                </a:lnTo>
                <a:lnTo>
                  <a:pt x="1548120" y="146435"/>
                </a:lnTo>
                <a:lnTo>
                  <a:pt x="1468450" y="146244"/>
                </a:lnTo>
                <a:lnTo>
                  <a:pt x="1389825" y="145679"/>
                </a:lnTo>
                <a:lnTo>
                  <a:pt x="1312345" y="144748"/>
                </a:lnTo>
                <a:lnTo>
                  <a:pt x="1236106" y="143460"/>
                </a:lnTo>
                <a:lnTo>
                  <a:pt x="1015804" y="137550"/>
                </a:lnTo>
                <a:lnTo>
                  <a:pt x="810172" y="128762"/>
                </a:lnTo>
                <a:lnTo>
                  <a:pt x="621834" y="117344"/>
                </a:lnTo>
                <a:lnTo>
                  <a:pt x="507179" y="108395"/>
                </a:lnTo>
                <a:lnTo>
                  <a:pt x="402156" y="98461"/>
                </a:lnTo>
                <a:lnTo>
                  <a:pt x="353499" y="93147"/>
                </a:lnTo>
                <a:lnTo>
                  <a:pt x="307542" y="87615"/>
                </a:lnTo>
                <a:lnTo>
                  <a:pt x="264381" y="81874"/>
                </a:lnTo>
                <a:lnTo>
                  <a:pt x="224115" y="75933"/>
                </a:lnTo>
                <a:lnTo>
                  <a:pt x="152653" y="63487"/>
                </a:lnTo>
                <a:lnTo>
                  <a:pt x="93934" y="50350"/>
                </a:lnTo>
                <a:lnTo>
                  <a:pt x="48735" y="36597"/>
                </a:lnTo>
                <a:lnTo>
                  <a:pt x="7992" y="14972"/>
                </a:lnTo>
                <a:lnTo>
                  <a:pt x="2014" y="7535"/>
                </a:lnTo>
                <a:lnTo>
                  <a:pt x="0" y="0"/>
                </a:lnTo>
                <a:close/>
              </a:path>
              <a:path w="3096259" h="1025525">
                <a:moveTo>
                  <a:pt x="3096136" y="0"/>
                </a:moveTo>
                <a:lnTo>
                  <a:pt x="3064686" y="29512"/>
                </a:lnTo>
                <a:lnTo>
                  <a:pt x="3026540" y="43546"/>
                </a:lnTo>
                <a:lnTo>
                  <a:pt x="2974485" y="57000"/>
                </a:lnTo>
                <a:lnTo>
                  <a:pt x="2909299" y="69801"/>
                </a:lnTo>
                <a:lnTo>
                  <a:pt x="2831759" y="81874"/>
                </a:lnTo>
                <a:lnTo>
                  <a:pt x="2788600" y="87615"/>
                </a:lnTo>
                <a:lnTo>
                  <a:pt x="2742645" y="93147"/>
                </a:lnTo>
                <a:lnTo>
                  <a:pt x="2693990" y="98461"/>
                </a:lnTo>
                <a:lnTo>
                  <a:pt x="2588972" y="108395"/>
                </a:lnTo>
                <a:lnTo>
                  <a:pt x="2474323" y="117344"/>
                </a:lnTo>
                <a:lnTo>
                  <a:pt x="2285997" y="128762"/>
                </a:lnTo>
                <a:lnTo>
                  <a:pt x="2080381" y="137550"/>
                </a:lnTo>
                <a:lnTo>
                  <a:pt x="1860100" y="143460"/>
                </a:lnTo>
                <a:lnTo>
                  <a:pt x="1548120" y="146435"/>
                </a:lnTo>
                <a:lnTo>
                  <a:pt x="3096136" y="146435"/>
                </a:lnTo>
                <a:lnTo>
                  <a:pt x="3096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4" name="object 24"/>
          <p:cNvSpPr/>
          <p:nvPr/>
        </p:nvSpPr>
        <p:spPr>
          <a:xfrm>
            <a:off x="8859370" y="4175242"/>
            <a:ext cx="1877218" cy="177866"/>
          </a:xfrm>
          <a:custGeom>
            <a:avLst/>
            <a:gdLst/>
            <a:ahLst/>
            <a:cxnLst/>
            <a:rect l="l" t="t" r="r" b="b"/>
            <a:pathLst>
              <a:path w="3096259" h="293370">
                <a:moveTo>
                  <a:pt x="1548120" y="0"/>
                </a:moveTo>
                <a:lnTo>
                  <a:pt x="1389825" y="755"/>
                </a:lnTo>
                <a:lnTo>
                  <a:pt x="1087738" y="6583"/>
                </a:lnTo>
                <a:lnTo>
                  <a:pt x="876924" y="14439"/>
                </a:lnTo>
                <a:lnTo>
                  <a:pt x="682529" y="25007"/>
                </a:lnTo>
                <a:lnTo>
                  <a:pt x="563351" y="33436"/>
                </a:lnTo>
                <a:lnTo>
                  <a:pt x="453415" y="42887"/>
                </a:lnTo>
                <a:lnTo>
                  <a:pt x="353499" y="53285"/>
                </a:lnTo>
                <a:lnTo>
                  <a:pt x="307542" y="58817"/>
                </a:lnTo>
                <a:lnTo>
                  <a:pt x="264381" y="64558"/>
                </a:lnTo>
                <a:lnTo>
                  <a:pt x="224115" y="70498"/>
                </a:lnTo>
                <a:lnTo>
                  <a:pt x="152653" y="82944"/>
                </a:lnTo>
                <a:lnTo>
                  <a:pt x="93934" y="96079"/>
                </a:lnTo>
                <a:lnTo>
                  <a:pt x="48735" y="109831"/>
                </a:lnTo>
                <a:lnTo>
                  <a:pt x="7992" y="131454"/>
                </a:lnTo>
                <a:lnTo>
                  <a:pt x="0" y="146424"/>
                </a:lnTo>
                <a:lnTo>
                  <a:pt x="2014" y="153960"/>
                </a:lnTo>
                <a:lnTo>
                  <a:pt x="48735" y="183022"/>
                </a:lnTo>
                <a:lnTo>
                  <a:pt x="93934" y="196775"/>
                </a:lnTo>
                <a:lnTo>
                  <a:pt x="152653" y="209911"/>
                </a:lnTo>
                <a:lnTo>
                  <a:pt x="224115" y="222358"/>
                </a:lnTo>
                <a:lnTo>
                  <a:pt x="264381" y="228299"/>
                </a:lnTo>
                <a:lnTo>
                  <a:pt x="307542" y="234040"/>
                </a:lnTo>
                <a:lnTo>
                  <a:pt x="353499" y="239572"/>
                </a:lnTo>
                <a:lnTo>
                  <a:pt x="402156" y="244885"/>
                </a:lnTo>
                <a:lnTo>
                  <a:pt x="507179" y="254820"/>
                </a:lnTo>
                <a:lnTo>
                  <a:pt x="621834" y="263769"/>
                </a:lnTo>
                <a:lnTo>
                  <a:pt x="810172" y="275186"/>
                </a:lnTo>
                <a:lnTo>
                  <a:pt x="1015804" y="283974"/>
                </a:lnTo>
                <a:lnTo>
                  <a:pt x="1236106" y="289885"/>
                </a:lnTo>
                <a:lnTo>
                  <a:pt x="1548120" y="292860"/>
                </a:lnTo>
                <a:lnTo>
                  <a:pt x="1627781" y="292669"/>
                </a:lnTo>
                <a:lnTo>
                  <a:pt x="1706396" y="292104"/>
                </a:lnTo>
                <a:lnTo>
                  <a:pt x="1783868" y="291173"/>
                </a:lnTo>
                <a:lnTo>
                  <a:pt x="1860100" y="289885"/>
                </a:lnTo>
                <a:lnTo>
                  <a:pt x="2080381" y="283974"/>
                </a:lnTo>
                <a:lnTo>
                  <a:pt x="2285997" y="275186"/>
                </a:lnTo>
                <a:lnTo>
                  <a:pt x="2474323" y="263769"/>
                </a:lnTo>
                <a:lnTo>
                  <a:pt x="2588972" y="254820"/>
                </a:lnTo>
                <a:lnTo>
                  <a:pt x="2693990" y="244885"/>
                </a:lnTo>
                <a:lnTo>
                  <a:pt x="2742645" y="239572"/>
                </a:lnTo>
                <a:lnTo>
                  <a:pt x="2788600" y="234040"/>
                </a:lnTo>
                <a:lnTo>
                  <a:pt x="2831759" y="228299"/>
                </a:lnTo>
                <a:lnTo>
                  <a:pt x="2872025" y="222358"/>
                </a:lnTo>
                <a:lnTo>
                  <a:pt x="2943485" y="209911"/>
                </a:lnTo>
                <a:lnTo>
                  <a:pt x="3002203" y="196775"/>
                </a:lnTo>
                <a:lnTo>
                  <a:pt x="3047400" y="183022"/>
                </a:lnTo>
                <a:lnTo>
                  <a:pt x="3088143" y="161397"/>
                </a:lnTo>
                <a:lnTo>
                  <a:pt x="3096136" y="146424"/>
                </a:lnTo>
                <a:lnTo>
                  <a:pt x="3094121" y="138889"/>
                </a:lnTo>
                <a:lnTo>
                  <a:pt x="3047400" y="109831"/>
                </a:lnTo>
                <a:lnTo>
                  <a:pt x="3002203" y="96079"/>
                </a:lnTo>
                <a:lnTo>
                  <a:pt x="2943485" y="82944"/>
                </a:lnTo>
                <a:lnTo>
                  <a:pt x="2872025" y="70498"/>
                </a:lnTo>
                <a:lnTo>
                  <a:pt x="2831759" y="64558"/>
                </a:lnTo>
                <a:lnTo>
                  <a:pt x="2788600" y="58817"/>
                </a:lnTo>
                <a:lnTo>
                  <a:pt x="2742645" y="53285"/>
                </a:lnTo>
                <a:lnTo>
                  <a:pt x="2642733" y="42887"/>
                </a:lnTo>
                <a:lnTo>
                  <a:pt x="2532803" y="33436"/>
                </a:lnTo>
                <a:lnTo>
                  <a:pt x="2413631" y="25007"/>
                </a:lnTo>
                <a:lnTo>
                  <a:pt x="2219250" y="14439"/>
                </a:lnTo>
                <a:lnTo>
                  <a:pt x="2008453" y="6583"/>
                </a:lnTo>
                <a:lnTo>
                  <a:pt x="1783868" y="1687"/>
                </a:lnTo>
                <a:lnTo>
                  <a:pt x="1706396" y="755"/>
                </a:lnTo>
                <a:lnTo>
                  <a:pt x="1627781" y="190"/>
                </a:lnTo>
                <a:lnTo>
                  <a:pt x="154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5" name="object 25"/>
          <p:cNvSpPr/>
          <p:nvPr/>
        </p:nvSpPr>
        <p:spPr>
          <a:xfrm>
            <a:off x="8859369" y="4175243"/>
            <a:ext cx="1877218" cy="710309"/>
          </a:xfrm>
          <a:custGeom>
            <a:avLst/>
            <a:gdLst/>
            <a:ahLst/>
            <a:cxnLst/>
            <a:rect l="l" t="t" r="r" b="b"/>
            <a:pathLst>
              <a:path w="3096259" h="1171575">
                <a:moveTo>
                  <a:pt x="3096157" y="146432"/>
                </a:moveTo>
                <a:lnTo>
                  <a:pt x="3064705" y="175943"/>
                </a:lnTo>
                <a:lnTo>
                  <a:pt x="3026558" y="189976"/>
                </a:lnTo>
                <a:lnTo>
                  <a:pt x="2974501" y="203430"/>
                </a:lnTo>
                <a:lnTo>
                  <a:pt x="2909312" y="216230"/>
                </a:lnTo>
                <a:lnTo>
                  <a:pt x="2831769" y="228303"/>
                </a:lnTo>
                <a:lnTo>
                  <a:pt x="2788608" y="234044"/>
                </a:lnTo>
                <a:lnTo>
                  <a:pt x="2742651" y="239576"/>
                </a:lnTo>
                <a:lnTo>
                  <a:pt x="2693994" y="244889"/>
                </a:lnTo>
                <a:lnTo>
                  <a:pt x="2642735" y="249975"/>
                </a:lnTo>
                <a:lnTo>
                  <a:pt x="2588971" y="254824"/>
                </a:lnTo>
                <a:lnTo>
                  <a:pt x="2532800" y="259426"/>
                </a:lnTo>
                <a:lnTo>
                  <a:pt x="2474318" y="263773"/>
                </a:lnTo>
                <a:lnTo>
                  <a:pt x="2413623" y="267856"/>
                </a:lnTo>
                <a:lnTo>
                  <a:pt x="2350813" y="271664"/>
                </a:lnTo>
                <a:lnTo>
                  <a:pt x="2285984" y="275190"/>
                </a:lnTo>
                <a:lnTo>
                  <a:pt x="2219233" y="278424"/>
                </a:lnTo>
                <a:lnTo>
                  <a:pt x="2150659" y="281357"/>
                </a:lnTo>
                <a:lnTo>
                  <a:pt x="2080358" y="283979"/>
                </a:lnTo>
                <a:lnTo>
                  <a:pt x="2008428" y="286281"/>
                </a:lnTo>
                <a:lnTo>
                  <a:pt x="1934965" y="288254"/>
                </a:lnTo>
                <a:lnTo>
                  <a:pt x="1860068" y="289889"/>
                </a:lnTo>
                <a:lnTo>
                  <a:pt x="1783833" y="291177"/>
                </a:lnTo>
                <a:lnTo>
                  <a:pt x="1706358" y="292108"/>
                </a:lnTo>
                <a:lnTo>
                  <a:pt x="1627739" y="292673"/>
                </a:lnTo>
                <a:lnTo>
                  <a:pt x="1548075" y="292864"/>
                </a:lnTo>
                <a:lnTo>
                  <a:pt x="1468411" y="292673"/>
                </a:lnTo>
                <a:lnTo>
                  <a:pt x="1389793" y="292108"/>
                </a:lnTo>
                <a:lnTo>
                  <a:pt x="1312319" y="291177"/>
                </a:lnTo>
                <a:lnTo>
                  <a:pt x="1236084" y="289889"/>
                </a:lnTo>
                <a:lnTo>
                  <a:pt x="1161187" y="288254"/>
                </a:lnTo>
                <a:lnTo>
                  <a:pt x="1087725" y="286281"/>
                </a:lnTo>
                <a:lnTo>
                  <a:pt x="1015795" y="283979"/>
                </a:lnTo>
                <a:lnTo>
                  <a:pt x="945495" y="281357"/>
                </a:lnTo>
                <a:lnTo>
                  <a:pt x="876921" y="278424"/>
                </a:lnTo>
                <a:lnTo>
                  <a:pt x="810171" y="275190"/>
                </a:lnTo>
                <a:lnTo>
                  <a:pt x="745342" y="271664"/>
                </a:lnTo>
                <a:lnTo>
                  <a:pt x="682532" y="267856"/>
                </a:lnTo>
                <a:lnTo>
                  <a:pt x="621837" y="263773"/>
                </a:lnTo>
                <a:lnTo>
                  <a:pt x="563356" y="259426"/>
                </a:lnTo>
                <a:lnTo>
                  <a:pt x="507185" y="254824"/>
                </a:lnTo>
                <a:lnTo>
                  <a:pt x="453421" y="249975"/>
                </a:lnTo>
                <a:lnTo>
                  <a:pt x="402162" y="244889"/>
                </a:lnTo>
                <a:lnTo>
                  <a:pt x="353505" y="239576"/>
                </a:lnTo>
                <a:lnTo>
                  <a:pt x="307548" y="234044"/>
                </a:lnTo>
                <a:lnTo>
                  <a:pt x="264387" y="228303"/>
                </a:lnTo>
                <a:lnTo>
                  <a:pt x="224120" y="222362"/>
                </a:lnTo>
                <a:lnTo>
                  <a:pt x="152657" y="209916"/>
                </a:lnTo>
                <a:lnTo>
                  <a:pt x="93936" y="196780"/>
                </a:lnTo>
                <a:lnTo>
                  <a:pt x="48737" y="183027"/>
                </a:lnTo>
                <a:lnTo>
                  <a:pt x="7992" y="161404"/>
                </a:lnTo>
                <a:lnTo>
                  <a:pt x="0" y="146432"/>
                </a:lnTo>
                <a:lnTo>
                  <a:pt x="2014" y="138896"/>
                </a:lnTo>
                <a:lnTo>
                  <a:pt x="48737" y="109836"/>
                </a:lnTo>
                <a:lnTo>
                  <a:pt x="93936" y="96083"/>
                </a:lnTo>
                <a:lnTo>
                  <a:pt x="152657" y="82947"/>
                </a:lnTo>
                <a:lnTo>
                  <a:pt x="224120" y="70501"/>
                </a:lnTo>
                <a:lnTo>
                  <a:pt x="264387" y="64560"/>
                </a:lnTo>
                <a:lnTo>
                  <a:pt x="307548" y="58819"/>
                </a:lnTo>
                <a:lnTo>
                  <a:pt x="353505" y="53287"/>
                </a:lnTo>
                <a:lnTo>
                  <a:pt x="402162" y="47974"/>
                </a:lnTo>
                <a:lnTo>
                  <a:pt x="453421" y="42889"/>
                </a:lnTo>
                <a:lnTo>
                  <a:pt x="507185" y="38040"/>
                </a:lnTo>
                <a:lnTo>
                  <a:pt x="563356" y="33438"/>
                </a:lnTo>
                <a:lnTo>
                  <a:pt x="621837" y="29090"/>
                </a:lnTo>
                <a:lnTo>
                  <a:pt x="682532" y="25008"/>
                </a:lnTo>
                <a:lnTo>
                  <a:pt x="745342" y="21199"/>
                </a:lnTo>
                <a:lnTo>
                  <a:pt x="810171" y="17673"/>
                </a:lnTo>
                <a:lnTo>
                  <a:pt x="876921" y="14439"/>
                </a:lnTo>
                <a:lnTo>
                  <a:pt x="945495" y="11507"/>
                </a:lnTo>
                <a:lnTo>
                  <a:pt x="1015795" y="8885"/>
                </a:lnTo>
                <a:lnTo>
                  <a:pt x="1087725" y="6583"/>
                </a:lnTo>
                <a:lnTo>
                  <a:pt x="1161187" y="4610"/>
                </a:lnTo>
                <a:lnTo>
                  <a:pt x="1236084" y="2974"/>
                </a:lnTo>
                <a:lnTo>
                  <a:pt x="1312319" y="1687"/>
                </a:lnTo>
                <a:lnTo>
                  <a:pt x="1389793" y="756"/>
                </a:lnTo>
                <a:lnTo>
                  <a:pt x="1468411" y="190"/>
                </a:lnTo>
                <a:lnTo>
                  <a:pt x="1548075" y="0"/>
                </a:lnTo>
                <a:lnTo>
                  <a:pt x="1627739" y="190"/>
                </a:lnTo>
                <a:lnTo>
                  <a:pt x="1706358" y="756"/>
                </a:lnTo>
                <a:lnTo>
                  <a:pt x="1783833" y="1687"/>
                </a:lnTo>
                <a:lnTo>
                  <a:pt x="1860068" y="2974"/>
                </a:lnTo>
                <a:lnTo>
                  <a:pt x="1934965" y="4610"/>
                </a:lnTo>
                <a:lnTo>
                  <a:pt x="2008428" y="6583"/>
                </a:lnTo>
                <a:lnTo>
                  <a:pt x="2080358" y="8885"/>
                </a:lnTo>
                <a:lnTo>
                  <a:pt x="2150659" y="11507"/>
                </a:lnTo>
                <a:lnTo>
                  <a:pt x="2219233" y="14439"/>
                </a:lnTo>
                <a:lnTo>
                  <a:pt x="2285984" y="17673"/>
                </a:lnTo>
                <a:lnTo>
                  <a:pt x="2350813" y="21199"/>
                </a:lnTo>
                <a:lnTo>
                  <a:pt x="2413623" y="25008"/>
                </a:lnTo>
                <a:lnTo>
                  <a:pt x="2474318" y="29090"/>
                </a:lnTo>
                <a:lnTo>
                  <a:pt x="2532800" y="33438"/>
                </a:lnTo>
                <a:lnTo>
                  <a:pt x="2588971" y="38040"/>
                </a:lnTo>
                <a:lnTo>
                  <a:pt x="2642735" y="42889"/>
                </a:lnTo>
                <a:lnTo>
                  <a:pt x="2693994" y="47974"/>
                </a:lnTo>
                <a:lnTo>
                  <a:pt x="2742651" y="53287"/>
                </a:lnTo>
                <a:lnTo>
                  <a:pt x="2788608" y="58819"/>
                </a:lnTo>
                <a:lnTo>
                  <a:pt x="2831769" y="64560"/>
                </a:lnTo>
                <a:lnTo>
                  <a:pt x="2872036" y="70501"/>
                </a:lnTo>
                <a:lnTo>
                  <a:pt x="2943500" y="82947"/>
                </a:lnTo>
                <a:lnTo>
                  <a:pt x="3002220" y="96083"/>
                </a:lnTo>
                <a:lnTo>
                  <a:pt x="3047419" y="109836"/>
                </a:lnTo>
                <a:lnTo>
                  <a:pt x="3088164" y="131460"/>
                </a:lnTo>
                <a:lnTo>
                  <a:pt x="3096157" y="146432"/>
                </a:lnTo>
                <a:lnTo>
                  <a:pt x="3096157" y="1025024"/>
                </a:lnTo>
                <a:lnTo>
                  <a:pt x="3064705" y="1054536"/>
                </a:lnTo>
                <a:lnTo>
                  <a:pt x="3026558" y="1068569"/>
                </a:lnTo>
                <a:lnTo>
                  <a:pt x="2974501" y="1082023"/>
                </a:lnTo>
                <a:lnTo>
                  <a:pt x="2909312" y="1094823"/>
                </a:lnTo>
                <a:lnTo>
                  <a:pt x="2831769" y="1106897"/>
                </a:lnTo>
                <a:lnTo>
                  <a:pt x="2788608" y="1112638"/>
                </a:lnTo>
                <a:lnTo>
                  <a:pt x="2742651" y="1118170"/>
                </a:lnTo>
                <a:lnTo>
                  <a:pt x="2693994" y="1123484"/>
                </a:lnTo>
                <a:lnTo>
                  <a:pt x="2642735" y="1128569"/>
                </a:lnTo>
                <a:lnTo>
                  <a:pt x="2588971" y="1133418"/>
                </a:lnTo>
                <a:lnTo>
                  <a:pt x="2532800" y="1138021"/>
                </a:lnTo>
                <a:lnTo>
                  <a:pt x="2474318" y="1142368"/>
                </a:lnTo>
                <a:lnTo>
                  <a:pt x="2413623" y="1146450"/>
                </a:lnTo>
                <a:lnTo>
                  <a:pt x="2350813" y="1150259"/>
                </a:lnTo>
                <a:lnTo>
                  <a:pt x="2285984" y="1153785"/>
                </a:lnTo>
                <a:lnTo>
                  <a:pt x="2219233" y="1157019"/>
                </a:lnTo>
                <a:lnTo>
                  <a:pt x="2150659" y="1159952"/>
                </a:lnTo>
                <a:lnTo>
                  <a:pt x="2080358" y="1162574"/>
                </a:lnTo>
                <a:lnTo>
                  <a:pt x="2008428" y="1164876"/>
                </a:lnTo>
                <a:lnTo>
                  <a:pt x="1934965" y="1166849"/>
                </a:lnTo>
                <a:lnTo>
                  <a:pt x="1860068" y="1168485"/>
                </a:lnTo>
                <a:lnTo>
                  <a:pt x="1783833" y="1169772"/>
                </a:lnTo>
                <a:lnTo>
                  <a:pt x="1706358" y="1170704"/>
                </a:lnTo>
                <a:lnTo>
                  <a:pt x="1627739" y="1171269"/>
                </a:lnTo>
                <a:lnTo>
                  <a:pt x="1548075" y="1171460"/>
                </a:lnTo>
                <a:lnTo>
                  <a:pt x="1468411" y="1171269"/>
                </a:lnTo>
                <a:lnTo>
                  <a:pt x="1389793" y="1170704"/>
                </a:lnTo>
                <a:lnTo>
                  <a:pt x="1312319" y="1169772"/>
                </a:lnTo>
                <a:lnTo>
                  <a:pt x="1236084" y="1168485"/>
                </a:lnTo>
                <a:lnTo>
                  <a:pt x="1161187" y="1166849"/>
                </a:lnTo>
                <a:lnTo>
                  <a:pt x="1087725" y="1164876"/>
                </a:lnTo>
                <a:lnTo>
                  <a:pt x="1015795" y="1162574"/>
                </a:lnTo>
                <a:lnTo>
                  <a:pt x="945495" y="1159952"/>
                </a:lnTo>
                <a:lnTo>
                  <a:pt x="876921" y="1157019"/>
                </a:lnTo>
                <a:lnTo>
                  <a:pt x="810171" y="1153785"/>
                </a:lnTo>
                <a:lnTo>
                  <a:pt x="745342" y="1150259"/>
                </a:lnTo>
                <a:lnTo>
                  <a:pt x="682532" y="1146450"/>
                </a:lnTo>
                <a:lnTo>
                  <a:pt x="621837" y="1142368"/>
                </a:lnTo>
                <a:lnTo>
                  <a:pt x="563356" y="1138021"/>
                </a:lnTo>
                <a:lnTo>
                  <a:pt x="507185" y="1133418"/>
                </a:lnTo>
                <a:lnTo>
                  <a:pt x="453421" y="1128569"/>
                </a:lnTo>
                <a:lnTo>
                  <a:pt x="402162" y="1123484"/>
                </a:lnTo>
                <a:lnTo>
                  <a:pt x="353505" y="1118170"/>
                </a:lnTo>
                <a:lnTo>
                  <a:pt x="307548" y="1112638"/>
                </a:lnTo>
                <a:lnTo>
                  <a:pt x="264387" y="1106897"/>
                </a:lnTo>
                <a:lnTo>
                  <a:pt x="224120" y="1100956"/>
                </a:lnTo>
                <a:lnTo>
                  <a:pt x="152657" y="1088509"/>
                </a:lnTo>
                <a:lnTo>
                  <a:pt x="93936" y="1075373"/>
                </a:lnTo>
                <a:lnTo>
                  <a:pt x="48737" y="1061620"/>
                </a:lnTo>
                <a:lnTo>
                  <a:pt x="7992" y="1039996"/>
                </a:lnTo>
                <a:lnTo>
                  <a:pt x="0" y="1025024"/>
                </a:lnTo>
                <a:lnTo>
                  <a:pt x="1" y="146432"/>
                </a:lnTo>
                <a:lnTo>
                  <a:pt x="3096157" y="146432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6" name="object 26"/>
          <p:cNvSpPr txBox="1"/>
          <p:nvPr/>
        </p:nvSpPr>
        <p:spPr>
          <a:xfrm>
            <a:off x="9177151" y="2996279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流式数据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95357" y="5140077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静态数据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9030" y="6015336"/>
            <a:ext cx="1031391" cy="315291"/>
          </a:xfrm>
          <a:prstGeom prst="rect">
            <a:avLst/>
          </a:prstGeom>
        </p:spPr>
        <p:txBody>
          <a:bodyPr vert="horz" wrap="square" lIns="0" tIns="7315" rIns="0" bIns="0" rtlCol="0">
            <a:spAutoFit/>
          </a:bodyPr>
          <a:lstStyle/>
          <a:p>
            <a:pPr marL="7700">
              <a:spcBef>
                <a:spcPts val="58"/>
              </a:spcBef>
            </a:pPr>
            <a:r>
              <a:rPr sz="2001" spc="-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静态数据</a:t>
            </a:r>
            <a:endParaRPr sz="2001">
              <a:latin typeface="Noto Sans CJK JP Regular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13462" y="4187870"/>
            <a:ext cx="0" cy="454675"/>
          </a:xfrm>
          <a:custGeom>
            <a:avLst/>
            <a:gdLst/>
            <a:ahLst/>
            <a:cxnLst/>
            <a:rect l="l" t="t" r="r" b="b"/>
            <a:pathLst>
              <a:path h="749934">
                <a:moveTo>
                  <a:pt x="0" y="749483"/>
                </a:move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0" name="object 30"/>
          <p:cNvSpPr/>
          <p:nvPr/>
        </p:nvSpPr>
        <p:spPr>
          <a:xfrm>
            <a:off x="6283986" y="4175268"/>
            <a:ext cx="58944" cy="57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1" name="object 31"/>
          <p:cNvSpPr/>
          <p:nvPr/>
        </p:nvSpPr>
        <p:spPr>
          <a:xfrm>
            <a:off x="2789958" y="2188915"/>
            <a:ext cx="1281251" cy="642551"/>
          </a:xfrm>
          <a:custGeom>
            <a:avLst/>
            <a:gdLst/>
            <a:ahLst/>
            <a:cxnLst/>
            <a:rect l="l" t="t" r="r" b="b"/>
            <a:pathLst>
              <a:path w="2113279" h="1059814">
                <a:moveTo>
                  <a:pt x="2112867" y="0"/>
                </a:moveTo>
                <a:lnTo>
                  <a:pt x="132404" y="0"/>
                </a:lnTo>
                <a:lnTo>
                  <a:pt x="114437" y="4834"/>
                </a:lnTo>
                <a:lnTo>
                  <a:pt x="80865" y="41619"/>
                </a:lnTo>
                <a:lnTo>
                  <a:pt x="51494" y="110350"/>
                </a:lnTo>
                <a:lnTo>
                  <a:pt x="38778" y="155118"/>
                </a:lnTo>
                <a:lnTo>
                  <a:pt x="27586" y="205979"/>
                </a:lnTo>
                <a:lnTo>
                  <a:pt x="18076" y="262304"/>
                </a:lnTo>
                <a:lnTo>
                  <a:pt x="10404" y="323460"/>
                </a:lnTo>
                <a:lnTo>
                  <a:pt x="4729" y="388816"/>
                </a:lnTo>
                <a:lnTo>
                  <a:pt x="1208" y="457742"/>
                </a:lnTo>
                <a:lnTo>
                  <a:pt x="0" y="529606"/>
                </a:lnTo>
                <a:lnTo>
                  <a:pt x="1208" y="601471"/>
                </a:lnTo>
                <a:lnTo>
                  <a:pt x="4729" y="670397"/>
                </a:lnTo>
                <a:lnTo>
                  <a:pt x="10404" y="735753"/>
                </a:lnTo>
                <a:lnTo>
                  <a:pt x="18076" y="796909"/>
                </a:lnTo>
                <a:lnTo>
                  <a:pt x="27586" y="853233"/>
                </a:lnTo>
                <a:lnTo>
                  <a:pt x="38778" y="904095"/>
                </a:lnTo>
                <a:lnTo>
                  <a:pt x="51494" y="948863"/>
                </a:lnTo>
                <a:lnTo>
                  <a:pt x="65575" y="986906"/>
                </a:lnTo>
                <a:lnTo>
                  <a:pt x="97204" y="1040295"/>
                </a:lnTo>
                <a:lnTo>
                  <a:pt x="132404" y="1059213"/>
                </a:lnTo>
                <a:lnTo>
                  <a:pt x="2112867" y="1059213"/>
                </a:lnTo>
                <a:lnTo>
                  <a:pt x="2094902" y="1054379"/>
                </a:lnTo>
                <a:lnTo>
                  <a:pt x="2077671" y="1040295"/>
                </a:lnTo>
                <a:lnTo>
                  <a:pt x="2046043" y="986906"/>
                </a:lnTo>
                <a:lnTo>
                  <a:pt x="2031962" y="948863"/>
                </a:lnTo>
                <a:lnTo>
                  <a:pt x="2019246" y="904095"/>
                </a:lnTo>
                <a:lnTo>
                  <a:pt x="2008053" y="853233"/>
                </a:lnTo>
                <a:lnTo>
                  <a:pt x="1998541" y="796909"/>
                </a:lnTo>
                <a:lnTo>
                  <a:pt x="1990869" y="735753"/>
                </a:lnTo>
                <a:lnTo>
                  <a:pt x="1985193" y="670397"/>
                </a:lnTo>
                <a:lnTo>
                  <a:pt x="1981672" y="601471"/>
                </a:lnTo>
                <a:lnTo>
                  <a:pt x="1980463" y="529606"/>
                </a:lnTo>
                <a:lnTo>
                  <a:pt x="1981672" y="457742"/>
                </a:lnTo>
                <a:lnTo>
                  <a:pt x="1985193" y="388816"/>
                </a:lnTo>
                <a:lnTo>
                  <a:pt x="1990869" y="323460"/>
                </a:lnTo>
                <a:lnTo>
                  <a:pt x="1998541" y="262304"/>
                </a:lnTo>
                <a:lnTo>
                  <a:pt x="2008053" y="205979"/>
                </a:lnTo>
                <a:lnTo>
                  <a:pt x="2019246" y="155118"/>
                </a:lnTo>
                <a:lnTo>
                  <a:pt x="2031962" y="110350"/>
                </a:lnTo>
                <a:lnTo>
                  <a:pt x="2046043" y="72306"/>
                </a:lnTo>
                <a:lnTo>
                  <a:pt x="2077671" y="18918"/>
                </a:lnTo>
                <a:lnTo>
                  <a:pt x="2094902" y="4834"/>
                </a:lnTo>
                <a:lnTo>
                  <a:pt x="2112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2" name="object 32"/>
          <p:cNvSpPr/>
          <p:nvPr/>
        </p:nvSpPr>
        <p:spPr>
          <a:xfrm>
            <a:off x="3990684" y="2188915"/>
            <a:ext cx="160926" cy="642551"/>
          </a:xfrm>
          <a:custGeom>
            <a:avLst/>
            <a:gdLst/>
            <a:ahLst/>
            <a:cxnLst/>
            <a:rect l="l" t="t" r="r" b="b"/>
            <a:pathLst>
              <a:path w="265429" h="1059814">
                <a:moveTo>
                  <a:pt x="132404" y="0"/>
                </a:moveTo>
                <a:lnTo>
                  <a:pt x="97208" y="18918"/>
                </a:lnTo>
                <a:lnTo>
                  <a:pt x="65580" y="72306"/>
                </a:lnTo>
                <a:lnTo>
                  <a:pt x="51498" y="110350"/>
                </a:lnTo>
                <a:lnTo>
                  <a:pt x="38782" y="155118"/>
                </a:lnTo>
                <a:lnTo>
                  <a:pt x="27590" y="205979"/>
                </a:lnTo>
                <a:lnTo>
                  <a:pt x="18078" y="262304"/>
                </a:lnTo>
                <a:lnTo>
                  <a:pt x="10405" y="323460"/>
                </a:lnTo>
                <a:lnTo>
                  <a:pt x="4730" y="388816"/>
                </a:lnTo>
                <a:lnTo>
                  <a:pt x="1208" y="457742"/>
                </a:lnTo>
                <a:lnTo>
                  <a:pt x="0" y="529606"/>
                </a:lnTo>
                <a:lnTo>
                  <a:pt x="1208" y="601471"/>
                </a:lnTo>
                <a:lnTo>
                  <a:pt x="4730" y="670397"/>
                </a:lnTo>
                <a:lnTo>
                  <a:pt x="10405" y="735753"/>
                </a:lnTo>
                <a:lnTo>
                  <a:pt x="18078" y="796909"/>
                </a:lnTo>
                <a:lnTo>
                  <a:pt x="27590" y="853233"/>
                </a:lnTo>
                <a:lnTo>
                  <a:pt x="38782" y="904095"/>
                </a:lnTo>
                <a:lnTo>
                  <a:pt x="51498" y="948863"/>
                </a:lnTo>
                <a:lnTo>
                  <a:pt x="65580" y="986906"/>
                </a:lnTo>
                <a:lnTo>
                  <a:pt x="97208" y="1040295"/>
                </a:lnTo>
                <a:lnTo>
                  <a:pt x="132404" y="1059213"/>
                </a:lnTo>
                <a:lnTo>
                  <a:pt x="150371" y="1054379"/>
                </a:lnTo>
                <a:lnTo>
                  <a:pt x="183943" y="1017594"/>
                </a:lnTo>
                <a:lnTo>
                  <a:pt x="213314" y="948863"/>
                </a:lnTo>
                <a:lnTo>
                  <a:pt x="226029" y="904095"/>
                </a:lnTo>
                <a:lnTo>
                  <a:pt x="237221" y="853233"/>
                </a:lnTo>
                <a:lnTo>
                  <a:pt x="246732" y="796909"/>
                </a:lnTo>
                <a:lnTo>
                  <a:pt x="254404" y="735753"/>
                </a:lnTo>
                <a:lnTo>
                  <a:pt x="260079" y="670397"/>
                </a:lnTo>
                <a:lnTo>
                  <a:pt x="263600" y="601471"/>
                </a:lnTo>
                <a:lnTo>
                  <a:pt x="264808" y="529606"/>
                </a:lnTo>
                <a:lnTo>
                  <a:pt x="263600" y="457742"/>
                </a:lnTo>
                <a:lnTo>
                  <a:pt x="260079" y="388816"/>
                </a:lnTo>
                <a:lnTo>
                  <a:pt x="254404" y="323460"/>
                </a:lnTo>
                <a:lnTo>
                  <a:pt x="246732" y="262304"/>
                </a:lnTo>
                <a:lnTo>
                  <a:pt x="237221" y="205979"/>
                </a:lnTo>
                <a:lnTo>
                  <a:pt x="226029" y="155118"/>
                </a:lnTo>
                <a:lnTo>
                  <a:pt x="213314" y="110350"/>
                </a:lnTo>
                <a:lnTo>
                  <a:pt x="199233" y="72306"/>
                </a:lnTo>
                <a:lnTo>
                  <a:pt x="167603" y="18918"/>
                </a:lnTo>
                <a:lnTo>
                  <a:pt x="132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3" name="object 33"/>
          <p:cNvSpPr/>
          <p:nvPr/>
        </p:nvSpPr>
        <p:spPr>
          <a:xfrm>
            <a:off x="2789960" y="2188915"/>
            <a:ext cx="1361329" cy="642551"/>
          </a:xfrm>
          <a:custGeom>
            <a:avLst/>
            <a:gdLst/>
            <a:ahLst/>
            <a:cxnLst/>
            <a:rect l="l" t="t" r="r" b="b"/>
            <a:pathLst>
              <a:path w="2245359" h="1059814">
                <a:moveTo>
                  <a:pt x="2112868" y="1059216"/>
                </a:moveTo>
                <a:lnTo>
                  <a:pt x="2077670" y="1040297"/>
                </a:lnTo>
                <a:lnTo>
                  <a:pt x="2046042" y="986908"/>
                </a:lnTo>
                <a:lnTo>
                  <a:pt x="2031961" y="948864"/>
                </a:lnTo>
                <a:lnTo>
                  <a:pt x="2019246" y="904096"/>
                </a:lnTo>
                <a:lnTo>
                  <a:pt x="2008054" y="853234"/>
                </a:lnTo>
                <a:lnTo>
                  <a:pt x="1998543" y="796909"/>
                </a:lnTo>
                <a:lnTo>
                  <a:pt x="1990871" y="735753"/>
                </a:lnTo>
                <a:lnTo>
                  <a:pt x="1985196" y="670396"/>
                </a:lnTo>
                <a:lnTo>
                  <a:pt x="1981675" y="601470"/>
                </a:lnTo>
                <a:lnTo>
                  <a:pt x="1980466" y="529606"/>
                </a:lnTo>
                <a:lnTo>
                  <a:pt x="1981675" y="457741"/>
                </a:lnTo>
                <a:lnTo>
                  <a:pt x="1985196" y="388816"/>
                </a:lnTo>
                <a:lnTo>
                  <a:pt x="1990871" y="323459"/>
                </a:lnTo>
                <a:lnTo>
                  <a:pt x="1998543" y="262303"/>
                </a:lnTo>
                <a:lnTo>
                  <a:pt x="2008054" y="205979"/>
                </a:lnTo>
                <a:lnTo>
                  <a:pt x="2019246" y="155118"/>
                </a:lnTo>
                <a:lnTo>
                  <a:pt x="2031961" y="110350"/>
                </a:lnTo>
                <a:lnTo>
                  <a:pt x="2046042" y="72306"/>
                </a:lnTo>
                <a:lnTo>
                  <a:pt x="2077670" y="18918"/>
                </a:lnTo>
                <a:lnTo>
                  <a:pt x="2112868" y="0"/>
                </a:lnTo>
                <a:lnTo>
                  <a:pt x="2130834" y="4834"/>
                </a:lnTo>
                <a:lnTo>
                  <a:pt x="2164404" y="41619"/>
                </a:lnTo>
                <a:lnTo>
                  <a:pt x="2193774" y="110350"/>
                </a:lnTo>
                <a:lnTo>
                  <a:pt x="2206489" y="155118"/>
                </a:lnTo>
                <a:lnTo>
                  <a:pt x="2217681" y="205979"/>
                </a:lnTo>
                <a:lnTo>
                  <a:pt x="2227192" y="262303"/>
                </a:lnTo>
                <a:lnTo>
                  <a:pt x="2234864" y="323459"/>
                </a:lnTo>
                <a:lnTo>
                  <a:pt x="2240539" y="388816"/>
                </a:lnTo>
                <a:lnTo>
                  <a:pt x="2244060" y="457741"/>
                </a:lnTo>
                <a:lnTo>
                  <a:pt x="2245269" y="529606"/>
                </a:lnTo>
                <a:lnTo>
                  <a:pt x="2244060" y="601470"/>
                </a:lnTo>
                <a:lnTo>
                  <a:pt x="2240539" y="670396"/>
                </a:lnTo>
                <a:lnTo>
                  <a:pt x="2234864" y="735753"/>
                </a:lnTo>
                <a:lnTo>
                  <a:pt x="2227192" y="796909"/>
                </a:lnTo>
                <a:lnTo>
                  <a:pt x="2217681" y="853234"/>
                </a:lnTo>
                <a:lnTo>
                  <a:pt x="2206489" y="904096"/>
                </a:lnTo>
                <a:lnTo>
                  <a:pt x="2193774" y="948864"/>
                </a:lnTo>
                <a:lnTo>
                  <a:pt x="2179693" y="986908"/>
                </a:lnTo>
                <a:lnTo>
                  <a:pt x="2148065" y="1040297"/>
                </a:lnTo>
                <a:lnTo>
                  <a:pt x="2112868" y="1059216"/>
                </a:lnTo>
                <a:lnTo>
                  <a:pt x="132403" y="1059216"/>
                </a:lnTo>
                <a:lnTo>
                  <a:pt x="97205" y="1040297"/>
                </a:lnTo>
                <a:lnTo>
                  <a:pt x="65577" y="986908"/>
                </a:lnTo>
                <a:lnTo>
                  <a:pt x="51495" y="948864"/>
                </a:lnTo>
                <a:lnTo>
                  <a:pt x="38780" y="904096"/>
                </a:lnTo>
                <a:lnTo>
                  <a:pt x="27588" y="853234"/>
                </a:lnTo>
                <a:lnTo>
                  <a:pt x="18077" y="796909"/>
                </a:lnTo>
                <a:lnTo>
                  <a:pt x="10405" y="735753"/>
                </a:lnTo>
                <a:lnTo>
                  <a:pt x="4729" y="670396"/>
                </a:lnTo>
                <a:lnTo>
                  <a:pt x="1208" y="601470"/>
                </a:lnTo>
                <a:lnTo>
                  <a:pt x="0" y="529606"/>
                </a:lnTo>
                <a:lnTo>
                  <a:pt x="1208" y="457741"/>
                </a:lnTo>
                <a:lnTo>
                  <a:pt x="4729" y="388816"/>
                </a:lnTo>
                <a:lnTo>
                  <a:pt x="10405" y="323459"/>
                </a:lnTo>
                <a:lnTo>
                  <a:pt x="18077" y="262303"/>
                </a:lnTo>
                <a:lnTo>
                  <a:pt x="27588" y="205979"/>
                </a:lnTo>
                <a:lnTo>
                  <a:pt x="38780" y="155118"/>
                </a:lnTo>
                <a:lnTo>
                  <a:pt x="51495" y="110350"/>
                </a:lnTo>
                <a:lnTo>
                  <a:pt x="65577" y="72306"/>
                </a:lnTo>
                <a:lnTo>
                  <a:pt x="97205" y="18918"/>
                </a:lnTo>
                <a:lnTo>
                  <a:pt x="132403" y="0"/>
                </a:lnTo>
                <a:lnTo>
                  <a:pt x="2112868" y="0"/>
                </a:lnTo>
                <a:lnTo>
                  <a:pt x="2112868" y="1059216"/>
                </a:lnTo>
                <a:close/>
              </a:path>
            </a:pathLst>
          </a:custGeom>
          <a:ln w="2094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4" name="object 34"/>
          <p:cNvSpPr/>
          <p:nvPr/>
        </p:nvSpPr>
        <p:spPr>
          <a:xfrm>
            <a:off x="2789958" y="4126411"/>
            <a:ext cx="1281251" cy="642551"/>
          </a:xfrm>
          <a:custGeom>
            <a:avLst/>
            <a:gdLst/>
            <a:ahLst/>
            <a:cxnLst/>
            <a:rect l="l" t="t" r="r" b="b"/>
            <a:pathLst>
              <a:path w="2113279" h="1059815">
                <a:moveTo>
                  <a:pt x="2112867" y="0"/>
                </a:moveTo>
                <a:lnTo>
                  <a:pt x="132404" y="0"/>
                </a:lnTo>
                <a:lnTo>
                  <a:pt x="114437" y="4834"/>
                </a:lnTo>
                <a:lnTo>
                  <a:pt x="80865" y="41619"/>
                </a:lnTo>
                <a:lnTo>
                  <a:pt x="51494" y="110350"/>
                </a:lnTo>
                <a:lnTo>
                  <a:pt x="38778" y="155118"/>
                </a:lnTo>
                <a:lnTo>
                  <a:pt x="27586" y="205979"/>
                </a:lnTo>
                <a:lnTo>
                  <a:pt x="18076" y="262304"/>
                </a:lnTo>
                <a:lnTo>
                  <a:pt x="10404" y="323460"/>
                </a:lnTo>
                <a:lnTo>
                  <a:pt x="4729" y="388816"/>
                </a:lnTo>
                <a:lnTo>
                  <a:pt x="1208" y="457742"/>
                </a:lnTo>
                <a:lnTo>
                  <a:pt x="0" y="529606"/>
                </a:lnTo>
                <a:lnTo>
                  <a:pt x="1208" y="601471"/>
                </a:lnTo>
                <a:lnTo>
                  <a:pt x="4729" y="670397"/>
                </a:lnTo>
                <a:lnTo>
                  <a:pt x="10404" y="735753"/>
                </a:lnTo>
                <a:lnTo>
                  <a:pt x="18076" y="796909"/>
                </a:lnTo>
                <a:lnTo>
                  <a:pt x="27586" y="853233"/>
                </a:lnTo>
                <a:lnTo>
                  <a:pt x="38778" y="904095"/>
                </a:lnTo>
                <a:lnTo>
                  <a:pt x="51494" y="948863"/>
                </a:lnTo>
                <a:lnTo>
                  <a:pt x="65575" y="986906"/>
                </a:lnTo>
                <a:lnTo>
                  <a:pt x="97204" y="1040295"/>
                </a:lnTo>
                <a:lnTo>
                  <a:pt x="132404" y="1059213"/>
                </a:lnTo>
                <a:lnTo>
                  <a:pt x="2112867" y="1059213"/>
                </a:lnTo>
                <a:lnTo>
                  <a:pt x="2094902" y="1054379"/>
                </a:lnTo>
                <a:lnTo>
                  <a:pt x="2077671" y="1040295"/>
                </a:lnTo>
                <a:lnTo>
                  <a:pt x="2046043" y="986906"/>
                </a:lnTo>
                <a:lnTo>
                  <a:pt x="2031962" y="948863"/>
                </a:lnTo>
                <a:lnTo>
                  <a:pt x="2019246" y="904095"/>
                </a:lnTo>
                <a:lnTo>
                  <a:pt x="2008053" y="853233"/>
                </a:lnTo>
                <a:lnTo>
                  <a:pt x="1998541" y="796909"/>
                </a:lnTo>
                <a:lnTo>
                  <a:pt x="1990869" y="735753"/>
                </a:lnTo>
                <a:lnTo>
                  <a:pt x="1985193" y="670397"/>
                </a:lnTo>
                <a:lnTo>
                  <a:pt x="1981672" y="601471"/>
                </a:lnTo>
                <a:lnTo>
                  <a:pt x="1980463" y="529606"/>
                </a:lnTo>
                <a:lnTo>
                  <a:pt x="1981672" y="457742"/>
                </a:lnTo>
                <a:lnTo>
                  <a:pt x="1985193" y="388816"/>
                </a:lnTo>
                <a:lnTo>
                  <a:pt x="1990869" y="323460"/>
                </a:lnTo>
                <a:lnTo>
                  <a:pt x="1998541" y="262304"/>
                </a:lnTo>
                <a:lnTo>
                  <a:pt x="2008053" y="205979"/>
                </a:lnTo>
                <a:lnTo>
                  <a:pt x="2019246" y="155118"/>
                </a:lnTo>
                <a:lnTo>
                  <a:pt x="2031962" y="110350"/>
                </a:lnTo>
                <a:lnTo>
                  <a:pt x="2046043" y="72306"/>
                </a:lnTo>
                <a:lnTo>
                  <a:pt x="2077671" y="18918"/>
                </a:lnTo>
                <a:lnTo>
                  <a:pt x="2094902" y="4834"/>
                </a:lnTo>
                <a:lnTo>
                  <a:pt x="2112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5" name="object 35"/>
          <p:cNvSpPr/>
          <p:nvPr/>
        </p:nvSpPr>
        <p:spPr>
          <a:xfrm>
            <a:off x="3990684" y="4126411"/>
            <a:ext cx="160926" cy="642551"/>
          </a:xfrm>
          <a:custGeom>
            <a:avLst/>
            <a:gdLst/>
            <a:ahLst/>
            <a:cxnLst/>
            <a:rect l="l" t="t" r="r" b="b"/>
            <a:pathLst>
              <a:path w="265429" h="1059815">
                <a:moveTo>
                  <a:pt x="132404" y="0"/>
                </a:moveTo>
                <a:lnTo>
                  <a:pt x="97208" y="18918"/>
                </a:lnTo>
                <a:lnTo>
                  <a:pt x="65580" y="72306"/>
                </a:lnTo>
                <a:lnTo>
                  <a:pt x="51498" y="110350"/>
                </a:lnTo>
                <a:lnTo>
                  <a:pt x="38782" y="155118"/>
                </a:lnTo>
                <a:lnTo>
                  <a:pt x="27590" y="205979"/>
                </a:lnTo>
                <a:lnTo>
                  <a:pt x="18078" y="262304"/>
                </a:lnTo>
                <a:lnTo>
                  <a:pt x="10405" y="323460"/>
                </a:lnTo>
                <a:lnTo>
                  <a:pt x="4730" y="388816"/>
                </a:lnTo>
                <a:lnTo>
                  <a:pt x="1208" y="457742"/>
                </a:lnTo>
                <a:lnTo>
                  <a:pt x="0" y="529606"/>
                </a:lnTo>
                <a:lnTo>
                  <a:pt x="1208" y="601471"/>
                </a:lnTo>
                <a:lnTo>
                  <a:pt x="4730" y="670397"/>
                </a:lnTo>
                <a:lnTo>
                  <a:pt x="10405" y="735753"/>
                </a:lnTo>
                <a:lnTo>
                  <a:pt x="18078" y="796909"/>
                </a:lnTo>
                <a:lnTo>
                  <a:pt x="27590" y="853233"/>
                </a:lnTo>
                <a:lnTo>
                  <a:pt x="38782" y="904095"/>
                </a:lnTo>
                <a:lnTo>
                  <a:pt x="51498" y="948863"/>
                </a:lnTo>
                <a:lnTo>
                  <a:pt x="65580" y="986906"/>
                </a:lnTo>
                <a:lnTo>
                  <a:pt x="97208" y="1040295"/>
                </a:lnTo>
                <a:lnTo>
                  <a:pt x="132404" y="1059213"/>
                </a:lnTo>
                <a:lnTo>
                  <a:pt x="150371" y="1054379"/>
                </a:lnTo>
                <a:lnTo>
                  <a:pt x="183943" y="1017594"/>
                </a:lnTo>
                <a:lnTo>
                  <a:pt x="213314" y="948863"/>
                </a:lnTo>
                <a:lnTo>
                  <a:pt x="226029" y="904095"/>
                </a:lnTo>
                <a:lnTo>
                  <a:pt x="237221" y="853233"/>
                </a:lnTo>
                <a:lnTo>
                  <a:pt x="246732" y="796909"/>
                </a:lnTo>
                <a:lnTo>
                  <a:pt x="254404" y="735753"/>
                </a:lnTo>
                <a:lnTo>
                  <a:pt x="260079" y="670397"/>
                </a:lnTo>
                <a:lnTo>
                  <a:pt x="263600" y="601471"/>
                </a:lnTo>
                <a:lnTo>
                  <a:pt x="264808" y="529606"/>
                </a:lnTo>
                <a:lnTo>
                  <a:pt x="263600" y="457742"/>
                </a:lnTo>
                <a:lnTo>
                  <a:pt x="260079" y="388816"/>
                </a:lnTo>
                <a:lnTo>
                  <a:pt x="254404" y="323460"/>
                </a:lnTo>
                <a:lnTo>
                  <a:pt x="246732" y="262304"/>
                </a:lnTo>
                <a:lnTo>
                  <a:pt x="237221" y="205979"/>
                </a:lnTo>
                <a:lnTo>
                  <a:pt x="226029" y="155118"/>
                </a:lnTo>
                <a:lnTo>
                  <a:pt x="213314" y="110350"/>
                </a:lnTo>
                <a:lnTo>
                  <a:pt x="199233" y="72306"/>
                </a:lnTo>
                <a:lnTo>
                  <a:pt x="167603" y="18918"/>
                </a:lnTo>
                <a:lnTo>
                  <a:pt x="132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6" name="object 36"/>
          <p:cNvSpPr/>
          <p:nvPr/>
        </p:nvSpPr>
        <p:spPr>
          <a:xfrm>
            <a:off x="2789960" y="4126411"/>
            <a:ext cx="1361329" cy="642551"/>
          </a:xfrm>
          <a:custGeom>
            <a:avLst/>
            <a:gdLst/>
            <a:ahLst/>
            <a:cxnLst/>
            <a:rect l="l" t="t" r="r" b="b"/>
            <a:pathLst>
              <a:path w="2245359" h="1059815">
                <a:moveTo>
                  <a:pt x="2112868" y="1059215"/>
                </a:moveTo>
                <a:lnTo>
                  <a:pt x="2077670" y="1040297"/>
                </a:lnTo>
                <a:lnTo>
                  <a:pt x="2046042" y="986908"/>
                </a:lnTo>
                <a:lnTo>
                  <a:pt x="2031961" y="948864"/>
                </a:lnTo>
                <a:lnTo>
                  <a:pt x="2019246" y="904096"/>
                </a:lnTo>
                <a:lnTo>
                  <a:pt x="2008054" y="853234"/>
                </a:lnTo>
                <a:lnTo>
                  <a:pt x="1998543" y="796909"/>
                </a:lnTo>
                <a:lnTo>
                  <a:pt x="1990871" y="735753"/>
                </a:lnTo>
                <a:lnTo>
                  <a:pt x="1985196" y="670396"/>
                </a:lnTo>
                <a:lnTo>
                  <a:pt x="1981675" y="601470"/>
                </a:lnTo>
                <a:lnTo>
                  <a:pt x="1980466" y="529606"/>
                </a:lnTo>
                <a:lnTo>
                  <a:pt x="1981675" y="457741"/>
                </a:lnTo>
                <a:lnTo>
                  <a:pt x="1985196" y="388815"/>
                </a:lnTo>
                <a:lnTo>
                  <a:pt x="1990871" y="323459"/>
                </a:lnTo>
                <a:lnTo>
                  <a:pt x="1998543" y="262303"/>
                </a:lnTo>
                <a:lnTo>
                  <a:pt x="2008054" y="205979"/>
                </a:lnTo>
                <a:lnTo>
                  <a:pt x="2019246" y="155118"/>
                </a:lnTo>
                <a:lnTo>
                  <a:pt x="2031961" y="110350"/>
                </a:lnTo>
                <a:lnTo>
                  <a:pt x="2046042" y="72306"/>
                </a:lnTo>
                <a:lnTo>
                  <a:pt x="2077670" y="18918"/>
                </a:lnTo>
                <a:lnTo>
                  <a:pt x="2112868" y="0"/>
                </a:lnTo>
                <a:lnTo>
                  <a:pt x="2130834" y="4834"/>
                </a:lnTo>
                <a:lnTo>
                  <a:pt x="2164404" y="41619"/>
                </a:lnTo>
                <a:lnTo>
                  <a:pt x="2193774" y="110350"/>
                </a:lnTo>
                <a:lnTo>
                  <a:pt x="2206489" y="155118"/>
                </a:lnTo>
                <a:lnTo>
                  <a:pt x="2217681" y="205979"/>
                </a:lnTo>
                <a:lnTo>
                  <a:pt x="2227192" y="262303"/>
                </a:lnTo>
                <a:lnTo>
                  <a:pt x="2234864" y="323459"/>
                </a:lnTo>
                <a:lnTo>
                  <a:pt x="2240539" y="388815"/>
                </a:lnTo>
                <a:lnTo>
                  <a:pt x="2244060" y="457741"/>
                </a:lnTo>
                <a:lnTo>
                  <a:pt x="2245269" y="529606"/>
                </a:lnTo>
                <a:lnTo>
                  <a:pt x="2244060" y="601470"/>
                </a:lnTo>
                <a:lnTo>
                  <a:pt x="2240539" y="670396"/>
                </a:lnTo>
                <a:lnTo>
                  <a:pt x="2234864" y="735753"/>
                </a:lnTo>
                <a:lnTo>
                  <a:pt x="2227192" y="796909"/>
                </a:lnTo>
                <a:lnTo>
                  <a:pt x="2217681" y="853234"/>
                </a:lnTo>
                <a:lnTo>
                  <a:pt x="2206489" y="904096"/>
                </a:lnTo>
                <a:lnTo>
                  <a:pt x="2193774" y="948864"/>
                </a:lnTo>
                <a:lnTo>
                  <a:pt x="2179693" y="986908"/>
                </a:lnTo>
                <a:lnTo>
                  <a:pt x="2148065" y="1040297"/>
                </a:lnTo>
                <a:lnTo>
                  <a:pt x="2112868" y="1059215"/>
                </a:lnTo>
                <a:lnTo>
                  <a:pt x="132403" y="1059215"/>
                </a:lnTo>
                <a:lnTo>
                  <a:pt x="97205" y="1040297"/>
                </a:lnTo>
                <a:lnTo>
                  <a:pt x="65577" y="986908"/>
                </a:lnTo>
                <a:lnTo>
                  <a:pt x="51495" y="948864"/>
                </a:lnTo>
                <a:lnTo>
                  <a:pt x="38780" y="904096"/>
                </a:lnTo>
                <a:lnTo>
                  <a:pt x="27588" y="853234"/>
                </a:lnTo>
                <a:lnTo>
                  <a:pt x="18077" y="796909"/>
                </a:lnTo>
                <a:lnTo>
                  <a:pt x="10405" y="735753"/>
                </a:lnTo>
                <a:lnTo>
                  <a:pt x="4729" y="670396"/>
                </a:lnTo>
                <a:lnTo>
                  <a:pt x="1208" y="601470"/>
                </a:lnTo>
                <a:lnTo>
                  <a:pt x="0" y="529606"/>
                </a:lnTo>
                <a:lnTo>
                  <a:pt x="1208" y="457741"/>
                </a:lnTo>
                <a:lnTo>
                  <a:pt x="4729" y="388815"/>
                </a:lnTo>
                <a:lnTo>
                  <a:pt x="10405" y="323459"/>
                </a:lnTo>
                <a:lnTo>
                  <a:pt x="18077" y="262303"/>
                </a:lnTo>
                <a:lnTo>
                  <a:pt x="27588" y="205979"/>
                </a:lnTo>
                <a:lnTo>
                  <a:pt x="38780" y="155118"/>
                </a:lnTo>
                <a:lnTo>
                  <a:pt x="51495" y="110350"/>
                </a:lnTo>
                <a:lnTo>
                  <a:pt x="65577" y="72306"/>
                </a:lnTo>
                <a:lnTo>
                  <a:pt x="97205" y="18918"/>
                </a:lnTo>
                <a:lnTo>
                  <a:pt x="132403" y="0"/>
                </a:lnTo>
                <a:lnTo>
                  <a:pt x="2112868" y="0"/>
                </a:lnTo>
                <a:lnTo>
                  <a:pt x="2112868" y="1059215"/>
                </a:lnTo>
                <a:close/>
              </a:path>
            </a:pathLst>
          </a:custGeom>
          <a:ln w="2094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7" name="object 37"/>
          <p:cNvSpPr/>
          <p:nvPr/>
        </p:nvSpPr>
        <p:spPr>
          <a:xfrm>
            <a:off x="1934435" y="3475953"/>
            <a:ext cx="843131" cy="1925"/>
          </a:xfrm>
          <a:custGeom>
            <a:avLst/>
            <a:gdLst/>
            <a:ahLst/>
            <a:cxnLst/>
            <a:rect l="l" t="t" r="r" b="b"/>
            <a:pathLst>
              <a:path w="1390650" h="3175">
                <a:moveTo>
                  <a:pt x="0" y="0"/>
                </a:moveTo>
                <a:lnTo>
                  <a:pt x="1390169" y="2579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8" name="object 38"/>
          <p:cNvSpPr/>
          <p:nvPr/>
        </p:nvSpPr>
        <p:spPr>
          <a:xfrm>
            <a:off x="2731896" y="3447976"/>
            <a:ext cx="57979" cy="58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9" name="object 39"/>
          <p:cNvSpPr/>
          <p:nvPr/>
        </p:nvSpPr>
        <p:spPr>
          <a:xfrm>
            <a:off x="1934435" y="4447419"/>
            <a:ext cx="843131" cy="1925"/>
          </a:xfrm>
          <a:custGeom>
            <a:avLst/>
            <a:gdLst/>
            <a:ahLst/>
            <a:cxnLst/>
            <a:rect l="l" t="t" r="r" b="b"/>
            <a:pathLst>
              <a:path w="1390650" h="3175">
                <a:moveTo>
                  <a:pt x="0" y="2579"/>
                </a:moveTo>
                <a:lnTo>
                  <a:pt x="1390169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0" name="object 40"/>
          <p:cNvSpPr/>
          <p:nvPr/>
        </p:nvSpPr>
        <p:spPr>
          <a:xfrm>
            <a:off x="2731896" y="4418016"/>
            <a:ext cx="57979" cy="58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1" name="object 41"/>
          <p:cNvSpPr txBox="1"/>
          <p:nvPr/>
        </p:nvSpPr>
        <p:spPr>
          <a:xfrm>
            <a:off x="1028755" y="2244763"/>
            <a:ext cx="905885" cy="4145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7826" rIns="0" bIns="0" rtlCol="0">
            <a:spAutoFit/>
          </a:bodyPr>
          <a:lstStyle/>
          <a:p>
            <a:pPr marL="218680">
              <a:spcBef>
                <a:spcPts val="1085"/>
              </a:spcBef>
            </a:pPr>
            <a:r>
              <a:rPr sz="1789" spc="49" dirty="0">
                <a:latin typeface="Noto Sans CJK JP Regular"/>
                <a:cs typeface="Noto Sans CJK JP Regular"/>
              </a:rPr>
              <a:t>WEB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28755" y="3202214"/>
            <a:ext cx="905885" cy="4145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7826" rIns="0" bIns="0" rtlCol="0">
            <a:spAutoFit/>
          </a:bodyPr>
          <a:lstStyle/>
          <a:p>
            <a:pPr marL="249480">
              <a:spcBef>
                <a:spcPts val="1085"/>
              </a:spcBef>
            </a:pPr>
            <a:r>
              <a:rPr sz="1789" spc="39" dirty="0">
                <a:latin typeface="Noto Sans CJK JP Regular"/>
                <a:cs typeface="Noto Sans CJK JP Regular"/>
              </a:rPr>
              <a:t>APP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8755" y="4175237"/>
            <a:ext cx="905885" cy="42966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2842" rIns="0" bIns="0" rtlCol="0">
            <a:spAutoFit/>
          </a:bodyPr>
          <a:lstStyle/>
          <a:p>
            <a:pPr marL="69300">
              <a:spcBef>
                <a:spcPts val="1204"/>
              </a:spcBef>
            </a:pPr>
            <a:r>
              <a:rPr sz="1789" spc="6" dirty="0">
                <a:latin typeface="Noto Sans CJK JP Regular"/>
                <a:cs typeface="Noto Sans CJK JP Regular"/>
              </a:rPr>
              <a:t>IoT</a:t>
            </a:r>
            <a:r>
              <a:rPr sz="1789" spc="9" dirty="0">
                <a:latin typeface="Noto Sans CJK JP Regular"/>
                <a:cs typeface="Noto Sans CJK JP Regular"/>
              </a:rPr>
              <a:t>设备</a:t>
            </a:r>
            <a:endParaRPr sz="1789">
              <a:latin typeface="Noto Sans CJK JP Regular"/>
              <a:cs typeface="Noto Sans CJK JP Regular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48904" y="2500688"/>
            <a:ext cx="336867" cy="1930731"/>
          </a:xfrm>
          <a:custGeom>
            <a:avLst/>
            <a:gdLst/>
            <a:ahLst/>
            <a:cxnLst/>
            <a:rect l="l" t="t" r="r" b="b"/>
            <a:pathLst>
              <a:path w="555625" h="3184525">
                <a:moveTo>
                  <a:pt x="0" y="0"/>
                </a:moveTo>
                <a:lnTo>
                  <a:pt x="73828" y="1653"/>
                </a:lnTo>
                <a:lnTo>
                  <a:pt x="140170" y="6319"/>
                </a:lnTo>
                <a:lnTo>
                  <a:pt x="196377" y="13556"/>
                </a:lnTo>
                <a:lnTo>
                  <a:pt x="239802" y="22923"/>
                </a:lnTo>
                <a:lnTo>
                  <a:pt x="277719" y="46284"/>
                </a:lnTo>
                <a:lnTo>
                  <a:pt x="277719" y="1545765"/>
                </a:lnTo>
                <a:lnTo>
                  <a:pt x="287639" y="1558068"/>
                </a:lnTo>
                <a:lnTo>
                  <a:pt x="359060" y="1578493"/>
                </a:lnTo>
                <a:lnTo>
                  <a:pt x="415267" y="1585731"/>
                </a:lnTo>
                <a:lnTo>
                  <a:pt x="481608" y="1590398"/>
                </a:lnTo>
                <a:lnTo>
                  <a:pt x="555437" y="1592051"/>
                </a:lnTo>
                <a:lnTo>
                  <a:pt x="481608" y="1593705"/>
                </a:lnTo>
                <a:lnTo>
                  <a:pt x="415267" y="1598370"/>
                </a:lnTo>
                <a:lnTo>
                  <a:pt x="359060" y="1605607"/>
                </a:lnTo>
                <a:lnTo>
                  <a:pt x="315635" y="1614974"/>
                </a:lnTo>
                <a:lnTo>
                  <a:pt x="277719" y="1638338"/>
                </a:lnTo>
                <a:lnTo>
                  <a:pt x="277719" y="3137817"/>
                </a:lnTo>
                <a:lnTo>
                  <a:pt x="267799" y="3150120"/>
                </a:lnTo>
                <a:lnTo>
                  <a:pt x="239802" y="3161176"/>
                </a:lnTo>
                <a:lnTo>
                  <a:pt x="196377" y="3170544"/>
                </a:lnTo>
                <a:lnTo>
                  <a:pt x="140170" y="3177783"/>
                </a:lnTo>
                <a:lnTo>
                  <a:pt x="73828" y="3182449"/>
                </a:lnTo>
                <a:lnTo>
                  <a:pt x="0" y="3184103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5" name="object 45"/>
          <p:cNvSpPr/>
          <p:nvPr/>
        </p:nvSpPr>
        <p:spPr>
          <a:xfrm>
            <a:off x="5637909" y="2831094"/>
            <a:ext cx="1269669" cy="12696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</p:spTree>
    <p:extLst>
      <p:ext uri="{BB962C8B-B14F-4D97-AF65-F5344CB8AC3E}">
        <p14:creationId xmlns:p14="http://schemas.microsoft.com/office/powerpoint/2010/main" val="31829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1723" y="827709"/>
            <a:ext cx="1348625" cy="558583"/>
          </a:xfrm>
          <a:prstGeom prst="rect">
            <a:avLst/>
          </a:prstGeom>
        </p:spPr>
        <p:txBody>
          <a:bodyPr spcFirstLastPara="1" vert="horz" wrap="square" lIns="0" tIns="9240" rIns="0" bIns="0" rtlCol="0" anchor="b" anchorCtr="0">
            <a:spAutoFit/>
          </a:bodyPr>
          <a:lstStyle/>
          <a:p>
            <a:pPr marL="7700">
              <a:spcBef>
                <a:spcPts val="73"/>
              </a:spcBef>
            </a:pPr>
            <a:r>
              <a:rPr spc="12" dirty="0"/>
              <a:t>流计算</a:t>
            </a:r>
          </a:p>
        </p:txBody>
      </p:sp>
      <p:sp>
        <p:nvSpPr>
          <p:cNvPr id="4" name="object 4"/>
          <p:cNvSpPr/>
          <p:nvPr/>
        </p:nvSpPr>
        <p:spPr>
          <a:xfrm>
            <a:off x="634878" y="1677067"/>
            <a:ext cx="10890634" cy="3483401"/>
          </a:xfrm>
          <a:custGeom>
            <a:avLst/>
            <a:gdLst/>
            <a:ahLst/>
            <a:cxnLst/>
            <a:rect l="l" t="t" r="r" b="b"/>
            <a:pathLst>
              <a:path w="17962880" h="5745480">
                <a:moveTo>
                  <a:pt x="17005272" y="0"/>
                </a:moveTo>
                <a:lnTo>
                  <a:pt x="957499" y="0"/>
                </a:lnTo>
                <a:lnTo>
                  <a:pt x="909710" y="1171"/>
                </a:lnTo>
                <a:lnTo>
                  <a:pt x="862528" y="4650"/>
                </a:lnTo>
                <a:lnTo>
                  <a:pt x="816007" y="10381"/>
                </a:lnTo>
                <a:lnTo>
                  <a:pt x="770202" y="18310"/>
                </a:lnTo>
                <a:lnTo>
                  <a:pt x="725169" y="28381"/>
                </a:lnTo>
                <a:lnTo>
                  <a:pt x="680961" y="40539"/>
                </a:lnTo>
                <a:lnTo>
                  <a:pt x="637634" y="54731"/>
                </a:lnTo>
                <a:lnTo>
                  <a:pt x="595243" y="70900"/>
                </a:lnTo>
                <a:lnTo>
                  <a:pt x="553842" y="88992"/>
                </a:lnTo>
                <a:lnTo>
                  <a:pt x="513487" y="108953"/>
                </a:lnTo>
                <a:lnTo>
                  <a:pt x="474231" y="130727"/>
                </a:lnTo>
                <a:lnTo>
                  <a:pt x="436131" y="154259"/>
                </a:lnTo>
                <a:lnTo>
                  <a:pt x="399241" y="179495"/>
                </a:lnTo>
                <a:lnTo>
                  <a:pt x="363615" y="206380"/>
                </a:lnTo>
                <a:lnTo>
                  <a:pt x="329310" y="234858"/>
                </a:lnTo>
                <a:lnTo>
                  <a:pt x="296378" y="264876"/>
                </a:lnTo>
                <a:lnTo>
                  <a:pt x="264876" y="296378"/>
                </a:lnTo>
                <a:lnTo>
                  <a:pt x="234858" y="329310"/>
                </a:lnTo>
                <a:lnTo>
                  <a:pt x="206380" y="363615"/>
                </a:lnTo>
                <a:lnTo>
                  <a:pt x="179495" y="399241"/>
                </a:lnTo>
                <a:lnTo>
                  <a:pt x="154259" y="436131"/>
                </a:lnTo>
                <a:lnTo>
                  <a:pt x="130727" y="474231"/>
                </a:lnTo>
                <a:lnTo>
                  <a:pt x="108953" y="513487"/>
                </a:lnTo>
                <a:lnTo>
                  <a:pt x="88992" y="553842"/>
                </a:lnTo>
                <a:lnTo>
                  <a:pt x="70900" y="595243"/>
                </a:lnTo>
                <a:lnTo>
                  <a:pt x="54731" y="637634"/>
                </a:lnTo>
                <a:lnTo>
                  <a:pt x="40539" y="680961"/>
                </a:lnTo>
                <a:lnTo>
                  <a:pt x="28381" y="725169"/>
                </a:lnTo>
                <a:lnTo>
                  <a:pt x="18310" y="770202"/>
                </a:lnTo>
                <a:lnTo>
                  <a:pt x="10381" y="816007"/>
                </a:lnTo>
                <a:lnTo>
                  <a:pt x="4650" y="862528"/>
                </a:lnTo>
                <a:lnTo>
                  <a:pt x="1171" y="909710"/>
                </a:lnTo>
                <a:lnTo>
                  <a:pt x="0" y="957499"/>
                </a:lnTo>
                <a:lnTo>
                  <a:pt x="0" y="4787383"/>
                </a:lnTo>
                <a:lnTo>
                  <a:pt x="1171" y="4835171"/>
                </a:lnTo>
                <a:lnTo>
                  <a:pt x="4650" y="4882354"/>
                </a:lnTo>
                <a:lnTo>
                  <a:pt x="10381" y="4928875"/>
                </a:lnTo>
                <a:lnTo>
                  <a:pt x="18310" y="4974679"/>
                </a:lnTo>
                <a:lnTo>
                  <a:pt x="28381" y="5019713"/>
                </a:lnTo>
                <a:lnTo>
                  <a:pt x="40539" y="5063921"/>
                </a:lnTo>
                <a:lnTo>
                  <a:pt x="54731" y="5107248"/>
                </a:lnTo>
                <a:lnTo>
                  <a:pt x="70900" y="5149639"/>
                </a:lnTo>
                <a:lnTo>
                  <a:pt x="88992" y="5191040"/>
                </a:lnTo>
                <a:lnTo>
                  <a:pt x="108953" y="5231395"/>
                </a:lnTo>
                <a:lnTo>
                  <a:pt x="130727" y="5270650"/>
                </a:lnTo>
                <a:lnTo>
                  <a:pt x="154259" y="5308751"/>
                </a:lnTo>
                <a:lnTo>
                  <a:pt x="179495" y="5345641"/>
                </a:lnTo>
                <a:lnTo>
                  <a:pt x="206380" y="5381266"/>
                </a:lnTo>
                <a:lnTo>
                  <a:pt x="234858" y="5415572"/>
                </a:lnTo>
                <a:lnTo>
                  <a:pt x="264876" y="5448503"/>
                </a:lnTo>
                <a:lnTo>
                  <a:pt x="296378" y="5480005"/>
                </a:lnTo>
                <a:lnTo>
                  <a:pt x="329310" y="5510023"/>
                </a:lnTo>
                <a:lnTo>
                  <a:pt x="363615" y="5538502"/>
                </a:lnTo>
                <a:lnTo>
                  <a:pt x="399241" y="5565387"/>
                </a:lnTo>
                <a:lnTo>
                  <a:pt x="436131" y="5590623"/>
                </a:lnTo>
                <a:lnTo>
                  <a:pt x="474231" y="5614155"/>
                </a:lnTo>
                <a:lnTo>
                  <a:pt x="513487" y="5635929"/>
                </a:lnTo>
                <a:lnTo>
                  <a:pt x="553842" y="5655890"/>
                </a:lnTo>
                <a:lnTo>
                  <a:pt x="595243" y="5673982"/>
                </a:lnTo>
                <a:lnTo>
                  <a:pt x="637634" y="5690151"/>
                </a:lnTo>
                <a:lnTo>
                  <a:pt x="680961" y="5704342"/>
                </a:lnTo>
                <a:lnTo>
                  <a:pt x="725169" y="5716501"/>
                </a:lnTo>
                <a:lnTo>
                  <a:pt x="770202" y="5726572"/>
                </a:lnTo>
                <a:lnTo>
                  <a:pt x="816007" y="5734500"/>
                </a:lnTo>
                <a:lnTo>
                  <a:pt x="862528" y="5740231"/>
                </a:lnTo>
                <a:lnTo>
                  <a:pt x="909710" y="5743710"/>
                </a:lnTo>
                <a:lnTo>
                  <a:pt x="957499" y="5744882"/>
                </a:lnTo>
                <a:lnTo>
                  <a:pt x="17005272" y="5744882"/>
                </a:lnTo>
                <a:lnTo>
                  <a:pt x="17053059" y="5743710"/>
                </a:lnTo>
                <a:lnTo>
                  <a:pt x="17100239" y="5740231"/>
                </a:lnTo>
                <a:lnTo>
                  <a:pt x="17146759" y="5734500"/>
                </a:lnTo>
                <a:lnTo>
                  <a:pt x="17192563" y="5726572"/>
                </a:lnTo>
                <a:lnTo>
                  <a:pt x="17237596" y="5716501"/>
                </a:lnTo>
                <a:lnTo>
                  <a:pt x="17281804" y="5704342"/>
                </a:lnTo>
                <a:lnTo>
                  <a:pt x="17325132" y="5690151"/>
                </a:lnTo>
                <a:lnTo>
                  <a:pt x="17367525" y="5673982"/>
                </a:lnTo>
                <a:lnTo>
                  <a:pt x="17408927" y="5655890"/>
                </a:lnTo>
                <a:lnTo>
                  <a:pt x="17449285" y="5635929"/>
                </a:lnTo>
                <a:lnTo>
                  <a:pt x="17488542" y="5614155"/>
                </a:lnTo>
                <a:lnTo>
                  <a:pt x="17526645" y="5590623"/>
                </a:lnTo>
                <a:lnTo>
                  <a:pt x="17563538" y="5565387"/>
                </a:lnTo>
                <a:lnTo>
                  <a:pt x="17599167" y="5538502"/>
                </a:lnTo>
                <a:lnTo>
                  <a:pt x="17633476" y="5510023"/>
                </a:lnTo>
                <a:lnTo>
                  <a:pt x="17666411" y="5480005"/>
                </a:lnTo>
                <a:lnTo>
                  <a:pt x="17697917" y="5448503"/>
                </a:lnTo>
                <a:lnTo>
                  <a:pt x="17727938" y="5415572"/>
                </a:lnTo>
                <a:lnTo>
                  <a:pt x="17756420" y="5381266"/>
                </a:lnTo>
                <a:lnTo>
                  <a:pt x="17783309" y="5345641"/>
                </a:lnTo>
                <a:lnTo>
                  <a:pt x="17808549" y="5308751"/>
                </a:lnTo>
                <a:lnTo>
                  <a:pt x="17832084" y="5270650"/>
                </a:lnTo>
                <a:lnTo>
                  <a:pt x="17853862" y="5231395"/>
                </a:lnTo>
                <a:lnTo>
                  <a:pt x="17873826" y="5191040"/>
                </a:lnTo>
                <a:lnTo>
                  <a:pt x="17891921" y="5149639"/>
                </a:lnTo>
                <a:lnTo>
                  <a:pt x="17908093" y="5107248"/>
                </a:lnTo>
                <a:lnTo>
                  <a:pt x="17922287" y="5063921"/>
                </a:lnTo>
                <a:lnTo>
                  <a:pt x="17934448" y="5019713"/>
                </a:lnTo>
                <a:lnTo>
                  <a:pt x="17944521" y="4974679"/>
                </a:lnTo>
                <a:lnTo>
                  <a:pt x="17952451" y="4928875"/>
                </a:lnTo>
                <a:lnTo>
                  <a:pt x="17958183" y="4882354"/>
                </a:lnTo>
                <a:lnTo>
                  <a:pt x="17961663" y="4835171"/>
                </a:lnTo>
                <a:lnTo>
                  <a:pt x="17962835" y="4787383"/>
                </a:lnTo>
                <a:lnTo>
                  <a:pt x="17962835" y="957499"/>
                </a:lnTo>
                <a:lnTo>
                  <a:pt x="17961663" y="909710"/>
                </a:lnTo>
                <a:lnTo>
                  <a:pt x="17958183" y="862528"/>
                </a:lnTo>
                <a:lnTo>
                  <a:pt x="17952451" y="816007"/>
                </a:lnTo>
                <a:lnTo>
                  <a:pt x="17944521" y="770202"/>
                </a:lnTo>
                <a:lnTo>
                  <a:pt x="17934448" y="725169"/>
                </a:lnTo>
                <a:lnTo>
                  <a:pt x="17922287" y="680961"/>
                </a:lnTo>
                <a:lnTo>
                  <a:pt x="17908093" y="637634"/>
                </a:lnTo>
                <a:lnTo>
                  <a:pt x="17891921" y="595243"/>
                </a:lnTo>
                <a:lnTo>
                  <a:pt x="17873826" y="553842"/>
                </a:lnTo>
                <a:lnTo>
                  <a:pt x="17853862" y="513487"/>
                </a:lnTo>
                <a:lnTo>
                  <a:pt x="17832084" y="474231"/>
                </a:lnTo>
                <a:lnTo>
                  <a:pt x="17808549" y="436131"/>
                </a:lnTo>
                <a:lnTo>
                  <a:pt x="17783309" y="399241"/>
                </a:lnTo>
                <a:lnTo>
                  <a:pt x="17756420" y="363615"/>
                </a:lnTo>
                <a:lnTo>
                  <a:pt x="17727938" y="329310"/>
                </a:lnTo>
                <a:lnTo>
                  <a:pt x="17697917" y="296378"/>
                </a:lnTo>
                <a:lnTo>
                  <a:pt x="17666411" y="264876"/>
                </a:lnTo>
                <a:lnTo>
                  <a:pt x="17633476" y="234858"/>
                </a:lnTo>
                <a:lnTo>
                  <a:pt x="17599167" y="206380"/>
                </a:lnTo>
                <a:lnTo>
                  <a:pt x="17563538" y="179495"/>
                </a:lnTo>
                <a:lnTo>
                  <a:pt x="17526645" y="154259"/>
                </a:lnTo>
                <a:lnTo>
                  <a:pt x="17488542" y="130727"/>
                </a:lnTo>
                <a:lnTo>
                  <a:pt x="17449285" y="108953"/>
                </a:lnTo>
                <a:lnTo>
                  <a:pt x="17408927" y="88992"/>
                </a:lnTo>
                <a:lnTo>
                  <a:pt x="17367525" y="70900"/>
                </a:lnTo>
                <a:lnTo>
                  <a:pt x="17325132" y="54731"/>
                </a:lnTo>
                <a:lnTo>
                  <a:pt x="17281804" y="40539"/>
                </a:lnTo>
                <a:lnTo>
                  <a:pt x="17237596" y="28381"/>
                </a:lnTo>
                <a:lnTo>
                  <a:pt x="17192563" y="18310"/>
                </a:lnTo>
                <a:lnTo>
                  <a:pt x="17146759" y="10381"/>
                </a:lnTo>
                <a:lnTo>
                  <a:pt x="17100239" y="4650"/>
                </a:lnTo>
                <a:lnTo>
                  <a:pt x="17053059" y="1171"/>
                </a:lnTo>
                <a:lnTo>
                  <a:pt x="17005272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5" name="object 5"/>
          <p:cNvSpPr/>
          <p:nvPr/>
        </p:nvSpPr>
        <p:spPr>
          <a:xfrm>
            <a:off x="1178024" y="2089868"/>
            <a:ext cx="1361714" cy="482394"/>
          </a:xfrm>
          <a:custGeom>
            <a:avLst/>
            <a:gdLst/>
            <a:ahLst/>
            <a:cxnLst/>
            <a:rect l="l" t="t" r="r" b="b"/>
            <a:pathLst>
              <a:path w="2245995" h="795654">
                <a:moveTo>
                  <a:pt x="2113014" y="0"/>
                </a:moveTo>
                <a:lnTo>
                  <a:pt x="132613" y="0"/>
                </a:lnTo>
                <a:lnTo>
                  <a:pt x="90696" y="6760"/>
                </a:lnTo>
                <a:lnTo>
                  <a:pt x="54292" y="25585"/>
                </a:lnTo>
                <a:lnTo>
                  <a:pt x="25585" y="54290"/>
                </a:lnTo>
                <a:lnTo>
                  <a:pt x="6760" y="90690"/>
                </a:lnTo>
                <a:lnTo>
                  <a:pt x="0" y="132603"/>
                </a:lnTo>
                <a:lnTo>
                  <a:pt x="0" y="663016"/>
                </a:lnTo>
                <a:lnTo>
                  <a:pt x="6760" y="704928"/>
                </a:lnTo>
                <a:lnTo>
                  <a:pt x="25585" y="741329"/>
                </a:lnTo>
                <a:lnTo>
                  <a:pt x="54292" y="770034"/>
                </a:lnTo>
                <a:lnTo>
                  <a:pt x="90696" y="788859"/>
                </a:lnTo>
                <a:lnTo>
                  <a:pt x="132613" y="795619"/>
                </a:lnTo>
                <a:lnTo>
                  <a:pt x="2113014" y="795619"/>
                </a:lnTo>
                <a:lnTo>
                  <a:pt x="2154931" y="788859"/>
                </a:lnTo>
                <a:lnTo>
                  <a:pt x="2191335" y="770034"/>
                </a:lnTo>
                <a:lnTo>
                  <a:pt x="2220042" y="741329"/>
                </a:lnTo>
                <a:lnTo>
                  <a:pt x="2238867" y="704928"/>
                </a:lnTo>
                <a:lnTo>
                  <a:pt x="2245627" y="663016"/>
                </a:lnTo>
                <a:lnTo>
                  <a:pt x="2245627" y="132603"/>
                </a:lnTo>
                <a:lnTo>
                  <a:pt x="2238867" y="90690"/>
                </a:lnTo>
                <a:lnTo>
                  <a:pt x="2220042" y="54290"/>
                </a:lnTo>
                <a:lnTo>
                  <a:pt x="2191335" y="25585"/>
                </a:lnTo>
                <a:lnTo>
                  <a:pt x="2154931" y="6760"/>
                </a:lnTo>
                <a:lnTo>
                  <a:pt x="2113014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6" name="object 6"/>
          <p:cNvSpPr txBox="1"/>
          <p:nvPr/>
        </p:nvSpPr>
        <p:spPr>
          <a:xfrm>
            <a:off x="1423272" y="2128568"/>
            <a:ext cx="874315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2183" b="1" spc="12" dirty="0"/>
              <a:t>parser</a:t>
            </a:r>
            <a:endParaRPr sz="2183"/>
          </a:p>
        </p:txBody>
      </p:sp>
      <p:sp>
        <p:nvSpPr>
          <p:cNvPr id="7" name="object 7"/>
          <p:cNvSpPr/>
          <p:nvPr/>
        </p:nvSpPr>
        <p:spPr>
          <a:xfrm>
            <a:off x="3077443" y="2089868"/>
            <a:ext cx="1361714" cy="482394"/>
          </a:xfrm>
          <a:custGeom>
            <a:avLst/>
            <a:gdLst/>
            <a:ahLst/>
            <a:cxnLst/>
            <a:rect l="l" t="t" r="r" b="b"/>
            <a:pathLst>
              <a:path w="2245995" h="795654">
                <a:moveTo>
                  <a:pt x="2113014" y="0"/>
                </a:moveTo>
                <a:lnTo>
                  <a:pt x="132603" y="0"/>
                </a:lnTo>
                <a:lnTo>
                  <a:pt x="90690" y="6760"/>
                </a:lnTo>
                <a:lnTo>
                  <a:pt x="54290" y="25585"/>
                </a:lnTo>
                <a:lnTo>
                  <a:pt x="25585" y="54290"/>
                </a:lnTo>
                <a:lnTo>
                  <a:pt x="6760" y="90690"/>
                </a:lnTo>
                <a:lnTo>
                  <a:pt x="0" y="132603"/>
                </a:lnTo>
                <a:lnTo>
                  <a:pt x="0" y="663016"/>
                </a:lnTo>
                <a:lnTo>
                  <a:pt x="6760" y="704928"/>
                </a:lnTo>
                <a:lnTo>
                  <a:pt x="25585" y="741329"/>
                </a:lnTo>
                <a:lnTo>
                  <a:pt x="54290" y="770034"/>
                </a:lnTo>
                <a:lnTo>
                  <a:pt x="90690" y="788859"/>
                </a:lnTo>
                <a:lnTo>
                  <a:pt x="132603" y="795619"/>
                </a:lnTo>
                <a:lnTo>
                  <a:pt x="2113014" y="795619"/>
                </a:lnTo>
                <a:lnTo>
                  <a:pt x="2154926" y="788859"/>
                </a:lnTo>
                <a:lnTo>
                  <a:pt x="2191327" y="770034"/>
                </a:lnTo>
                <a:lnTo>
                  <a:pt x="2220032" y="741329"/>
                </a:lnTo>
                <a:lnTo>
                  <a:pt x="2238857" y="704928"/>
                </a:lnTo>
                <a:lnTo>
                  <a:pt x="2245617" y="663016"/>
                </a:lnTo>
                <a:lnTo>
                  <a:pt x="2245617" y="132603"/>
                </a:lnTo>
                <a:lnTo>
                  <a:pt x="2238857" y="90690"/>
                </a:lnTo>
                <a:lnTo>
                  <a:pt x="2220032" y="54290"/>
                </a:lnTo>
                <a:lnTo>
                  <a:pt x="2191327" y="25585"/>
                </a:lnTo>
                <a:lnTo>
                  <a:pt x="2154926" y="6760"/>
                </a:lnTo>
                <a:lnTo>
                  <a:pt x="2113014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8" name="object 8"/>
          <p:cNvSpPr txBox="1"/>
          <p:nvPr/>
        </p:nvSpPr>
        <p:spPr>
          <a:xfrm>
            <a:off x="3446989" y="2128568"/>
            <a:ext cx="625611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2183" b="1" spc="12" dirty="0"/>
              <a:t>filter</a:t>
            </a:r>
            <a:endParaRPr sz="2183"/>
          </a:p>
        </p:txBody>
      </p:sp>
      <p:sp>
        <p:nvSpPr>
          <p:cNvPr id="9" name="object 9"/>
          <p:cNvSpPr/>
          <p:nvPr/>
        </p:nvSpPr>
        <p:spPr>
          <a:xfrm>
            <a:off x="4683835" y="3175149"/>
            <a:ext cx="1361714" cy="482394"/>
          </a:xfrm>
          <a:custGeom>
            <a:avLst/>
            <a:gdLst/>
            <a:ahLst/>
            <a:cxnLst/>
            <a:rect l="l" t="t" r="r" b="b"/>
            <a:pathLst>
              <a:path w="2245995" h="795654">
                <a:moveTo>
                  <a:pt x="2113024" y="0"/>
                </a:moveTo>
                <a:lnTo>
                  <a:pt x="132613" y="0"/>
                </a:lnTo>
                <a:lnTo>
                  <a:pt x="90696" y="6760"/>
                </a:lnTo>
                <a:lnTo>
                  <a:pt x="54292" y="25585"/>
                </a:lnTo>
                <a:lnTo>
                  <a:pt x="25585" y="54290"/>
                </a:lnTo>
                <a:lnTo>
                  <a:pt x="6760" y="90690"/>
                </a:lnTo>
                <a:lnTo>
                  <a:pt x="0" y="132603"/>
                </a:lnTo>
                <a:lnTo>
                  <a:pt x="0" y="663016"/>
                </a:lnTo>
                <a:lnTo>
                  <a:pt x="6760" y="704933"/>
                </a:lnTo>
                <a:lnTo>
                  <a:pt x="25585" y="741337"/>
                </a:lnTo>
                <a:lnTo>
                  <a:pt x="54292" y="770044"/>
                </a:lnTo>
                <a:lnTo>
                  <a:pt x="90696" y="788869"/>
                </a:lnTo>
                <a:lnTo>
                  <a:pt x="132613" y="795630"/>
                </a:lnTo>
                <a:lnTo>
                  <a:pt x="2113024" y="795630"/>
                </a:lnTo>
                <a:lnTo>
                  <a:pt x="2154937" y="788869"/>
                </a:lnTo>
                <a:lnTo>
                  <a:pt x="2191337" y="770044"/>
                </a:lnTo>
                <a:lnTo>
                  <a:pt x="2220042" y="741337"/>
                </a:lnTo>
                <a:lnTo>
                  <a:pt x="2238867" y="704933"/>
                </a:lnTo>
                <a:lnTo>
                  <a:pt x="2245627" y="663016"/>
                </a:lnTo>
                <a:lnTo>
                  <a:pt x="2245627" y="132603"/>
                </a:lnTo>
                <a:lnTo>
                  <a:pt x="2238867" y="90690"/>
                </a:lnTo>
                <a:lnTo>
                  <a:pt x="2220042" y="54290"/>
                </a:lnTo>
                <a:lnTo>
                  <a:pt x="2191337" y="25585"/>
                </a:lnTo>
                <a:lnTo>
                  <a:pt x="2154937" y="6760"/>
                </a:lnTo>
                <a:lnTo>
                  <a:pt x="2113024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0" name="object 10"/>
          <p:cNvSpPr txBox="1"/>
          <p:nvPr/>
        </p:nvSpPr>
        <p:spPr>
          <a:xfrm>
            <a:off x="5115396" y="3213849"/>
            <a:ext cx="501644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2183" b="1" spc="-15" dirty="0"/>
              <a:t>join</a:t>
            </a:r>
            <a:endParaRPr sz="2183"/>
          </a:p>
        </p:txBody>
      </p:sp>
      <p:sp>
        <p:nvSpPr>
          <p:cNvPr id="11" name="object 11"/>
          <p:cNvSpPr/>
          <p:nvPr/>
        </p:nvSpPr>
        <p:spPr>
          <a:xfrm>
            <a:off x="6367962" y="3175149"/>
            <a:ext cx="1361714" cy="482394"/>
          </a:xfrm>
          <a:custGeom>
            <a:avLst/>
            <a:gdLst/>
            <a:ahLst/>
            <a:cxnLst/>
            <a:rect l="l" t="t" r="r" b="b"/>
            <a:pathLst>
              <a:path w="2245995" h="795654">
                <a:moveTo>
                  <a:pt x="2113024" y="0"/>
                </a:moveTo>
                <a:lnTo>
                  <a:pt x="132561" y="0"/>
                </a:lnTo>
                <a:lnTo>
                  <a:pt x="90669" y="6760"/>
                </a:lnTo>
                <a:lnTo>
                  <a:pt x="54281" y="25585"/>
                </a:lnTo>
                <a:lnTo>
                  <a:pt x="25582" y="54290"/>
                </a:lnTo>
                <a:lnTo>
                  <a:pt x="6760" y="90690"/>
                </a:lnTo>
                <a:lnTo>
                  <a:pt x="0" y="132603"/>
                </a:lnTo>
                <a:lnTo>
                  <a:pt x="0" y="663016"/>
                </a:lnTo>
                <a:lnTo>
                  <a:pt x="6760" y="704933"/>
                </a:lnTo>
                <a:lnTo>
                  <a:pt x="25582" y="741337"/>
                </a:lnTo>
                <a:lnTo>
                  <a:pt x="54281" y="770044"/>
                </a:lnTo>
                <a:lnTo>
                  <a:pt x="90669" y="788869"/>
                </a:lnTo>
                <a:lnTo>
                  <a:pt x="132561" y="795630"/>
                </a:lnTo>
                <a:lnTo>
                  <a:pt x="2113024" y="795630"/>
                </a:lnTo>
                <a:lnTo>
                  <a:pt x="2154916" y="788869"/>
                </a:lnTo>
                <a:lnTo>
                  <a:pt x="2191305" y="770044"/>
                </a:lnTo>
                <a:lnTo>
                  <a:pt x="2220003" y="741337"/>
                </a:lnTo>
                <a:lnTo>
                  <a:pt x="2238826" y="704933"/>
                </a:lnTo>
                <a:lnTo>
                  <a:pt x="2245586" y="663016"/>
                </a:lnTo>
                <a:lnTo>
                  <a:pt x="2245586" y="132603"/>
                </a:lnTo>
                <a:lnTo>
                  <a:pt x="2238826" y="90690"/>
                </a:lnTo>
                <a:lnTo>
                  <a:pt x="2220003" y="54290"/>
                </a:lnTo>
                <a:lnTo>
                  <a:pt x="2191305" y="25585"/>
                </a:lnTo>
                <a:lnTo>
                  <a:pt x="2154916" y="6760"/>
                </a:lnTo>
                <a:lnTo>
                  <a:pt x="2113024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2" name="object 12"/>
          <p:cNvSpPr txBox="1"/>
          <p:nvPr/>
        </p:nvSpPr>
        <p:spPr>
          <a:xfrm>
            <a:off x="6827876" y="3213849"/>
            <a:ext cx="445050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2183" b="1" spc="-6" dirty="0"/>
              <a:t>udf</a:t>
            </a:r>
            <a:endParaRPr sz="2183"/>
          </a:p>
        </p:txBody>
      </p:sp>
      <p:sp>
        <p:nvSpPr>
          <p:cNvPr id="13" name="object 13"/>
          <p:cNvSpPr/>
          <p:nvPr/>
        </p:nvSpPr>
        <p:spPr>
          <a:xfrm>
            <a:off x="9736142" y="3175149"/>
            <a:ext cx="1361714" cy="482394"/>
          </a:xfrm>
          <a:custGeom>
            <a:avLst/>
            <a:gdLst/>
            <a:ahLst/>
            <a:cxnLst/>
            <a:rect l="l" t="t" r="r" b="b"/>
            <a:pathLst>
              <a:path w="2245994" h="795654">
                <a:moveTo>
                  <a:pt x="2113024" y="0"/>
                </a:moveTo>
                <a:lnTo>
                  <a:pt x="132561" y="0"/>
                </a:lnTo>
                <a:lnTo>
                  <a:pt x="90669" y="6760"/>
                </a:lnTo>
                <a:lnTo>
                  <a:pt x="54281" y="25585"/>
                </a:lnTo>
                <a:lnTo>
                  <a:pt x="25582" y="54290"/>
                </a:lnTo>
                <a:lnTo>
                  <a:pt x="6760" y="90690"/>
                </a:lnTo>
                <a:lnTo>
                  <a:pt x="0" y="132603"/>
                </a:lnTo>
                <a:lnTo>
                  <a:pt x="0" y="663016"/>
                </a:lnTo>
                <a:lnTo>
                  <a:pt x="6760" y="704933"/>
                </a:lnTo>
                <a:lnTo>
                  <a:pt x="25582" y="741337"/>
                </a:lnTo>
                <a:lnTo>
                  <a:pt x="54281" y="770044"/>
                </a:lnTo>
                <a:lnTo>
                  <a:pt x="90669" y="788869"/>
                </a:lnTo>
                <a:lnTo>
                  <a:pt x="132561" y="795630"/>
                </a:lnTo>
                <a:lnTo>
                  <a:pt x="2113024" y="795630"/>
                </a:lnTo>
                <a:lnTo>
                  <a:pt x="2154916" y="788869"/>
                </a:lnTo>
                <a:lnTo>
                  <a:pt x="2191305" y="770044"/>
                </a:lnTo>
                <a:lnTo>
                  <a:pt x="2220003" y="741337"/>
                </a:lnTo>
                <a:lnTo>
                  <a:pt x="2238826" y="704933"/>
                </a:lnTo>
                <a:lnTo>
                  <a:pt x="2245586" y="663016"/>
                </a:lnTo>
                <a:lnTo>
                  <a:pt x="2245586" y="132603"/>
                </a:lnTo>
                <a:lnTo>
                  <a:pt x="2238826" y="90690"/>
                </a:lnTo>
                <a:lnTo>
                  <a:pt x="2220003" y="54290"/>
                </a:lnTo>
                <a:lnTo>
                  <a:pt x="2191305" y="25585"/>
                </a:lnTo>
                <a:lnTo>
                  <a:pt x="2154916" y="6760"/>
                </a:lnTo>
                <a:lnTo>
                  <a:pt x="2113024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4" name="object 14"/>
          <p:cNvSpPr txBox="1"/>
          <p:nvPr/>
        </p:nvSpPr>
        <p:spPr>
          <a:xfrm>
            <a:off x="10159880" y="3213849"/>
            <a:ext cx="517428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2183" b="1" spc="21" dirty="0"/>
              <a:t>agg</a:t>
            </a:r>
            <a:endParaRPr sz="2183"/>
          </a:p>
        </p:txBody>
      </p:sp>
      <p:sp>
        <p:nvSpPr>
          <p:cNvPr id="15" name="object 15"/>
          <p:cNvSpPr/>
          <p:nvPr/>
        </p:nvSpPr>
        <p:spPr>
          <a:xfrm>
            <a:off x="1178024" y="4184257"/>
            <a:ext cx="1361714" cy="482394"/>
          </a:xfrm>
          <a:custGeom>
            <a:avLst/>
            <a:gdLst/>
            <a:ahLst/>
            <a:cxnLst/>
            <a:rect l="l" t="t" r="r" b="b"/>
            <a:pathLst>
              <a:path w="2245995" h="795654">
                <a:moveTo>
                  <a:pt x="2113014" y="0"/>
                </a:moveTo>
                <a:lnTo>
                  <a:pt x="132613" y="0"/>
                </a:lnTo>
                <a:lnTo>
                  <a:pt x="90696" y="6760"/>
                </a:lnTo>
                <a:lnTo>
                  <a:pt x="54292" y="25585"/>
                </a:lnTo>
                <a:lnTo>
                  <a:pt x="25585" y="54290"/>
                </a:lnTo>
                <a:lnTo>
                  <a:pt x="6760" y="90690"/>
                </a:lnTo>
                <a:lnTo>
                  <a:pt x="0" y="132603"/>
                </a:lnTo>
                <a:lnTo>
                  <a:pt x="0" y="663016"/>
                </a:lnTo>
                <a:lnTo>
                  <a:pt x="6760" y="704928"/>
                </a:lnTo>
                <a:lnTo>
                  <a:pt x="25585" y="741329"/>
                </a:lnTo>
                <a:lnTo>
                  <a:pt x="54292" y="770034"/>
                </a:lnTo>
                <a:lnTo>
                  <a:pt x="90696" y="788859"/>
                </a:lnTo>
                <a:lnTo>
                  <a:pt x="132613" y="795619"/>
                </a:lnTo>
                <a:lnTo>
                  <a:pt x="2113014" y="795619"/>
                </a:lnTo>
                <a:lnTo>
                  <a:pt x="2154931" y="788859"/>
                </a:lnTo>
                <a:lnTo>
                  <a:pt x="2191335" y="770034"/>
                </a:lnTo>
                <a:lnTo>
                  <a:pt x="2220042" y="741329"/>
                </a:lnTo>
                <a:lnTo>
                  <a:pt x="2238867" y="704928"/>
                </a:lnTo>
                <a:lnTo>
                  <a:pt x="2245627" y="663016"/>
                </a:lnTo>
                <a:lnTo>
                  <a:pt x="2245627" y="132603"/>
                </a:lnTo>
                <a:lnTo>
                  <a:pt x="2238867" y="90690"/>
                </a:lnTo>
                <a:lnTo>
                  <a:pt x="2220042" y="54290"/>
                </a:lnTo>
                <a:lnTo>
                  <a:pt x="2191335" y="25585"/>
                </a:lnTo>
                <a:lnTo>
                  <a:pt x="2154931" y="6760"/>
                </a:lnTo>
                <a:lnTo>
                  <a:pt x="2113014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6" name="object 16"/>
          <p:cNvSpPr txBox="1"/>
          <p:nvPr/>
        </p:nvSpPr>
        <p:spPr>
          <a:xfrm>
            <a:off x="1423272" y="4222957"/>
            <a:ext cx="874315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2183" b="1" spc="12" dirty="0"/>
              <a:t>parser</a:t>
            </a:r>
            <a:endParaRPr sz="2183"/>
          </a:p>
        </p:txBody>
      </p:sp>
      <p:sp>
        <p:nvSpPr>
          <p:cNvPr id="17" name="object 17"/>
          <p:cNvSpPr/>
          <p:nvPr/>
        </p:nvSpPr>
        <p:spPr>
          <a:xfrm>
            <a:off x="3077443" y="4184257"/>
            <a:ext cx="1361714" cy="482394"/>
          </a:xfrm>
          <a:custGeom>
            <a:avLst/>
            <a:gdLst/>
            <a:ahLst/>
            <a:cxnLst/>
            <a:rect l="l" t="t" r="r" b="b"/>
            <a:pathLst>
              <a:path w="2245995" h="795654">
                <a:moveTo>
                  <a:pt x="2113014" y="0"/>
                </a:moveTo>
                <a:lnTo>
                  <a:pt x="132603" y="0"/>
                </a:lnTo>
                <a:lnTo>
                  <a:pt x="90690" y="6760"/>
                </a:lnTo>
                <a:lnTo>
                  <a:pt x="54290" y="25585"/>
                </a:lnTo>
                <a:lnTo>
                  <a:pt x="25585" y="54290"/>
                </a:lnTo>
                <a:lnTo>
                  <a:pt x="6760" y="90690"/>
                </a:lnTo>
                <a:lnTo>
                  <a:pt x="0" y="132603"/>
                </a:lnTo>
                <a:lnTo>
                  <a:pt x="0" y="663016"/>
                </a:lnTo>
                <a:lnTo>
                  <a:pt x="6760" y="704928"/>
                </a:lnTo>
                <a:lnTo>
                  <a:pt x="25585" y="741329"/>
                </a:lnTo>
                <a:lnTo>
                  <a:pt x="54290" y="770034"/>
                </a:lnTo>
                <a:lnTo>
                  <a:pt x="90690" y="788859"/>
                </a:lnTo>
                <a:lnTo>
                  <a:pt x="132603" y="795619"/>
                </a:lnTo>
                <a:lnTo>
                  <a:pt x="2113014" y="795619"/>
                </a:lnTo>
                <a:lnTo>
                  <a:pt x="2154926" y="788859"/>
                </a:lnTo>
                <a:lnTo>
                  <a:pt x="2191327" y="770034"/>
                </a:lnTo>
                <a:lnTo>
                  <a:pt x="2220032" y="741329"/>
                </a:lnTo>
                <a:lnTo>
                  <a:pt x="2238857" y="704928"/>
                </a:lnTo>
                <a:lnTo>
                  <a:pt x="2245617" y="663016"/>
                </a:lnTo>
                <a:lnTo>
                  <a:pt x="2245617" y="132603"/>
                </a:lnTo>
                <a:lnTo>
                  <a:pt x="2238857" y="90690"/>
                </a:lnTo>
                <a:lnTo>
                  <a:pt x="2220032" y="54290"/>
                </a:lnTo>
                <a:lnTo>
                  <a:pt x="2191327" y="25585"/>
                </a:lnTo>
                <a:lnTo>
                  <a:pt x="2154926" y="6760"/>
                </a:lnTo>
                <a:lnTo>
                  <a:pt x="2113014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8" name="object 18"/>
          <p:cNvSpPr txBox="1"/>
          <p:nvPr/>
        </p:nvSpPr>
        <p:spPr>
          <a:xfrm>
            <a:off x="3446989" y="4222957"/>
            <a:ext cx="625611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2183" b="1" spc="12" dirty="0"/>
              <a:t>filter</a:t>
            </a:r>
            <a:endParaRPr sz="2183"/>
          </a:p>
        </p:txBody>
      </p:sp>
      <p:sp>
        <p:nvSpPr>
          <p:cNvPr id="19" name="object 19"/>
          <p:cNvSpPr/>
          <p:nvPr/>
        </p:nvSpPr>
        <p:spPr>
          <a:xfrm>
            <a:off x="8052051" y="3175149"/>
            <a:ext cx="1361714" cy="482394"/>
          </a:xfrm>
          <a:custGeom>
            <a:avLst/>
            <a:gdLst/>
            <a:ahLst/>
            <a:cxnLst/>
            <a:rect l="l" t="t" r="r" b="b"/>
            <a:pathLst>
              <a:path w="2245994" h="795654">
                <a:moveTo>
                  <a:pt x="2113024" y="0"/>
                </a:moveTo>
                <a:lnTo>
                  <a:pt x="132561" y="0"/>
                </a:lnTo>
                <a:lnTo>
                  <a:pt x="90669" y="6760"/>
                </a:lnTo>
                <a:lnTo>
                  <a:pt x="54281" y="25585"/>
                </a:lnTo>
                <a:lnTo>
                  <a:pt x="25582" y="54290"/>
                </a:lnTo>
                <a:lnTo>
                  <a:pt x="6760" y="90690"/>
                </a:lnTo>
                <a:lnTo>
                  <a:pt x="0" y="132603"/>
                </a:lnTo>
                <a:lnTo>
                  <a:pt x="0" y="663016"/>
                </a:lnTo>
                <a:lnTo>
                  <a:pt x="6760" y="704933"/>
                </a:lnTo>
                <a:lnTo>
                  <a:pt x="25582" y="741337"/>
                </a:lnTo>
                <a:lnTo>
                  <a:pt x="54281" y="770044"/>
                </a:lnTo>
                <a:lnTo>
                  <a:pt x="90669" y="788869"/>
                </a:lnTo>
                <a:lnTo>
                  <a:pt x="132561" y="795630"/>
                </a:lnTo>
                <a:lnTo>
                  <a:pt x="2113024" y="795630"/>
                </a:lnTo>
                <a:lnTo>
                  <a:pt x="2154916" y="788869"/>
                </a:lnTo>
                <a:lnTo>
                  <a:pt x="2191305" y="770044"/>
                </a:lnTo>
                <a:lnTo>
                  <a:pt x="2220003" y="741337"/>
                </a:lnTo>
                <a:lnTo>
                  <a:pt x="2238826" y="704933"/>
                </a:lnTo>
                <a:lnTo>
                  <a:pt x="2245586" y="663016"/>
                </a:lnTo>
                <a:lnTo>
                  <a:pt x="2245586" y="132603"/>
                </a:lnTo>
                <a:lnTo>
                  <a:pt x="2238826" y="90690"/>
                </a:lnTo>
                <a:lnTo>
                  <a:pt x="2220003" y="54290"/>
                </a:lnTo>
                <a:lnTo>
                  <a:pt x="2191305" y="25585"/>
                </a:lnTo>
                <a:lnTo>
                  <a:pt x="2154916" y="6760"/>
                </a:lnTo>
                <a:lnTo>
                  <a:pt x="2113024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0" name="object 20"/>
          <p:cNvSpPr txBox="1"/>
          <p:nvPr/>
        </p:nvSpPr>
        <p:spPr>
          <a:xfrm>
            <a:off x="8483613" y="3213849"/>
            <a:ext cx="501644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>
              <a:spcBef>
                <a:spcPts val="76"/>
              </a:spcBef>
            </a:pPr>
            <a:r>
              <a:rPr sz="2183" b="1" spc="-15" dirty="0"/>
              <a:t>join</a:t>
            </a:r>
            <a:endParaRPr sz="2183"/>
          </a:p>
        </p:txBody>
      </p:sp>
      <p:sp>
        <p:nvSpPr>
          <p:cNvPr id="21" name="object 21"/>
          <p:cNvSpPr/>
          <p:nvPr/>
        </p:nvSpPr>
        <p:spPr>
          <a:xfrm>
            <a:off x="2539516" y="2328102"/>
            <a:ext cx="526668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563" y="0"/>
                </a:lnTo>
              </a:path>
            </a:pathLst>
          </a:custGeom>
          <a:ln w="31412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020403" y="2280489"/>
            <a:ext cx="57364" cy="95478"/>
          </a:xfrm>
          <a:custGeom>
            <a:avLst/>
            <a:gdLst/>
            <a:ahLst/>
            <a:cxnLst/>
            <a:rect l="l" t="t" r="r" b="b"/>
            <a:pathLst>
              <a:path w="94614" h="157479">
                <a:moveTo>
                  <a:pt x="0" y="0"/>
                </a:moveTo>
                <a:lnTo>
                  <a:pt x="0" y="157063"/>
                </a:lnTo>
                <a:lnTo>
                  <a:pt x="94237" y="78531"/>
                </a:lnTo>
                <a:lnTo>
                  <a:pt x="0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object 23"/>
          <p:cNvSpPr/>
          <p:nvPr/>
        </p:nvSpPr>
        <p:spPr>
          <a:xfrm>
            <a:off x="4438929" y="2328103"/>
            <a:ext cx="917434" cy="839666"/>
          </a:xfrm>
          <a:custGeom>
            <a:avLst/>
            <a:gdLst/>
            <a:ahLst/>
            <a:cxnLst/>
            <a:rect l="l" t="t" r="r" b="b"/>
            <a:pathLst>
              <a:path w="1513204" h="1384935">
                <a:moveTo>
                  <a:pt x="0" y="0"/>
                </a:moveTo>
                <a:lnTo>
                  <a:pt x="1512877" y="1384480"/>
                </a:lnTo>
              </a:path>
            </a:pathLst>
          </a:custGeom>
          <a:ln w="31412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4" name="object 24"/>
          <p:cNvSpPr/>
          <p:nvPr/>
        </p:nvSpPr>
        <p:spPr>
          <a:xfrm>
            <a:off x="5290305" y="3101515"/>
            <a:ext cx="74303" cy="73918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106038" y="0"/>
                </a:moveTo>
                <a:lnTo>
                  <a:pt x="0" y="115870"/>
                </a:lnTo>
                <a:lnTo>
                  <a:pt x="122540" y="121556"/>
                </a:lnTo>
                <a:lnTo>
                  <a:pt x="106038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5" name="object 25"/>
          <p:cNvSpPr/>
          <p:nvPr/>
        </p:nvSpPr>
        <p:spPr>
          <a:xfrm>
            <a:off x="4438928" y="3664763"/>
            <a:ext cx="917049" cy="746883"/>
          </a:xfrm>
          <a:custGeom>
            <a:avLst/>
            <a:gdLst/>
            <a:ahLst/>
            <a:cxnLst/>
            <a:rect l="l" t="t" r="r" b="b"/>
            <a:pathLst>
              <a:path w="1512570" h="1231900">
                <a:moveTo>
                  <a:pt x="0" y="1231515"/>
                </a:moveTo>
                <a:lnTo>
                  <a:pt x="1512168" y="0"/>
                </a:lnTo>
              </a:path>
            </a:pathLst>
          </a:custGeom>
          <a:ln w="31412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6" name="object 26"/>
          <p:cNvSpPr/>
          <p:nvPr/>
        </p:nvSpPr>
        <p:spPr>
          <a:xfrm>
            <a:off x="5290229" y="3656709"/>
            <a:ext cx="74688" cy="73918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0" y="0"/>
                </a:moveTo>
                <a:lnTo>
                  <a:pt x="99180" y="121786"/>
                </a:lnTo>
                <a:lnTo>
                  <a:pt x="122666" y="1382"/>
                </a:lnTo>
                <a:lnTo>
                  <a:pt x="0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7" name="object 27"/>
          <p:cNvSpPr/>
          <p:nvPr/>
        </p:nvSpPr>
        <p:spPr>
          <a:xfrm>
            <a:off x="2539516" y="4411413"/>
            <a:ext cx="526668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563" y="0"/>
                </a:lnTo>
              </a:path>
            </a:pathLst>
          </a:custGeom>
          <a:ln w="31412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8" name="object 28"/>
          <p:cNvSpPr/>
          <p:nvPr/>
        </p:nvSpPr>
        <p:spPr>
          <a:xfrm>
            <a:off x="3020403" y="4363801"/>
            <a:ext cx="57364" cy="95478"/>
          </a:xfrm>
          <a:custGeom>
            <a:avLst/>
            <a:gdLst/>
            <a:ahLst/>
            <a:cxnLst/>
            <a:rect l="l" t="t" r="r" b="b"/>
            <a:pathLst>
              <a:path w="94614" h="157479">
                <a:moveTo>
                  <a:pt x="0" y="0"/>
                </a:moveTo>
                <a:lnTo>
                  <a:pt x="0" y="157063"/>
                </a:lnTo>
                <a:lnTo>
                  <a:pt x="94237" y="78531"/>
                </a:lnTo>
                <a:lnTo>
                  <a:pt x="0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9" name="object 29"/>
          <p:cNvSpPr/>
          <p:nvPr/>
        </p:nvSpPr>
        <p:spPr>
          <a:xfrm>
            <a:off x="6045327" y="3416342"/>
            <a:ext cx="311458" cy="0"/>
          </a:xfrm>
          <a:custGeom>
            <a:avLst/>
            <a:gdLst/>
            <a:ahLst/>
            <a:cxnLst/>
            <a:rect l="l" t="t" r="r" b="b"/>
            <a:pathLst>
              <a:path w="513715">
                <a:moveTo>
                  <a:pt x="0" y="0"/>
                </a:moveTo>
                <a:lnTo>
                  <a:pt x="513204" y="0"/>
                </a:lnTo>
              </a:path>
            </a:pathLst>
          </a:custGeom>
          <a:ln w="31412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0" name="object 30"/>
          <p:cNvSpPr/>
          <p:nvPr/>
        </p:nvSpPr>
        <p:spPr>
          <a:xfrm>
            <a:off x="6310763" y="3368729"/>
            <a:ext cx="57364" cy="95478"/>
          </a:xfrm>
          <a:custGeom>
            <a:avLst/>
            <a:gdLst/>
            <a:ahLst/>
            <a:cxnLst/>
            <a:rect l="l" t="t" r="r" b="b"/>
            <a:pathLst>
              <a:path w="94615" h="157479">
                <a:moveTo>
                  <a:pt x="0" y="0"/>
                </a:moveTo>
                <a:lnTo>
                  <a:pt x="0" y="157063"/>
                </a:lnTo>
                <a:lnTo>
                  <a:pt x="94237" y="78531"/>
                </a:lnTo>
                <a:lnTo>
                  <a:pt x="0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1" name="object 31"/>
          <p:cNvSpPr/>
          <p:nvPr/>
        </p:nvSpPr>
        <p:spPr>
          <a:xfrm>
            <a:off x="7729428" y="3416342"/>
            <a:ext cx="311458" cy="0"/>
          </a:xfrm>
          <a:custGeom>
            <a:avLst/>
            <a:gdLst/>
            <a:ahLst/>
            <a:cxnLst/>
            <a:rect l="l" t="t" r="r" b="b"/>
            <a:pathLst>
              <a:path w="513715">
                <a:moveTo>
                  <a:pt x="0" y="0"/>
                </a:moveTo>
                <a:lnTo>
                  <a:pt x="513203" y="0"/>
                </a:lnTo>
              </a:path>
            </a:pathLst>
          </a:custGeom>
          <a:ln w="31412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2" name="object 32"/>
          <p:cNvSpPr/>
          <p:nvPr/>
        </p:nvSpPr>
        <p:spPr>
          <a:xfrm>
            <a:off x="7994852" y="3368729"/>
            <a:ext cx="57364" cy="95478"/>
          </a:xfrm>
          <a:custGeom>
            <a:avLst/>
            <a:gdLst/>
            <a:ahLst/>
            <a:cxnLst/>
            <a:rect l="l" t="t" r="r" b="b"/>
            <a:pathLst>
              <a:path w="94615" h="157479">
                <a:moveTo>
                  <a:pt x="0" y="0"/>
                </a:moveTo>
                <a:lnTo>
                  <a:pt x="0" y="157063"/>
                </a:lnTo>
                <a:lnTo>
                  <a:pt x="94237" y="78531"/>
                </a:lnTo>
                <a:lnTo>
                  <a:pt x="0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3" name="object 33"/>
          <p:cNvSpPr/>
          <p:nvPr/>
        </p:nvSpPr>
        <p:spPr>
          <a:xfrm>
            <a:off x="9413518" y="3416342"/>
            <a:ext cx="311458" cy="0"/>
          </a:xfrm>
          <a:custGeom>
            <a:avLst/>
            <a:gdLst/>
            <a:ahLst/>
            <a:cxnLst/>
            <a:rect l="l" t="t" r="r" b="b"/>
            <a:pathLst>
              <a:path w="513715">
                <a:moveTo>
                  <a:pt x="0" y="0"/>
                </a:moveTo>
                <a:lnTo>
                  <a:pt x="513203" y="0"/>
                </a:lnTo>
              </a:path>
            </a:pathLst>
          </a:custGeom>
          <a:ln w="31412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4" name="object 34"/>
          <p:cNvSpPr/>
          <p:nvPr/>
        </p:nvSpPr>
        <p:spPr>
          <a:xfrm>
            <a:off x="9678942" y="3368729"/>
            <a:ext cx="57364" cy="95478"/>
          </a:xfrm>
          <a:custGeom>
            <a:avLst/>
            <a:gdLst/>
            <a:ahLst/>
            <a:cxnLst/>
            <a:rect l="l" t="t" r="r" b="b"/>
            <a:pathLst>
              <a:path w="94615" h="157479">
                <a:moveTo>
                  <a:pt x="0" y="0"/>
                </a:moveTo>
                <a:lnTo>
                  <a:pt x="0" y="157063"/>
                </a:lnTo>
                <a:lnTo>
                  <a:pt x="94237" y="78531"/>
                </a:lnTo>
                <a:lnTo>
                  <a:pt x="0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5" name="object 35"/>
          <p:cNvSpPr/>
          <p:nvPr/>
        </p:nvSpPr>
        <p:spPr>
          <a:xfrm>
            <a:off x="429190" y="2328102"/>
            <a:ext cx="719164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5839" y="0"/>
                </a:lnTo>
              </a:path>
            </a:pathLst>
          </a:custGeom>
          <a:ln w="62825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6" name="object 36"/>
          <p:cNvSpPr/>
          <p:nvPr/>
        </p:nvSpPr>
        <p:spPr>
          <a:xfrm>
            <a:off x="1014913" y="2213912"/>
            <a:ext cx="163236" cy="228685"/>
          </a:xfrm>
          <a:custGeom>
            <a:avLst/>
            <a:gdLst/>
            <a:ahLst/>
            <a:cxnLst/>
            <a:rect l="l" t="t" r="r" b="b"/>
            <a:pathLst>
              <a:path w="269239" h="377189">
                <a:moveTo>
                  <a:pt x="28438" y="0"/>
                </a:moveTo>
                <a:lnTo>
                  <a:pt x="16872" y="3362"/>
                </a:lnTo>
                <a:lnTo>
                  <a:pt x="7146" y="11176"/>
                </a:lnTo>
                <a:lnTo>
                  <a:pt x="1219" y="22149"/>
                </a:lnTo>
                <a:lnTo>
                  <a:pt x="0" y="34128"/>
                </a:lnTo>
                <a:lnTo>
                  <a:pt x="3359" y="45691"/>
                </a:lnTo>
                <a:lnTo>
                  <a:pt x="11167" y="55415"/>
                </a:lnTo>
                <a:lnTo>
                  <a:pt x="170691" y="188343"/>
                </a:lnTo>
                <a:lnTo>
                  <a:pt x="11167" y="321271"/>
                </a:lnTo>
                <a:lnTo>
                  <a:pt x="3359" y="330998"/>
                </a:lnTo>
                <a:lnTo>
                  <a:pt x="0" y="342564"/>
                </a:lnTo>
                <a:lnTo>
                  <a:pt x="1219" y="354546"/>
                </a:lnTo>
                <a:lnTo>
                  <a:pt x="7146" y="365521"/>
                </a:lnTo>
                <a:lnTo>
                  <a:pt x="16872" y="373335"/>
                </a:lnTo>
                <a:lnTo>
                  <a:pt x="28438" y="376696"/>
                </a:lnTo>
                <a:lnTo>
                  <a:pt x="40421" y="375475"/>
                </a:lnTo>
                <a:lnTo>
                  <a:pt x="51396" y="369542"/>
                </a:lnTo>
                <a:lnTo>
                  <a:pt x="268824" y="188343"/>
                </a:lnTo>
                <a:lnTo>
                  <a:pt x="51396" y="7145"/>
                </a:lnTo>
                <a:lnTo>
                  <a:pt x="40421" y="1218"/>
                </a:lnTo>
                <a:lnTo>
                  <a:pt x="28438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7" name="object 37"/>
          <p:cNvSpPr/>
          <p:nvPr/>
        </p:nvSpPr>
        <p:spPr>
          <a:xfrm>
            <a:off x="429190" y="4411413"/>
            <a:ext cx="719164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5839" y="0"/>
                </a:lnTo>
              </a:path>
            </a:pathLst>
          </a:custGeom>
          <a:ln w="62825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8" name="object 38"/>
          <p:cNvSpPr/>
          <p:nvPr/>
        </p:nvSpPr>
        <p:spPr>
          <a:xfrm>
            <a:off x="1014913" y="4297224"/>
            <a:ext cx="163236" cy="228685"/>
          </a:xfrm>
          <a:custGeom>
            <a:avLst/>
            <a:gdLst/>
            <a:ahLst/>
            <a:cxnLst/>
            <a:rect l="l" t="t" r="r" b="b"/>
            <a:pathLst>
              <a:path w="269239" h="377190">
                <a:moveTo>
                  <a:pt x="28438" y="0"/>
                </a:moveTo>
                <a:lnTo>
                  <a:pt x="16872" y="3361"/>
                </a:lnTo>
                <a:lnTo>
                  <a:pt x="7146" y="11175"/>
                </a:lnTo>
                <a:lnTo>
                  <a:pt x="1219" y="22148"/>
                </a:lnTo>
                <a:lnTo>
                  <a:pt x="0" y="34127"/>
                </a:lnTo>
                <a:lnTo>
                  <a:pt x="3359" y="45689"/>
                </a:lnTo>
                <a:lnTo>
                  <a:pt x="11167" y="55414"/>
                </a:lnTo>
                <a:lnTo>
                  <a:pt x="170691" y="188342"/>
                </a:lnTo>
                <a:lnTo>
                  <a:pt x="11167" y="321280"/>
                </a:lnTo>
                <a:lnTo>
                  <a:pt x="3359" y="331001"/>
                </a:lnTo>
                <a:lnTo>
                  <a:pt x="0" y="342564"/>
                </a:lnTo>
                <a:lnTo>
                  <a:pt x="1219" y="354545"/>
                </a:lnTo>
                <a:lnTo>
                  <a:pt x="7146" y="365520"/>
                </a:lnTo>
                <a:lnTo>
                  <a:pt x="16872" y="373334"/>
                </a:lnTo>
                <a:lnTo>
                  <a:pt x="28438" y="376695"/>
                </a:lnTo>
                <a:lnTo>
                  <a:pt x="40421" y="375474"/>
                </a:lnTo>
                <a:lnTo>
                  <a:pt x="51396" y="369541"/>
                </a:lnTo>
                <a:lnTo>
                  <a:pt x="268824" y="188342"/>
                </a:lnTo>
                <a:lnTo>
                  <a:pt x="51396" y="7154"/>
                </a:lnTo>
                <a:lnTo>
                  <a:pt x="40421" y="1221"/>
                </a:lnTo>
                <a:lnTo>
                  <a:pt x="28438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39" name="object 39"/>
          <p:cNvSpPr/>
          <p:nvPr/>
        </p:nvSpPr>
        <p:spPr>
          <a:xfrm>
            <a:off x="11097607" y="3416342"/>
            <a:ext cx="646015" cy="0"/>
          </a:xfrm>
          <a:custGeom>
            <a:avLst/>
            <a:gdLst/>
            <a:ahLst/>
            <a:cxnLst/>
            <a:rect l="l" t="t" r="r" b="b"/>
            <a:pathLst>
              <a:path w="1065530">
                <a:moveTo>
                  <a:pt x="0" y="0"/>
                </a:moveTo>
                <a:lnTo>
                  <a:pt x="1065423" y="0"/>
                </a:lnTo>
              </a:path>
            </a:pathLst>
          </a:custGeom>
          <a:ln w="62825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0" name="object 40"/>
          <p:cNvSpPr/>
          <p:nvPr/>
        </p:nvSpPr>
        <p:spPr>
          <a:xfrm>
            <a:off x="11610339" y="3302146"/>
            <a:ext cx="163236" cy="228685"/>
          </a:xfrm>
          <a:custGeom>
            <a:avLst/>
            <a:gdLst/>
            <a:ahLst/>
            <a:cxnLst/>
            <a:rect l="l" t="t" r="r" b="b"/>
            <a:pathLst>
              <a:path w="269240" h="377189">
                <a:moveTo>
                  <a:pt x="28441" y="0"/>
                </a:moveTo>
                <a:lnTo>
                  <a:pt x="16877" y="3361"/>
                </a:lnTo>
                <a:lnTo>
                  <a:pt x="7159" y="11175"/>
                </a:lnTo>
                <a:lnTo>
                  <a:pt x="1228" y="22148"/>
                </a:lnTo>
                <a:lnTo>
                  <a:pt x="0" y="34127"/>
                </a:lnTo>
                <a:lnTo>
                  <a:pt x="3345" y="45689"/>
                </a:lnTo>
                <a:lnTo>
                  <a:pt x="11138" y="55414"/>
                </a:lnTo>
                <a:lnTo>
                  <a:pt x="170714" y="188352"/>
                </a:lnTo>
                <a:lnTo>
                  <a:pt x="11138" y="321280"/>
                </a:lnTo>
                <a:lnTo>
                  <a:pt x="3345" y="331001"/>
                </a:lnTo>
                <a:lnTo>
                  <a:pt x="0" y="342564"/>
                </a:lnTo>
                <a:lnTo>
                  <a:pt x="1228" y="354545"/>
                </a:lnTo>
                <a:lnTo>
                  <a:pt x="7159" y="365520"/>
                </a:lnTo>
                <a:lnTo>
                  <a:pt x="16877" y="373334"/>
                </a:lnTo>
                <a:lnTo>
                  <a:pt x="28441" y="376695"/>
                </a:lnTo>
                <a:lnTo>
                  <a:pt x="40437" y="375474"/>
                </a:lnTo>
                <a:lnTo>
                  <a:pt x="51451" y="369541"/>
                </a:lnTo>
                <a:lnTo>
                  <a:pt x="268826" y="188352"/>
                </a:lnTo>
                <a:lnTo>
                  <a:pt x="51451" y="7154"/>
                </a:lnTo>
                <a:lnTo>
                  <a:pt x="40437" y="1221"/>
                </a:lnTo>
                <a:lnTo>
                  <a:pt x="28441" y="0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1" name="object 41"/>
          <p:cNvSpPr txBox="1"/>
          <p:nvPr/>
        </p:nvSpPr>
        <p:spPr>
          <a:xfrm>
            <a:off x="212930" y="2099568"/>
            <a:ext cx="320313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流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3566" y="4210933"/>
            <a:ext cx="320313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流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62290" y="5922054"/>
            <a:ext cx="1234282" cy="376726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>
              <a:spcBef>
                <a:spcPts val="64"/>
              </a:spcBef>
            </a:pPr>
            <a:r>
              <a:rPr sz="2395" spc="3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静态数据</a:t>
            </a:r>
            <a:endParaRPr sz="2395">
              <a:latin typeface="Noto Sans CJK JP Regular"/>
              <a:cs typeface="Noto Sans CJK JP Regular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879305" y="3765469"/>
            <a:ext cx="0" cy="2183671"/>
          </a:xfrm>
          <a:custGeom>
            <a:avLst/>
            <a:gdLst/>
            <a:ahLst/>
            <a:cxnLst/>
            <a:rect l="l" t="t" r="r" b="b"/>
            <a:pathLst>
              <a:path h="3601720">
                <a:moveTo>
                  <a:pt x="0" y="3601157"/>
                </a:moveTo>
                <a:lnTo>
                  <a:pt x="0" y="0"/>
                </a:lnTo>
              </a:path>
            </a:pathLst>
          </a:custGeom>
          <a:ln w="62825">
            <a:solidFill>
              <a:srgbClr val="00B3FF"/>
            </a:solidFill>
          </a:ln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45" name="object 45"/>
          <p:cNvSpPr/>
          <p:nvPr/>
        </p:nvSpPr>
        <p:spPr>
          <a:xfrm>
            <a:off x="8793750" y="3727671"/>
            <a:ext cx="171321" cy="17132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113" y="0"/>
                </a:moveTo>
                <a:lnTo>
                  <a:pt x="4049" y="234987"/>
                </a:lnTo>
                <a:lnTo>
                  <a:pt x="0" y="246792"/>
                </a:lnTo>
                <a:lnTo>
                  <a:pt x="790" y="258808"/>
                </a:lnTo>
                <a:lnTo>
                  <a:pt x="6037" y="269655"/>
                </a:lnTo>
                <a:lnTo>
                  <a:pt x="15357" y="277949"/>
                </a:lnTo>
                <a:lnTo>
                  <a:pt x="27160" y="281978"/>
                </a:lnTo>
                <a:lnTo>
                  <a:pt x="39179" y="281193"/>
                </a:lnTo>
                <a:lnTo>
                  <a:pt x="50019" y="275958"/>
                </a:lnTo>
                <a:lnTo>
                  <a:pt x="58288" y="266641"/>
                </a:lnTo>
                <a:lnTo>
                  <a:pt x="141113" y="124676"/>
                </a:lnTo>
                <a:lnTo>
                  <a:pt x="213834" y="124676"/>
                </a:lnTo>
                <a:lnTo>
                  <a:pt x="141113" y="0"/>
                </a:lnTo>
                <a:close/>
              </a:path>
              <a:path w="282575" h="282575">
                <a:moveTo>
                  <a:pt x="213834" y="124676"/>
                </a:moveTo>
                <a:lnTo>
                  <a:pt x="141113" y="124676"/>
                </a:lnTo>
                <a:lnTo>
                  <a:pt x="223937" y="266641"/>
                </a:lnTo>
                <a:lnTo>
                  <a:pt x="232206" y="275958"/>
                </a:lnTo>
                <a:lnTo>
                  <a:pt x="243047" y="281193"/>
                </a:lnTo>
                <a:lnTo>
                  <a:pt x="255065" y="281978"/>
                </a:lnTo>
                <a:lnTo>
                  <a:pt x="266868" y="277949"/>
                </a:lnTo>
                <a:lnTo>
                  <a:pt x="276174" y="269655"/>
                </a:lnTo>
                <a:lnTo>
                  <a:pt x="281396" y="258808"/>
                </a:lnTo>
                <a:lnTo>
                  <a:pt x="282182" y="246792"/>
                </a:lnTo>
                <a:lnTo>
                  <a:pt x="278177" y="234987"/>
                </a:lnTo>
                <a:lnTo>
                  <a:pt x="213834" y="124676"/>
                </a:lnTo>
                <a:close/>
              </a:path>
            </a:pathLst>
          </a:custGeom>
          <a:solidFill>
            <a:srgbClr val="00B3F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</p:spTree>
    <p:extLst>
      <p:ext uri="{BB962C8B-B14F-4D97-AF65-F5344CB8AC3E}">
        <p14:creationId xmlns:p14="http://schemas.microsoft.com/office/powerpoint/2010/main" val="30055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Template v.2">
  <a:themeElements>
    <a:clrScheme name="Google Enterprise">
      <a:dk1>
        <a:srgbClr val="222222"/>
      </a:dk1>
      <a:lt1>
        <a:srgbClr val="FFFFFF"/>
      </a:lt1>
      <a:dk2>
        <a:srgbClr val="464646"/>
      </a:dk2>
      <a:lt2>
        <a:srgbClr val="6E6E6E"/>
      </a:lt2>
      <a:accent1>
        <a:srgbClr val="3369E8"/>
      </a:accent1>
      <a:accent2>
        <a:srgbClr val="EEB211"/>
      </a:accent2>
      <a:accent3>
        <a:srgbClr val="009925"/>
      </a:accent3>
      <a:accent4>
        <a:srgbClr val="D50F25"/>
      </a:accent4>
      <a:accent5>
        <a:srgbClr val="939393"/>
      </a:accent5>
      <a:accent6>
        <a:srgbClr val="B1B1B1"/>
      </a:accent6>
      <a:hlink>
        <a:srgbClr val="3369E8"/>
      </a:hlink>
      <a:folHlink>
        <a:srgbClr val="336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15544</TotalTime>
  <Words>1331</Words>
  <Application>Microsoft Office PowerPoint</Application>
  <PresentationFormat>自定义</PresentationFormat>
  <Paragraphs>365</Paragraphs>
  <Slides>51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Open Sans</vt:lpstr>
      <vt:lpstr>Wingdings</vt:lpstr>
      <vt:lpstr>PMingLiU</vt:lpstr>
      <vt:lpstr>Noto Sans CJK JP Regular</vt:lpstr>
      <vt:lpstr>Times New Roman</vt:lpstr>
      <vt:lpstr>Arial</vt:lpstr>
      <vt:lpstr>宋体</vt:lpstr>
      <vt:lpstr>Cloud Template v.2</vt:lpstr>
      <vt:lpstr>初识流计算Streaming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典型架构</vt:lpstr>
      <vt:lpstr>流计算</vt:lpstr>
      <vt:lpstr>典型场景</vt:lpstr>
      <vt:lpstr>PowerPoint 演示文稿</vt:lpstr>
      <vt:lpstr>PowerPoint 演示文稿</vt:lpstr>
      <vt:lpstr>PowerPoint 演示文稿</vt:lpstr>
      <vt:lpstr>State of the Streaming World</vt:lpstr>
      <vt:lpstr>State of the Streaming World</vt:lpstr>
      <vt:lpstr>PowerPoint 演示文稿</vt:lpstr>
      <vt:lpstr>PowerPoint 演示文稿</vt:lpstr>
      <vt:lpstr>PowerPoint 演示文稿</vt:lpstr>
      <vt:lpstr>PowerPoint 演示文稿</vt:lpstr>
      <vt:lpstr>Strong Consistency Tools for Reasoning About Time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Streaming 101</vt:lpstr>
      <vt:lpstr>Event Time vs Processing Time Batch vs Streaming Approaches</vt:lpstr>
      <vt:lpstr>Event Time vs Processing Time</vt:lpstr>
      <vt:lpstr>Event Time - When Events Happened Processing Time - When Events Are Processed</vt:lpstr>
      <vt:lpstr>PowerPoint 演示文稿</vt:lpstr>
      <vt:lpstr>Batch vs Streaming</vt:lpstr>
      <vt:lpstr>PowerPoint 演示文稿</vt:lpstr>
      <vt:lpstr>PowerPoint 演示文稿</vt:lpstr>
      <vt:lpstr>PowerPoint 演示文稿</vt:lpstr>
      <vt:lpstr>PowerPoint 演示文稿</vt:lpstr>
      <vt:lpstr>Unordered Unbounded Of Varying Event Time Skew</vt:lpstr>
      <vt:lpstr>Approaches</vt:lpstr>
      <vt:lpstr>Time-Agnostic Processing Approximation Processing Time Windowing Event Time Windowing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Batch</dc:title>
  <dc:creator>yuan</dc:creator>
  <cp:lastModifiedBy>远 远</cp:lastModifiedBy>
  <cp:revision>58</cp:revision>
  <dcterms:modified xsi:type="dcterms:W3CDTF">2018-08-13T13:42:18Z</dcterms:modified>
</cp:coreProperties>
</file>