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使用自定义脚本生成项目代码及文档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使用自定义脚本生成项目代码及文档</a:t>
            </a:r>
          </a:p>
        </p:txBody>
      </p:sp>
      <p:sp>
        <p:nvSpPr>
          <p:cNvPr id="120" name="by:huangkunbin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                                                    by:huangkunbin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安装与使用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安装与使用</a:t>
            </a:r>
          </a:p>
        </p:txBody>
      </p:sp>
      <p:sp>
        <p:nvSpPr>
          <p:cNvPr id="144" name="brew install lua  安装lu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brew install lua  安装lua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brew install luarocks 安装lua包管理器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luarocks install etlua 安装模板库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进入项目根目录下的tools/newgame目录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在proto目录新建定义文件如zjn.lua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lua newgame.lua proto/zjn.lua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njoy it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enjoy it </a:t>
            </a:r>
          </a:p>
        </p:txBody>
      </p:sp>
      <p:sp>
        <p:nvSpPr>
          <p:cNvPr id="147" name="正文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扯点理论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扯点理论</a:t>
            </a:r>
          </a:p>
        </p:txBody>
      </p:sp>
      <p:sp>
        <p:nvSpPr>
          <p:cNvPr id="123" name="DRY 全称:Don't Repeat Yourself (不要重复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DRY 全称:Don't Repeat Yourself (不要重复)</a:t>
            </a:r>
          </a:p>
          <a:p>
            <a:pPr/>
            <a:r>
              <a:t>ETC 全称:Easier To Change (更容易改变 )</a:t>
            </a:r>
          </a:p>
          <a:p>
            <a:pPr/>
            <a:r>
              <a:t>DRY是ETC的一种表现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RY原则不止适用于代码层面，更应该贯彻于整个项目，让同一信息量只在一个地方新增与修改，即可同步于后端、前端、文档等各个地方。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DRY原则不止适用于代码层面，更应该贯彻于整个项目，让同一信息量只在一个地方新增与修改，即可同步于后端、前端、文档等各个地方。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a DSL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 DSL？</a:t>
            </a:r>
          </a:p>
        </p:txBody>
      </p:sp>
      <p:sp>
        <p:nvSpPr>
          <p:cNvPr id="128" name="DSL(Domain Specific Language) 领域专用语言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DSL(Domain Specific Language) 领域专用语言</a:t>
            </a:r>
          </a:p>
          <a:p>
            <a:pPr/>
            <a:r>
              <a:t>为什么不使用json,xml,yaml,toml…？</a:t>
            </a:r>
          </a:p>
          <a:p>
            <a:pPr/>
            <a:r>
              <a:t>通用格式很难简洁地表述特定领域的需求，因此需要使用自定义语法格式，比如数据库领域的SQL语句。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y lua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lua?</a:t>
            </a:r>
          </a:p>
        </p:txBody>
      </p:sp>
      <p:sp>
        <p:nvSpPr>
          <p:cNvPr id="131" name="…此处省略一万字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…此处省略一万字</a:t>
            </a:r>
          </a:p>
          <a:p>
            <a:pPr/>
            <a:r>
              <a:t>函数可省略括号，便于自定义语法结构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20200423180937.jpg" descr="20200423180937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12700"/>
            <a:ext cx="12954000" cy="9715500"/>
          </a:xfrm>
          <a:prstGeom prst="rect">
            <a:avLst/>
          </a:prstGeom>
          <a:ln w="9525">
            <a:round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目前可生成文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目前可生成文件</a:t>
            </a:r>
          </a:p>
        </p:txBody>
      </p:sp>
      <p:sp>
        <p:nvSpPr>
          <p:cNvPr id="136" name="消息请求与返回结构类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964"/>
            </a:pPr>
            <a:r>
              <a:t>消息请求与返回结构类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handler函数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机器人handler函数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消息ID静态文件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自定义类文件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接口markdown文档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…前端代码？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目前支持的关键字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目前支持的关键字</a:t>
            </a:r>
          </a:p>
        </p:txBody>
      </p:sp>
      <p:sp>
        <p:nvSpPr>
          <p:cNvPr id="139" name="mod 定义游戏模块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1135" indent="-191135" defTabSz="251206">
              <a:spcBef>
                <a:spcPts val="1800"/>
              </a:spcBef>
              <a:defRPr sz="1634"/>
            </a:pPr>
            <a:r>
              <a:t>mod 定义游戏模块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api 定义handler函数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req 定义请求数据接口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res 定义返回数据接口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int 定义int类型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long 定义long类型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String 定义String类型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Integer 定义Integer类型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Long 定义Long类型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list(T) 定义List类型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class 定义自定义类型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class.T 使用自定义类型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20200423203623.jpg" descr="2020042320362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3175" y="2008296"/>
            <a:ext cx="13004800" cy="57370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