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E039D-91CC-4B14-AAA0-E01C65004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5F57C-5C68-4B91-8B91-D73F99578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AED23-B83D-4978-A7E5-31E0B443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A1DC3-8F96-4A4E-A6ED-246B8769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54CEE-E90B-4A02-9B33-A2B10678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A15F8-749A-4A77-9BF1-4563CBD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68469-6052-469B-B781-45BC2BA2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13178-DCD8-45D7-9C4D-DD1BA4CB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1029D-A6F8-47BF-98E4-65CD57DE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F5411-CFE9-45E1-95A4-5135AE1D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F2B2F-4EAD-40E5-AF12-3738ED6B1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913C73-760D-4066-80AD-C69D03CB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D5525-7FC9-4874-BC12-86FD6B41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9FD2-CFF9-40FE-94A5-CD4F329B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51015-E39A-4A61-87D1-A5BA1D4A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CF81-7393-406F-A169-2DB06A11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25941-E6BF-435E-870A-0987AEA3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C1662-8BF5-4856-886A-716C9261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0F777-7325-4B92-8C84-BBB55821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C4D5B-3B6B-402E-9109-D632C38E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7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223B6-3492-4A35-8E8C-D081E403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866D0C-3EAA-4992-8579-CB00EE25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06EF1-EBC1-4E80-89ED-9C642304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7AC89-CC23-4EEE-ADF5-C7C1783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46992-B9EB-443B-B60E-0B245457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FC67D-E611-4284-AB18-456BF103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F7226-2516-480F-A1D4-A01A3D2DF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084EB-BA05-4BE6-86B6-66C37018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0F79E-B4FD-49E3-AF85-4F2AB66D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BDFF2-1662-4437-8FE1-B41C8AE7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F2A21-BCE2-4F37-8C93-70609AF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534E8-6FFD-4DED-A02A-CAB0DC44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EE6BD-CFC5-477A-8B4D-DCEDFC4F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EB02D-C6F6-465C-962A-F2051C931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645DA-D501-4317-AB93-00B3DE1F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6DE32-8145-4E48-88A3-C9335EB8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49F6F-B979-4309-B634-1B0B0A2A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010CE-FBAC-44CF-AC51-A8FB131D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10E026-A569-4AE8-943C-BF87E78F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78F8C-C39C-4EC1-A31F-99C138BD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B25846-BFD1-434D-A0C6-B7980B61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1A4782-0AF5-4E69-AE04-68241788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A26AB-D0FB-4B88-9C77-F6412EDE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4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B6023D-0493-46D2-85B2-0E61A65D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82EDB-4978-4E3D-A4B5-052D9A16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432C23-5DBD-4849-B42B-8EE55779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100D-F1FB-46E0-AA26-9FC0148E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F238B-BBD8-4F4F-B779-E947AC79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8E560-C63D-4F7F-A777-C87AB2B53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7CD4F-3793-4861-8A81-27E80178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11C8D-D451-49C5-94A7-830EBB2D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6D9D4-E628-454D-8792-B14FF11F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92EC1-9503-482F-83FF-48301D96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017CC5-99EA-4A55-BEE0-60EB75774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D5695-BB33-4CFD-9D2D-19DEA16E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87F6F-1762-4DFE-97DE-09E02AAC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31248-31C3-4002-9B1F-76D41621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86394-71FF-468A-8147-BFFD3294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1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3A8E85-7742-4600-AE9A-161C54C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74A69-049A-44D4-B11B-C5C3154F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369F9-FC0B-4F06-81E8-150878278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353A-F294-45F5-8691-9A006109BB6B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BCDAC-29D8-4018-8354-C6DB9187A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DE18C-C2BB-4A8F-8DE4-6DCBC7BB9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D6CFB-7D3B-4F05-9B24-7D95BC0D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DBEFCC-284D-47FC-AAC9-9A24D80D7540}"/>
              </a:ext>
            </a:extLst>
          </p:cNvPr>
          <p:cNvSpPr/>
          <p:nvPr/>
        </p:nvSpPr>
        <p:spPr>
          <a:xfrm>
            <a:off x="665825" y="791593"/>
            <a:ext cx="2183906" cy="1313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Voltage sensor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C6AF-16F1-42F7-A28F-8309BD041304}"/>
              </a:ext>
            </a:extLst>
          </p:cNvPr>
          <p:cNvSpPr/>
          <p:nvPr/>
        </p:nvSpPr>
        <p:spPr>
          <a:xfrm>
            <a:off x="4057095" y="791593"/>
            <a:ext cx="2183906" cy="1313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Average filter for Voltage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DD116-0E83-4EA4-943B-DEFA5BA29E62}"/>
              </a:ext>
            </a:extLst>
          </p:cNvPr>
          <p:cNvSpPr/>
          <p:nvPr/>
        </p:nvSpPr>
        <p:spPr>
          <a:xfrm>
            <a:off x="577049" y="3524435"/>
            <a:ext cx="2183906" cy="1313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current sensor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FDC65A-491A-482D-8099-733D59DD67D5}"/>
              </a:ext>
            </a:extLst>
          </p:cNvPr>
          <p:cNvSpPr/>
          <p:nvPr/>
        </p:nvSpPr>
        <p:spPr>
          <a:xfrm>
            <a:off x="3912094" y="3524435"/>
            <a:ext cx="2183906" cy="1313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Average filter for current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48EFA-7923-446A-A929-E496DEBAEA91}"/>
              </a:ext>
            </a:extLst>
          </p:cNvPr>
          <p:cNvSpPr/>
          <p:nvPr/>
        </p:nvSpPr>
        <p:spPr>
          <a:xfrm>
            <a:off x="6961573" y="2105488"/>
            <a:ext cx="2183906" cy="1313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CN" dirty="0" err="1"/>
              <a:t>CC_or_CV_selector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B15B3B-A4DA-431D-B98B-83780E9E7426}"/>
              </a:ext>
            </a:extLst>
          </p:cNvPr>
          <p:cNvSpPr/>
          <p:nvPr/>
        </p:nvSpPr>
        <p:spPr>
          <a:xfrm>
            <a:off x="9635231" y="2115105"/>
            <a:ext cx="2183906" cy="1313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altLang="zh-CN" dirty="0" err="1"/>
              <a:t>Buck_converter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ADAC4B-8334-4F64-9970-8D44CBE0635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49731" y="1448541"/>
            <a:ext cx="1207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E7A03F-52BF-4276-9929-73ADD3BC3AF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760955" y="4181383"/>
            <a:ext cx="1151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36B0B58-BB61-44F6-BD0A-F3DECC0F492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241001" y="1448541"/>
            <a:ext cx="720572" cy="131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EB4787-D014-4092-800D-10567D9B05A0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096000" y="2762436"/>
            <a:ext cx="865573" cy="141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8BC0FA-A932-43AF-8D36-AA232E3727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145479" y="2762436"/>
            <a:ext cx="489752" cy="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388DFF-3987-431C-A700-8818DDE159D8}"/>
              </a:ext>
            </a:extLst>
          </p:cNvPr>
          <p:cNvCxnSpPr>
            <a:stCxn id="9" idx="2"/>
          </p:cNvCxnSpPr>
          <p:nvPr/>
        </p:nvCxnSpPr>
        <p:spPr>
          <a:xfrm>
            <a:off x="10727184" y="3429000"/>
            <a:ext cx="0" cy="255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2932A23-FE38-4132-BA8F-BC38C5EB9510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1669002" y="4838330"/>
            <a:ext cx="9058182" cy="114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7053E63A-6365-4A7D-8585-E7702DCFCD5A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5278144" y="-3333935"/>
            <a:ext cx="1928674" cy="8969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2A5482-151E-4387-ABDB-FC3A81A1247C}"/>
              </a:ext>
            </a:extLst>
          </p:cNvPr>
          <p:cNvCxnSpPr>
            <a:endCxn id="4" idx="0"/>
          </p:cNvCxnSpPr>
          <p:nvPr/>
        </p:nvCxnSpPr>
        <p:spPr>
          <a:xfrm>
            <a:off x="1757777" y="186430"/>
            <a:ext cx="1" cy="60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D17483F-B96B-40DB-993E-D7C8C36C5F80}"/>
              </a:ext>
            </a:extLst>
          </p:cNvPr>
          <p:cNvSpPr txBox="1"/>
          <p:nvPr/>
        </p:nvSpPr>
        <p:spPr>
          <a:xfrm>
            <a:off x="9817223" y="1233374"/>
            <a:ext cx="145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Output voltage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8A135E-D80C-4AF8-A203-0A9F080622DD}"/>
              </a:ext>
            </a:extLst>
          </p:cNvPr>
          <p:cNvSpPr txBox="1"/>
          <p:nvPr/>
        </p:nvSpPr>
        <p:spPr>
          <a:xfrm>
            <a:off x="9294920" y="3622816"/>
            <a:ext cx="14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/>
              <a:t>Current to battery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6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Tom</dc:creator>
  <cp:lastModifiedBy>Huang Tom</cp:lastModifiedBy>
  <cp:revision>2</cp:revision>
  <dcterms:created xsi:type="dcterms:W3CDTF">2021-01-27T05:45:42Z</dcterms:created>
  <dcterms:modified xsi:type="dcterms:W3CDTF">2021-01-27T05:49:57Z</dcterms:modified>
</cp:coreProperties>
</file>