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9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54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5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77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0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9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3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20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E018-20C3-9648-98D2-E781D75AC4A4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19DB-61E2-264E-82D0-9032EC63E3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explus.github.io/doc/mo-kuai/notif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weex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63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</a:t>
            </a:r>
            <a:r>
              <a:rPr kumimoji="1" lang="en-US" altLang="zh-CN" dirty="0" smtClean="0"/>
              <a:t>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内部元素</a:t>
            </a:r>
            <a:r>
              <a:rPr kumimoji="1" lang="en-US" altLang="zh-CN" dirty="0" smtClean="0"/>
              <a:t>header</a:t>
            </a:r>
            <a:r>
              <a:rPr kumimoji="1" lang="zh-CN" altLang="en-US" dirty="0" smtClean="0"/>
              <a:t> 可以实现跟列表一起滚动的头的需求</a:t>
            </a:r>
          </a:p>
          <a:p>
            <a:r>
              <a:rPr kumimoji="1" lang="zh-CN" altLang="en-US" dirty="0" smtClean="0"/>
              <a:t>内部元素只有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header,</a:t>
            </a:r>
            <a:r>
              <a:rPr lang="en-US" altLang="zh-CN" b="1" dirty="0"/>
              <a:t> </a:t>
            </a:r>
            <a:r>
              <a:rPr lang="en-US" altLang="zh-CN" b="1" dirty="0" smtClean="0"/>
              <a:t>refresh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三个</a:t>
            </a:r>
          </a:p>
          <a:p>
            <a:r>
              <a:rPr kumimoji="1" lang="zh-CN" altLang="en-US" dirty="0" smtClean="0"/>
              <a:t>循环主体一定只能放在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上，放在</a:t>
            </a:r>
            <a:r>
              <a:rPr kumimoji="1" lang="en-US" altLang="zh-CN" dirty="0" smtClean="0"/>
              <a:t>div</a:t>
            </a:r>
            <a:r>
              <a:rPr kumimoji="1" lang="zh-CN" altLang="en-US" dirty="0" smtClean="0"/>
              <a:t>上将无法触发回收内存的效果，导致</a:t>
            </a:r>
            <a:r>
              <a:rPr kumimoji="1" lang="en-US" altLang="zh-CN" dirty="0" err="1" smtClean="0"/>
              <a:t>oom</a:t>
            </a:r>
            <a:endParaRPr kumimoji="1" lang="zh-CN" altLang="en-US" dirty="0" smtClean="0"/>
          </a:p>
          <a:p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是重复利用的，因此在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内元素进行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操作无意义，不要设置</a:t>
            </a:r>
            <a:r>
              <a:rPr kumimoji="1" lang="en-US" altLang="zh-CN" dirty="0" smtClean="0"/>
              <a:t>ref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3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</a:t>
            </a:r>
            <a:r>
              <a:rPr kumimoji="1" lang="en-US" altLang="zh-CN" dirty="0" smtClean="0"/>
              <a:t>notify(</a:t>
            </a:r>
            <a:r>
              <a:rPr kumimoji="1" lang="zh-CN" altLang="en-US" dirty="0" smtClean="0"/>
              <a:t>请详细研究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非常有用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通信利器，作用相当于</a:t>
            </a:r>
            <a:r>
              <a:rPr kumimoji="1" lang="en-US" altLang="zh-CN" dirty="0" err="1" smtClean="0"/>
              <a:t>vuex</a:t>
            </a:r>
            <a:endParaRPr kumimoji="1" lang="zh-CN" altLang="en-US" dirty="0" smtClean="0"/>
          </a:p>
          <a:p>
            <a:r>
              <a:rPr kumimoji="1" lang="zh-CN" altLang="en-US" dirty="0" smtClean="0"/>
              <a:t>跨页面通信，跨组件通信，一边注册，另一边发送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weexplus.github.io</a:t>
            </a:r>
            <a:r>
              <a:rPr kumimoji="1" lang="en-US" altLang="zh-CN" dirty="0"/>
              <a:t>/doc/</a:t>
            </a:r>
            <a:r>
              <a:rPr kumimoji="1" lang="en-US" altLang="zh-CN" dirty="0" err="1"/>
              <a:t>mo-kuai</a:t>
            </a:r>
            <a:r>
              <a:rPr kumimoji="1" lang="en-US" altLang="zh-CN" dirty="0"/>
              <a:t>/notifytong-77e529.html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10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如何导航（</a:t>
            </a:r>
            <a:r>
              <a:rPr kumimoji="1" lang="en-US" altLang="zh-CN" dirty="0" smtClean="0"/>
              <a:t>navigator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端的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不同，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端的导航使用多页面，</a:t>
            </a:r>
            <a:r>
              <a:rPr kumimoji="1" lang="en-US" altLang="zh-CN" dirty="0" err="1" smtClean="0"/>
              <a:t>vue-touter</a:t>
            </a:r>
            <a:r>
              <a:rPr kumimoji="1" lang="zh-CN" altLang="en-US" dirty="0" smtClean="0"/>
              <a:t>可以使用，但是效果很卡，不建议使用，多个页面堆在一个原生页面内存也无法得到有效释放</a:t>
            </a:r>
          </a:p>
          <a:p>
            <a:r>
              <a:rPr kumimoji="1" lang="zh-CN" altLang="en-US" dirty="0" smtClean="0"/>
              <a:t>请使用</a:t>
            </a:r>
            <a:r>
              <a:rPr kumimoji="1" lang="en-US" altLang="zh-CN" dirty="0" smtClean="0"/>
              <a:t>navigator</a:t>
            </a:r>
            <a:r>
              <a:rPr kumimoji="1" lang="zh-CN" altLang="en-US" dirty="0" smtClean="0"/>
              <a:t>组件</a:t>
            </a:r>
          </a:p>
          <a:p>
            <a:r>
              <a:rPr kumimoji="1" lang="zh-CN" altLang="en-US" dirty="0" smtClean="0"/>
              <a:t>详细请参考</a:t>
            </a:r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weexplus.github.io/doc/mo-kuai/notify.html</a:t>
            </a:r>
            <a:endParaRPr kumimoji="1" lang="zh-CN" altLang="en-US" dirty="0" smtClean="0"/>
          </a:p>
          <a:p>
            <a:r>
              <a:rPr kumimoji="1" lang="zh-CN" altLang="en-US" dirty="0" smtClean="0"/>
              <a:t>页面传值，当前页面向下一个页面请求参数，跨多个页面返回，请着重研究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9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 （</a:t>
            </a:r>
            <a:r>
              <a:rPr kumimoji="1" lang="en-US" altLang="zh-CN" dirty="0" err="1" smtClean="0"/>
              <a:t>pref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其实不能叫</a:t>
            </a:r>
            <a:r>
              <a:rPr kumimoji="1" lang="en-US" altLang="zh-CN" dirty="0" smtClean="0"/>
              <a:t>cookie,</a:t>
            </a:r>
            <a:r>
              <a:rPr kumimoji="1" lang="zh-CN" altLang="en-US" dirty="0" smtClean="0"/>
              <a:t>只是功能相似</a:t>
            </a:r>
          </a:p>
          <a:p>
            <a:r>
              <a:rPr kumimoji="1" lang="zh-CN" altLang="en-US" dirty="0" smtClean="0"/>
              <a:t>只要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不删除，存储的值就会一直存在，存储大小没有上限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65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</a:t>
            </a:r>
            <a:r>
              <a:rPr kumimoji="1" lang="en-US" altLang="zh-CN" dirty="0" smtClean="0"/>
              <a:t>-if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巨坑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慎用</a:t>
            </a:r>
            <a:r>
              <a:rPr kumimoji="1" lang="en-US" altLang="zh-CN" dirty="0" smtClean="0"/>
              <a:t>v-if</a:t>
            </a:r>
            <a:endParaRPr kumimoji="1" lang="zh-CN" altLang="en-US" dirty="0"/>
          </a:p>
          <a:p>
            <a:r>
              <a:rPr kumimoji="1" lang="zh-CN" altLang="en-US" dirty="0" smtClean="0"/>
              <a:t>可惜</a:t>
            </a:r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目前还没有除此之外不占位的隐藏方案，</a:t>
            </a:r>
            <a:r>
              <a:rPr kumimoji="1" lang="en-US" altLang="zh-CN" dirty="0" err="1" smtClean="0"/>
              <a:t>display:none</a:t>
            </a:r>
            <a:r>
              <a:rPr kumimoji="1" lang="zh-CN" altLang="en-US" dirty="0" smtClean="0"/>
              <a:t>不支持</a:t>
            </a:r>
          </a:p>
          <a:p>
            <a:r>
              <a:rPr kumimoji="1" lang="en-US" altLang="zh-CN" dirty="0" smtClean="0"/>
              <a:t>v-if</a:t>
            </a:r>
            <a:r>
              <a:rPr kumimoji="1" lang="zh-CN" altLang="en-US" dirty="0" smtClean="0"/>
              <a:t>在切换的时候，可能出现样式不生效</a:t>
            </a:r>
          </a:p>
          <a:p>
            <a:r>
              <a:rPr kumimoji="1" lang="zh-CN" altLang="en-US" dirty="0" smtClean="0"/>
              <a:t>解决办法，用绑定 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的方式写样式，</a:t>
            </a:r>
            <a:r>
              <a:rPr kumimoji="1" lang="en-US" altLang="zh-CN" dirty="0" smtClean="0"/>
              <a:t>:style={‘width’:100px},</a:t>
            </a:r>
            <a:r>
              <a:rPr kumimoji="1" lang="zh-CN" altLang="en-US" dirty="0" smtClean="0"/>
              <a:t>这样会在切换的时候，触发强制刷新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04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</a:t>
            </a:r>
            <a:r>
              <a:rPr kumimoji="1" lang="en-US" altLang="zh-CN" dirty="0" smtClean="0"/>
              <a:t>z-index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没有</a:t>
            </a:r>
            <a:r>
              <a:rPr kumimoji="1" lang="en-US" altLang="zh-CN" dirty="0" smtClean="0"/>
              <a:t>z-index</a:t>
            </a:r>
            <a:endParaRPr kumimoji="1" lang="zh-CN" altLang="en-US" dirty="0" smtClean="0"/>
          </a:p>
          <a:p>
            <a:r>
              <a:rPr kumimoji="1" lang="zh-CN" altLang="en-US" dirty="0" smtClean="0"/>
              <a:t>实现办法，放在下方的元素会盖在最上面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0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bindx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已支持</a:t>
            </a:r>
            <a:r>
              <a:rPr kumimoji="1" lang="en-US" altLang="zh-CN" dirty="0" err="1" smtClean="0"/>
              <a:t>bindx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是高效的动画解决方案，</a:t>
            </a:r>
            <a:r>
              <a:rPr kumimoji="1" lang="zh-CN" altLang="en-US" dirty="0"/>
              <a:t>具体</a:t>
            </a:r>
            <a:r>
              <a:rPr kumimoji="1" lang="zh-CN" altLang="en-US" dirty="0" smtClean="0"/>
              <a:t>用法请研究官网，如果你觉得用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组件的动画很卡，可以用这个替代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1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如何打包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原理：就是把</a:t>
            </a:r>
            <a:r>
              <a:rPr kumimoji="1" lang="en-US" altLang="zh-CN" dirty="0" err="1" smtClean="0"/>
              <a:t>dist</a:t>
            </a:r>
            <a:r>
              <a:rPr kumimoji="1" lang="zh-CN" altLang="en-US" dirty="0" smtClean="0"/>
              <a:t>目录下的一切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进原生项目对应的位置，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assets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目录，如果</a:t>
            </a:r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插件不生效，你可以手动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过去，然后运行原生项目打包</a:t>
            </a:r>
          </a:p>
          <a:p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快速打包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开启控制台：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dev</a:t>
            </a:r>
            <a:r>
              <a:rPr kumimoji="1" lang="zh-CN" altLang="en-US" dirty="0" smtClean="0"/>
              <a:t> 再开一个：</a:t>
            </a:r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copy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或者断掉</a:t>
            </a:r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（假设已开启），重新再开一次，启动的    过程也会执行一次</a:t>
            </a:r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copy</a:t>
            </a:r>
            <a:endParaRPr kumimoji="1" lang="zh-CN" altLang="en-US" dirty="0" smtClean="0"/>
          </a:p>
          <a:p>
            <a:r>
              <a:rPr kumimoji="1" lang="zh-CN" altLang="en-US" dirty="0" smtClean="0"/>
              <a:t>压缩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打包，</a:t>
            </a:r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运行对应的原生工程打包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8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开发包与生产包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一般修改了原生代码，需要重新安装开发包才能生效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config.json</a:t>
            </a:r>
            <a:r>
              <a:rPr kumimoji="1" lang="zh-CN" altLang="en-US" dirty="0" smtClean="0"/>
              <a:t>  </a:t>
            </a:r>
          </a:p>
          <a:p>
            <a:r>
              <a:rPr kumimoji="1" lang="en-US" altLang="zh-CN" dirty="0" smtClean="0"/>
              <a:t>debug: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就是开发包，会在第一个界面出现设置刷新的按钮，</a:t>
            </a:r>
            <a:r>
              <a:rPr kumimoji="1" lang="en-US" altLang="zh-CN" dirty="0" err="1" smtClean="0"/>
              <a:t>debug:false</a:t>
            </a:r>
            <a:r>
              <a:rPr kumimoji="1" lang="zh-CN" altLang="en-US" dirty="0" smtClean="0"/>
              <a:t> 生产报，不会出现刷新的按钮，</a:t>
            </a:r>
          </a:p>
          <a:p>
            <a:r>
              <a:rPr kumimoji="1" lang="en-US" altLang="zh-CN" dirty="0" err="1" smtClean="0"/>
              <a:t>showerror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控制是否出</a:t>
            </a:r>
            <a:r>
              <a:rPr kumimoji="1" lang="zh-CN" altLang="en-US" dirty="0" smtClean="0"/>
              <a:t>错</a:t>
            </a:r>
            <a:r>
              <a:rPr kumimoji="1" lang="zh-CN" altLang="en-US" dirty="0" smtClean="0"/>
              <a:t>的时候是否</a:t>
            </a:r>
            <a:r>
              <a:rPr kumimoji="1" lang="zh-CN" altLang="en-US" dirty="0" smtClean="0"/>
              <a:t>弹</a:t>
            </a:r>
            <a:r>
              <a:rPr kumimoji="1" lang="zh-CN" altLang="en-US" dirty="0"/>
              <a:t>出红色的界面</a:t>
            </a:r>
            <a:r>
              <a:rPr kumimoji="1" lang="zh-CN" altLang="en-US" dirty="0" smtClean="0"/>
              <a:t>提示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生产包请记得改成</a:t>
            </a:r>
            <a:r>
              <a:rPr kumimoji="1" lang="en-US" altLang="zh-CN" dirty="0" smtClean="0"/>
              <a:t>false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96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生产包和测试时不一样怎么调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改成</a:t>
            </a:r>
            <a:r>
              <a:rPr kumimoji="1" lang="en-US" altLang="zh-CN" dirty="0" smtClean="0"/>
              <a:t>false,</a:t>
            </a:r>
            <a:r>
              <a:rPr kumimoji="1" lang="zh-CN" altLang="en-US" dirty="0" smtClean="0"/>
              <a:t>点击加载默认入口，这样会加载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内部的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，</a:t>
            </a:r>
          </a:p>
          <a:p>
            <a:r>
              <a:rPr kumimoji="1" lang="en-US" altLang="zh-CN" dirty="0" err="1" smtClean="0"/>
              <a:t>debugip</a:t>
            </a:r>
            <a:r>
              <a:rPr kumimoji="1" lang="zh-CN" altLang="en-US" dirty="0" smtClean="0"/>
              <a:t>改为你的电脑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，这时候开启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，就能调试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内部的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不过需要重新安装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才行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0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err="1" smtClean="0"/>
              <a:t>npm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weexplus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g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err="1" smtClean="0"/>
              <a:t>weexplus</a:t>
            </a:r>
            <a:r>
              <a:rPr lang="en-US" altLang="zh-CN" dirty="0" smtClean="0"/>
              <a:t> </a:t>
            </a:r>
            <a:r>
              <a:rPr lang="en-US" altLang="zh-CN" dirty="0"/>
              <a:t>create demo </a:t>
            </a:r>
            <a:r>
              <a:rPr lang="en-US" altLang="zh-CN" dirty="0" err="1"/>
              <a:t>com.test.demo</a:t>
            </a:r>
            <a:r>
              <a:rPr lang="en-US" altLang="zh-CN" dirty="0"/>
              <a:t> </a:t>
            </a:r>
            <a:r>
              <a:rPr lang="en-US" altLang="zh-CN" dirty="0" err="1" smtClean="0"/>
              <a:t>weexdemo</a:t>
            </a:r>
            <a:endParaRPr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60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config.json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的配置文件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每次修改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config.json</a:t>
            </a:r>
            <a:r>
              <a:rPr kumimoji="1" lang="zh-CN" altLang="en-US" dirty="0" smtClean="0"/>
              <a:t>都会自动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到原生项目下去，缺失这个项目会导致原生项目报错</a:t>
            </a:r>
          </a:p>
          <a:p>
            <a:r>
              <a:rPr kumimoji="1" lang="zh-CN" altLang="en-US" dirty="0" smtClean="0"/>
              <a:t>所以请在</a:t>
            </a:r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开启的情况下，修改</a:t>
            </a:r>
            <a:r>
              <a:rPr kumimoji="1" lang="en-US" altLang="zh-CN" dirty="0" err="1" smtClean="0"/>
              <a:t>config.json</a:t>
            </a:r>
            <a:r>
              <a:rPr kumimoji="1" lang="zh-CN" altLang="en-US" dirty="0" smtClean="0"/>
              <a:t>的值，如果改的时候没开，请再开一下，启动的时候会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一次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43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样式绑定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tyle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:style=“{‘width’:100px;’height’:100px}”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lass        :class=“[</a:t>
            </a:r>
            <a:r>
              <a:rPr kumimoji="1" lang="en-US" altLang="zh-CN" dirty="0" err="1" smtClean="0"/>
              <a:t>istrue</a:t>
            </a:r>
            <a:r>
              <a:rPr kumimoji="1" lang="en-US" altLang="zh-CN" dirty="0" smtClean="0"/>
              <a:t>? “</a:t>
            </a:r>
            <a:r>
              <a:rPr kumimoji="1" lang="en-US" altLang="zh-CN" dirty="0" err="1" smtClean="0"/>
              <a:t>classa</a:t>
            </a:r>
            <a:r>
              <a:rPr kumimoji="1" lang="en-US" altLang="zh-CN" dirty="0" smtClean="0"/>
              <a:t>”:”</a:t>
            </a:r>
            <a:r>
              <a:rPr kumimoji="1" lang="en-US" altLang="zh-CN" dirty="0" err="1" smtClean="0"/>
              <a:t>classb</a:t>
            </a:r>
            <a:r>
              <a:rPr kumimoji="1" lang="en-US" altLang="zh-CN" dirty="0" smtClean="0"/>
              <a:t>”]”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0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想让元素出现滚动效果，必须将元素放在</a:t>
            </a:r>
            <a:r>
              <a:rPr kumimoji="1" lang="en-US" altLang="zh-CN" dirty="0" err="1" smtClean="0"/>
              <a:t>scroller</a:t>
            </a:r>
            <a:r>
              <a:rPr kumimoji="1" lang="zh-CN" altLang="en-US" dirty="0" smtClean="0"/>
              <a:t>内部，这样超出显示范围就会出现滚动条</a:t>
            </a:r>
          </a:p>
          <a:p>
            <a:r>
              <a:rPr kumimoji="1" lang="en-US" altLang="zh-CN" dirty="0" err="1" smtClean="0"/>
              <a:t>scroller</a:t>
            </a:r>
            <a:r>
              <a:rPr kumimoji="1" lang="zh-CN" altLang="en-US" dirty="0" smtClean="0"/>
              <a:t> 不具有回收元素的效果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有加载更多需求的列表请使用</a:t>
            </a:r>
            <a:r>
              <a:rPr kumimoji="1" lang="en-US" altLang="zh-CN" dirty="0" err="1" smtClean="0"/>
              <a:t>list,waterfall,recycle</a:t>
            </a:r>
            <a:r>
              <a:rPr kumimoji="1" lang="en-US" altLang="zh-CN" dirty="0" smtClean="0"/>
              <a:t>-list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bounce=</a:t>
            </a:r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“可以去掉弹性效果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51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无限列表（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单列，</a:t>
            </a:r>
            <a:r>
              <a:rPr kumimoji="1" lang="en-US" altLang="zh-CN" dirty="0" smtClean="0"/>
              <a:t>waterfall</a:t>
            </a:r>
            <a:r>
              <a:rPr kumimoji="1" lang="zh-CN" altLang="en-US" dirty="0" smtClean="0"/>
              <a:t>多列，</a:t>
            </a:r>
            <a:r>
              <a:rPr kumimoji="1" lang="en-US" altLang="zh-CN" dirty="0" smtClean="0"/>
              <a:t>recycle-list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不一样，理论上内部元素无限多的时候必须使用以上这些组件，以保证内存的回收重用</a:t>
            </a:r>
          </a:p>
          <a:p>
            <a:r>
              <a:rPr kumimoji="1" lang="en-US" altLang="zh-CN" dirty="0" smtClean="0"/>
              <a:t>v-for</a:t>
            </a:r>
            <a:r>
              <a:rPr kumimoji="1" lang="zh-CN" altLang="en-US" dirty="0" smtClean="0"/>
              <a:t> 必须写在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上，否则不会有内存不会回收重用</a:t>
            </a:r>
          </a:p>
          <a:p>
            <a:r>
              <a:rPr kumimoji="1" lang="en-US" altLang="zh-CN" dirty="0" smtClean="0"/>
              <a:t>&lt;list&gt;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&lt;cell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v-for=“item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[1,1,1,1,1]”&gt;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&lt;div&gt;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&lt;/div&gt;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&lt;/cell&gt;</a:t>
            </a:r>
            <a:endParaRPr kumimoji="1" lang="zh-CN" altLang="en-US" dirty="0" smtClean="0"/>
          </a:p>
          <a:p>
            <a:r>
              <a:rPr kumimoji="1" lang="en-US" altLang="zh-CN" dirty="0" smtClean="0"/>
              <a:t>&lt;/list&gt;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01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注意文本写在</a:t>
            </a:r>
            <a:r>
              <a:rPr kumimoji="1" lang="en-US" altLang="zh-CN" dirty="0" smtClean="0"/>
              <a:t>div</a:t>
            </a:r>
            <a:r>
              <a:rPr kumimoji="1" lang="zh-CN" altLang="en-US" dirty="0" smtClean="0"/>
              <a:t>里面可以显示，但是想调整样式就不生效了，必须将文本放在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标签内</a:t>
            </a:r>
          </a:p>
          <a:p>
            <a:r>
              <a:rPr kumimoji="1" lang="zh-CN" altLang="en-US" dirty="0" smtClean="0"/>
              <a:t>标签换行也会产生效果，注意代码格式化造成换行影响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5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除了展示网页，还可以展示富文本，将富文本绑定到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即可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04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onPageInit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请将数据初始化的操作放在这个周期函数里面，</a:t>
            </a:r>
            <a:r>
              <a:rPr kumimoji="1" lang="en-US" altLang="zh-CN" dirty="0" err="1" smtClean="0"/>
              <a:t>weexplus</a:t>
            </a:r>
            <a:r>
              <a:rPr kumimoji="1" lang="zh-CN" altLang="en-US" dirty="0" smtClean="0"/>
              <a:t>使用了预加载功能，如果在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就请求数据，可能造成，进度条显示在跳转之前的页面</a:t>
            </a:r>
          </a:p>
          <a:p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err="1"/>
              <a:t>globalEvent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b="1" dirty="0" err="1"/>
              <a:t>weex</a:t>
            </a:r>
            <a:r>
              <a:rPr lang="en-US" altLang="zh-CN" dirty="0" err="1" smtClean="0"/>
              <a:t>.requireModule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‘</a:t>
            </a:r>
            <a:r>
              <a:rPr lang="en-US" altLang="zh-CN" b="1" dirty="0" err="1" smtClean="0"/>
              <a:t>globalEvent</a:t>
            </a:r>
            <a:r>
              <a:rPr lang="en-US" altLang="zh-CN" b="1" dirty="0" smtClean="0"/>
              <a:t>’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/>
              <a:t>globalEvent</a:t>
            </a:r>
            <a:r>
              <a:rPr lang="en-US" altLang="zh-CN" dirty="0" err="1" smtClean="0"/>
              <a:t>.addEventListener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“</a:t>
            </a:r>
            <a:r>
              <a:rPr lang="en-US" altLang="zh-CN" b="1" dirty="0" err="1" smtClean="0"/>
              <a:t>onPageInit</a:t>
            </a:r>
            <a:r>
              <a:rPr lang="en-US" altLang="zh-CN" b="1" dirty="0" smtClean="0"/>
              <a:t>”</a:t>
            </a:r>
            <a:r>
              <a:rPr lang="en-US" altLang="zh-CN" dirty="0" smtClean="0"/>
              <a:t>, (res) =&gt; {</a:t>
            </a:r>
            <a:br>
              <a:rPr lang="en-US" altLang="zh-CN" dirty="0" smtClean="0"/>
            </a:br>
            <a:endParaRPr lang="zh-CN" altLang="en-US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this.loadData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});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59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避免网页思维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举例：订单列表页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新增订单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成功后刷新订单列表</a:t>
            </a:r>
          </a:p>
          <a:p>
            <a:r>
              <a:rPr kumimoji="1" lang="zh-CN" altLang="en-US" dirty="0" smtClean="0"/>
              <a:t>网页思维：开启订单列表页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开启新增订单页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开启订单列表页</a:t>
            </a:r>
          </a:p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思维：</a:t>
            </a:r>
            <a:r>
              <a:rPr kumimoji="1" lang="zh-CN" altLang="en-US" dirty="0"/>
              <a:t>开启订单列</a:t>
            </a:r>
            <a:r>
              <a:rPr kumimoji="1" lang="zh-CN" altLang="en-US" dirty="0" smtClean="0"/>
              <a:t>表页（注册刷新的通知）</a:t>
            </a:r>
            <a:r>
              <a:rPr kumimoji="1" lang="en-US" altLang="zh-CN" dirty="0" smtClean="0"/>
              <a:t>-&gt;</a:t>
            </a:r>
            <a:r>
              <a:rPr kumimoji="1" lang="zh-CN" altLang="en-US" dirty="0"/>
              <a:t>开启新增订</a:t>
            </a:r>
            <a:r>
              <a:rPr kumimoji="1" lang="zh-CN" altLang="en-US" dirty="0" smtClean="0"/>
              <a:t>单页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成功后发送刷新订单列表通知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回退到订单列表页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945</Words>
  <Application>Microsoft Macintosh PowerPoint</Application>
  <PresentationFormat>宽屏</PresentationFormat>
  <Paragraphs>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DengXian</vt:lpstr>
      <vt:lpstr>DengXian Light</vt:lpstr>
      <vt:lpstr>Mangal</vt:lpstr>
      <vt:lpstr>Arial</vt:lpstr>
      <vt:lpstr>Office 主题</vt:lpstr>
      <vt:lpstr>weex</vt:lpstr>
      <vt:lpstr>创建项目</vt:lpstr>
      <vt:lpstr>样式绑定</vt:lpstr>
      <vt:lpstr>scroller</vt:lpstr>
      <vt:lpstr>无限列表（list单列，waterfall多列，recycle-list）</vt:lpstr>
      <vt:lpstr>text</vt:lpstr>
      <vt:lpstr>web</vt:lpstr>
      <vt:lpstr>onPageInit</vt:lpstr>
      <vt:lpstr>避免网页思维</vt:lpstr>
      <vt:lpstr>list</vt:lpstr>
      <vt:lpstr>通信notify(请详细研究,非常有用)</vt:lpstr>
      <vt:lpstr>如何导航（navigator）</vt:lpstr>
      <vt:lpstr>Cookie （pref)</vt:lpstr>
      <vt:lpstr>v-if 巨坑</vt:lpstr>
      <vt:lpstr>无z-index</vt:lpstr>
      <vt:lpstr>bindx</vt:lpstr>
      <vt:lpstr>如何打包</vt:lpstr>
      <vt:lpstr>开发包与生产包</vt:lpstr>
      <vt:lpstr>生产包和测试时不一样怎么调</vt:lpstr>
      <vt:lpstr>src/config.json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weex</dc:title>
  <dc:creator>Microsoft Office 用户</dc:creator>
  <cp:lastModifiedBy>Microsoft Office 用户</cp:lastModifiedBy>
  <cp:revision>19</cp:revision>
  <dcterms:created xsi:type="dcterms:W3CDTF">2018-04-11T15:15:41Z</dcterms:created>
  <dcterms:modified xsi:type="dcterms:W3CDTF">2018-04-13T16:17:21Z</dcterms:modified>
</cp:coreProperties>
</file>