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VUE3</a:t>
            </a:r>
            <a:r>
              <a:rPr lang="zh-CN" altLang="en-US">
                <a:sym typeface="+mn-ea"/>
              </a:rPr>
              <a:t>用法</a:t>
            </a:r>
            <a:r>
              <a:rPr lang="zh-CN" altLang="en-US">
                <a:sym typeface="+mn-ea"/>
              </a:rPr>
              <a:t>优化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6345"/>
            <a:ext cx="8870315" cy="1481455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简化代码，早点下班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添加用户功能为例</a:t>
            </a:r>
            <a:endParaRPr lang="zh-CN" altLang="en-US"/>
          </a:p>
        </p:txBody>
      </p:sp>
      <p:pic>
        <p:nvPicPr>
          <p:cNvPr id="4" name="内容占位符 3" descr="166970472975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560830"/>
            <a:ext cx="10433050" cy="42716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080"/>
          </a:xfrm>
        </p:spPr>
        <p:txBody>
          <a:bodyPr>
            <a:normAutofit fontScale="90000"/>
          </a:bodyPr>
          <a:p>
            <a:pPr algn="l"/>
            <a:r>
              <a:rPr lang="zh-CN" altLang="en-US"/>
              <a:t>代码实现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94025" y="1156335"/>
            <a:ext cx="6109335" cy="5604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5260" cy="613410"/>
          </a:xfrm>
        </p:spPr>
        <p:txBody>
          <a:bodyPr>
            <a:normAutofit fontScale="90000"/>
          </a:bodyPr>
          <a:p>
            <a:r>
              <a:rPr lang="zh-CN" altLang="en-US"/>
              <a:t>代码抽离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977900"/>
            <a:ext cx="4779010" cy="56121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380" y="978535"/>
            <a:ext cx="526732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59315" cy="560705"/>
          </a:xfrm>
        </p:spPr>
        <p:txBody>
          <a:bodyPr>
            <a:normAutofit fontScale="90000"/>
          </a:bodyPr>
          <a:p>
            <a:r>
              <a:rPr lang="en-US" altLang="zh-CN"/>
              <a:t>Form</a:t>
            </a:r>
            <a:r>
              <a:rPr lang="zh-CN" altLang="en-US"/>
              <a:t>表单的封装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29960" y="978535"/>
            <a:ext cx="5429885" cy="5612130"/>
          </a:xfrm>
          <a:prstGeom prst="rect">
            <a:avLst/>
          </a:prstGeom>
        </p:spPr>
      </p:pic>
      <p:pic>
        <p:nvPicPr>
          <p:cNvPr id="7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77900"/>
            <a:ext cx="4779010" cy="56121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7995"/>
            <a:ext cx="10515600" cy="5709285"/>
          </a:xfrm>
        </p:spPr>
        <p:txBody>
          <a:bodyPr/>
          <a:p>
            <a:r>
              <a:rPr lang="zh-CN" altLang="en-US"/>
              <a:t>写到上面这一步，你是不是觉得完成了？？？</a:t>
            </a:r>
            <a:r>
              <a:rPr lang="en-US" altLang="zh-CN"/>
              <a:t>NONO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090" y="1363980"/>
            <a:ext cx="5321300" cy="4335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10" y="953770"/>
            <a:ext cx="5505450" cy="5733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27580" y="1176655"/>
            <a:ext cx="7348220" cy="2114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7200"/>
              <a:t>HOOk</a:t>
            </a:r>
            <a:r>
              <a:rPr lang="zh-CN" altLang="en-US" sz="7200"/>
              <a:t>登场</a:t>
            </a:r>
            <a:endParaRPr lang="zh-CN" altLang="en-US" sz="7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6955" y="244475"/>
            <a:ext cx="10593705" cy="6523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我们通过</a:t>
            </a:r>
            <a:r>
              <a:rPr lang="en-US" altLang="zh-CN"/>
              <a:t>hook</a:t>
            </a:r>
            <a:r>
              <a:rPr lang="zh-CN" altLang="en-US"/>
              <a:t>的方法来简化我们的视图容器组件（</a:t>
            </a:r>
            <a:r>
              <a:rPr lang="zh-CN" altLang="en-US" sz="1200">
                <a:solidFill>
                  <a:srgbClr val="FF0000"/>
                </a:solidFill>
              </a:rPr>
              <a:t>我们</a:t>
            </a:r>
            <a:r>
              <a:rPr lang="en-US" altLang="zh-CN" sz="1200">
                <a:solidFill>
                  <a:srgbClr val="FF0000"/>
                </a:solidFill>
              </a:rPr>
              <a:t>router.js</a:t>
            </a:r>
            <a:r>
              <a:rPr lang="zh-CN" altLang="en-US" sz="1200">
                <a:solidFill>
                  <a:srgbClr val="FF0000"/>
                </a:solidFill>
              </a:rPr>
              <a:t>路由映射到的</a:t>
            </a:r>
            <a:r>
              <a:rPr lang="en-US" altLang="zh-CN" sz="1200">
                <a:solidFill>
                  <a:srgbClr val="FF0000"/>
                </a:solidFill>
              </a:rPr>
              <a:t>vue</a:t>
            </a:r>
            <a:r>
              <a:rPr lang="zh-CN" altLang="en-US" sz="1200">
                <a:solidFill>
                  <a:srgbClr val="FF0000"/>
                </a:solidFill>
              </a:rPr>
              <a:t>文件，通常是</a:t>
            </a:r>
            <a:r>
              <a:rPr lang="en-US" altLang="zh-CN" sz="1200">
                <a:solidFill>
                  <a:srgbClr val="FF0000"/>
                </a:solidFill>
              </a:rPr>
              <a:t>views/**/index.vue</a:t>
            </a:r>
            <a:r>
              <a:rPr lang="zh-CN" altLang="en-US"/>
              <a:t>），尽可能使我们视图容器组件尽可能的简单、简洁、简化。</a:t>
            </a:r>
            <a:endParaRPr lang="zh-CN" altLang="en-US"/>
          </a:p>
          <a:p>
            <a:endParaRPr lang="zh-CN" altLang="en-US"/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874,&quot;width&quot;:16560}"/>
</p:tagLst>
</file>

<file path=ppt/tags/tag2.xml><?xml version="1.0" encoding="utf-8"?>
<p:tagLst xmlns:p="http://schemas.openxmlformats.org/presentationml/2006/main">
  <p:tag name="COMMONDATA" val="eyJoZGlkIjoiMzQyNjZiMzQ3MjQ1YTY0NDYwYzU3M2QzMmY3OGJjNj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WPS 演示</Application>
  <PresentationFormat>宽屏</PresentationFormat>
  <Paragraphs>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黄良波</dc:creator>
  <cp:lastModifiedBy>huangliangbo</cp:lastModifiedBy>
  <cp:revision>5</cp:revision>
  <dcterms:created xsi:type="dcterms:W3CDTF">2022-11-29T03:30:00Z</dcterms:created>
  <dcterms:modified xsi:type="dcterms:W3CDTF">2022-11-29T08:22:59Z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7CD4FA35AAA04803B73222E1C4108A6E</vt:lpwstr>
  </property>
  <property fmtid="{D5CDD505-2E9C-101B-9397-08002B2CF9AE}" pid="3" name="KSOProductBuildVer">
    <vt:lpwstr>2052-11.1.0.12763</vt:lpwstr>
  </property>
</Properties>
</file>