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A8E636-5C69-4F03-B5F5-E9D524B9D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793B99D-3A03-42B8-8837-5A665D485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DA1A4E-89AB-4AA1-9431-37458957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59C00A1-0241-4FB1-825F-8396BF8B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0C7F525-DE8B-4A0D-9DBD-962A3AF7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AFF226-1DE4-4BC0-9086-A0B8DA1A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164B217-46AD-4E80-9277-EB3A7C407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0387D38-CE67-413C-A4D6-165ADB8E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612114-BDAE-48EA-B4A7-24D4FC2F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ACFCF25-60CB-49AE-AA60-FF2B8797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188592E-B0AB-40AA-8089-6EA39998E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C4EF09D-8044-47C6-B267-46079BF3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384D50-7690-40BD-95AD-E8350815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50BEBF8-6B78-4AFF-95FF-8C19DD8B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92A2AB-B6F9-48EE-9F73-1893711D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F0630B-2F3E-4EEB-A560-FE0BC63B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31E8E6D-E9C4-4E57-BCE1-97511558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6E5AF4-380A-4F54-96BC-80EA0F2A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D4934C6-E99D-449E-A5BB-0C6D6645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24377B2-DF2D-4203-A371-28A1D96B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8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51541C-F05E-4555-ABC2-A7E85161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2272732-8E40-4973-9EF0-0492CCAFD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8713C1E-755F-428A-98E4-073D57DA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A58A05F-DFF7-458F-A9BE-CEC5AD14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A5A0304-9538-4BB1-91D2-8A8D2333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1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29A5DC-CE5A-4817-A6BB-02DC99A8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F9EE69-53C2-47F3-8EA7-E04ECD3E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3D8EE58-CD86-46BE-9D09-76C67764C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BD391C9-726B-4258-82C0-A6878BB7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9CB3C9-238A-4E7A-82A6-0950B96F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68BF478-46FF-456D-9AB2-8C2584C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0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3F5BDB-D098-4E06-A475-F5504B1B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4834FC7-0B6A-4559-A0AD-7F9A5F53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11FCA82-4EB3-46D6-AFA4-D34066FFB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BEC86D5-FBE5-43EB-9668-A196954C9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E00F9D5-1524-44F4-A298-0C9DF53E5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DD5BA2B-0A6E-4B48-926B-3B35D9DC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494D566-D970-41DC-A74D-092ACE97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5537F77-484B-4367-B79E-39C3E9DC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1ACAF3-A535-4DC0-93BE-FB013C7F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3CE5C20-BAD7-47F1-AF19-9AE976CB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57E34A8-0DC0-4F74-89FF-DC3E4ED6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BEA1C7A-3F2F-4061-BE06-43E8B700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02135AE-B56E-4907-B1E7-F715E36D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940B1CB-57B0-4FB3-9308-9E9A4E32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5E23567-0C10-4414-A0EB-073B4D6F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5FDD07-99B2-445C-BBB1-8F8DD8B6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6DC576-BC3E-4FF3-9A43-7FA40807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712719D-9D2A-4014-B19A-65D8A9873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3338441-A2D6-466A-A1AF-4C60DA2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3BEEA62-62A4-48DB-A745-37CC95B2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2222535-54B8-458E-9A51-1157AD4B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548769-F41C-48DE-9A96-172F8FB6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0863B30-F5CC-413D-AF91-9C1AB9868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2C7ABD4-9B89-482E-A689-7F53716A5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94013D-04D3-4AC5-A24D-21848F2B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3C91F68-46EE-4D65-A24E-B243EE94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F8FEFC0-060D-42CA-A4DB-F8AF67E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AE97FB6-5B98-43F7-AAE0-F96AD5CE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9EC9B73-D47E-40AA-BDE7-A32D60B5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F9295D4-56E9-4923-B605-FA4C78F3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7B972E-C9EC-4F6F-B232-67417A4B0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1F57B1C-0F77-4A25-B74C-F8AF0F5CA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https://f12.baidu.com/it/u=2935166615,2636599068&amp;fm=72">
            <a:extLst>
              <a:ext uri="{FF2B5EF4-FFF2-40B4-BE49-F238E27FC236}">
                <a16:creationId xmlns:a16="http://schemas.microsoft.com/office/drawing/2014/main" xmlns="" id="{C70A02F3-55A7-44F0-8285-C5063348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42" y="353351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f12.baidu.com/it/u=2935166615,2636599068&amp;fm=72">
            <a:extLst>
              <a:ext uri="{FF2B5EF4-FFF2-40B4-BE49-F238E27FC236}">
                <a16:creationId xmlns:a16="http://schemas.microsoft.com/office/drawing/2014/main" xmlns="" id="{90EE4AE2-D1D9-4D91-86D9-9F90C68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80742" y="301505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91EAF326-6D69-47A9-9C9B-14D5B27F9C87}"/>
              </a:ext>
            </a:extLst>
          </p:cNvPr>
          <p:cNvGrpSpPr/>
          <p:nvPr/>
        </p:nvGrpSpPr>
        <p:grpSpPr>
          <a:xfrm>
            <a:off x="1123212" y="1422885"/>
            <a:ext cx="2127985" cy="2746895"/>
            <a:chOff x="273469" y="521882"/>
            <a:chExt cx="3845949" cy="496451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F3D769D9-3E7F-45AB-B1B3-FD8BC4C2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285" y="521882"/>
              <a:ext cx="1302497" cy="232652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815F4659-A21A-4B6A-87FC-486342E66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39" y="3015699"/>
              <a:ext cx="1264139" cy="225801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480CF4E4-1B28-41E4-ADF5-CC069B0D8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940" y="1685146"/>
              <a:ext cx="1302497" cy="2326529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xmlns="" id="{CECAB65F-C724-4BAB-A7B2-67C371B94403}"/>
                </a:ext>
              </a:extLst>
            </p:cNvPr>
            <p:cNvSpPr/>
            <p:nvPr/>
          </p:nvSpPr>
          <p:spPr>
            <a:xfrm>
              <a:off x="273469" y="521882"/>
              <a:ext cx="3845949" cy="49645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8" name="Picture 4" descr="https://ss2.bdstatic.com/70cFvnSh_Q1YnxGkpoWK1HF6hhy/it/u=1450512966,2658759794&amp;fm=27&amp;gp=0.jpg">
            <a:extLst>
              <a:ext uri="{FF2B5EF4-FFF2-40B4-BE49-F238E27FC236}">
                <a16:creationId xmlns:a16="http://schemas.microsoft.com/office/drawing/2014/main" xmlns="" id="{4E07B7FE-2805-454F-9DC1-112A94D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95" y="623489"/>
            <a:ext cx="2207614" cy="10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E09881E2-445A-478A-95EB-AA2DD8BE7270}"/>
              </a:ext>
            </a:extLst>
          </p:cNvPr>
          <p:cNvCxnSpPr/>
          <p:nvPr/>
        </p:nvCxnSpPr>
        <p:spPr>
          <a:xfrm flipH="1">
            <a:off x="8095730" y="1420124"/>
            <a:ext cx="16810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644B3073-3E1A-4473-B4EA-B840ECB6D2DA}"/>
              </a:ext>
            </a:extLst>
          </p:cNvPr>
          <p:cNvCxnSpPr>
            <a:cxnSpLocks/>
          </p:cNvCxnSpPr>
          <p:nvPr/>
        </p:nvCxnSpPr>
        <p:spPr>
          <a:xfrm>
            <a:off x="9776749" y="1420124"/>
            <a:ext cx="19597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8EEDEF4-E4ED-41F0-8BE9-A24B1CE2FC09}"/>
              </a:ext>
            </a:extLst>
          </p:cNvPr>
          <p:cNvSpPr/>
          <p:nvPr/>
        </p:nvSpPr>
        <p:spPr>
          <a:xfrm>
            <a:off x="9393379" y="2890582"/>
            <a:ext cx="1080655" cy="80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0B8BDB57-E922-4387-BBB3-52D8F235ACF6}"/>
              </a:ext>
            </a:extLst>
          </p:cNvPr>
          <p:cNvGrpSpPr/>
          <p:nvPr/>
        </p:nvGrpSpPr>
        <p:grpSpPr>
          <a:xfrm>
            <a:off x="4943129" y="4086093"/>
            <a:ext cx="1922508" cy="1441881"/>
            <a:chOff x="4998545" y="5028192"/>
            <a:chExt cx="1922508" cy="1441881"/>
          </a:xfrm>
        </p:grpSpPr>
        <p:pic>
          <p:nvPicPr>
            <p:cNvPr id="1026" name="Picture 2" descr="https://ss2.bdstatic.com/70cFvnSh_Q1YnxGkpoWK1HF6hhy/it/u=1181004355,450225403&amp;fm=11&amp;gp=0.jpg">
              <a:extLst>
                <a:ext uri="{FF2B5EF4-FFF2-40B4-BE49-F238E27FC236}">
                  <a16:creationId xmlns:a16="http://schemas.microsoft.com/office/drawing/2014/main" xmlns="" id="{360065DF-A505-42D6-B58A-AEDAD58D6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545" y="5028192"/>
              <a:ext cx="1922508" cy="1441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F8C4C42F-B7D8-4A6F-AE4D-81BAE365D59C}"/>
                </a:ext>
              </a:extLst>
            </p:cNvPr>
            <p:cNvSpPr txBox="1"/>
            <p:nvPr/>
          </p:nvSpPr>
          <p:spPr>
            <a:xfrm>
              <a:off x="5313468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自动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EBAFA9A0-909C-40EF-8D68-3C9C41061BB1}"/>
                </a:ext>
              </a:extLst>
            </p:cNvPr>
            <p:cNvSpPr txBox="1"/>
            <p:nvPr/>
          </p:nvSpPr>
          <p:spPr>
            <a:xfrm>
              <a:off x="6101127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同步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0CC350B-3D3D-485F-9619-EA2A7F4B0120}"/>
              </a:ext>
            </a:extLst>
          </p:cNvPr>
          <p:cNvSpPr/>
          <p:nvPr/>
        </p:nvSpPr>
        <p:spPr>
          <a:xfrm>
            <a:off x="5581547" y="304554"/>
            <a:ext cx="630412" cy="122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0DF38A2-406E-4B72-BB99-45F90DCD6B4C}"/>
              </a:ext>
            </a:extLst>
          </p:cNvPr>
          <p:cNvSpPr/>
          <p:nvPr/>
        </p:nvSpPr>
        <p:spPr>
          <a:xfrm>
            <a:off x="5292952" y="2384406"/>
            <a:ext cx="1236006" cy="78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无线路由器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A1C3A84F-CA17-4693-9C60-AE580E967E2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896753" y="1532991"/>
            <a:ext cx="14202" cy="85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f12.baidu.com/it/u=2935166615,2636599068&amp;fm=72">
            <a:extLst>
              <a:ext uri="{FF2B5EF4-FFF2-40B4-BE49-F238E27FC236}">
                <a16:creationId xmlns:a16="http://schemas.microsoft.com/office/drawing/2014/main" xmlns="" id="{F72A5736-8B0E-494F-A209-D189BD1B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28715" y="2415346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f12.baidu.com/it/u=2935166615,2636599068&amp;fm=72">
            <a:extLst>
              <a:ext uri="{FF2B5EF4-FFF2-40B4-BE49-F238E27FC236}">
                <a16:creationId xmlns:a16="http://schemas.microsoft.com/office/drawing/2014/main" xmlns="" id="{6306E428-9C6B-4D9C-8989-331871E9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64667" y="2406110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7AC2E160-3E07-4FB1-9E13-FE389D9EA081}"/>
              </a:ext>
            </a:extLst>
          </p:cNvPr>
          <p:cNvCxnSpPr>
            <a:cxnSpLocks/>
          </p:cNvCxnSpPr>
          <p:nvPr/>
        </p:nvCxnSpPr>
        <p:spPr>
          <a:xfrm flipV="1">
            <a:off x="6285089" y="1130226"/>
            <a:ext cx="2581820" cy="2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文本框 1023">
            <a:extLst>
              <a:ext uri="{FF2B5EF4-FFF2-40B4-BE49-F238E27FC236}">
                <a16:creationId xmlns:a16="http://schemas.microsoft.com/office/drawing/2014/main" xmlns="" id="{50FB1B80-C3A9-4BD0-AD13-54110D8FE4D3}"/>
              </a:ext>
            </a:extLst>
          </p:cNvPr>
          <p:cNvSpPr txBox="1"/>
          <p:nvPr/>
        </p:nvSpPr>
        <p:spPr>
          <a:xfrm>
            <a:off x="7139708" y="7155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C0898150-A922-44A8-B4E1-582F75E7B3DD}"/>
              </a:ext>
            </a:extLst>
          </p:cNvPr>
          <p:cNvSpPr txBox="1"/>
          <p:nvPr/>
        </p:nvSpPr>
        <p:spPr>
          <a:xfrm>
            <a:off x="5943541" y="1755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网线</a:t>
            </a:r>
          </a:p>
        </p:txBody>
      </p: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xmlns="" id="{8DED6BB8-441D-4DFD-A318-19B4DEBF1303}"/>
              </a:ext>
            </a:extLst>
          </p:cNvPr>
          <p:cNvCxnSpPr/>
          <p:nvPr/>
        </p:nvCxnSpPr>
        <p:spPr>
          <a:xfrm>
            <a:off x="3445164" y="3427414"/>
            <a:ext cx="1662545" cy="8341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文本框 1028">
            <a:extLst>
              <a:ext uri="{FF2B5EF4-FFF2-40B4-BE49-F238E27FC236}">
                <a16:creationId xmlns:a16="http://schemas.microsoft.com/office/drawing/2014/main" xmlns="" id="{117D484E-BC25-43E3-BC92-5DDC373190BA}"/>
              </a:ext>
            </a:extLst>
          </p:cNvPr>
          <p:cNvSpPr txBox="1"/>
          <p:nvPr/>
        </p:nvSpPr>
        <p:spPr>
          <a:xfrm>
            <a:off x="3557274" y="3985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模式切换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70E90C77-69A3-4111-BA8C-21778725B0A1}"/>
              </a:ext>
            </a:extLst>
          </p:cNvPr>
          <p:cNvCxnSpPr>
            <a:cxnSpLocks/>
          </p:cNvCxnSpPr>
          <p:nvPr/>
        </p:nvCxnSpPr>
        <p:spPr>
          <a:xfrm flipV="1">
            <a:off x="3516708" y="1155246"/>
            <a:ext cx="1974287" cy="8158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6E1A868A-4B72-478E-96E4-09724E5CE54C}"/>
              </a:ext>
            </a:extLst>
          </p:cNvPr>
          <p:cNvSpPr txBox="1"/>
          <p:nvPr/>
        </p:nvSpPr>
        <p:spPr>
          <a:xfrm>
            <a:off x="3783009" y="9692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人体动作信号</a:t>
            </a:r>
          </a:p>
        </p:txBody>
      </p:sp>
      <p:sp>
        <p:nvSpPr>
          <p:cNvPr id="1034" name="文本框 1033">
            <a:extLst>
              <a:ext uri="{FF2B5EF4-FFF2-40B4-BE49-F238E27FC236}">
                <a16:creationId xmlns:a16="http://schemas.microsoft.com/office/drawing/2014/main" xmlns="" id="{08737CAF-A0A1-45F2-8658-59E40C0D0719}"/>
              </a:ext>
            </a:extLst>
          </p:cNvPr>
          <p:cNvSpPr txBox="1"/>
          <p:nvPr/>
        </p:nvSpPr>
        <p:spPr>
          <a:xfrm>
            <a:off x="1378188" y="5644119"/>
            <a:ext cx="105977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通过平板电脑切换机器人的工作模式：自动演示和同步模仿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自动演示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个机器人循环执行已经预置好的动作；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同步模仿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个机器人处于可接收外部动作命令状态，通过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捕捉简单的人体动作（如挥手）并处理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成机器人可接收的数据模式，需要尽量减少机器人动作和人类动作的延迟</a:t>
            </a:r>
          </a:p>
        </p:txBody>
      </p:sp>
      <p:sp>
        <p:nvSpPr>
          <p:cNvPr id="1035" name="文本框 1034">
            <a:extLst>
              <a:ext uri="{FF2B5EF4-FFF2-40B4-BE49-F238E27FC236}">
                <a16:creationId xmlns:a16="http://schemas.microsoft.com/office/drawing/2014/main" xmlns="" id="{CB8E8C2E-C33F-454B-9655-EF6240D76768}"/>
              </a:ext>
            </a:extLst>
          </p:cNvPr>
          <p:cNvSpPr txBox="1"/>
          <p:nvPr/>
        </p:nvSpPr>
        <p:spPr>
          <a:xfrm>
            <a:off x="1492943" y="44377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NAO</a:t>
            </a:r>
            <a:r>
              <a:rPr lang="zh-CN" altLang="en-US" dirty="0"/>
              <a:t>机器人</a:t>
            </a:r>
          </a:p>
        </p:txBody>
      </p:sp>
      <p:sp>
        <p:nvSpPr>
          <p:cNvPr id="1036" name="文本框 1035">
            <a:extLst>
              <a:ext uri="{FF2B5EF4-FFF2-40B4-BE49-F238E27FC236}">
                <a16:creationId xmlns:a16="http://schemas.microsoft.com/office/drawing/2014/main" xmlns="" id="{29366490-367E-4EBF-BA5D-7B01A9834F0F}"/>
              </a:ext>
            </a:extLst>
          </p:cNvPr>
          <p:cNvSpPr txBox="1"/>
          <p:nvPr/>
        </p:nvSpPr>
        <p:spPr>
          <a:xfrm>
            <a:off x="258618" y="2857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开发需求：</a:t>
            </a:r>
          </a:p>
        </p:txBody>
      </p:sp>
    </p:spTree>
    <p:extLst>
      <p:ext uri="{BB962C8B-B14F-4D97-AF65-F5344CB8AC3E}">
        <p14:creationId xmlns:p14="http://schemas.microsoft.com/office/powerpoint/2010/main" val="34120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 page 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9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90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test2</vt:lpstr>
      <vt:lpstr>Page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Lion</dc:creator>
  <cp:lastModifiedBy>China</cp:lastModifiedBy>
  <cp:revision>7</cp:revision>
  <dcterms:created xsi:type="dcterms:W3CDTF">2018-06-07T01:26:22Z</dcterms:created>
  <dcterms:modified xsi:type="dcterms:W3CDTF">2018-09-08T16:58:39Z</dcterms:modified>
</cp:coreProperties>
</file>