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27835" cy="755967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7" userDrawn="1">
          <p15:clr>
            <a:srgbClr val="A4A3A4"/>
          </p15:clr>
        </p15:guide>
        <p15:guide id="2" pos="5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7"/>
        <p:guide pos="5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94809452"/>
        <c:axId val="957779649"/>
      </c:barChart>
      <c:catAx>
        <c:axId val="2948094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779649"/>
        <c:crosses val="autoZero"/>
        <c:auto val="1"/>
        <c:lblAlgn val="ctr"/>
        <c:lblOffset val="100"/>
        <c:noMultiLvlLbl val="0"/>
      </c:catAx>
      <c:valAx>
        <c:axId val="9577796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809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957" y="1008095"/>
            <a:ext cx="1389261" cy="283377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13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69957" y="3925220"/>
            <a:ext cx="1389261" cy="162327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55" spc="200"/>
            </a:lvl1pPr>
            <a:lvl2pPr marL="86360" indent="0" algn="ctr">
              <a:buNone/>
              <a:defRPr sz="380"/>
            </a:lvl2pPr>
            <a:lvl3pPr marL="172720" indent="0" algn="ctr">
              <a:buNone/>
              <a:defRPr sz="340"/>
            </a:lvl3pPr>
            <a:lvl4pPr marL="259080" indent="0" algn="ctr">
              <a:buNone/>
              <a:defRPr sz="300"/>
            </a:lvl4pPr>
            <a:lvl5pPr marL="345440" indent="0" algn="ctr">
              <a:buNone/>
              <a:defRPr sz="300"/>
            </a:lvl5pPr>
            <a:lvl6pPr marL="431800" indent="0" algn="ctr">
              <a:buNone/>
              <a:defRPr sz="300"/>
            </a:lvl6pPr>
            <a:lvl7pPr marL="518160" indent="0" algn="ctr">
              <a:buNone/>
              <a:defRPr sz="300"/>
            </a:lvl7pPr>
            <a:lvl8pPr marL="604520" indent="0" algn="ctr">
              <a:buNone/>
              <a:defRPr sz="300"/>
            </a:lvl8pPr>
            <a:lvl9pPr marL="691515" indent="0" algn="ctr">
              <a:buNone/>
              <a:defRPr sz="3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6255" y="853309"/>
            <a:ext cx="1555646" cy="60446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9957" y="2738526"/>
            <a:ext cx="1389261" cy="11231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1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69957" y="3925220"/>
            <a:ext cx="1389261" cy="5199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255" y="670740"/>
            <a:ext cx="1555136" cy="7779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6255" y="1643115"/>
            <a:ext cx="1555136" cy="524685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82242" y="4242730"/>
            <a:ext cx="1101406" cy="84537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82242" y="5088101"/>
            <a:ext cx="1101406" cy="956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63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7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90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4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8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81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45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151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255" y="670740"/>
            <a:ext cx="1555136" cy="7779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6255" y="1655022"/>
            <a:ext cx="733930" cy="523495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908991" y="1655022"/>
            <a:ext cx="733930" cy="523495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255" y="670740"/>
            <a:ext cx="1555136" cy="7779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6255" y="1575644"/>
            <a:ext cx="757408" cy="42070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6360" indent="0">
              <a:buNone/>
              <a:defRPr sz="380" b="1"/>
            </a:lvl2pPr>
            <a:lvl3pPr marL="172720" indent="0">
              <a:buNone/>
              <a:defRPr sz="340" b="1"/>
            </a:lvl3pPr>
            <a:lvl4pPr marL="259080" indent="0">
              <a:buNone/>
              <a:defRPr sz="300" b="1"/>
            </a:lvl4pPr>
            <a:lvl5pPr marL="345440" indent="0">
              <a:buNone/>
              <a:defRPr sz="300" b="1"/>
            </a:lvl5pPr>
            <a:lvl6pPr marL="431800" indent="0">
              <a:buNone/>
              <a:defRPr sz="300" b="1"/>
            </a:lvl6pPr>
            <a:lvl7pPr marL="518160" indent="0">
              <a:buNone/>
              <a:defRPr sz="300" b="1"/>
            </a:lvl7pPr>
            <a:lvl8pPr marL="604520" indent="0">
              <a:buNone/>
              <a:defRPr sz="300" b="1"/>
            </a:lvl8pPr>
            <a:lvl9pPr marL="691515" indent="0">
              <a:buNone/>
              <a:defRPr sz="3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6255" y="2043972"/>
            <a:ext cx="757408" cy="4846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884061" y="1567408"/>
            <a:ext cx="757408" cy="42070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6360" indent="0">
              <a:buNone/>
              <a:defRPr sz="380" b="1"/>
            </a:lvl2pPr>
            <a:lvl3pPr marL="172720" indent="0">
              <a:buNone/>
              <a:defRPr sz="340" b="1"/>
            </a:lvl3pPr>
            <a:lvl4pPr marL="259080" indent="0">
              <a:buNone/>
              <a:defRPr sz="300" b="1"/>
            </a:lvl4pPr>
            <a:lvl5pPr marL="345440" indent="0">
              <a:buNone/>
              <a:defRPr sz="300" b="1"/>
            </a:lvl5pPr>
            <a:lvl6pPr marL="431800" indent="0">
              <a:buNone/>
              <a:defRPr sz="300" b="1"/>
            </a:lvl6pPr>
            <a:lvl7pPr marL="518160" indent="0">
              <a:buNone/>
              <a:defRPr sz="300" b="1"/>
            </a:lvl7pPr>
            <a:lvl8pPr marL="604520" indent="0">
              <a:buNone/>
              <a:defRPr sz="300" b="1"/>
            </a:lvl8pPr>
            <a:lvl9pPr marL="691515" indent="0">
              <a:buNone/>
              <a:defRPr sz="3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884061" y="2043972"/>
            <a:ext cx="757408" cy="4846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6255" y="670740"/>
            <a:ext cx="1555136" cy="7779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6255" y="1714555"/>
            <a:ext cx="741909" cy="508016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00315" y="1714555"/>
            <a:ext cx="741075" cy="508016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451018" y="1008095"/>
            <a:ext cx="148011" cy="554452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3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29637" y="1008095"/>
            <a:ext cx="1299944" cy="5544522"/>
          </a:xfrm>
        </p:spPr>
        <p:txBody>
          <a:bodyPr vert="eaVert" lIns="46800" tIns="46800" rIns="46800" bIns="46800"/>
          <a:lstStyle>
            <a:lvl1pPr marL="43180" indent="-43180">
              <a:spcAft>
                <a:spcPts val="1000"/>
              </a:spcAft>
              <a:defRPr spc="300"/>
            </a:lvl1pPr>
            <a:lvl2pPr marL="129540" indent="-43180">
              <a:defRPr spc="300"/>
            </a:lvl2pPr>
            <a:lvl3pPr marL="215900" indent="-43180">
              <a:defRPr spc="300"/>
            </a:lvl3pPr>
            <a:lvl4pPr marL="302260" indent="-43180">
              <a:defRPr spc="300"/>
            </a:lvl4pPr>
            <a:lvl5pPr marL="388620" indent="-4318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6255" y="670740"/>
            <a:ext cx="1555136" cy="7779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6255" y="1643115"/>
            <a:ext cx="1555136" cy="524685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6765" y="6961412"/>
            <a:ext cx="382787" cy="34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583537" y="6961412"/>
            <a:ext cx="561421" cy="34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258603" y="6961412"/>
            <a:ext cx="382787" cy="349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2720" rtl="0" eaLnBrk="1" fontAlgn="auto" latinLnBrk="0" hangingPunct="1">
        <a:lnSpc>
          <a:spcPct val="100000"/>
        </a:lnSpc>
        <a:spcBef>
          <a:spcPct val="0"/>
        </a:spcBef>
        <a:buNone/>
        <a:defRPr sz="68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3180" indent="-43180" algn="l" defTabSz="17272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3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29540" indent="-43180" algn="l" defTabSz="17272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304165" algn="l"/>
          <a:tab pos="304165" algn="l"/>
          <a:tab pos="304165" algn="l"/>
          <a:tab pos="304165" algn="l"/>
        </a:tabLst>
        <a:defRPr sz="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15900" indent="-43180" algn="l" defTabSz="17272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02260" indent="-43180" algn="l" defTabSz="17272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2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88620" indent="-43180" algn="l" defTabSz="17272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2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474980" indent="-43180" algn="l" defTabSz="172720" rtl="0" eaLnBrk="1" latinLnBrk="0" hangingPunct="1">
        <a:lnSpc>
          <a:spcPct val="90000"/>
        </a:lnSpc>
        <a:spcBef>
          <a:spcPct val="19000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40" indent="-43180" algn="l" defTabSz="172720" rtl="0" eaLnBrk="1" latinLnBrk="0" hangingPunct="1">
        <a:lnSpc>
          <a:spcPct val="90000"/>
        </a:lnSpc>
        <a:spcBef>
          <a:spcPct val="19000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00" indent="-43180" algn="l" defTabSz="172720" rtl="0" eaLnBrk="1" latinLnBrk="0" hangingPunct="1">
        <a:lnSpc>
          <a:spcPct val="90000"/>
        </a:lnSpc>
        <a:spcBef>
          <a:spcPct val="19000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695" indent="-43180" algn="l" defTabSz="172720" rtl="0" eaLnBrk="1" latinLnBrk="0" hangingPunct="1">
        <a:lnSpc>
          <a:spcPct val="90000"/>
        </a:lnSpc>
        <a:spcBef>
          <a:spcPct val="19000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2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8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4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0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6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20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1515" algn="l" defTabSz="17272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" y="0"/>
            <a:ext cx="717612" cy="105482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713" y="0"/>
            <a:ext cx="717612" cy="105482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11860" y="1054826"/>
          <a:ext cx="1451100" cy="243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2496" y="3485815"/>
            <a:ext cx="1539372" cy="290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不同尺寸的选择及其适用场景</a:t>
            </a:r>
            <a:endParaRPr lang="zh-CN" altLang="en-US"/>
          </a:p>
          <a:p>
            <a:r>
              <a:rPr lang="zh-CN" altLang="en-US"/>
              <a:t>‌4:3‌：这种比例适合传统的投影设备，如老式的教室投影仪。</a:t>
            </a:r>
            <a:endParaRPr lang="zh-CN" altLang="en-US"/>
          </a:p>
          <a:p>
            <a:r>
              <a:rPr lang="zh-CN" altLang="en-US"/>
              <a:t>‌16:9‌：这种比例适合现代宽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YzQ4OWE3MTJjZmJmZDE4Mzg3OWI1ODE1ZGQ5OGUwO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156</cp:revision>
  <dcterms:created xsi:type="dcterms:W3CDTF">2019-06-19T02:08:00Z</dcterms:created>
  <dcterms:modified xsi:type="dcterms:W3CDTF">2024-11-07T06:29:09Z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94FB5DF864274EE398ED3C7C0B3829E4_11</vt:lpwstr>
  </property>
</Properties>
</file>