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591435" cy="755967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81"/>
        <p:guide pos="8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38740376"/>
        <c:axId val="27308811"/>
      </c:barChart>
      <c:catAx>
        <c:axId val="8387403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308811"/>
        <c:crosses val="autoZero"/>
        <c:auto val="1"/>
        <c:lblAlgn val="ctr"/>
        <c:lblOffset val="100"/>
        <c:noMultiLvlLbl val="0"/>
      </c:catAx>
      <c:valAx>
        <c:axId val="273088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874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4930" y="1008043"/>
            <a:ext cx="2083845" cy="283363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4930" y="3925019"/>
            <a:ext cx="2083845" cy="162318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80" spc="200"/>
            </a:lvl1pPr>
            <a:lvl2pPr marL="129540" indent="0" algn="ctr">
              <a:buNone/>
              <a:defRPr sz="565"/>
            </a:lvl2pPr>
            <a:lvl3pPr marL="259080" indent="0" algn="ctr">
              <a:buNone/>
              <a:defRPr sz="510"/>
            </a:lvl3pPr>
            <a:lvl4pPr marL="388620" indent="0" algn="ctr">
              <a:buNone/>
              <a:defRPr sz="455"/>
            </a:lvl4pPr>
            <a:lvl5pPr marL="518160" indent="0" algn="ctr">
              <a:buNone/>
              <a:defRPr sz="455"/>
            </a:lvl5pPr>
            <a:lvl6pPr marL="647700" indent="0" algn="ctr">
              <a:buNone/>
              <a:defRPr sz="455"/>
            </a:lvl6pPr>
            <a:lvl7pPr marL="777875" indent="0" algn="ctr">
              <a:buNone/>
              <a:defRPr sz="455"/>
            </a:lvl7pPr>
            <a:lvl8pPr marL="907415" indent="0" algn="ctr">
              <a:buNone/>
              <a:defRPr sz="455"/>
            </a:lvl8pPr>
            <a:lvl9pPr marL="1036955" indent="0" algn="ctr">
              <a:buNone/>
              <a:defRPr sz="45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9379" y="853265"/>
            <a:ext cx="2333417" cy="604429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4930" y="2738385"/>
            <a:ext cx="2083845" cy="112313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7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54930" y="3925019"/>
            <a:ext cx="2083845" cy="519896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379" y="670706"/>
            <a:ext cx="2332651" cy="77786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9379" y="1643031"/>
            <a:ext cx="2332651" cy="524658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3353" y="4242513"/>
            <a:ext cx="1652071" cy="84532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4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23353" y="5087841"/>
            <a:ext cx="1652071" cy="95645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1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9540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2pPr>
            <a:lvl3pPr marL="259080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3pPr>
            <a:lvl4pPr marL="388620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4pPr>
            <a:lvl5pPr marL="518160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5pPr>
            <a:lvl6pPr marL="647700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6pPr>
            <a:lvl7pPr marL="777875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7pPr>
            <a:lvl8pPr marL="907415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8pPr>
            <a:lvl9pPr marL="1036955" indent="0">
              <a:buNone/>
              <a:defRPr sz="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379" y="670706"/>
            <a:ext cx="2332651" cy="77786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9379" y="1654937"/>
            <a:ext cx="1100870" cy="523468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63456" y="1654937"/>
            <a:ext cx="1100870" cy="523468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379" y="670706"/>
            <a:ext cx="2332651" cy="77786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9379" y="1575564"/>
            <a:ext cx="1136086" cy="42067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9540" indent="0">
              <a:buNone/>
              <a:defRPr sz="565" b="1"/>
            </a:lvl2pPr>
            <a:lvl3pPr marL="259080" indent="0">
              <a:buNone/>
              <a:defRPr sz="510" b="1"/>
            </a:lvl3pPr>
            <a:lvl4pPr marL="388620" indent="0">
              <a:buNone/>
              <a:defRPr sz="455" b="1"/>
            </a:lvl4pPr>
            <a:lvl5pPr marL="518160" indent="0">
              <a:buNone/>
              <a:defRPr sz="455" b="1"/>
            </a:lvl5pPr>
            <a:lvl6pPr marL="647700" indent="0">
              <a:buNone/>
              <a:defRPr sz="455" b="1"/>
            </a:lvl6pPr>
            <a:lvl7pPr marL="777875" indent="0">
              <a:buNone/>
              <a:defRPr sz="455" b="1"/>
            </a:lvl7pPr>
            <a:lvl8pPr marL="907415" indent="0">
              <a:buNone/>
              <a:defRPr sz="455" b="1"/>
            </a:lvl8pPr>
            <a:lvl9pPr marL="1036955" indent="0">
              <a:buNone/>
              <a:defRPr sz="45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9379" y="2043867"/>
            <a:ext cx="1136086" cy="484575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326061" y="1567328"/>
            <a:ext cx="1136086" cy="42067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9540" indent="0">
              <a:buNone/>
              <a:defRPr sz="565" b="1"/>
            </a:lvl2pPr>
            <a:lvl3pPr marL="259080" indent="0">
              <a:buNone/>
              <a:defRPr sz="510" b="1"/>
            </a:lvl3pPr>
            <a:lvl4pPr marL="388620" indent="0">
              <a:buNone/>
              <a:defRPr sz="455" b="1"/>
            </a:lvl4pPr>
            <a:lvl5pPr marL="518160" indent="0">
              <a:buNone/>
              <a:defRPr sz="455" b="1"/>
            </a:lvl5pPr>
            <a:lvl6pPr marL="647700" indent="0">
              <a:buNone/>
              <a:defRPr sz="455" b="1"/>
            </a:lvl6pPr>
            <a:lvl7pPr marL="777875" indent="0">
              <a:buNone/>
              <a:defRPr sz="455" b="1"/>
            </a:lvl7pPr>
            <a:lvl8pPr marL="907415" indent="0">
              <a:buNone/>
              <a:defRPr sz="455" b="1"/>
            </a:lvl8pPr>
            <a:lvl9pPr marL="1036955" indent="0">
              <a:buNone/>
              <a:defRPr sz="45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326061" y="2043867"/>
            <a:ext cx="1136086" cy="484575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379" y="670706"/>
            <a:ext cx="2332651" cy="77786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9379" y="1714467"/>
            <a:ext cx="1112838" cy="507990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5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50442" y="1714467"/>
            <a:ext cx="1111588" cy="507990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5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76478" y="1008043"/>
            <a:ext cx="222011" cy="5544238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9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94451" y="1008043"/>
            <a:ext cx="1949873" cy="5544238"/>
          </a:xfrm>
        </p:spPr>
        <p:txBody>
          <a:bodyPr vert="eaVert" lIns="46800" tIns="46800" rIns="46800" bIns="46800"/>
          <a:lstStyle>
            <a:lvl1pPr marL="64770" indent="-64770">
              <a:spcAft>
                <a:spcPts val="1000"/>
              </a:spcAft>
              <a:defRPr spc="300"/>
            </a:lvl1pPr>
            <a:lvl2pPr marL="194310" indent="-64770">
              <a:defRPr spc="300"/>
            </a:lvl2pPr>
            <a:lvl3pPr marL="323850" indent="-64770">
              <a:defRPr spc="300"/>
            </a:lvl3pPr>
            <a:lvl4pPr marL="453390" indent="-64770">
              <a:defRPr spc="300"/>
            </a:lvl4pPr>
            <a:lvl5pPr marL="582930" indent="-6477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9379" y="670706"/>
            <a:ext cx="2332651" cy="7778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9379" y="1643031"/>
            <a:ext cx="2332651" cy="524658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30145" y="6961055"/>
            <a:ext cx="574167" cy="34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75286" y="6961055"/>
            <a:ext cx="842112" cy="34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87863" y="6961055"/>
            <a:ext cx="574167" cy="34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9080" rtl="0" eaLnBrk="1" fontAlgn="auto" latinLnBrk="0" hangingPunct="1">
        <a:lnSpc>
          <a:spcPct val="100000"/>
        </a:lnSpc>
        <a:spcBef>
          <a:spcPct val="0"/>
        </a:spcBef>
        <a:buNone/>
        <a:defRPr sz="102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4770" indent="-64770" algn="l" defTabSz="25908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1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94310" indent="-64770" algn="l" defTabSz="25908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56565" algn="l"/>
          <a:tab pos="456565" algn="l"/>
          <a:tab pos="456565" algn="l"/>
          <a:tab pos="456565" algn="l"/>
        </a:tabLst>
        <a:defRPr sz="4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23850" indent="-64770" algn="l" defTabSz="25908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53390" indent="-64770" algn="l" defTabSz="25908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82930" indent="-64770" algn="l" defTabSz="25908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13105" indent="-64770" algn="l" defTabSz="25908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6pPr>
      <a:lvl7pPr marL="842645" indent="-64770" algn="l" defTabSz="25908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7pPr>
      <a:lvl8pPr marL="972185" indent="-64770" algn="l" defTabSz="25908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8pPr>
      <a:lvl9pPr marL="1101725" indent="-64770" algn="l" defTabSz="25908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1pPr>
      <a:lvl2pPr marL="129540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0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3pPr>
      <a:lvl4pPr marL="388620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4pPr>
      <a:lvl5pPr marL="518160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5pPr>
      <a:lvl6pPr marL="647700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6pPr>
      <a:lvl7pPr marL="777875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7pPr>
      <a:lvl8pPr marL="907415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8pPr>
      <a:lvl9pPr marL="1036955" algn="l" defTabSz="259080" rtl="0" eaLnBrk="1" latinLnBrk="0" hangingPunct="1">
        <a:defRPr sz="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4635" y="81915"/>
            <a:ext cx="2084070" cy="3843655"/>
          </a:xfrm>
        </p:spPr>
        <p:txBody>
          <a:bodyPr>
            <a:normAutofit fontScale="90000"/>
          </a:bodyPr>
          <a:p>
            <a:br>
              <a:rPr lang="zh-CN" altLang="zh-CN" sz="1000"/>
            </a:br>
            <a:r>
              <a:rPr lang="zh-CN" altLang="zh-CN" sz="1000"/>
              <a:t>     </a:t>
            </a:r>
            <a:br>
              <a:rPr lang="zh-CN" altLang="zh-CN" sz="1000"/>
            </a:br>
            <a:r>
              <a:rPr lang="zh-CN" altLang="zh-CN" sz="1000"/>
              <a:t>厦门凯胜诺科技有限公司成立于2011年，是一家专业从事智能便携票据打印机，KIOSK打印机，嵌入式面板打印机，POS打印机，标签打印机以及打印控制板等解决方案，集研发、生产、销售服务为一体的高新技术企业。</a:t>
            </a:r>
            <a:br>
              <a:rPr lang="zh-CN" altLang="zh-CN" sz="1000"/>
            </a:br>
            <a:r>
              <a:rPr lang="zh-CN" altLang="zh-CN" sz="1000"/>
              <a:t>  Xiamen Cashino Technology Co.,Ltd is a high-tech enterprise founded in 2011, as a professional printing solutions providers and highly specialized in R&amp;D, manufacturing and marketing of Portable ticket printer,Kiosk ticket printer, Panel mount printer, POS printer,Barcode printer, printer controller board and so on. </a:t>
            </a:r>
            <a:endParaRPr lang="zh-CN" altLang="zh-CN" sz="1000"/>
          </a:p>
        </p:txBody>
      </p:sp>
      <p:graphicFrame>
        <p:nvGraphicFramePr>
          <p:cNvPr id="5" name="图表 4"/>
          <p:cNvGraphicFramePr/>
          <p:nvPr/>
        </p:nvGraphicFramePr>
        <p:xfrm>
          <a:off x="452755" y="4053205"/>
          <a:ext cx="1688465" cy="226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YzQ4OWE3MTJjZmJmZDE4Mzg3OWI1ODE1ZGQ5OGUwOT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你号啊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155</cp:revision>
  <dcterms:created xsi:type="dcterms:W3CDTF">2019-06-19T02:08:00Z</dcterms:created>
  <dcterms:modified xsi:type="dcterms:W3CDTF">2024-08-17T06:47:33Z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555E5FE331BB4340B651C63E4B7DEA1C_11</vt:lpwstr>
  </property>
</Properties>
</file>