
<file path=[Content_Types].xml><?xml version="1.0" encoding="utf-8"?>
<Types xmlns="http://schemas.openxmlformats.org/package/2006/content-types">
  <Default Extension="jpe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7FD72D3-E8EA-B344-9BC8-D13A846FA2A2}">
          <p14:sldIdLst>
            <p14:sldId id="256"/>
          </p14:sldIdLst>
        </p14:section>
        <p14:section name="自我介绍" id="{65696E5B-0A86-C344-89A0-12A9CE230FFB}">
          <p14:sldIdLst>
            <p14:sldId id="257"/>
            <p14:sldId id="258"/>
            <p14:sldId id="259"/>
          </p14:sldIdLst>
        </p14:section>
        <p14:section name="课程介绍" id="{2C2277A6-4846-994A-ADC6-5C2D2E5A436B}">
          <p14:sldIdLst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7"/>
    <p:restoredTop sz="94674"/>
  </p:normalViewPr>
  <p:slideViewPr>
    <p:cSldViewPr snapToGrid="0" snapToObjects="1">
      <p:cViewPr varScale="1">
        <p:scale>
          <a:sx n="109" d="100"/>
          <a:sy n="109" d="100"/>
        </p:scale>
        <p:origin x="192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" y="0"/>
            <a:ext cx="12196559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557" y="5640180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5"/>
          <p:cNvSpPr/>
          <p:nvPr/>
        </p:nvSpPr>
        <p:spPr>
          <a:xfrm>
            <a:off x="4734893" y="6205486"/>
            <a:ext cx="2735236" cy="338554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ctr"/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实力</a:t>
            </a: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IT</a:t>
            </a: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教育 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www.520it.com</a:t>
            </a: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0" y="2154114"/>
            <a:ext cx="12192000" cy="1011116"/>
          </a:xfrm>
        </p:spPr>
        <p:txBody>
          <a:bodyPr anchor="ctr">
            <a:normAutofit/>
          </a:bodyPr>
          <a:lstStyle>
            <a:lvl1pPr algn="ctr">
              <a:defRPr sz="7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932234" y="3417401"/>
            <a:ext cx="6327531" cy="147112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王红元</a:t>
            </a:r>
            <a:endParaRPr lang="en-US" altLang="zh-CN"/>
          </a:p>
          <a:p>
            <a:r>
              <a:rPr lang="zh-CN" altLang="en-US"/>
              <a:t>微博：</a:t>
            </a:r>
            <a:r>
              <a:rPr lang="en-US" altLang="zh-CN"/>
              <a:t>coderwhy</a:t>
            </a:r>
            <a:endParaRPr lang="en-US" altLang="zh-CN"/>
          </a:p>
          <a:p>
            <a:r>
              <a:rPr lang="zh-CN" altLang="en-US"/>
              <a:t>  微信：</a:t>
            </a:r>
            <a:r>
              <a:rPr lang="en-US" altLang="zh-CN"/>
              <a:t>372623326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" y="-728"/>
            <a:ext cx="12200141" cy="6869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9"/>
          <p:cNvSpPr/>
          <p:nvPr/>
        </p:nvSpPr>
        <p:spPr>
          <a:xfrm>
            <a:off x="-6349" y="1139584"/>
            <a:ext cx="12198349" cy="22225"/>
          </a:xfrm>
          <a:prstGeom prst="rect">
            <a:avLst/>
          </a:prstGeom>
          <a:solidFill>
            <a:srgbClr val="EAEAEA">
              <a:alpha val="32155"/>
            </a:srgbClr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39" y="399965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1914935" y="395532"/>
            <a:ext cx="10081824" cy="712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1" lang="zh-CN" altLang="en-US"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3" name="内容占位符 2"/>
          <p:cNvSpPr>
            <a:spLocks noGrp="1"/>
          </p:cNvSpPr>
          <p:nvPr>
            <p:ph idx="1" hasCustomPrompt="1"/>
          </p:nvPr>
        </p:nvSpPr>
        <p:spPr>
          <a:xfrm>
            <a:off x="161193" y="1238066"/>
            <a:ext cx="11866684" cy="5444088"/>
          </a:xfrm>
        </p:spPr>
        <p:txBody>
          <a:bodyPr>
            <a:normAutofit/>
          </a:bodyPr>
          <a:lstStyle>
            <a:lvl1pPr marL="228600" indent="-228600">
              <a:lnSpc>
                <a:spcPts val="25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ts val="25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2500"/>
              </a:lnSpc>
              <a:buFont typeface="Wingdings" panose="05000000000000000000" pitchFamily="2" charset="2"/>
              <a:buChar char="ü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ts val="2500"/>
              </a:lnSpc>
              <a:buFont typeface="Wingdings" panose="05000000000000000000" pitchFamily="2" charset="2"/>
              <a:buChar char="Ø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ts val="2500"/>
              </a:lnSpc>
              <a:buFont typeface="Wingdings" panose="05000000000000000000" pitchFamily="2" charset="2"/>
              <a:buChar char="l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4565A-FE24-3047-B9AE-6F732B46E422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8C0B8-4609-8047-84EB-F1E28781794D}" type="slidenum">
              <a:rPr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tiff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tiff"/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/>
              <a:t>自我介绍、课程介绍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王红元</a:t>
            </a:r>
            <a:endParaRPr kumimoji="1" lang="en-US" altLang="zh-CN"/>
          </a:p>
          <a:p>
            <a:r>
              <a:rPr kumimoji="1" lang="zh-CN" altLang="en-US"/>
              <a:t>微博：</a:t>
            </a:r>
            <a:r>
              <a:rPr kumimoji="1" lang="en-US" altLang="zh-CN"/>
              <a:t>coderwhy</a:t>
            </a:r>
            <a:endParaRPr kumimoji="1" lang="en-US" altLang="zh-CN"/>
          </a:p>
          <a:p>
            <a:r>
              <a:rPr kumimoji="1" lang="zh-CN" altLang="en-US"/>
              <a:t>  微信：</a:t>
            </a:r>
            <a:r>
              <a:rPr kumimoji="1" lang="en-US" altLang="zh-CN"/>
              <a:t>372623326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自我介绍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阶段一：计算机专业的一名大学生</a:t>
            </a:r>
            <a:endParaRPr kumimoji="1" lang="en-US" altLang="zh-CN"/>
          </a:p>
          <a:p>
            <a:pPr lvl="1"/>
            <a:r>
              <a:rPr kumimoji="1" lang="zh-CN" altLang="en-US"/>
              <a:t>高等数据</a:t>
            </a:r>
            <a:r>
              <a:rPr kumimoji="1" lang="en-US" altLang="zh-CN"/>
              <a:t>/</a:t>
            </a:r>
            <a:r>
              <a:rPr kumimoji="1" lang="zh-CN" altLang="en-US"/>
              <a:t>离散数据</a:t>
            </a:r>
            <a:r>
              <a:rPr kumimoji="1" lang="en-US" altLang="zh-CN"/>
              <a:t>/</a:t>
            </a:r>
            <a:r>
              <a:rPr kumimoji="1" lang="zh-CN" altLang="en-US"/>
              <a:t>数据结构</a:t>
            </a:r>
            <a:r>
              <a:rPr kumimoji="1" lang="en-US" altLang="zh-CN"/>
              <a:t>/C/Java/C#</a:t>
            </a:r>
            <a:r>
              <a:rPr kumimoji="1" lang="zh-CN" altLang="en-US"/>
              <a:t>等</a:t>
            </a:r>
            <a:endParaRPr kumimoji="1"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9136" y="2425571"/>
            <a:ext cx="5231002" cy="337060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3891" y="2425571"/>
            <a:ext cx="4602673" cy="34014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14:prism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自我介绍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阶段二：公司做开发（</a:t>
            </a:r>
            <a:r>
              <a:rPr kumimoji="1" lang="en-US" altLang="zh-CN"/>
              <a:t>Java/Android</a:t>
            </a:r>
            <a:r>
              <a:rPr kumimoji="1" lang="zh-CN" altLang="en-US"/>
              <a:t>／</a:t>
            </a:r>
            <a:r>
              <a:rPr kumimoji="1" lang="en-US" altLang="zh-CN"/>
              <a:t>iOS</a:t>
            </a:r>
            <a:r>
              <a:rPr kumimoji="1" lang="zh-CN" altLang="en-US"/>
              <a:t>／</a:t>
            </a:r>
            <a:r>
              <a:rPr kumimoji="1" lang="en-US" altLang="zh-CN"/>
              <a:t>Web / Python</a:t>
            </a:r>
            <a:r>
              <a:rPr kumimoji="1" lang="zh-CN" altLang="en-US"/>
              <a:t>）</a:t>
            </a:r>
            <a:endParaRPr kumimoji="1" lang="en-US" altLang="zh-CN"/>
          </a:p>
          <a:p>
            <a:pPr lvl="1"/>
            <a:r>
              <a:rPr kumimoji="1" lang="zh-CN" altLang="en-US"/>
              <a:t>智慧杭州、新浪好声音、新浪秀场等等</a:t>
            </a:r>
            <a:endParaRPr kumimoji="1" lang="en-US" altLang="zh-CN"/>
          </a:p>
          <a:p>
            <a:endParaRPr kumimoji="1" lang="en-US" altLang="zh-CN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708" y="2618692"/>
            <a:ext cx="4455828" cy="295232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082" y="2618692"/>
            <a:ext cx="4237695" cy="295232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589" y="2282225"/>
            <a:ext cx="7005719" cy="3960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14:prism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自我介绍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阶段三：加入</a:t>
            </a:r>
            <a:r>
              <a:rPr kumimoji="1" lang="en-US" altLang="zh-CN"/>
              <a:t>IT</a:t>
            </a:r>
            <a:r>
              <a:rPr kumimoji="1" lang="zh-CN" altLang="en-US"/>
              <a:t>培训行业</a:t>
            </a:r>
            <a:endParaRPr kumimoji="1"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2366" y="1875348"/>
            <a:ext cx="5153327" cy="473674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978" y="1875348"/>
            <a:ext cx="4871446" cy="47167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14:prism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课程介绍</a:t>
            </a:r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0994" y="1214804"/>
            <a:ext cx="7315008" cy="54435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/>
              <a:t>项目介绍</a:t>
            </a:r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1208" y="1386596"/>
            <a:ext cx="2904749" cy="512738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524" y="1374531"/>
            <a:ext cx="2886525" cy="512738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252" y="1374531"/>
            <a:ext cx="2910730" cy="513388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8109" y="1374531"/>
            <a:ext cx="2898650" cy="51514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uejs-wh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vuejs-why</Template>
  <TotalTime>0</TotalTime>
  <Words>166</Words>
  <Application>WPS 演示</Application>
  <PresentationFormat>宽屏</PresentationFormat>
  <Paragraphs>28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黑体</vt:lpstr>
      <vt:lpstr>Arial Unicode MS</vt:lpstr>
      <vt:lpstr>Calibri Light</vt:lpstr>
      <vt:lpstr>Calibri</vt:lpstr>
      <vt:lpstr>vuejs-why</vt:lpstr>
      <vt:lpstr>自我介绍、课程介绍</vt:lpstr>
      <vt:lpstr>自我介绍</vt:lpstr>
      <vt:lpstr>自我介绍</vt:lpstr>
      <vt:lpstr>自我介绍</vt:lpstr>
      <vt:lpstr>课程介绍</vt:lpstr>
      <vt:lpstr>项目介绍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自我介绍、课程介绍</dc:title>
  <dc:creator>卫康宏</dc:creator>
  <cp:lastModifiedBy>Administrator</cp:lastModifiedBy>
  <cp:revision>4</cp:revision>
  <dcterms:created xsi:type="dcterms:W3CDTF">2018-10-22T07:37:00Z</dcterms:created>
  <dcterms:modified xsi:type="dcterms:W3CDTF">2018-12-18T06:42:33Z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2052-11.1.0.8013</vt:lpwstr>
  </property>
</Properties>
</file>