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为什么需要模块化" id="{6A2F1CA8-A85D-B649-A31A-41A5936A3223}">
          <p14:sldIdLst>
            <p14:sldId id="256"/>
          </p14:sldIdLst>
        </p14:section>
        <p14:section name="认识Promise" id="{47303E0B-0E30-2C4F-91CE-0D62EE525880}">
          <p14:sldIdLst>
            <p14:sldId id="257"/>
            <p14:sldId id="258"/>
          </p14:sldIdLst>
        </p14:section>
        <p14:section name="Promise基本使用" id="{72A3BE6D-6317-4645-AB57-24F95A0AE6DB}">
          <p14:sldIdLst>
            <p14:sldId id="259"/>
            <p14:sldId id="260"/>
            <p14:sldId id="261"/>
          </p14:sldIdLst>
        </p14:section>
        <p14:section name="Promise链式调用" id="{61A2BF64-5305-3740-AF15-35CBAED219A9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5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6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70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B09A-AEE1-FA45-8BC8-1245CC2DDB32}" type="datetimeFigureOut"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B917-5E28-3246-A9BF-2F09398C934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8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Promise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3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Promise</a:t>
            </a:r>
            <a:r>
              <a:rPr kumimoji="1" lang="zh-CN" altLang="en-US"/>
              <a:t>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中一个非常重要和好用的特性就是</a:t>
            </a:r>
            <a:r>
              <a:rPr lang="en-US" altLang="zh-CN"/>
              <a:t>Promise</a:t>
            </a:r>
          </a:p>
          <a:p>
            <a:pPr lvl="1"/>
            <a:r>
              <a:rPr lang="zh-CN" altLang="en-US"/>
              <a:t>但是初次接触</a:t>
            </a:r>
            <a:r>
              <a:rPr lang="en-US" altLang="zh-CN"/>
              <a:t>Promise</a:t>
            </a:r>
            <a:r>
              <a:rPr lang="zh-CN" altLang="en-US"/>
              <a:t>会一脸懵逼，这</a:t>
            </a:r>
            <a:r>
              <a:rPr lang="en-US" altLang="zh-CN"/>
              <a:t>TM</a:t>
            </a:r>
            <a:r>
              <a:rPr lang="zh-CN" altLang="en-US"/>
              <a:t>是什么东西？</a:t>
            </a:r>
          </a:p>
          <a:p>
            <a:pPr lvl="1"/>
            <a:r>
              <a:rPr lang="zh-CN" altLang="en-US"/>
              <a:t>看看官方或者一些文章对它的介绍和用法，也是一头雾水。</a:t>
            </a:r>
            <a:endParaRPr kumimoji="1" lang="zh-CN" altLang="en-US"/>
          </a:p>
          <a:p>
            <a:r>
              <a:rPr lang="en-US" altLang="zh-CN"/>
              <a:t>Promise</a:t>
            </a:r>
            <a:r>
              <a:rPr lang="zh-CN" altLang="en-US"/>
              <a:t>到底是做什么的呢？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Promise</a:t>
            </a:r>
            <a:r>
              <a:rPr lang="zh-CN" altLang="en-US">
                <a:solidFill>
                  <a:srgbClr val="FF0000"/>
                </a:solidFill>
              </a:rPr>
              <a:t>是异步编程的一种解决方案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那什么时候我们会来处理异步事件呢？</a:t>
            </a:r>
          </a:p>
          <a:p>
            <a:pPr lvl="1"/>
            <a:r>
              <a:rPr lang="zh-CN" altLang="en-US"/>
              <a:t>一种很常见的场景应该就是网络请求了。</a:t>
            </a:r>
          </a:p>
          <a:p>
            <a:pPr lvl="1"/>
            <a:r>
              <a:rPr lang="zh-CN" altLang="en-US"/>
              <a:t>我们封装一个网络请求的函数，因为不能立即拿到结果，所以不能像简单的</a:t>
            </a:r>
            <a:r>
              <a:rPr lang="en-US" altLang="zh-CN"/>
              <a:t>3+4=7</a:t>
            </a:r>
            <a:r>
              <a:rPr lang="zh-CN" altLang="en-US"/>
              <a:t>一样将结果返回。</a:t>
            </a:r>
          </a:p>
          <a:p>
            <a:pPr lvl="1"/>
            <a:r>
              <a:rPr lang="zh-CN" altLang="en-US"/>
              <a:t>所以往往我们会传入另外一个函数，在数据请求成功时，将数据通过传入的函数回调出去。</a:t>
            </a:r>
          </a:p>
          <a:p>
            <a:pPr lvl="1"/>
            <a:r>
              <a:rPr lang="zh-CN" altLang="en-US"/>
              <a:t>如果只是一个简单的网络请求，那么这种方案不会给我们带来很大的麻烦。</a:t>
            </a:r>
          </a:p>
          <a:p>
            <a:r>
              <a:rPr lang="zh-CN" altLang="en-US"/>
              <a:t>但是，当网络请求非常复杂时，就会出现回调地狱。</a:t>
            </a:r>
          </a:p>
          <a:p>
            <a:pPr lvl="1"/>
            <a:r>
              <a:rPr lang="en-US" altLang="zh-CN"/>
              <a:t>OK</a:t>
            </a:r>
            <a:r>
              <a:rPr lang="zh-CN" altLang="en-US"/>
              <a:t>，我以一个非常夸张的案例来说明。</a:t>
            </a:r>
            <a:endParaRPr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8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网络请求的回调地狱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我们来考虑下面的场景</a:t>
            </a:r>
            <a:r>
              <a:rPr lang="en-US" altLang="zh-CN" sz="1600"/>
              <a:t>(</a:t>
            </a:r>
            <a:r>
              <a:rPr lang="zh-CN" altLang="en-US" sz="1600"/>
              <a:t>有夸张的成分</a:t>
            </a:r>
            <a:r>
              <a:rPr lang="en-US" altLang="zh-CN" sz="1600"/>
              <a:t>)</a:t>
            </a:r>
            <a:r>
              <a:rPr lang="zh-CN" altLang="en-US" sz="1600"/>
              <a:t>：</a:t>
            </a:r>
          </a:p>
          <a:p>
            <a:pPr lvl="1"/>
            <a:r>
              <a:rPr lang="zh-CN" altLang="en-US" sz="1600"/>
              <a:t>我们需要通过一个</a:t>
            </a:r>
            <a:r>
              <a:rPr lang="en-US" altLang="zh-CN" sz="1600"/>
              <a:t>url1</a:t>
            </a:r>
            <a:r>
              <a:rPr lang="zh-CN" altLang="en-US" sz="1600"/>
              <a:t>从服务器加载一个数据</a:t>
            </a:r>
            <a:r>
              <a:rPr lang="en-US" altLang="zh-CN" sz="1600"/>
              <a:t>data1</a:t>
            </a:r>
            <a:r>
              <a:rPr lang="zh-CN" altLang="en-US" sz="1600"/>
              <a:t>，</a:t>
            </a:r>
            <a:r>
              <a:rPr lang="en-US" altLang="zh-CN" sz="1600"/>
              <a:t>data1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url2</a:t>
            </a:r>
          </a:p>
          <a:p>
            <a:pPr lvl="1"/>
            <a:r>
              <a:rPr lang="zh-CN" altLang="en-US" sz="1600"/>
              <a:t>我们需要通过</a:t>
            </a:r>
            <a:r>
              <a:rPr lang="en-US" altLang="zh-CN" sz="1600"/>
              <a:t>data1</a:t>
            </a:r>
            <a:r>
              <a:rPr lang="zh-CN" altLang="en-US" sz="1600"/>
              <a:t>取出</a:t>
            </a:r>
            <a:r>
              <a:rPr lang="en-US" altLang="zh-CN" sz="1600"/>
              <a:t>url2</a:t>
            </a:r>
            <a:r>
              <a:rPr lang="zh-CN" altLang="en-US" sz="1600"/>
              <a:t>，从服务器加载数据</a:t>
            </a:r>
            <a:r>
              <a:rPr lang="en-US" altLang="zh-CN" sz="1600"/>
              <a:t>data2</a:t>
            </a:r>
            <a:r>
              <a:rPr lang="zh-CN" altLang="en-US" sz="1600"/>
              <a:t>，</a:t>
            </a:r>
            <a:r>
              <a:rPr lang="en-US" altLang="zh-CN" sz="1600"/>
              <a:t>data2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url3</a:t>
            </a:r>
          </a:p>
          <a:p>
            <a:pPr lvl="1"/>
            <a:r>
              <a:rPr lang="zh-CN" altLang="en-US" sz="1600"/>
              <a:t>我们需要通过</a:t>
            </a:r>
            <a:r>
              <a:rPr lang="en-US" altLang="zh-CN" sz="1600"/>
              <a:t>data2</a:t>
            </a:r>
            <a:r>
              <a:rPr lang="zh-CN" altLang="en-US" sz="1600"/>
              <a:t>取出</a:t>
            </a:r>
            <a:r>
              <a:rPr lang="en-US" altLang="zh-CN" sz="1600"/>
              <a:t>url3</a:t>
            </a:r>
            <a:r>
              <a:rPr lang="zh-CN" altLang="en-US" sz="1600"/>
              <a:t>，从服务器加载数据</a:t>
            </a:r>
            <a:r>
              <a:rPr lang="en-US" altLang="zh-CN" sz="1600"/>
              <a:t>data3</a:t>
            </a:r>
            <a:r>
              <a:rPr lang="zh-CN" altLang="en-US" sz="1600"/>
              <a:t>，</a:t>
            </a:r>
            <a:r>
              <a:rPr lang="en-US" altLang="zh-CN" sz="1600"/>
              <a:t>data3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url4</a:t>
            </a:r>
          </a:p>
          <a:p>
            <a:pPr lvl="1"/>
            <a:r>
              <a:rPr lang="zh-CN" altLang="en-US" sz="1600"/>
              <a:t>发送网络请求</a:t>
            </a:r>
            <a:r>
              <a:rPr lang="en-US" altLang="zh-CN" sz="1600"/>
              <a:t>url4</a:t>
            </a:r>
            <a:r>
              <a:rPr lang="zh-CN" altLang="en-US" sz="1600"/>
              <a:t>，获取最终的数据</a:t>
            </a:r>
            <a:r>
              <a:rPr lang="en-US" altLang="zh-CN" sz="1600"/>
              <a:t>data4</a:t>
            </a:r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上面的代码有什么问题吗？</a:t>
            </a:r>
          </a:p>
          <a:p>
            <a:pPr lvl="1"/>
            <a:r>
              <a:rPr lang="zh-CN" altLang="en-US" sz="1600"/>
              <a:t>正常情况下，不会有什么问题，可以正常运行并且获取我们想要的结果。</a:t>
            </a:r>
          </a:p>
          <a:p>
            <a:pPr lvl="1"/>
            <a:r>
              <a:rPr lang="zh-CN" altLang="en-US" sz="1600"/>
              <a:t>但是，这样额代码难看而且不容易维护。</a:t>
            </a:r>
          </a:p>
          <a:p>
            <a:pPr lvl="1"/>
            <a:r>
              <a:rPr lang="zh-CN" altLang="en-US" sz="1600"/>
              <a:t>我们更加期望的是一种更加优雅的方式来进行这种异步操作。</a:t>
            </a:r>
          </a:p>
          <a:p>
            <a:r>
              <a:rPr lang="zh-CN" altLang="en-US" sz="1600"/>
              <a:t>如何做呢？就是使用</a:t>
            </a:r>
            <a:r>
              <a:rPr lang="en-US" altLang="zh-CN" sz="1600"/>
              <a:t>Promise</a:t>
            </a:r>
            <a:r>
              <a:rPr lang="zh-CN" altLang="en-US" sz="1600"/>
              <a:t>。</a:t>
            </a:r>
          </a:p>
          <a:p>
            <a:pPr lvl="1"/>
            <a:r>
              <a:rPr lang="en-US" altLang="zh-CN" sz="1600"/>
              <a:t>Promise</a:t>
            </a:r>
            <a:r>
              <a:rPr lang="zh-CN" altLang="en-US" sz="1600"/>
              <a:t>可以以一种非常优雅的方式来解决这个问题。</a:t>
            </a:r>
          </a:p>
          <a:p>
            <a:endParaRPr kumimoji="1"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2813050"/>
            <a:ext cx="4072304" cy="16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定时器的异步事件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227884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我们先来看看</a:t>
            </a:r>
            <a:r>
              <a:rPr lang="en-US" altLang="zh-CN" sz="1600"/>
              <a:t>Promise</a:t>
            </a:r>
            <a:r>
              <a:rPr lang="zh-CN" altLang="en-US" sz="1600"/>
              <a:t>最基本的语法。</a:t>
            </a:r>
          </a:p>
          <a:p>
            <a:r>
              <a:rPr lang="zh-CN" altLang="en-US" sz="1600"/>
              <a:t>这里，我们用一个定时器来模拟异步事件：</a:t>
            </a:r>
          </a:p>
          <a:p>
            <a:pPr lvl="1"/>
            <a:r>
              <a:rPr lang="zh-CN" altLang="en-US" sz="1600"/>
              <a:t>假设下面的</a:t>
            </a:r>
            <a:r>
              <a:rPr lang="en-US" altLang="zh-CN" sz="1600"/>
              <a:t>data</a:t>
            </a:r>
            <a:r>
              <a:rPr lang="zh-CN" altLang="en-US" sz="1600"/>
              <a:t>是从网络上</a:t>
            </a:r>
            <a:r>
              <a:rPr lang="en-US" altLang="zh-CN" sz="1600"/>
              <a:t>1</a:t>
            </a:r>
            <a:r>
              <a:rPr lang="zh-CN" altLang="en-US" sz="1600"/>
              <a:t>秒后请求的数据</a:t>
            </a:r>
          </a:p>
          <a:p>
            <a:pPr lvl="1"/>
            <a:r>
              <a:rPr lang="en-US" altLang="zh-CN" sz="1600"/>
              <a:t>console.log</a:t>
            </a:r>
            <a:r>
              <a:rPr lang="zh-CN" altLang="en-US" sz="1600"/>
              <a:t>就是我们的处理方式。</a:t>
            </a:r>
          </a:p>
          <a:p>
            <a:r>
              <a:rPr lang="zh-CN" altLang="en-US" sz="1600"/>
              <a:t>这是我们过去的处理方式，我们将它换成</a:t>
            </a:r>
            <a:r>
              <a:rPr lang="en-US" altLang="zh-CN" sz="1600"/>
              <a:t>Promise</a:t>
            </a:r>
            <a:r>
              <a:rPr lang="zh-CN" altLang="en-US" sz="1600"/>
              <a:t>代码</a:t>
            </a:r>
            <a:endParaRPr lang="en-US" altLang="zh-CN" sz="1600"/>
          </a:p>
          <a:p>
            <a:r>
              <a:rPr lang="zh-CN" altLang="en-US" sz="1600"/>
              <a:t>这个例子会让我们感觉脱裤放屁，多此一举</a:t>
            </a:r>
          </a:p>
          <a:p>
            <a:pPr lvl="1"/>
            <a:r>
              <a:rPr lang="zh-CN" altLang="en-US" sz="1600"/>
              <a:t>首先，下面的</a:t>
            </a:r>
            <a:r>
              <a:rPr lang="en-US" altLang="zh-CN" sz="1600"/>
              <a:t>Promise</a:t>
            </a:r>
            <a:r>
              <a:rPr lang="zh-CN" altLang="en-US" sz="1600"/>
              <a:t>代码明显比上面的代码看起来还要复杂。</a:t>
            </a:r>
          </a:p>
          <a:p>
            <a:pPr lvl="1"/>
            <a:r>
              <a:rPr lang="zh-CN" altLang="en-US" sz="1600"/>
              <a:t>其次，下面的</a:t>
            </a:r>
            <a:r>
              <a:rPr lang="en-US" altLang="zh-CN" sz="1600"/>
              <a:t>Promise</a:t>
            </a:r>
            <a:r>
              <a:rPr lang="zh-CN" altLang="en-US" sz="1600"/>
              <a:t>代码中包含的</a:t>
            </a:r>
            <a:r>
              <a:rPr lang="en-US" altLang="zh-CN" sz="1600"/>
              <a:t>resolve</a:t>
            </a:r>
            <a:r>
              <a:rPr lang="zh-CN" altLang="en-US" sz="1600"/>
              <a:t>、</a:t>
            </a:r>
            <a:r>
              <a:rPr lang="en-US" altLang="zh-CN" sz="1600"/>
              <a:t>reject</a:t>
            </a:r>
            <a:r>
              <a:rPr lang="zh-CN" altLang="en-US" sz="1600"/>
              <a:t>、</a:t>
            </a:r>
            <a:r>
              <a:rPr lang="en-US" altLang="zh-CN" sz="1600"/>
              <a:t>then</a:t>
            </a:r>
            <a:r>
              <a:rPr lang="zh-CN" altLang="en-US" sz="1600"/>
              <a:t>、</a:t>
            </a:r>
            <a:r>
              <a:rPr lang="en-US" altLang="zh-CN" sz="1600"/>
              <a:t>catch</a:t>
            </a:r>
            <a:r>
              <a:rPr lang="zh-CN" altLang="en-US" sz="1600"/>
              <a:t>都是些什么东西？</a:t>
            </a:r>
          </a:p>
          <a:p>
            <a:r>
              <a:rPr lang="zh-CN" altLang="en-US" sz="1600"/>
              <a:t>我们先不管第一个复杂度的问题，因为这样的一个屁大点的程序根本看不出来</a:t>
            </a:r>
            <a:r>
              <a:rPr lang="en-US" altLang="zh-CN" sz="1600"/>
              <a:t>Promise</a:t>
            </a:r>
            <a:r>
              <a:rPr lang="zh-CN" altLang="en-US" sz="1600"/>
              <a:t>真正的作用。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46" y="1368946"/>
            <a:ext cx="3860800" cy="127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46" y="2900180"/>
            <a:ext cx="5105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定时器异步事件解析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我们先来认认真真的读一读这个程序到底做了什么？</a:t>
            </a:r>
          </a:p>
          <a:p>
            <a:pPr lvl="1"/>
            <a:r>
              <a:rPr lang="en-US" altLang="zh-CN" sz="1600"/>
              <a:t>new Promise</a:t>
            </a:r>
            <a:r>
              <a:rPr lang="zh-CN" altLang="en-US" sz="1600"/>
              <a:t>很明显是创建一个</a:t>
            </a:r>
            <a:r>
              <a:rPr lang="en-US" altLang="zh-CN" sz="1600"/>
              <a:t>Promise</a:t>
            </a:r>
            <a:r>
              <a:rPr lang="zh-CN" altLang="en-US" sz="1600"/>
              <a:t>对象</a:t>
            </a:r>
          </a:p>
          <a:p>
            <a:pPr lvl="1"/>
            <a:r>
              <a:rPr lang="zh-CN" altLang="en-US" sz="1600"/>
              <a:t>小括号中</a:t>
            </a:r>
            <a:r>
              <a:rPr lang="en-US" altLang="zh-CN" sz="1600"/>
              <a:t>((resolve, reject) =&gt; {})</a:t>
            </a:r>
            <a:r>
              <a:rPr lang="zh-CN" altLang="en-US" sz="1600"/>
              <a:t>也很明显就是一个函数，而且我们这里用的是之前刚刚学习过的箭头函数。</a:t>
            </a:r>
          </a:p>
          <a:p>
            <a:pPr lvl="2"/>
            <a:r>
              <a:rPr lang="zh-CN" altLang="en-US" sz="1600"/>
              <a:t>但是</a:t>
            </a:r>
            <a:r>
              <a:rPr lang="en-US" altLang="zh-CN" sz="1600"/>
              <a:t>resolve, reject</a:t>
            </a:r>
            <a:r>
              <a:rPr lang="zh-CN" altLang="en-US" sz="1600"/>
              <a:t>它们是什么呢？</a:t>
            </a:r>
          </a:p>
          <a:p>
            <a:pPr lvl="2"/>
            <a:r>
              <a:rPr lang="zh-CN" altLang="en-US" sz="1600"/>
              <a:t>我们先知道一个事实：在创建</a:t>
            </a:r>
            <a:r>
              <a:rPr lang="en-US" altLang="zh-CN" sz="1600"/>
              <a:t>Promise</a:t>
            </a:r>
            <a:r>
              <a:rPr lang="zh-CN" altLang="en-US" sz="1600"/>
              <a:t>时，传入的这个箭头函数是固定的（一般我们都会这样写）</a:t>
            </a:r>
          </a:p>
          <a:p>
            <a:pPr lvl="2"/>
            <a:r>
              <a:rPr lang="en-US" altLang="zh-CN" sz="1600"/>
              <a:t>resolve</a:t>
            </a:r>
            <a:r>
              <a:rPr lang="zh-CN" altLang="en-US" sz="1600"/>
              <a:t>和</a:t>
            </a:r>
            <a:r>
              <a:rPr lang="en-US" altLang="zh-CN" sz="1600"/>
              <a:t>reject</a:t>
            </a:r>
            <a:r>
              <a:rPr lang="zh-CN" altLang="en-US" sz="1600"/>
              <a:t>它们两个也是函数，通常情况下，我们会根据请求数据的成功和失败来决定调用哪一个。</a:t>
            </a:r>
          </a:p>
          <a:p>
            <a:pPr lvl="1"/>
            <a:r>
              <a:rPr lang="zh-CN" altLang="en-US" sz="1600"/>
              <a:t>成功还是失败？</a:t>
            </a:r>
          </a:p>
          <a:p>
            <a:pPr lvl="2"/>
            <a:r>
              <a:rPr lang="zh-CN" altLang="en-US" sz="1600"/>
              <a:t>如果是成功的，那么通常我们会调用</a:t>
            </a:r>
            <a:r>
              <a:rPr lang="en-US" altLang="zh-CN" sz="1600"/>
              <a:t>resolve(messsage)</a:t>
            </a:r>
            <a:r>
              <a:rPr lang="zh-CN" altLang="en-US" sz="1600"/>
              <a:t>，这个时候，我们后续的</a:t>
            </a:r>
            <a:r>
              <a:rPr lang="en-US" altLang="zh-CN" sz="1600"/>
              <a:t>then</a:t>
            </a:r>
            <a:r>
              <a:rPr lang="zh-CN" altLang="en-US" sz="1600"/>
              <a:t>会被回调。</a:t>
            </a:r>
          </a:p>
          <a:p>
            <a:pPr lvl="2"/>
            <a:r>
              <a:rPr lang="zh-CN" altLang="en-US" sz="1600"/>
              <a:t>如果是失败的，那么通常我们会调用</a:t>
            </a:r>
            <a:r>
              <a:rPr lang="en-US" altLang="zh-CN" sz="1600"/>
              <a:t>reject(error)</a:t>
            </a:r>
            <a:r>
              <a:rPr lang="zh-CN" altLang="en-US" sz="1600"/>
              <a:t>，这个时候，我们后续的</a:t>
            </a:r>
            <a:r>
              <a:rPr lang="en-US" altLang="zh-CN" sz="1600"/>
              <a:t>catch</a:t>
            </a:r>
            <a:r>
              <a:rPr lang="zh-CN" altLang="en-US" sz="1600"/>
              <a:t>会被回调。 </a:t>
            </a:r>
          </a:p>
          <a:p>
            <a:r>
              <a:rPr lang="en-US" altLang="zh-CN" sz="1600"/>
              <a:t>OK</a:t>
            </a:r>
            <a:r>
              <a:rPr lang="zh-CN" altLang="en-US" sz="1600"/>
              <a:t>，这就是</a:t>
            </a:r>
            <a:r>
              <a:rPr lang="en-US" altLang="zh-CN" sz="1600"/>
              <a:t>Promise</a:t>
            </a:r>
            <a:r>
              <a:rPr lang="zh-CN" altLang="en-US" sz="1600"/>
              <a:t>最基本的使用了。</a:t>
            </a:r>
          </a:p>
          <a:p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7803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Promise</a:t>
            </a:r>
            <a:r>
              <a:rPr kumimoji="1" lang="zh-CN" altLang="en-US"/>
              <a:t>三种状态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6708731" cy="5444088"/>
          </a:xfrm>
        </p:spPr>
        <p:txBody>
          <a:bodyPr>
            <a:normAutofit/>
          </a:bodyPr>
          <a:lstStyle/>
          <a:p>
            <a:r>
              <a:rPr lang="zh-CN" altLang="en-US"/>
              <a:t>首先</a:t>
            </a:r>
            <a:r>
              <a:rPr lang="en-US" altLang="zh-CN"/>
              <a:t>, </a:t>
            </a:r>
            <a:r>
              <a:rPr lang="zh-CN" altLang="en-US"/>
              <a:t>当我们开发中有异步操作时</a:t>
            </a:r>
            <a:r>
              <a:rPr lang="en-US" altLang="zh-CN"/>
              <a:t>, </a:t>
            </a:r>
            <a:r>
              <a:rPr lang="zh-CN" altLang="en-US"/>
              <a:t>就可以给异步操作包装一个</a:t>
            </a:r>
            <a:r>
              <a:rPr lang="en-US" altLang="zh-CN"/>
              <a:t>Promise</a:t>
            </a:r>
          </a:p>
          <a:p>
            <a:pPr lvl="1"/>
            <a:r>
              <a:rPr lang="zh-CN" altLang="en-US"/>
              <a:t>异步操作之后会有三种状态</a:t>
            </a:r>
            <a:endParaRPr lang="en-US" altLang="zh-CN"/>
          </a:p>
          <a:p>
            <a:r>
              <a:rPr lang="zh-CN" altLang="en-US"/>
              <a:t>我们一起来看一下这三种状态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pending</a:t>
            </a:r>
            <a:r>
              <a:rPr lang="zh-CN" altLang="en-US"/>
              <a:t>：等待状态，比如正在进行网络请求，或者定时器没有到时间。</a:t>
            </a:r>
          </a:p>
          <a:p>
            <a:pPr lvl="1"/>
            <a:r>
              <a:rPr lang="en-US" altLang="zh-CN"/>
              <a:t>fulfill</a:t>
            </a:r>
            <a:r>
              <a:rPr lang="zh-CN" altLang="en-US"/>
              <a:t>：满足状态，当我们主动回调了</a:t>
            </a:r>
            <a:r>
              <a:rPr lang="en-US" altLang="zh-CN"/>
              <a:t>resolve</a:t>
            </a:r>
            <a:r>
              <a:rPr lang="zh-CN" altLang="en-US"/>
              <a:t>时，就处于该状态，并且会回调</a:t>
            </a:r>
            <a:r>
              <a:rPr lang="en-US" altLang="zh-CN"/>
              <a:t>.then()</a:t>
            </a:r>
          </a:p>
          <a:p>
            <a:pPr lvl="1"/>
            <a:r>
              <a:rPr lang="en-US" altLang="zh-CN"/>
              <a:t>reject</a:t>
            </a:r>
            <a:r>
              <a:rPr lang="zh-CN" altLang="en-US"/>
              <a:t>：拒绝状态，当我们主动回调了</a:t>
            </a:r>
            <a:r>
              <a:rPr lang="en-US" altLang="zh-CN"/>
              <a:t>reject</a:t>
            </a:r>
            <a:r>
              <a:rPr lang="zh-CN" altLang="en-US"/>
              <a:t>时，就处于该状态，并且会回调</a:t>
            </a:r>
            <a:r>
              <a:rPr lang="en-US" altLang="zh-CN"/>
              <a:t>.catch()</a:t>
            </a:r>
          </a:p>
          <a:p>
            <a:endParaRPr kumimoji="1" lang="zh-CN" altLang="en-US"/>
          </a:p>
        </p:txBody>
      </p:sp>
      <p:sp>
        <p:nvSpPr>
          <p:cNvPr id="4" name="AutoShape 2" descr="¸å³å¾ç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¸å³å¾ç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¸å³å¾ç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¸å³å¾ç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2" descr="https://cdn.rawgit.com/Vectaio/a76330b025baf9bcdf07cb46e5a9ef9e/raw/26c4213a93dee1c39611dcd0ec12625811b20a26/js-promise.sv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23" y="3828866"/>
            <a:ext cx="4641929" cy="2264812"/>
          </a:xfrm>
          <a:prstGeom prst="rect">
            <a:avLst/>
          </a:prstGeom>
        </p:spPr>
      </p:pic>
      <p:pic>
        <p:nvPicPr>
          <p:cNvPr id="1026" name="Picture 2" descr="FP">
            <a:extLst>
              <a:ext uri="{FF2B5EF4-FFF2-40B4-BE49-F238E27FC236}">
                <a16:creationId xmlns:a16="http://schemas.microsoft.com/office/drawing/2014/main" id="{DFC65A44-0213-429E-B5F9-C5D7EB27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9" y="1745784"/>
            <a:ext cx="5191460" cy="192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5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Promise</a:t>
            </a:r>
            <a:r>
              <a:rPr kumimoji="1" lang="zh-CN" altLang="en-US"/>
              <a:t>链式调用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122376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我们在看</a:t>
            </a:r>
            <a:r>
              <a:rPr lang="en-US" altLang="zh-CN" sz="1600"/>
              <a:t>Promise</a:t>
            </a:r>
            <a:r>
              <a:rPr lang="zh-CN" altLang="en-US" sz="1600"/>
              <a:t>的流程图时，发现无论是</a:t>
            </a:r>
            <a:r>
              <a:rPr lang="en-US" altLang="zh-CN" sz="1600"/>
              <a:t>then</a:t>
            </a:r>
            <a:r>
              <a:rPr lang="zh-CN" altLang="en-US" sz="1600"/>
              <a:t>还是</a:t>
            </a:r>
            <a:r>
              <a:rPr lang="en-US" altLang="zh-CN" sz="1600"/>
              <a:t>catch</a:t>
            </a:r>
            <a:r>
              <a:rPr lang="zh-CN" altLang="en-US" sz="1600"/>
              <a:t>都可以返回一个</a:t>
            </a:r>
            <a:r>
              <a:rPr lang="en-US" altLang="zh-CN" sz="1600"/>
              <a:t>Promise</a:t>
            </a:r>
            <a:r>
              <a:rPr lang="zh-CN" altLang="en-US" sz="1600"/>
              <a:t>对象。</a:t>
            </a:r>
          </a:p>
          <a:p>
            <a:r>
              <a:rPr lang="zh-CN" altLang="en-US" sz="1600"/>
              <a:t>所以，我们的代码其实是可以进行链式调用的：</a:t>
            </a:r>
          </a:p>
          <a:p>
            <a:r>
              <a:rPr lang="zh-CN" altLang="en-US" sz="1600"/>
              <a:t>这里我们直接通过</a:t>
            </a:r>
            <a:r>
              <a:rPr lang="en-US" altLang="zh-CN" sz="1600"/>
              <a:t>Promise</a:t>
            </a:r>
            <a:r>
              <a:rPr lang="zh-CN" altLang="en-US" sz="1600"/>
              <a:t>包装了一下新的数据，将</a:t>
            </a:r>
            <a:r>
              <a:rPr lang="en-US" altLang="zh-CN" sz="1600"/>
              <a:t>Promise</a:t>
            </a:r>
            <a:r>
              <a:rPr lang="zh-CN" altLang="en-US" sz="1600"/>
              <a:t>对象返回了</a:t>
            </a:r>
          </a:p>
          <a:p>
            <a:pPr lvl="1"/>
            <a:r>
              <a:rPr lang="en-US" altLang="zh-CN" sz="1600"/>
              <a:t>Promise.resovle()</a:t>
            </a:r>
            <a:r>
              <a:rPr lang="zh-CN" altLang="en-US" sz="1600"/>
              <a:t>：将数据包装成</a:t>
            </a:r>
            <a:r>
              <a:rPr lang="en-US" altLang="zh-CN" sz="1600"/>
              <a:t>Promise</a:t>
            </a:r>
            <a:r>
              <a:rPr lang="zh-CN" altLang="en-US" sz="1600"/>
              <a:t>对象，并且在内部回调</a:t>
            </a:r>
            <a:r>
              <a:rPr lang="en-US" altLang="zh-CN" sz="1600"/>
              <a:t>resolve()</a:t>
            </a:r>
            <a:r>
              <a:rPr lang="zh-CN" altLang="en-US" sz="1600"/>
              <a:t>函数</a:t>
            </a:r>
          </a:p>
          <a:p>
            <a:pPr lvl="1"/>
            <a:r>
              <a:rPr lang="en-US" altLang="zh-CN" sz="1600"/>
              <a:t>Promise.reject()</a:t>
            </a:r>
            <a:r>
              <a:rPr lang="zh-CN" altLang="en-US" sz="1600"/>
              <a:t>：将数据包装成</a:t>
            </a:r>
            <a:r>
              <a:rPr lang="en-US" altLang="zh-CN" sz="1600"/>
              <a:t>Promise</a:t>
            </a:r>
            <a:r>
              <a:rPr lang="zh-CN" altLang="en-US" sz="1600"/>
              <a:t>对象，并且在内部回调</a:t>
            </a:r>
            <a:r>
              <a:rPr lang="en-US" altLang="zh-CN" sz="1600"/>
              <a:t>reject()</a:t>
            </a:r>
            <a:r>
              <a:rPr lang="zh-CN" altLang="en-US" sz="1600"/>
              <a:t>函数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27" y="1348154"/>
            <a:ext cx="5351240" cy="51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链式调用简写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075484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简化版代码：</a:t>
            </a:r>
          </a:p>
          <a:p>
            <a:pPr lvl="1"/>
            <a:r>
              <a:rPr lang="zh-CN" altLang="en-US" sz="1600"/>
              <a:t>如果我们希望数据直接包装成</a:t>
            </a:r>
            <a:r>
              <a:rPr lang="en-US" altLang="zh-CN" sz="1600"/>
              <a:t>Promise.resolve</a:t>
            </a:r>
            <a:r>
              <a:rPr lang="zh-CN" altLang="en-US" sz="1600"/>
              <a:t>，那么在</a:t>
            </a:r>
            <a:r>
              <a:rPr lang="en-US" altLang="zh-CN" sz="1600"/>
              <a:t>then</a:t>
            </a:r>
            <a:r>
              <a:rPr lang="zh-CN" altLang="en-US" sz="1600"/>
              <a:t>中可以直接返回数据</a:t>
            </a:r>
          </a:p>
          <a:p>
            <a:pPr lvl="1"/>
            <a:r>
              <a:rPr lang="zh-CN" altLang="en-US" sz="1600"/>
              <a:t>注意下面的代码中，我讲</a:t>
            </a:r>
            <a:r>
              <a:rPr lang="en-US" altLang="zh-CN" sz="1600"/>
              <a:t>return Promise.resovle(data)</a:t>
            </a:r>
            <a:r>
              <a:rPr lang="zh-CN" altLang="en-US" sz="1600"/>
              <a:t>改成了</a:t>
            </a:r>
            <a:r>
              <a:rPr lang="en-US" altLang="zh-CN" sz="1600"/>
              <a:t>return data</a:t>
            </a:r>
          </a:p>
          <a:p>
            <a:pPr lvl="1"/>
            <a:r>
              <a:rPr lang="zh-CN" altLang="en-US" sz="1600"/>
              <a:t>结果依然是一样的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76" y="1238066"/>
            <a:ext cx="5333716" cy="5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00192"/>
      </p:ext>
    </p:extLst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js-why" id="{ACDE9F21-E784-BC40-9E65-CA12F3623E53}" vid="{4AF11DB3-7F8B-E64E-9C23-DF0900E0CC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66</TotalTime>
  <Words>965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Wingdings</vt:lpstr>
      <vt:lpstr>vuejs-why</vt:lpstr>
      <vt:lpstr>Promise</vt:lpstr>
      <vt:lpstr>什么是Promise呢？</vt:lpstr>
      <vt:lpstr>网络请求的回调地狱</vt:lpstr>
      <vt:lpstr>定时器的异步事件</vt:lpstr>
      <vt:lpstr>定时器异步事件解析</vt:lpstr>
      <vt:lpstr>Promise三种状态</vt:lpstr>
      <vt:lpstr>Promise链式调用</vt:lpstr>
      <vt:lpstr>链式调用简写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模块化开发</dc:title>
  <dc:creator>卫康宏</dc:creator>
  <cp:lastModifiedBy>home</cp:lastModifiedBy>
  <cp:revision>19</cp:revision>
  <dcterms:created xsi:type="dcterms:W3CDTF">2018-10-24T07:33:50Z</dcterms:created>
  <dcterms:modified xsi:type="dcterms:W3CDTF">2018-12-27T11:42:43Z</dcterms:modified>
</cp:coreProperties>
</file>