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404050" cy="43205400"/>
  <p:notesSz cx="6858000" cy="9144000"/>
  <p:defaultTextStyle>
    <a:defPPr>
      <a:defRPr lang="zh-CN"/>
    </a:defPPr>
    <a:lvl1pPr marL="0" algn="l" defTabSz="1664025" rtl="0" eaLnBrk="1" latinLnBrk="0" hangingPunct="1">
      <a:defRPr sz="3300" kern="1200">
        <a:solidFill>
          <a:schemeClr val="tx1"/>
        </a:solidFill>
        <a:latin typeface="+mn-lt"/>
        <a:ea typeface="+mn-ea"/>
        <a:cs typeface="+mn-cs"/>
      </a:defRPr>
    </a:lvl1pPr>
    <a:lvl2pPr marL="832013" algn="l" defTabSz="1664025" rtl="0" eaLnBrk="1" latinLnBrk="0" hangingPunct="1">
      <a:defRPr sz="3300" kern="1200">
        <a:solidFill>
          <a:schemeClr val="tx1"/>
        </a:solidFill>
        <a:latin typeface="+mn-lt"/>
        <a:ea typeface="+mn-ea"/>
        <a:cs typeface="+mn-cs"/>
      </a:defRPr>
    </a:lvl2pPr>
    <a:lvl3pPr marL="1664025" algn="l" defTabSz="1664025" rtl="0" eaLnBrk="1" latinLnBrk="0" hangingPunct="1">
      <a:defRPr sz="3300" kern="1200">
        <a:solidFill>
          <a:schemeClr val="tx1"/>
        </a:solidFill>
        <a:latin typeface="+mn-lt"/>
        <a:ea typeface="+mn-ea"/>
        <a:cs typeface="+mn-cs"/>
      </a:defRPr>
    </a:lvl3pPr>
    <a:lvl4pPr marL="2496038" algn="l" defTabSz="1664025" rtl="0" eaLnBrk="1" latinLnBrk="0" hangingPunct="1">
      <a:defRPr sz="3300" kern="1200">
        <a:solidFill>
          <a:schemeClr val="tx1"/>
        </a:solidFill>
        <a:latin typeface="+mn-lt"/>
        <a:ea typeface="+mn-ea"/>
        <a:cs typeface="+mn-cs"/>
      </a:defRPr>
    </a:lvl4pPr>
    <a:lvl5pPr marL="3328050" algn="l" defTabSz="1664025" rtl="0" eaLnBrk="1" latinLnBrk="0" hangingPunct="1">
      <a:defRPr sz="3300" kern="1200">
        <a:solidFill>
          <a:schemeClr val="tx1"/>
        </a:solidFill>
        <a:latin typeface="+mn-lt"/>
        <a:ea typeface="+mn-ea"/>
        <a:cs typeface="+mn-cs"/>
      </a:defRPr>
    </a:lvl5pPr>
    <a:lvl6pPr marL="4160063" algn="l" defTabSz="1664025" rtl="0" eaLnBrk="1" latinLnBrk="0" hangingPunct="1">
      <a:defRPr sz="3300" kern="1200">
        <a:solidFill>
          <a:schemeClr val="tx1"/>
        </a:solidFill>
        <a:latin typeface="+mn-lt"/>
        <a:ea typeface="+mn-ea"/>
        <a:cs typeface="+mn-cs"/>
      </a:defRPr>
    </a:lvl6pPr>
    <a:lvl7pPr marL="4992075" algn="l" defTabSz="1664025" rtl="0" eaLnBrk="1" latinLnBrk="0" hangingPunct="1">
      <a:defRPr sz="3300" kern="1200">
        <a:solidFill>
          <a:schemeClr val="tx1"/>
        </a:solidFill>
        <a:latin typeface="+mn-lt"/>
        <a:ea typeface="+mn-ea"/>
        <a:cs typeface="+mn-cs"/>
      </a:defRPr>
    </a:lvl7pPr>
    <a:lvl8pPr marL="5824088" algn="l" defTabSz="1664025" rtl="0" eaLnBrk="1" latinLnBrk="0" hangingPunct="1">
      <a:defRPr sz="3300" kern="1200">
        <a:solidFill>
          <a:schemeClr val="tx1"/>
        </a:solidFill>
        <a:latin typeface="+mn-lt"/>
        <a:ea typeface="+mn-ea"/>
        <a:cs typeface="+mn-cs"/>
      </a:defRPr>
    </a:lvl8pPr>
    <a:lvl9pPr marL="6656100" algn="l" defTabSz="1664025" rtl="0" eaLnBrk="1" latinLnBrk="0" hangingPunct="1">
      <a:defRPr sz="3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1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49" autoAdjust="0"/>
  </p:normalViewPr>
  <p:slideViewPr>
    <p:cSldViewPr>
      <p:cViewPr>
        <p:scale>
          <a:sx n="30" d="100"/>
          <a:sy n="30" d="100"/>
        </p:scale>
        <p:origin x="420" y="24"/>
      </p:cViewPr>
      <p:guideLst>
        <p:guide orient="horz" pos="13608"/>
        <p:guide pos="102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2FFB10-35FA-40C4-9548-EC1D15A93508}" type="datetimeFigureOut">
              <a:rPr lang="en-US" smtClean="0"/>
              <a:t>9/16/2015</a:t>
            </a:fld>
            <a:endParaRPr lang="en-US"/>
          </a:p>
        </p:txBody>
      </p:sp>
      <p:sp>
        <p:nvSpPr>
          <p:cNvPr id="4" name="幻灯片图像占位符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E2AC13-1A74-42B4-BF4D-1D11D1C32E3E}" type="slidenum">
              <a:rPr lang="en-US" smtClean="0"/>
              <a:t>‹#›</a:t>
            </a:fld>
            <a:endParaRPr lang="en-US"/>
          </a:p>
        </p:txBody>
      </p:sp>
    </p:spTree>
    <p:extLst>
      <p:ext uri="{BB962C8B-B14F-4D97-AF65-F5344CB8AC3E}">
        <p14:creationId xmlns:p14="http://schemas.microsoft.com/office/powerpoint/2010/main" val="782253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36E2AC13-1A74-42B4-BF4D-1D11D1C32E3E}" type="slidenum">
              <a:rPr lang="en-US" smtClean="0"/>
              <a:t>1</a:t>
            </a:fld>
            <a:endParaRPr lang="en-US"/>
          </a:p>
        </p:txBody>
      </p:sp>
    </p:spTree>
    <p:extLst>
      <p:ext uri="{BB962C8B-B14F-4D97-AF65-F5344CB8AC3E}">
        <p14:creationId xmlns:p14="http://schemas.microsoft.com/office/powerpoint/2010/main" val="789060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430304" y="13421691"/>
            <a:ext cx="27543443" cy="926115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4860608" y="24483061"/>
            <a:ext cx="22682835" cy="11041380"/>
          </a:xfrm>
        </p:spPr>
        <p:txBody>
          <a:bodyPr/>
          <a:lstStyle>
            <a:lvl1pPr marL="0" indent="0" algn="ctr">
              <a:buNone/>
              <a:defRPr>
                <a:solidFill>
                  <a:schemeClr val="tx1">
                    <a:tint val="75000"/>
                  </a:schemeClr>
                </a:solidFill>
              </a:defRPr>
            </a:lvl1pPr>
            <a:lvl2pPr marL="832013" indent="0" algn="ctr">
              <a:buNone/>
              <a:defRPr>
                <a:solidFill>
                  <a:schemeClr val="tx1">
                    <a:tint val="75000"/>
                  </a:schemeClr>
                </a:solidFill>
              </a:defRPr>
            </a:lvl2pPr>
            <a:lvl3pPr marL="1664025" indent="0" algn="ctr">
              <a:buNone/>
              <a:defRPr>
                <a:solidFill>
                  <a:schemeClr val="tx1">
                    <a:tint val="75000"/>
                  </a:schemeClr>
                </a:solidFill>
              </a:defRPr>
            </a:lvl3pPr>
            <a:lvl4pPr marL="2496038" indent="0" algn="ctr">
              <a:buNone/>
              <a:defRPr>
                <a:solidFill>
                  <a:schemeClr val="tx1">
                    <a:tint val="75000"/>
                  </a:schemeClr>
                </a:solidFill>
              </a:defRPr>
            </a:lvl4pPr>
            <a:lvl5pPr marL="3328050" indent="0" algn="ctr">
              <a:buNone/>
              <a:defRPr>
                <a:solidFill>
                  <a:schemeClr val="tx1">
                    <a:tint val="75000"/>
                  </a:schemeClr>
                </a:solidFill>
              </a:defRPr>
            </a:lvl5pPr>
            <a:lvl6pPr marL="4160063" indent="0" algn="ctr">
              <a:buNone/>
              <a:defRPr>
                <a:solidFill>
                  <a:schemeClr val="tx1">
                    <a:tint val="75000"/>
                  </a:schemeClr>
                </a:solidFill>
              </a:defRPr>
            </a:lvl6pPr>
            <a:lvl7pPr marL="4992075" indent="0" algn="ctr">
              <a:buNone/>
              <a:defRPr>
                <a:solidFill>
                  <a:schemeClr val="tx1">
                    <a:tint val="75000"/>
                  </a:schemeClr>
                </a:solidFill>
              </a:defRPr>
            </a:lvl7pPr>
            <a:lvl8pPr marL="5824088" indent="0" algn="ctr">
              <a:buNone/>
              <a:defRPr>
                <a:solidFill>
                  <a:schemeClr val="tx1">
                    <a:tint val="75000"/>
                  </a:schemeClr>
                </a:solidFill>
              </a:defRPr>
            </a:lvl8pPr>
            <a:lvl9pPr marL="66561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2A00D29-C1DD-46F9-BD5F-E940D959DF36}" type="datetimeFigureOut">
              <a:rPr lang="zh-CN" altLang="en-US" smtClean="0"/>
              <a:t>2015/9/16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85D426-143B-48FD-B6BB-51B839E1B839}" type="slidenum">
              <a:rPr lang="zh-CN" altLang="en-US" smtClean="0"/>
              <a:t>‹#›</a:t>
            </a:fld>
            <a:endParaRPr lang="zh-CN" altLang="en-US"/>
          </a:p>
        </p:txBody>
      </p:sp>
    </p:spTree>
    <p:extLst>
      <p:ext uri="{BB962C8B-B14F-4D97-AF65-F5344CB8AC3E}">
        <p14:creationId xmlns:p14="http://schemas.microsoft.com/office/powerpoint/2010/main" val="1331605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A00D29-C1DD-46F9-BD5F-E940D959DF36}" type="datetimeFigureOut">
              <a:rPr lang="zh-CN" altLang="en-US" smtClean="0"/>
              <a:t>2015/9/16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85D426-143B-48FD-B6BB-51B839E1B839}" type="slidenum">
              <a:rPr lang="zh-CN" altLang="en-US" smtClean="0"/>
              <a:t>‹#›</a:t>
            </a:fld>
            <a:endParaRPr lang="zh-CN" altLang="en-US"/>
          </a:p>
        </p:txBody>
      </p:sp>
    </p:spTree>
    <p:extLst>
      <p:ext uri="{BB962C8B-B14F-4D97-AF65-F5344CB8AC3E}">
        <p14:creationId xmlns:p14="http://schemas.microsoft.com/office/powerpoint/2010/main" val="21422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619700" y="2310294"/>
            <a:ext cx="5468187" cy="4914614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15157" y="2310294"/>
            <a:ext cx="15864486" cy="4914614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A00D29-C1DD-46F9-BD5F-E940D959DF36}" type="datetimeFigureOut">
              <a:rPr lang="zh-CN" altLang="en-US" smtClean="0"/>
              <a:t>2015/9/16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85D426-143B-48FD-B6BB-51B839E1B839}" type="slidenum">
              <a:rPr lang="zh-CN" altLang="en-US" smtClean="0"/>
              <a:t>‹#›</a:t>
            </a:fld>
            <a:endParaRPr lang="zh-CN" altLang="en-US"/>
          </a:p>
        </p:txBody>
      </p:sp>
    </p:spTree>
    <p:extLst>
      <p:ext uri="{BB962C8B-B14F-4D97-AF65-F5344CB8AC3E}">
        <p14:creationId xmlns:p14="http://schemas.microsoft.com/office/powerpoint/2010/main" val="1728143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A00D29-C1DD-46F9-BD5F-E940D959DF36}" type="datetimeFigureOut">
              <a:rPr lang="zh-CN" altLang="en-US" smtClean="0"/>
              <a:t>2015/9/16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85D426-143B-48FD-B6BB-51B839E1B839}" type="slidenum">
              <a:rPr lang="zh-CN" altLang="en-US" smtClean="0"/>
              <a:t>‹#›</a:t>
            </a:fld>
            <a:endParaRPr lang="zh-CN" altLang="en-US"/>
          </a:p>
        </p:txBody>
      </p:sp>
    </p:spTree>
    <p:extLst>
      <p:ext uri="{BB962C8B-B14F-4D97-AF65-F5344CB8AC3E}">
        <p14:creationId xmlns:p14="http://schemas.microsoft.com/office/powerpoint/2010/main" val="2517914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559700" y="27763472"/>
            <a:ext cx="27543443" cy="8581072"/>
          </a:xfrm>
        </p:spPr>
        <p:txBody>
          <a:bodyPr anchor="t"/>
          <a:lstStyle>
            <a:lvl1pPr algn="l">
              <a:defRPr sz="73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559700" y="18312303"/>
            <a:ext cx="27543443" cy="9451176"/>
          </a:xfrm>
        </p:spPr>
        <p:txBody>
          <a:bodyPr anchor="b"/>
          <a:lstStyle>
            <a:lvl1pPr marL="0" indent="0">
              <a:buNone/>
              <a:defRPr sz="3600">
                <a:solidFill>
                  <a:schemeClr val="tx1">
                    <a:tint val="75000"/>
                  </a:schemeClr>
                </a:solidFill>
              </a:defRPr>
            </a:lvl1pPr>
            <a:lvl2pPr marL="832013" indent="0">
              <a:buNone/>
              <a:defRPr sz="3300">
                <a:solidFill>
                  <a:schemeClr val="tx1">
                    <a:tint val="75000"/>
                  </a:schemeClr>
                </a:solidFill>
              </a:defRPr>
            </a:lvl2pPr>
            <a:lvl3pPr marL="1664025" indent="0">
              <a:buNone/>
              <a:defRPr sz="2900">
                <a:solidFill>
                  <a:schemeClr val="tx1">
                    <a:tint val="75000"/>
                  </a:schemeClr>
                </a:solidFill>
              </a:defRPr>
            </a:lvl3pPr>
            <a:lvl4pPr marL="2496038" indent="0">
              <a:buNone/>
              <a:defRPr sz="2500">
                <a:solidFill>
                  <a:schemeClr val="tx1">
                    <a:tint val="75000"/>
                  </a:schemeClr>
                </a:solidFill>
              </a:defRPr>
            </a:lvl4pPr>
            <a:lvl5pPr marL="3328050" indent="0">
              <a:buNone/>
              <a:defRPr sz="2500">
                <a:solidFill>
                  <a:schemeClr val="tx1">
                    <a:tint val="75000"/>
                  </a:schemeClr>
                </a:solidFill>
              </a:defRPr>
            </a:lvl5pPr>
            <a:lvl6pPr marL="4160063" indent="0">
              <a:buNone/>
              <a:defRPr sz="2500">
                <a:solidFill>
                  <a:schemeClr val="tx1">
                    <a:tint val="75000"/>
                  </a:schemeClr>
                </a:solidFill>
              </a:defRPr>
            </a:lvl6pPr>
            <a:lvl7pPr marL="4992075" indent="0">
              <a:buNone/>
              <a:defRPr sz="2500">
                <a:solidFill>
                  <a:schemeClr val="tx1">
                    <a:tint val="75000"/>
                  </a:schemeClr>
                </a:solidFill>
              </a:defRPr>
            </a:lvl7pPr>
            <a:lvl8pPr marL="5824088" indent="0">
              <a:buNone/>
              <a:defRPr sz="2500">
                <a:solidFill>
                  <a:schemeClr val="tx1">
                    <a:tint val="75000"/>
                  </a:schemeClr>
                </a:solidFill>
              </a:defRPr>
            </a:lvl8pPr>
            <a:lvl9pPr marL="6656100" indent="0">
              <a:buNone/>
              <a:defRPr sz="25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2A00D29-C1DD-46F9-BD5F-E940D959DF36}" type="datetimeFigureOut">
              <a:rPr lang="zh-CN" altLang="en-US" smtClean="0"/>
              <a:t>2015/9/16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85D426-143B-48FD-B6BB-51B839E1B839}" type="slidenum">
              <a:rPr lang="zh-CN" altLang="en-US" smtClean="0"/>
              <a:t>‹#›</a:t>
            </a:fld>
            <a:endParaRPr lang="zh-CN" altLang="en-US"/>
          </a:p>
        </p:txBody>
      </p:sp>
    </p:spTree>
    <p:extLst>
      <p:ext uri="{BB962C8B-B14F-4D97-AF65-F5344CB8AC3E}">
        <p14:creationId xmlns:p14="http://schemas.microsoft.com/office/powerpoint/2010/main" val="3008378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15155" y="13441687"/>
            <a:ext cx="10666333" cy="38014756"/>
          </a:xfrm>
        </p:spPr>
        <p:txBody>
          <a:bodyPr/>
          <a:lstStyle>
            <a:lvl1pPr>
              <a:defRPr sz="5100"/>
            </a:lvl1pPr>
            <a:lvl2pPr>
              <a:defRPr sz="4400"/>
            </a:lvl2pPr>
            <a:lvl3pPr>
              <a:defRPr sz="3600"/>
            </a:lvl3pPr>
            <a:lvl4pPr>
              <a:defRPr sz="3300"/>
            </a:lvl4pPr>
            <a:lvl5pPr>
              <a:defRPr sz="3300"/>
            </a:lvl5pPr>
            <a:lvl6pPr>
              <a:defRPr sz="3300"/>
            </a:lvl6pPr>
            <a:lvl7pPr>
              <a:defRPr sz="3300"/>
            </a:lvl7pPr>
            <a:lvl8pPr>
              <a:defRPr sz="3300"/>
            </a:lvl8pPr>
            <a:lvl9pPr>
              <a:defRPr sz="3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2421556" y="13441687"/>
            <a:ext cx="10666333" cy="38014756"/>
          </a:xfrm>
        </p:spPr>
        <p:txBody>
          <a:bodyPr/>
          <a:lstStyle>
            <a:lvl1pPr>
              <a:defRPr sz="5100"/>
            </a:lvl1pPr>
            <a:lvl2pPr>
              <a:defRPr sz="4400"/>
            </a:lvl2pPr>
            <a:lvl3pPr>
              <a:defRPr sz="3600"/>
            </a:lvl3pPr>
            <a:lvl4pPr>
              <a:defRPr sz="3300"/>
            </a:lvl4pPr>
            <a:lvl5pPr>
              <a:defRPr sz="3300"/>
            </a:lvl5pPr>
            <a:lvl6pPr>
              <a:defRPr sz="3300"/>
            </a:lvl6pPr>
            <a:lvl7pPr>
              <a:defRPr sz="3300"/>
            </a:lvl7pPr>
            <a:lvl8pPr>
              <a:defRPr sz="3300"/>
            </a:lvl8pPr>
            <a:lvl9pPr>
              <a:defRPr sz="3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2A00D29-C1DD-46F9-BD5F-E940D959DF36}" type="datetimeFigureOut">
              <a:rPr lang="zh-CN" altLang="en-US" smtClean="0"/>
              <a:t>2015/9/16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85D426-143B-48FD-B6BB-51B839E1B839}" type="slidenum">
              <a:rPr lang="zh-CN" altLang="en-US" smtClean="0"/>
              <a:t>‹#›</a:t>
            </a:fld>
            <a:endParaRPr lang="zh-CN" altLang="en-US"/>
          </a:p>
        </p:txBody>
      </p:sp>
    </p:spTree>
    <p:extLst>
      <p:ext uri="{BB962C8B-B14F-4D97-AF65-F5344CB8AC3E}">
        <p14:creationId xmlns:p14="http://schemas.microsoft.com/office/powerpoint/2010/main" val="158206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20203" y="1730221"/>
            <a:ext cx="29163645" cy="72009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620206" y="9671211"/>
            <a:ext cx="14317416" cy="4030500"/>
          </a:xfrm>
        </p:spPr>
        <p:txBody>
          <a:bodyPr anchor="b"/>
          <a:lstStyle>
            <a:lvl1pPr marL="0" indent="0">
              <a:buNone/>
              <a:defRPr sz="4400" b="1"/>
            </a:lvl1pPr>
            <a:lvl2pPr marL="832013" indent="0">
              <a:buNone/>
              <a:defRPr sz="3600" b="1"/>
            </a:lvl2pPr>
            <a:lvl3pPr marL="1664025" indent="0">
              <a:buNone/>
              <a:defRPr sz="3300" b="1"/>
            </a:lvl3pPr>
            <a:lvl4pPr marL="2496038" indent="0">
              <a:buNone/>
              <a:defRPr sz="2900" b="1"/>
            </a:lvl4pPr>
            <a:lvl5pPr marL="3328050" indent="0">
              <a:buNone/>
              <a:defRPr sz="2900" b="1"/>
            </a:lvl5pPr>
            <a:lvl6pPr marL="4160063" indent="0">
              <a:buNone/>
              <a:defRPr sz="2900" b="1"/>
            </a:lvl6pPr>
            <a:lvl7pPr marL="4992075" indent="0">
              <a:buNone/>
              <a:defRPr sz="2900" b="1"/>
            </a:lvl7pPr>
            <a:lvl8pPr marL="5824088" indent="0">
              <a:buNone/>
              <a:defRPr sz="2900" b="1"/>
            </a:lvl8pPr>
            <a:lvl9pPr marL="6656100" indent="0">
              <a:buNone/>
              <a:defRPr sz="2900" b="1"/>
            </a:lvl9pPr>
          </a:lstStyle>
          <a:p>
            <a:pPr lvl="0"/>
            <a:r>
              <a:rPr lang="zh-CN" altLang="en-US" smtClean="0"/>
              <a:t>单击此处编辑母版文本样式</a:t>
            </a:r>
          </a:p>
        </p:txBody>
      </p:sp>
      <p:sp>
        <p:nvSpPr>
          <p:cNvPr id="4" name="内容占位符 3"/>
          <p:cNvSpPr>
            <a:spLocks noGrp="1"/>
          </p:cNvSpPr>
          <p:nvPr>
            <p:ph sz="half" idx="2"/>
          </p:nvPr>
        </p:nvSpPr>
        <p:spPr>
          <a:xfrm>
            <a:off x="1620206" y="13701710"/>
            <a:ext cx="14317416" cy="24893115"/>
          </a:xfrm>
        </p:spPr>
        <p:txBody>
          <a:bodyPr/>
          <a:lstStyle>
            <a:lvl1pPr>
              <a:defRPr sz="4400"/>
            </a:lvl1pPr>
            <a:lvl2pPr>
              <a:defRPr sz="3600"/>
            </a:lvl2pPr>
            <a:lvl3pPr>
              <a:defRPr sz="3300"/>
            </a:lvl3pPr>
            <a:lvl4pPr>
              <a:defRPr sz="2900"/>
            </a:lvl4pPr>
            <a:lvl5pPr>
              <a:defRPr sz="2900"/>
            </a:lvl5pPr>
            <a:lvl6pPr>
              <a:defRPr sz="2900"/>
            </a:lvl6pPr>
            <a:lvl7pPr>
              <a:defRPr sz="2900"/>
            </a:lvl7pPr>
            <a:lvl8pPr>
              <a:defRPr sz="2900"/>
            </a:lvl8pPr>
            <a:lvl9pPr>
              <a:defRPr sz="2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6460813" y="9671211"/>
            <a:ext cx="14323040" cy="4030500"/>
          </a:xfrm>
        </p:spPr>
        <p:txBody>
          <a:bodyPr anchor="b"/>
          <a:lstStyle>
            <a:lvl1pPr marL="0" indent="0">
              <a:buNone/>
              <a:defRPr sz="4400" b="1"/>
            </a:lvl1pPr>
            <a:lvl2pPr marL="832013" indent="0">
              <a:buNone/>
              <a:defRPr sz="3600" b="1"/>
            </a:lvl2pPr>
            <a:lvl3pPr marL="1664025" indent="0">
              <a:buNone/>
              <a:defRPr sz="3300" b="1"/>
            </a:lvl3pPr>
            <a:lvl4pPr marL="2496038" indent="0">
              <a:buNone/>
              <a:defRPr sz="2900" b="1"/>
            </a:lvl4pPr>
            <a:lvl5pPr marL="3328050" indent="0">
              <a:buNone/>
              <a:defRPr sz="2900" b="1"/>
            </a:lvl5pPr>
            <a:lvl6pPr marL="4160063" indent="0">
              <a:buNone/>
              <a:defRPr sz="2900" b="1"/>
            </a:lvl6pPr>
            <a:lvl7pPr marL="4992075" indent="0">
              <a:buNone/>
              <a:defRPr sz="2900" b="1"/>
            </a:lvl7pPr>
            <a:lvl8pPr marL="5824088" indent="0">
              <a:buNone/>
              <a:defRPr sz="2900" b="1"/>
            </a:lvl8pPr>
            <a:lvl9pPr marL="6656100" indent="0">
              <a:buNone/>
              <a:defRPr sz="2900" b="1"/>
            </a:lvl9pPr>
          </a:lstStyle>
          <a:p>
            <a:pPr lvl="0"/>
            <a:r>
              <a:rPr lang="zh-CN" altLang="en-US" smtClean="0"/>
              <a:t>单击此处编辑母版文本样式</a:t>
            </a:r>
          </a:p>
        </p:txBody>
      </p:sp>
      <p:sp>
        <p:nvSpPr>
          <p:cNvPr id="6" name="内容占位符 5"/>
          <p:cNvSpPr>
            <a:spLocks noGrp="1"/>
          </p:cNvSpPr>
          <p:nvPr>
            <p:ph sz="quarter" idx="4"/>
          </p:nvPr>
        </p:nvSpPr>
        <p:spPr>
          <a:xfrm>
            <a:off x="16460813" y="13701710"/>
            <a:ext cx="14323040" cy="24893115"/>
          </a:xfrm>
        </p:spPr>
        <p:txBody>
          <a:bodyPr/>
          <a:lstStyle>
            <a:lvl1pPr>
              <a:defRPr sz="4400"/>
            </a:lvl1pPr>
            <a:lvl2pPr>
              <a:defRPr sz="3600"/>
            </a:lvl2pPr>
            <a:lvl3pPr>
              <a:defRPr sz="3300"/>
            </a:lvl3pPr>
            <a:lvl4pPr>
              <a:defRPr sz="2900"/>
            </a:lvl4pPr>
            <a:lvl5pPr>
              <a:defRPr sz="2900"/>
            </a:lvl5pPr>
            <a:lvl6pPr>
              <a:defRPr sz="2900"/>
            </a:lvl6pPr>
            <a:lvl7pPr>
              <a:defRPr sz="2900"/>
            </a:lvl7pPr>
            <a:lvl8pPr>
              <a:defRPr sz="2900"/>
            </a:lvl8pPr>
            <a:lvl9pPr>
              <a:defRPr sz="2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2A00D29-C1DD-46F9-BD5F-E940D959DF36}" type="datetimeFigureOut">
              <a:rPr lang="zh-CN" altLang="en-US" smtClean="0"/>
              <a:t>2015/9/16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85D426-143B-48FD-B6BB-51B839E1B839}" type="slidenum">
              <a:rPr lang="zh-CN" altLang="en-US" smtClean="0"/>
              <a:t>‹#›</a:t>
            </a:fld>
            <a:endParaRPr lang="zh-CN" altLang="en-US"/>
          </a:p>
        </p:txBody>
      </p:sp>
    </p:spTree>
    <p:extLst>
      <p:ext uri="{BB962C8B-B14F-4D97-AF65-F5344CB8AC3E}">
        <p14:creationId xmlns:p14="http://schemas.microsoft.com/office/powerpoint/2010/main" val="10723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2A00D29-C1DD-46F9-BD5F-E940D959DF36}" type="datetimeFigureOut">
              <a:rPr lang="zh-CN" altLang="en-US" smtClean="0"/>
              <a:t>2015/9/16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85D426-143B-48FD-B6BB-51B839E1B839}" type="slidenum">
              <a:rPr lang="zh-CN" altLang="en-US" smtClean="0"/>
              <a:t>‹#›</a:t>
            </a:fld>
            <a:endParaRPr lang="zh-CN" altLang="en-US"/>
          </a:p>
        </p:txBody>
      </p:sp>
    </p:spTree>
    <p:extLst>
      <p:ext uri="{BB962C8B-B14F-4D97-AF65-F5344CB8AC3E}">
        <p14:creationId xmlns:p14="http://schemas.microsoft.com/office/powerpoint/2010/main" val="3959831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A00D29-C1DD-46F9-BD5F-E940D959DF36}" type="datetimeFigureOut">
              <a:rPr lang="zh-CN" altLang="en-US" smtClean="0"/>
              <a:t>2015/9/16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85D426-143B-48FD-B6BB-51B839E1B839}" type="slidenum">
              <a:rPr lang="zh-CN" altLang="en-US" smtClean="0"/>
              <a:t>‹#›</a:t>
            </a:fld>
            <a:endParaRPr lang="zh-CN" altLang="en-US"/>
          </a:p>
        </p:txBody>
      </p:sp>
    </p:spTree>
    <p:extLst>
      <p:ext uri="{BB962C8B-B14F-4D97-AF65-F5344CB8AC3E}">
        <p14:creationId xmlns:p14="http://schemas.microsoft.com/office/powerpoint/2010/main" val="220649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20208" y="1720217"/>
            <a:ext cx="10660709" cy="7320915"/>
          </a:xfrm>
        </p:spPr>
        <p:txBody>
          <a:bodyPr anchor="b"/>
          <a:lstStyle>
            <a:lvl1pPr algn="l">
              <a:defRPr sz="36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2669085" y="1720224"/>
            <a:ext cx="18114768" cy="36874613"/>
          </a:xfrm>
        </p:spPr>
        <p:txBody>
          <a:bodyPr/>
          <a:lstStyle>
            <a:lvl1pPr>
              <a:defRPr sz="5800"/>
            </a:lvl1pPr>
            <a:lvl2pPr>
              <a:defRPr sz="5100"/>
            </a:lvl2pPr>
            <a:lvl3pPr>
              <a:defRPr sz="4400"/>
            </a:lvl3pPr>
            <a:lvl4pPr>
              <a:defRPr sz="3600"/>
            </a:lvl4pPr>
            <a:lvl5pPr>
              <a:defRPr sz="3600"/>
            </a:lvl5pPr>
            <a:lvl6pPr>
              <a:defRPr sz="3600"/>
            </a:lvl6pPr>
            <a:lvl7pPr>
              <a:defRPr sz="3600"/>
            </a:lvl7pPr>
            <a:lvl8pPr>
              <a:defRPr sz="3600"/>
            </a:lvl8pPr>
            <a:lvl9pPr>
              <a:defRPr sz="3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620208" y="9041139"/>
            <a:ext cx="10660709" cy="29553699"/>
          </a:xfrm>
        </p:spPr>
        <p:txBody>
          <a:bodyPr/>
          <a:lstStyle>
            <a:lvl1pPr marL="0" indent="0">
              <a:buNone/>
              <a:defRPr sz="2500"/>
            </a:lvl1pPr>
            <a:lvl2pPr marL="832013" indent="0">
              <a:buNone/>
              <a:defRPr sz="2200"/>
            </a:lvl2pPr>
            <a:lvl3pPr marL="1664025" indent="0">
              <a:buNone/>
              <a:defRPr sz="1800"/>
            </a:lvl3pPr>
            <a:lvl4pPr marL="2496038" indent="0">
              <a:buNone/>
              <a:defRPr sz="1600"/>
            </a:lvl4pPr>
            <a:lvl5pPr marL="3328050" indent="0">
              <a:buNone/>
              <a:defRPr sz="1600"/>
            </a:lvl5pPr>
            <a:lvl6pPr marL="4160063" indent="0">
              <a:buNone/>
              <a:defRPr sz="1600"/>
            </a:lvl6pPr>
            <a:lvl7pPr marL="4992075" indent="0">
              <a:buNone/>
              <a:defRPr sz="1600"/>
            </a:lvl7pPr>
            <a:lvl8pPr marL="5824088" indent="0">
              <a:buNone/>
              <a:defRPr sz="1600"/>
            </a:lvl8pPr>
            <a:lvl9pPr marL="6656100" indent="0">
              <a:buNone/>
              <a:defRPr sz="16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2A00D29-C1DD-46F9-BD5F-E940D959DF36}" type="datetimeFigureOut">
              <a:rPr lang="zh-CN" altLang="en-US" smtClean="0"/>
              <a:t>2015/9/16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85D426-143B-48FD-B6BB-51B839E1B839}" type="slidenum">
              <a:rPr lang="zh-CN" altLang="en-US" smtClean="0"/>
              <a:t>‹#›</a:t>
            </a:fld>
            <a:endParaRPr lang="zh-CN" altLang="en-US"/>
          </a:p>
        </p:txBody>
      </p:sp>
    </p:spTree>
    <p:extLst>
      <p:ext uri="{BB962C8B-B14F-4D97-AF65-F5344CB8AC3E}">
        <p14:creationId xmlns:p14="http://schemas.microsoft.com/office/powerpoint/2010/main" val="3185960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51421" y="30243787"/>
            <a:ext cx="19442430" cy="3570451"/>
          </a:xfrm>
        </p:spPr>
        <p:txBody>
          <a:bodyPr anchor="b"/>
          <a:lstStyle>
            <a:lvl1pPr algn="l">
              <a:defRPr sz="36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6351421" y="3860481"/>
            <a:ext cx="19442430" cy="25923240"/>
          </a:xfrm>
        </p:spPr>
        <p:txBody>
          <a:bodyPr/>
          <a:lstStyle>
            <a:lvl1pPr marL="0" indent="0">
              <a:buNone/>
              <a:defRPr sz="5800"/>
            </a:lvl1pPr>
            <a:lvl2pPr marL="832013" indent="0">
              <a:buNone/>
              <a:defRPr sz="5100"/>
            </a:lvl2pPr>
            <a:lvl3pPr marL="1664025" indent="0">
              <a:buNone/>
              <a:defRPr sz="4400"/>
            </a:lvl3pPr>
            <a:lvl4pPr marL="2496038" indent="0">
              <a:buNone/>
              <a:defRPr sz="3600"/>
            </a:lvl4pPr>
            <a:lvl5pPr marL="3328050" indent="0">
              <a:buNone/>
              <a:defRPr sz="3600"/>
            </a:lvl5pPr>
            <a:lvl6pPr marL="4160063" indent="0">
              <a:buNone/>
              <a:defRPr sz="3600"/>
            </a:lvl6pPr>
            <a:lvl7pPr marL="4992075" indent="0">
              <a:buNone/>
              <a:defRPr sz="3600"/>
            </a:lvl7pPr>
            <a:lvl8pPr marL="5824088" indent="0">
              <a:buNone/>
              <a:defRPr sz="3600"/>
            </a:lvl8pPr>
            <a:lvl9pPr marL="6656100" indent="0">
              <a:buNone/>
              <a:defRPr sz="3600"/>
            </a:lvl9pPr>
          </a:lstStyle>
          <a:p>
            <a:endParaRPr lang="zh-CN" altLang="en-US"/>
          </a:p>
        </p:txBody>
      </p:sp>
      <p:sp>
        <p:nvSpPr>
          <p:cNvPr id="4" name="文本占位符 3"/>
          <p:cNvSpPr>
            <a:spLocks noGrp="1"/>
          </p:cNvSpPr>
          <p:nvPr>
            <p:ph type="body" sz="half" idx="2"/>
          </p:nvPr>
        </p:nvSpPr>
        <p:spPr>
          <a:xfrm>
            <a:off x="6351421" y="33814238"/>
            <a:ext cx="19442430" cy="5070629"/>
          </a:xfrm>
        </p:spPr>
        <p:txBody>
          <a:bodyPr/>
          <a:lstStyle>
            <a:lvl1pPr marL="0" indent="0">
              <a:buNone/>
              <a:defRPr sz="2500"/>
            </a:lvl1pPr>
            <a:lvl2pPr marL="832013" indent="0">
              <a:buNone/>
              <a:defRPr sz="2200"/>
            </a:lvl2pPr>
            <a:lvl3pPr marL="1664025" indent="0">
              <a:buNone/>
              <a:defRPr sz="1800"/>
            </a:lvl3pPr>
            <a:lvl4pPr marL="2496038" indent="0">
              <a:buNone/>
              <a:defRPr sz="1600"/>
            </a:lvl4pPr>
            <a:lvl5pPr marL="3328050" indent="0">
              <a:buNone/>
              <a:defRPr sz="1600"/>
            </a:lvl5pPr>
            <a:lvl6pPr marL="4160063" indent="0">
              <a:buNone/>
              <a:defRPr sz="1600"/>
            </a:lvl6pPr>
            <a:lvl7pPr marL="4992075" indent="0">
              <a:buNone/>
              <a:defRPr sz="1600"/>
            </a:lvl7pPr>
            <a:lvl8pPr marL="5824088" indent="0">
              <a:buNone/>
              <a:defRPr sz="1600"/>
            </a:lvl8pPr>
            <a:lvl9pPr marL="6656100" indent="0">
              <a:buNone/>
              <a:defRPr sz="16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2A00D29-C1DD-46F9-BD5F-E940D959DF36}" type="datetimeFigureOut">
              <a:rPr lang="zh-CN" altLang="en-US" smtClean="0"/>
              <a:t>2015/9/16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85D426-143B-48FD-B6BB-51B839E1B839}" type="slidenum">
              <a:rPr lang="zh-CN" altLang="en-US" smtClean="0"/>
              <a:t>‹#›</a:t>
            </a:fld>
            <a:endParaRPr lang="zh-CN" altLang="en-US"/>
          </a:p>
        </p:txBody>
      </p:sp>
    </p:spTree>
    <p:extLst>
      <p:ext uri="{BB962C8B-B14F-4D97-AF65-F5344CB8AC3E}">
        <p14:creationId xmlns:p14="http://schemas.microsoft.com/office/powerpoint/2010/main" val="3625425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620203" y="1730221"/>
            <a:ext cx="29163645" cy="7200900"/>
          </a:xfrm>
          <a:prstGeom prst="rect">
            <a:avLst/>
          </a:prstGeom>
        </p:spPr>
        <p:txBody>
          <a:bodyPr vert="horz" lIns="166403" tIns="83201" rIns="166403" bIns="83201"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620203" y="10081272"/>
            <a:ext cx="29163645" cy="28513565"/>
          </a:xfrm>
          <a:prstGeom prst="rect">
            <a:avLst/>
          </a:prstGeom>
        </p:spPr>
        <p:txBody>
          <a:bodyPr vert="horz" lIns="166403" tIns="83201" rIns="166403" bIns="8320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1620203" y="40045016"/>
            <a:ext cx="7560945" cy="2300285"/>
          </a:xfrm>
          <a:prstGeom prst="rect">
            <a:avLst/>
          </a:prstGeom>
        </p:spPr>
        <p:txBody>
          <a:bodyPr vert="horz" lIns="166403" tIns="83201" rIns="166403" bIns="83201" rtlCol="0" anchor="ctr"/>
          <a:lstStyle>
            <a:lvl1pPr algn="l">
              <a:defRPr sz="2200">
                <a:solidFill>
                  <a:schemeClr val="tx1">
                    <a:tint val="75000"/>
                  </a:schemeClr>
                </a:solidFill>
              </a:defRPr>
            </a:lvl1pPr>
          </a:lstStyle>
          <a:p>
            <a:fld id="{32A00D29-C1DD-46F9-BD5F-E940D959DF36}" type="datetimeFigureOut">
              <a:rPr lang="zh-CN" altLang="en-US" smtClean="0"/>
              <a:t>2015/9/16</a:t>
            </a:fld>
            <a:endParaRPr lang="zh-CN" altLang="en-US"/>
          </a:p>
        </p:txBody>
      </p:sp>
      <p:sp>
        <p:nvSpPr>
          <p:cNvPr id="5" name="页脚占位符 4"/>
          <p:cNvSpPr>
            <a:spLocks noGrp="1"/>
          </p:cNvSpPr>
          <p:nvPr>
            <p:ph type="ftr" sz="quarter" idx="3"/>
          </p:nvPr>
        </p:nvSpPr>
        <p:spPr>
          <a:xfrm>
            <a:off x="11071384" y="40045016"/>
            <a:ext cx="10261283" cy="2300285"/>
          </a:xfrm>
          <a:prstGeom prst="rect">
            <a:avLst/>
          </a:prstGeom>
        </p:spPr>
        <p:txBody>
          <a:bodyPr vert="horz" lIns="166403" tIns="83201" rIns="166403" bIns="83201" rtlCol="0" anchor="ctr"/>
          <a:lstStyle>
            <a:lvl1pPr algn="ctr">
              <a:defRPr sz="2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23222903" y="40045016"/>
            <a:ext cx="7560945" cy="2300285"/>
          </a:xfrm>
          <a:prstGeom prst="rect">
            <a:avLst/>
          </a:prstGeom>
        </p:spPr>
        <p:txBody>
          <a:bodyPr vert="horz" lIns="166403" tIns="83201" rIns="166403" bIns="83201" rtlCol="0" anchor="ctr"/>
          <a:lstStyle>
            <a:lvl1pPr algn="r">
              <a:defRPr sz="2200">
                <a:solidFill>
                  <a:schemeClr val="tx1">
                    <a:tint val="75000"/>
                  </a:schemeClr>
                </a:solidFill>
              </a:defRPr>
            </a:lvl1pPr>
          </a:lstStyle>
          <a:p>
            <a:fld id="{5A85D426-143B-48FD-B6BB-51B839E1B839}" type="slidenum">
              <a:rPr lang="zh-CN" altLang="en-US" smtClean="0"/>
              <a:t>‹#›</a:t>
            </a:fld>
            <a:endParaRPr lang="zh-CN" altLang="en-US"/>
          </a:p>
        </p:txBody>
      </p:sp>
    </p:spTree>
    <p:extLst>
      <p:ext uri="{BB962C8B-B14F-4D97-AF65-F5344CB8AC3E}">
        <p14:creationId xmlns:p14="http://schemas.microsoft.com/office/powerpoint/2010/main" val="87345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664025" rtl="0" eaLnBrk="1" latinLnBrk="0" hangingPunct="1">
        <a:spcBef>
          <a:spcPct val="0"/>
        </a:spcBef>
        <a:buNone/>
        <a:defRPr sz="8000" kern="1200">
          <a:solidFill>
            <a:schemeClr val="tx1"/>
          </a:solidFill>
          <a:latin typeface="+mj-lt"/>
          <a:ea typeface="+mj-ea"/>
          <a:cs typeface="+mj-cs"/>
        </a:defRPr>
      </a:lvl1pPr>
    </p:titleStyle>
    <p:bodyStyle>
      <a:lvl1pPr marL="624009" indent="-624009" algn="l" defTabSz="1664025" rtl="0" eaLnBrk="1" latinLnBrk="0" hangingPunct="1">
        <a:spcBef>
          <a:spcPct val="20000"/>
        </a:spcBef>
        <a:buFont typeface="Arial" pitchFamily="34" charset="0"/>
        <a:buChar char="•"/>
        <a:defRPr sz="5800" kern="1200">
          <a:solidFill>
            <a:schemeClr val="tx1"/>
          </a:solidFill>
          <a:latin typeface="+mn-lt"/>
          <a:ea typeface="+mn-ea"/>
          <a:cs typeface="+mn-cs"/>
        </a:defRPr>
      </a:lvl1pPr>
      <a:lvl2pPr marL="1352020" indent="-520008" algn="l" defTabSz="1664025" rtl="0" eaLnBrk="1" latinLnBrk="0" hangingPunct="1">
        <a:spcBef>
          <a:spcPct val="20000"/>
        </a:spcBef>
        <a:buFont typeface="Arial" pitchFamily="34" charset="0"/>
        <a:buChar char="–"/>
        <a:defRPr sz="5100" kern="1200">
          <a:solidFill>
            <a:schemeClr val="tx1"/>
          </a:solidFill>
          <a:latin typeface="+mn-lt"/>
          <a:ea typeface="+mn-ea"/>
          <a:cs typeface="+mn-cs"/>
        </a:defRPr>
      </a:lvl2pPr>
      <a:lvl3pPr marL="2080031" indent="-416006" algn="l" defTabSz="1664025" rtl="0" eaLnBrk="1" latinLnBrk="0" hangingPunct="1">
        <a:spcBef>
          <a:spcPct val="20000"/>
        </a:spcBef>
        <a:buFont typeface="Arial" pitchFamily="34" charset="0"/>
        <a:buChar char="•"/>
        <a:defRPr sz="4400" kern="1200">
          <a:solidFill>
            <a:schemeClr val="tx1"/>
          </a:solidFill>
          <a:latin typeface="+mn-lt"/>
          <a:ea typeface="+mn-ea"/>
          <a:cs typeface="+mn-cs"/>
        </a:defRPr>
      </a:lvl3pPr>
      <a:lvl4pPr marL="2912044" indent="-416006" algn="l" defTabSz="1664025"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3744057" indent="-416006" algn="l" defTabSz="1664025"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4576069" indent="-416006" algn="l" defTabSz="1664025" rtl="0" eaLnBrk="1" latinLnBrk="0" hangingPunct="1">
        <a:spcBef>
          <a:spcPct val="20000"/>
        </a:spcBef>
        <a:buFont typeface="Arial" pitchFamily="34" charset="0"/>
        <a:buChar char="•"/>
        <a:defRPr sz="3600" kern="1200">
          <a:solidFill>
            <a:schemeClr val="tx1"/>
          </a:solidFill>
          <a:latin typeface="+mn-lt"/>
          <a:ea typeface="+mn-ea"/>
          <a:cs typeface="+mn-cs"/>
        </a:defRPr>
      </a:lvl6pPr>
      <a:lvl7pPr marL="5408082" indent="-416006" algn="l" defTabSz="1664025" rtl="0" eaLnBrk="1" latinLnBrk="0" hangingPunct="1">
        <a:spcBef>
          <a:spcPct val="20000"/>
        </a:spcBef>
        <a:buFont typeface="Arial" pitchFamily="34" charset="0"/>
        <a:buChar char="•"/>
        <a:defRPr sz="3600" kern="1200">
          <a:solidFill>
            <a:schemeClr val="tx1"/>
          </a:solidFill>
          <a:latin typeface="+mn-lt"/>
          <a:ea typeface="+mn-ea"/>
          <a:cs typeface="+mn-cs"/>
        </a:defRPr>
      </a:lvl7pPr>
      <a:lvl8pPr marL="6240094" indent="-416006" algn="l" defTabSz="1664025" rtl="0" eaLnBrk="1" latinLnBrk="0" hangingPunct="1">
        <a:spcBef>
          <a:spcPct val="20000"/>
        </a:spcBef>
        <a:buFont typeface="Arial" pitchFamily="34" charset="0"/>
        <a:buChar char="•"/>
        <a:defRPr sz="3600" kern="1200">
          <a:solidFill>
            <a:schemeClr val="tx1"/>
          </a:solidFill>
          <a:latin typeface="+mn-lt"/>
          <a:ea typeface="+mn-ea"/>
          <a:cs typeface="+mn-cs"/>
        </a:defRPr>
      </a:lvl8pPr>
      <a:lvl9pPr marL="7072107" indent="-416006" algn="l" defTabSz="1664025" rtl="0" eaLnBrk="1" latinLnBrk="0" hangingPunct="1">
        <a:spcBef>
          <a:spcPct val="20000"/>
        </a:spcBef>
        <a:buFont typeface="Arial" pitchFamily="34" charset="0"/>
        <a:buChar char="•"/>
        <a:defRPr sz="3600" kern="1200">
          <a:solidFill>
            <a:schemeClr val="tx1"/>
          </a:solidFill>
          <a:latin typeface="+mn-lt"/>
          <a:ea typeface="+mn-ea"/>
          <a:cs typeface="+mn-cs"/>
        </a:defRPr>
      </a:lvl9pPr>
    </p:bodyStyle>
    <p:otherStyle>
      <a:defPPr>
        <a:defRPr lang="zh-CN"/>
      </a:defPPr>
      <a:lvl1pPr marL="0" algn="l" defTabSz="1664025" rtl="0" eaLnBrk="1" latinLnBrk="0" hangingPunct="1">
        <a:defRPr sz="3300" kern="1200">
          <a:solidFill>
            <a:schemeClr val="tx1"/>
          </a:solidFill>
          <a:latin typeface="+mn-lt"/>
          <a:ea typeface="+mn-ea"/>
          <a:cs typeface="+mn-cs"/>
        </a:defRPr>
      </a:lvl1pPr>
      <a:lvl2pPr marL="832013" algn="l" defTabSz="1664025" rtl="0" eaLnBrk="1" latinLnBrk="0" hangingPunct="1">
        <a:defRPr sz="3300" kern="1200">
          <a:solidFill>
            <a:schemeClr val="tx1"/>
          </a:solidFill>
          <a:latin typeface="+mn-lt"/>
          <a:ea typeface="+mn-ea"/>
          <a:cs typeface="+mn-cs"/>
        </a:defRPr>
      </a:lvl2pPr>
      <a:lvl3pPr marL="1664025" algn="l" defTabSz="1664025" rtl="0" eaLnBrk="1" latinLnBrk="0" hangingPunct="1">
        <a:defRPr sz="3300" kern="1200">
          <a:solidFill>
            <a:schemeClr val="tx1"/>
          </a:solidFill>
          <a:latin typeface="+mn-lt"/>
          <a:ea typeface="+mn-ea"/>
          <a:cs typeface="+mn-cs"/>
        </a:defRPr>
      </a:lvl3pPr>
      <a:lvl4pPr marL="2496038" algn="l" defTabSz="1664025" rtl="0" eaLnBrk="1" latinLnBrk="0" hangingPunct="1">
        <a:defRPr sz="3300" kern="1200">
          <a:solidFill>
            <a:schemeClr val="tx1"/>
          </a:solidFill>
          <a:latin typeface="+mn-lt"/>
          <a:ea typeface="+mn-ea"/>
          <a:cs typeface="+mn-cs"/>
        </a:defRPr>
      </a:lvl4pPr>
      <a:lvl5pPr marL="3328050" algn="l" defTabSz="1664025" rtl="0" eaLnBrk="1" latinLnBrk="0" hangingPunct="1">
        <a:defRPr sz="3300" kern="1200">
          <a:solidFill>
            <a:schemeClr val="tx1"/>
          </a:solidFill>
          <a:latin typeface="+mn-lt"/>
          <a:ea typeface="+mn-ea"/>
          <a:cs typeface="+mn-cs"/>
        </a:defRPr>
      </a:lvl5pPr>
      <a:lvl6pPr marL="4160063" algn="l" defTabSz="1664025" rtl="0" eaLnBrk="1" latinLnBrk="0" hangingPunct="1">
        <a:defRPr sz="3300" kern="1200">
          <a:solidFill>
            <a:schemeClr val="tx1"/>
          </a:solidFill>
          <a:latin typeface="+mn-lt"/>
          <a:ea typeface="+mn-ea"/>
          <a:cs typeface="+mn-cs"/>
        </a:defRPr>
      </a:lvl6pPr>
      <a:lvl7pPr marL="4992075" algn="l" defTabSz="1664025" rtl="0" eaLnBrk="1" latinLnBrk="0" hangingPunct="1">
        <a:defRPr sz="3300" kern="1200">
          <a:solidFill>
            <a:schemeClr val="tx1"/>
          </a:solidFill>
          <a:latin typeface="+mn-lt"/>
          <a:ea typeface="+mn-ea"/>
          <a:cs typeface="+mn-cs"/>
        </a:defRPr>
      </a:lvl7pPr>
      <a:lvl8pPr marL="5824088" algn="l" defTabSz="1664025" rtl="0" eaLnBrk="1" latinLnBrk="0" hangingPunct="1">
        <a:defRPr sz="3300" kern="1200">
          <a:solidFill>
            <a:schemeClr val="tx1"/>
          </a:solidFill>
          <a:latin typeface="+mn-lt"/>
          <a:ea typeface="+mn-ea"/>
          <a:cs typeface="+mn-cs"/>
        </a:defRPr>
      </a:lvl8pPr>
      <a:lvl9pPr marL="6656100" algn="l" defTabSz="1664025" rtl="0" eaLnBrk="1" latinLnBrk="0" hangingPunct="1">
        <a:defRPr sz="3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331035" y="2592588"/>
            <a:ext cx="31676858" cy="2664296"/>
          </a:xfrm>
          <a:solidFill>
            <a:schemeClr val="tx2">
              <a:lumMod val="20000"/>
              <a:lumOff val="80000"/>
            </a:schemeClr>
          </a:solidFill>
          <a:ln w="12700">
            <a:solidFill>
              <a:schemeClr val="tx1"/>
            </a:solidFill>
          </a:ln>
        </p:spPr>
        <p:txBody>
          <a:bodyPr>
            <a:normAutofit/>
          </a:bodyPr>
          <a:lstStyle/>
          <a:p>
            <a:r>
              <a:rPr lang="en-US" sz="6600" b="1" dirty="0">
                <a:latin typeface="Times New Roman" pitchFamily="18" charset="0"/>
                <a:cs typeface="Times New Roman" pitchFamily="18" charset="0"/>
              </a:rPr>
              <a:t>50mV Driven </a:t>
            </a:r>
            <a:r>
              <a:rPr lang="en-US" sz="6600" b="1" dirty="0" smtClean="0">
                <a:latin typeface="Times New Roman" pitchFamily="18" charset="0"/>
                <a:cs typeface="Times New Roman" pitchFamily="18" charset="0"/>
              </a:rPr>
              <a:t>Voltage </a:t>
            </a:r>
            <a:r>
              <a:rPr lang="en-US" sz="6600" b="1" dirty="0">
                <a:latin typeface="Times New Roman" pitchFamily="18" charset="0"/>
                <a:cs typeface="Times New Roman" pitchFamily="18" charset="0"/>
              </a:rPr>
              <a:t>Electroabsorption Modulator Based on Band Filling Effect</a:t>
            </a:r>
            <a:endParaRPr lang="en-US" sz="6600" dirty="0" smtClean="0">
              <a:latin typeface="Times New Roman" pitchFamily="18" charset="0"/>
              <a:cs typeface="Times New Roman" pitchFamily="18" charset="0"/>
            </a:endParaRPr>
          </a:p>
        </p:txBody>
      </p:sp>
      <p:sp>
        <p:nvSpPr>
          <p:cNvPr id="5" name="矩形 4"/>
          <p:cNvSpPr/>
          <p:nvPr/>
        </p:nvSpPr>
        <p:spPr>
          <a:xfrm>
            <a:off x="361093" y="24867643"/>
            <a:ext cx="14871126" cy="1404634"/>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i="1" dirty="0">
                <a:solidFill>
                  <a:schemeClr val="tx1"/>
                </a:solidFill>
                <a:latin typeface="Times New Roman" pitchFamily="18" charset="0"/>
                <a:cs typeface="Times New Roman" pitchFamily="18" charset="0"/>
              </a:rPr>
              <a:t>Absorption Spectra</a:t>
            </a:r>
            <a:endParaRPr lang="zh-CN" altLang="en-US" sz="6000" b="1" i="1" dirty="0">
              <a:solidFill>
                <a:schemeClr val="tx1"/>
              </a:solidFill>
              <a:latin typeface="Times New Roman" pitchFamily="18" charset="0"/>
              <a:cs typeface="Times New Roman" pitchFamily="18" charset="0"/>
            </a:endParaRPr>
          </a:p>
        </p:txBody>
      </p:sp>
      <p:sp>
        <p:nvSpPr>
          <p:cNvPr id="6" name="矩形 5"/>
          <p:cNvSpPr/>
          <p:nvPr/>
        </p:nvSpPr>
        <p:spPr>
          <a:xfrm>
            <a:off x="419602" y="11449572"/>
            <a:ext cx="31632223" cy="1404634"/>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6000" b="1" i="1" dirty="0">
                <a:solidFill>
                  <a:schemeClr val="tx1"/>
                </a:solidFill>
                <a:latin typeface="Times New Roman" pitchFamily="18" charset="0"/>
                <a:cs typeface="Times New Roman" pitchFamily="18" charset="0"/>
              </a:rPr>
              <a:t>Schematic description of  the absorption in quantum wells</a:t>
            </a:r>
            <a:endParaRPr lang="zh-CN" altLang="en-US" sz="6000" b="1" i="1" dirty="0">
              <a:solidFill>
                <a:schemeClr val="tx1"/>
              </a:solidFill>
              <a:latin typeface="Times New Roman" pitchFamily="18" charset="0"/>
              <a:cs typeface="Times New Roman" pitchFamily="18" charset="0"/>
            </a:endParaRPr>
          </a:p>
        </p:txBody>
      </p:sp>
      <p:sp>
        <p:nvSpPr>
          <p:cNvPr id="7" name="矩形 6"/>
          <p:cNvSpPr/>
          <p:nvPr/>
        </p:nvSpPr>
        <p:spPr>
          <a:xfrm>
            <a:off x="16824632" y="24867643"/>
            <a:ext cx="15168683" cy="1404634"/>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i="1" dirty="0" smtClean="0">
                <a:solidFill>
                  <a:schemeClr val="tx1"/>
                </a:solidFill>
                <a:latin typeface="Times New Roman" pitchFamily="18" charset="0"/>
                <a:cs typeface="Times New Roman" pitchFamily="18" charset="0"/>
              </a:rPr>
              <a:t>Static  and High Speed Response</a:t>
            </a:r>
            <a:endParaRPr lang="zh-CN" altLang="en-US" sz="6000" b="1" i="1" dirty="0">
              <a:solidFill>
                <a:schemeClr val="tx1"/>
              </a:solidFill>
              <a:latin typeface="Times New Roman" pitchFamily="18" charset="0"/>
              <a:cs typeface="Times New Roman" pitchFamily="18" charset="0"/>
            </a:endParaRPr>
          </a:p>
        </p:txBody>
      </p:sp>
      <p:sp>
        <p:nvSpPr>
          <p:cNvPr id="8" name="矩形 7"/>
          <p:cNvSpPr/>
          <p:nvPr/>
        </p:nvSpPr>
        <p:spPr>
          <a:xfrm>
            <a:off x="396156" y="37840026"/>
            <a:ext cx="31611736" cy="1404634"/>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6000" b="1" i="1" dirty="0" smtClean="0">
                <a:solidFill>
                  <a:schemeClr val="tx1"/>
                </a:solidFill>
                <a:latin typeface="Times New Roman" pitchFamily="18" charset="0"/>
                <a:cs typeface="Times New Roman" pitchFamily="18" charset="0"/>
              </a:rPr>
              <a:t>Conclusion</a:t>
            </a:r>
            <a:endParaRPr lang="zh-CN" altLang="en-US" sz="6000" b="1" i="1" dirty="0">
              <a:solidFill>
                <a:schemeClr val="tx1"/>
              </a:solidFill>
              <a:latin typeface="Times New Roman" pitchFamily="18" charset="0"/>
              <a:cs typeface="Times New Roman" pitchFamily="18" charset="0"/>
            </a:endParaRPr>
          </a:p>
        </p:txBody>
      </p:sp>
      <p:pic>
        <p:nvPicPr>
          <p:cNvPr id="26" name="图片 2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076032" y="41249951"/>
            <a:ext cx="7931860" cy="2412268"/>
          </a:xfrm>
          <a:prstGeom prst="rect">
            <a:avLst/>
          </a:prstGeom>
          <a:effectLst/>
        </p:spPr>
      </p:pic>
      <p:pic>
        <p:nvPicPr>
          <p:cNvPr id="1036" name="Picture 12" descr="D:\BaiduTongBu\我的文档\PIERS\PIERS\zju.emf"/>
          <p:cNvPicPr>
            <a:picLocks noChangeAspect="1" noChangeArrowheads="1"/>
          </p:cNvPicPr>
          <p:nvPr/>
        </p:nvPicPr>
        <p:blipFill>
          <a:blip r:embed="rId4" cstate="print">
            <a:clrChange>
              <a:clrFrom>
                <a:srgbClr val="FFFFFF"/>
              </a:clrFrom>
              <a:clrTo>
                <a:srgbClr val="FFFFFF">
                  <a:alpha val="0"/>
                </a:srgbClr>
              </a:clrTo>
            </a:clrChange>
            <a:duotone>
              <a:schemeClr val="accent2">
                <a:shade val="45000"/>
                <a:satMod val="135000"/>
              </a:schemeClr>
              <a:prstClr val="white"/>
            </a:duotone>
            <a:lum/>
            <a:extLst>
              <a:ext uri="{28A0092B-C50C-407E-A947-70E740481C1C}">
                <a14:useLocalDpi xmlns:a14="http://schemas.microsoft.com/office/drawing/2010/main" val="0"/>
              </a:ext>
            </a:extLst>
          </a:blip>
          <a:srcRect/>
          <a:stretch>
            <a:fillRect/>
          </a:stretch>
        </p:blipFill>
        <p:spPr bwMode="auto">
          <a:xfrm>
            <a:off x="331036" y="87752"/>
            <a:ext cx="2903676" cy="289216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00255" y="12739224"/>
            <a:ext cx="31651570" cy="3170099"/>
          </a:xfrm>
          <a:prstGeom prst="rect">
            <a:avLst/>
          </a:prstGeom>
          <a:gradFill>
            <a:gsLst>
              <a:gs pos="26000">
                <a:schemeClr val="tx2">
                  <a:lumMod val="20000"/>
                  <a:lumOff val="80000"/>
                </a:schemeClr>
              </a:gs>
              <a:gs pos="100000">
                <a:schemeClr val="bg1"/>
              </a:gs>
            </a:gsLst>
            <a:lin ang="5400000" scaled="0"/>
          </a:gradFill>
        </p:spPr>
        <p:txBody>
          <a:bodyPr wrap="square" rtlCol="0">
            <a:spAutoFit/>
          </a:bodyPr>
          <a:lstStyle/>
          <a:p>
            <a:pPr algn="just"/>
            <a:r>
              <a:rPr lang="en-US" altLang="zh-CN" sz="4000" dirty="0" smtClean="0">
                <a:latin typeface="Times New Roman" pitchFamily="18" charset="0"/>
                <a:cs typeface="Times New Roman" pitchFamily="18" charset="0"/>
              </a:rPr>
              <a:t>When MQW region is under reverse bias,  the overlap between the hole’s wavefunction and the electron’s wavefunction is decreased and the transition energy is reduced. In this situation, the </a:t>
            </a:r>
            <a:r>
              <a:rPr lang="en-US" altLang="zh-CN" sz="4000" dirty="0" err="1" smtClean="0">
                <a:latin typeface="Times New Roman" pitchFamily="18" charset="0"/>
                <a:cs typeface="Times New Roman" pitchFamily="18" charset="0"/>
              </a:rPr>
              <a:t>excition</a:t>
            </a:r>
            <a:r>
              <a:rPr lang="en-US" altLang="zh-CN" sz="4000" dirty="0" smtClean="0">
                <a:latin typeface="Times New Roman" pitchFamily="18" charset="0"/>
                <a:cs typeface="Times New Roman" pitchFamily="18" charset="0"/>
              </a:rPr>
              <a:t> absorption will red shift and the absorption strength will decrease. When MQW  region is under forward bias, the overlap between the hole’s wavefunction and electron’s wavefunction remains the same as zeros bias, and the lowest electron energy state is filled with electrons. Because light absorption is related with the transition to unfilled electronic </a:t>
            </a:r>
            <a:r>
              <a:rPr lang="en-US" altLang="zh-CN" sz="4000" dirty="0" smtClean="0">
                <a:latin typeface="Times New Roman" pitchFamily="18" charset="0"/>
                <a:cs typeface="Times New Roman" pitchFamily="18" charset="0"/>
              </a:rPr>
              <a:t>states, the </a:t>
            </a:r>
            <a:r>
              <a:rPr lang="en-US" altLang="zh-CN" sz="4000" dirty="0" smtClean="0">
                <a:latin typeface="Times New Roman" pitchFamily="18" charset="0"/>
                <a:cs typeface="Times New Roman" pitchFamily="18" charset="0"/>
              </a:rPr>
              <a:t>exciton absorption blue shifts and </a:t>
            </a:r>
            <a:r>
              <a:rPr lang="en-US" altLang="zh-CN" sz="4000" dirty="0" smtClean="0">
                <a:latin typeface="Times New Roman" pitchFamily="18" charset="0"/>
                <a:cs typeface="Times New Roman" pitchFamily="18" charset="0"/>
              </a:rPr>
              <a:t>the absorption </a:t>
            </a:r>
            <a:r>
              <a:rPr lang="en-US" altLang="zh-CN" sz="4000" dirty="0" smtClean="0">
                <a:latin typeface="Times New Roman" pitchFamily="18" charset="0"/>
                <a:cs typeface="Times New Roman" pitchFamily="18" charset="0"/>
              </a:rPr>
              <a:t>strength is </a:t>
            </a:r>
            <a:r>
              <a:rPr lang="en-US" altLang="zh-CN" sz="4000" dirty="0" smtClean="0">
                <a:latin typeface="Times New Roman" pitchFamily="18" charset="0"/>
                <a:cs typeface="Times New Roman" pitchFamily="18" charset="0"/>
              </a:rPr>
              <a:t>also</a:t>
            </a:r>
            <a:r>
              <a:rPr lang="en-US" altLang="zh-CN" sz="4000" dirty="0" smtClean="0">
                <a:latin typeface="Times New Roman" pitchFamily="18" charset="0"/>
                <a:cs typeface="Times New Roman" pitchFamily="18" charset="0"/>
              </a:rPr>
              <a:t> </a:t>
            </a:r>
            <a:r>
              <a:rPr lang="en-US" altLang="zh-CN" sz="4000" dirty="0" smtClean="0">
                <a:latin typeface="Times New Roman" pitchFamily="18" charset="0"/>
                <a:cs typeface="Times New Roman" pitchFamily="18" charset="0"/>
              </a:rPr>
              <a:t>strong.</a:t>
            </a:r>
            <a:endParaRPr lang="en-US" altLang="zh-CN" sz="4000" dirty="0">
              <a:latin typeface="Times New Roman" pitchFamily="18" charset="0"/>
              <a:cs typeface="Times New Roman" pitchFamily="18" charset="0"/>
            </a:endParaRPr>
          </a:p>
        </p:txBody>
      </p:sp>
      <p:sp>
        <p:nvSpPr>
          <p:cNvPr id="14" name="TextBox 13"/>
          <p:cNvSpPr txBox="1"/>
          <p:nvPr/>
        </p:nvSpPr>
        <p:spPr>
          <a:xfrm>
            <a:off x="396156" y="39137126"/>
            <a:ext cx="31611736" cy="1938992"/>
          </a:xfrm>
          <a:prstGeom prst="rect">
            <a:avLst/>
          </a:prstGeom>
          <a:gradFill>
            <a:gsLst>
              <a:gs pos="26000">
                <a:schemeClr val="tx2">
                  <a:lumMod val="20000"/>
                  <a:lumOff val="80000"/>
                </a:schemeClr>
              </a:gs>
              <a:gs pos="100000">
                <a:schemeClr val="bg1"/>
              </a:gs>
            </a:gsLst>
            <a:lin ang="5400000" scaled="0"/>
          </a:gradFill>
        </p:spPr>
        <p:txBody>
          <a:bodyPr wrap="square" rtlCol="0">
            <a:spAutoFit/>
          </a:bodyPr>
          <a:lstStyle/>
          <a:p>
            <a:pPr algn="just"/>
            <a:r>
              <a:rPr lang="en-US" altLang="zh-CN" sz="4000" dirty="0" smtClean="0">
                <a:latin typeface="Times New Roman" pitchFamily="18" charset="0"/>
                <a:cs typeface="Times New Roman" pitchFamily="18" charset="0"/>
              </a:rPr>
              <a:t>We presented and discussed a low-driven voltage (50mV)  and high extinction ratio 80</a:t>
            </a:r>
            <a:r>
              <a:rPr lang="el-GR" altLang="zh-CN" sz="4000" dirty="0" smtClean="0">
                <a:latin typeface="Times New Roman" pitchFamily="18" charset="0"/>
                <a:cs typeface="Times New Roman" pitchFamily="18" charset="0"/>
              </a:rPr>
              <a:t>μ</a:t>
            </a:r>
            <a:r>
              <a:rPr lang="en-US" altLang="zh-CN" sz="4000" dirty="0" smtClean="0">
                <a:latin typeface="Times New Roman" pitchFamily="18" charset="0"/>
                <a:cs typeface="Times New Roman" pitchFamily="18" charset="0"/>
              </a:rPr>
              <a:t>m long electroabsorption modulator based on band filling effect. This low voltage driven can be directly supported by digital logic electronic circuits. The driven voltage can be further reduced by increased the length of the modulator, without sacrificing the </a:t>
            </a:r>
            <a:r>
              <a:rPr lang="en-US" altLang="zh-CN" sz="4000" dirty="0" smtClean="0">
                <a:latin typeface="Times New Roman" pitchFamily="18" charset="0"/>
                <a:cs typeface="Times New Roman" pitchFamily="18" charset="0"/>
              </a:rPr>
              <a:t>bandwidth. </a:t>
            </a:r>
            <a:endParaRPr lang="zh-CN" altLang="zh-CN" sz="4000" dirty="0">
              <a:latin typeface="Times New Roman" pitchFamily="18" charset="0"/>
              <a:cs typeface="Times New Roman" pitchFamily="18" charset="0"/>
            </a:endParaRPr>
          </a:p>
        </p:txBody>
      </p:sp>
      <p:sp>
        <p:nvSpPr>
          <p:cNvPr id="19" name="TextBox 18"/>
          <p:cNvSpPr txBox="1"/>
          <p:nvPr/>
        </p:nvSpPr>
        <p:spPr>
          <a:xfrm>
            <a:off x="331035" y="4632363"/>
            <a:ext cx="31676857" cy="3154710"/>
          </a:xfrm>
          <a:prstGeom prst="rect">
            <a:avLst/>
          </a:prstGeom>
          <a:gradFill>
            <a:gsLst>
              <a:gs pos="26000">
                <a:schemeClr val="tx2">
                  <a:lumMod val="20000"/>
                  <a:lumOff val="80000"/>
                </a:schemeClr>
              </a:gs>
              <a:gs pos="100000">
                <a:schemeClr val="bg1"/>
              </a:gs>
            </a:gsLst>
            <a:lin ang="5400000" scaled="0"/>
          </a:gradFill>
        </p:spPr>
        <p:txBody>
          <a:bodyPr wrap="square" rtlCol="0">
            <a:spAutoFit/>
          </a:bodyPr>
          <a:lstStyle/>
          <a:p>
            <a:pPr algn="ctr"/>
            <a:r>
              <a:rPr lang="en-US" altLang="zh-CN" b="1" dirty="0" err="1" smtClean="0">
                <a:latin typeface="Times New Roman" pitchFamily="18" charset="0"/>
                <a:cs typeface="Times New Roman" pitchFamily="18" charset="0"/>
              </a:rPr>
              <a:t>Qiangsheng</a:t>
            </a:r>
            <a:r>
              <a:rPr lang="en-US" altLang="zh-CN" b="1" dirty="0" smtClean="0">
                <a:latin typeface="Times New Roman" pitchFamily="18" charset="0"/>
                <a:cs typeface="Times New Roman" pitchFamily="18" charset="0"/>
              </a:rPr>
              <a:t> Huang</a:t>
            </a:r>
            <a:r>
              <a:rPr lang="en-US" altLang="zh-CN" b="1" baseline="30000" dirty="0" smtClean="0">
                <a:latin typeface="Times New Roman" pitchFamily="18" charset="0"/>
                <a:cs typeface="Times New Roman" pitchFamily="18" charset="0"/>
              </a:rPr>
              <a:t>1,2</a:t>
            </a:r>
            <a:r>
              <a:rPr lang="en-US" altLang="zh-CN" b="1" dirty="0" smtClean="0">
                <a:latin typeface="Times New Roman" pitchFamily="18" charset="0"/>
                <a:cs typeface="Times New Roman" pitchFamily="18" charset="0"/>
              </a:rPr>
              <a:t>, </a:t>
            </a:r>
            <a:r>
              <a:rPr lang="en-US" altLang="zh-CN" b="1" dirty="0" err="1" smtClean="0">
                <a:latin typeface="Times New Roman" pitchFamily="18" charset="0"/>
                <a:cs typeface="Times New Roman" pitchFamily="18" charset="0"/>
              </a:rPr>
              <a:t>Keqi</a:t>
            </a:r>
            <a:r>
              <a:rPr lang="en-US" altLang="zh-CN" b="1" dirty="0" smtClean="0">
                <a:latin typeface="Times New Roman" pitchFamily="18" charset="0"/>
                <a:cs typeface="Times New Roman" pitchFamily="18" charset="0"/>
              </a:rPr>
              <a:t> Ma</a:t>
            </a:r>
            <a:r>
              <a:rPr lang="en-US" altLang="zh-CN" b="1" baseline="30000" dirty="0" smtClean="0">
                <a:latin typeface="Times New Roman" pitchFamily="18" charset="0"/>
                <a:cs typeface="Times New Roman" pitchFamily="18" charset="0"/>
              </a:rPr>
              <a:t>1</a:t>
            </a:r>
            <a:r>
              <a:rPr lang="en-US" altLang="zh-CN" b="1" dirty="0" smtClean="0">
                <a:latin typeface="Times New Roman" pitchFamily="18" charset="0"/>
                <a:cs typeface="Times New Roman" pitchFamily="18" charset="0"/>
              </a:rPr>
              <a:t>, </a:t>
            </a:r>
            <a:r>
              <a:rPr lang="en-US" altLang="zh-CN" b="1" dirty="0" err="1" smtClean="0">
                <a:latin typeface="Times New Roman" pitchFamily="18" charset="0"/>
                <a:cs typeface="Times New Roman" pitchFamily="18" charset="0"/>
              </a:rPr>
              <a:t>Jianhao</a:t>
            </a:r>
            <a:r>
              <a:rPr lang="en-US" altLang="zh-CN" b="1" dirty="0" smtClean="0">
                <a:latin typeface="Times New Roman" pitchFamily="18" charset="0"/>
                <a:cs typeface="Times New Roman" pitchFamily="18" charset="0"/>
              </a:rPr>
              <a:t> Zhang</a:t>
            </a:r>
            <a:r>
              <a:rPr lang="en-US" altLang="zh-CN" b="1" baseline="30000" dirty="0" smtClean="0">
                <a:latin typeface="Times New Roman" pitchFamily="18" charset="0"/>
                <a:cs typeface="Times New Roman" pitchFamily="18" charset="0"/>
              </a:rPr>
              <a:t>1</a:t>
            </a:r>
            <a:r>
              <a:rPr lang="en-US" altLang="zh-CN" b="1" dirty="0" smtClean="0">
                <a:latin typeface="Times New Roman" pitchFamily="18" charset="0"/>
                <a:cs typeface="Times New Roman" pitchFamily="18" charset="0"/>
              </a:rPr>
              <a:t>, </a:t>
            </a:r>
            <a:r>
              <a:rPr lang="en-US" altLang="zh-CN" b="1" dirty="0" err="1" smtClean="0">
                <a:latin typeface="Times New Roman" pitchFamily="18" charset="0"/>
                <a:cs typeface="Times New Roman" pitchFamily="18" charset="0"/>
              </a:rPr>
              <a:t>Yingchen</a:t>
            </a:r>
            <a:r>
              <a:rPr lang="en-US" altLang="zh-CN" b="1" dirty="0" smtClean="0">
                <a:latin typeface="Times New Roman" pitchFamily="18" charset="0"/>
                <a:cs typeface="Times New Roman" pitchFamily="18" charset="0"/>
              </a:rPr>
              <a:t> Wu</a:t>
            </a:r>
            <a:r>
              <a:rPr lang="en-US" altLang="zh-CN" b="1" baseline="30000" dirty="0" smtClean="0">
                <a:latin typeface="Times New Roman" pitchFamily="18" charset="0"/>
                <a:cs typeface="Times New Roman" pitchFamily="18" charset="0"/>
              </a:rPr>
              <a:t>2</a:t>
            </a:r>
            <a:r>
              <a:rPr lang="en-US" altLang="zh-CN" b="1" dirty="0" smtClean="0">
                <a:latin typeface="Times New Roman" pitchFamily="18" charset="0"/>
                <a:cs typeface="Times New Roman" pitchFamily="18" charset="0"/>
              </a:rPr>
              <a:t>,Xin </a:t>
            </a:r>
            <a:r>
              <a:rPr lang="en-US" altLang="zh-CN" b="1" dirty="0" smtClean="0">
                <a:latin typeface="Times New Roman" pitchFamily="18" charset="0"/>
                <a:cs typeface="Times New Roman" pitchFamily="18" charset="0"/>
              </a:rPr>
              <a:t>Fu</a:t>
            </a:r>
            <a:r>
              <a:rPr lang="en-US" altLang="zh-CN" b="1" baseline="30000" dirty="0" smtClean="0">
                <a:latin typeface="Times New Roman" pitchFamily="18" charset="0"/>
                <a:cs typeface="Times New Roman" pitchFamily="18" charset="0"/>
              </a:rPr>
              <a:t>1</a:t>
            </a:r>
            <a:r>
              <a:rPr lang="en-US" altLang="zh-CN" b="1" dirty="0" smtClean="0">
                <a:latin typeface="Times New Roman" pitchFamily="18" charset="0"/>
                <a:cs typeface="Times New Roman" pitchFamily="18" charset="0"/>
              </a:rPr>
              <a:t>,Yaocheng Shi</a:t>
            </a:r>
            <a:r>
              <a:rPr lang="en-US" altLang="zh-CN" b="1" baseline="30000" dirty="0" smtClean="0">
                <a:latin typeface="Times New Roman" pitchFamily="18" charset="0"/>
                <a:cs typeface="Times New Roman" pitchFamily="18" charset="0"/>
              </a:rPr>
              <a:t>1</a:t>
            </a:r>
            <a:r>
              <a:rPr lang="en-US" altLang="zh-CN" b="1" dirty="0" smtClean="0">
                <a:latin typeface="Times New Roman" pitchFamily="18" charset="0"/>
                <a:cs typeface="Times New Roman" pitchFamily="18" charset="0"/>
              </a:rPr>
              <a:t>,  </a:t>
            </a:r>
            <a:r>
              <a:rPr lang="en-US" altLang="zh-CN" b="1" dirty="0" err="1" smtClean="0">
                <a:latin typeface="Times New Roman" pitchFamily="18" charset="0"/>
                <a:cs typeface="Times New Roman" pitchFamily="18" charset="0"/>
              </a:rPr>
              <a:t>Jianxin</a:t>
            </a:r>
            <a:r>
              <a:rPr lang="en-US" altLang="zh-CN" b="1" dirty="0" smtClean="0">
                <a:latin typeface="Times New Roman" pitchFamily="18" charset="0"/>
                <a:cs typeface="Times New Roman" pitchFamily="18" charset="0"/>
              </a:rPr>
              <a:t> Cheng</a:t>
            </a:r>
            <a:r>
              <a:rPr lang="en-US" altLang="zh-CN" b="1" baseline="30000" dirty="0" smtClean="0">
                <a:latin typeface="Times New Roman" pitchFamily="18" charset="0"/>
                <a:cs typeface="Times New Roman" pitchFamily="18" charset="0"/>
              </a:rPr>
              <a:t>3</a:t>
            </a:r>
            <a:r>
              <a:rPr lang="en-US" altLang="zh-CN" b="1" dirty="0" smtClean="0">
                <a:latin typeface="Times New Roman" pitchFamily="18" charset="0"/>
                <a:cs typeface="Times New Roman" pitchFamily="18" charset="0"/>
              </a:rPr>
              <a:t>, </a:t>
            </a:r>
            <a:r>
              <a:rPr lang="en-US" altLang="zh-CN" b="1" dirty="0" err="1" smtClean="0">
                <a:latin typeface="Times New Roman" pitchFamily="18" charset="0"/>
                <a:cs typeface="Times New Roman" pitchFamily="18" charset="0"/>
              </a:rPr>
              <a:t>Kaixuan</a:t>
            </a:r>
            <a:r>
              <a:rPr lang="en-US" altLang="zh-CN" b="1" dirty="0" smtClean="0">
                <a:latin typeface="Times New Roman" pitchFamily="18" charset="0"/>
                <a:cs typeface="Times New Roman" pitchFamily="18" charset="0"/>
              </a:rPr>
              <a:t> Zhang</a:t>
            </a:r>
            <a:r>
              <a:rPr lang="en-US" altLang="zh-CN" b="1" baseline="30000" dirty="0" smtClean="0">
                <a:latin typeface="Times New Roman" pitchFamily="18" charset="0"/>
                <a:cs typeface="Times New Roman" pitchFamily="18" charset="0"/>
              </a:rPr>
              <a:t>3</a:t>
            </a:r>
            <a:r>
              <a:rPr lang="en-US" altLang="zh-CN" b="1" dirty="0" smtClean="0">
                <a:latin typeface="Times New Roman" pitchFamily="18" charset="0"/>
                <a:cs typeface="Times New Roman" pitchFamily="18" charset="0"/>
              </a:rPr>
              <a:t>, </a:t>
            </a:r>
            <a:r>
              <a:rPr lang="en-US" altLang="zh-CN" b="1" dirty="0" err="1" smtClean="0">
                <a:latin typeface="Times New Roman" pitchFamily="18" charset="0"/>
                <a:cs typeface="Times New Roman" pitchFamily="18" charset="0"/>
              </a:rPr>
              <a:t>Chenzhao</a:t>
            </a:r>
            <a:r>
              <a:rPr lang="en-US" altLang="zh-CN" b="1" dirty="0" smtClean="0">
                <a:latin typeface="Times New Roman" pitchFamily="18" charset="0"/>
                <a:cs typeface="Times New Roman" pitchFamily="18" charset="0"/>
              </a:rPr>
              <a:t> Zhang</a:t>
            </a:r>
            <a:r>
              <a:rPr lang="en-US" altLang="zh-CN" b="1" baseline="30000" dirty="0" smtClean="0">
                <a:latin typeface="Times New Roman" pitchFamily="18" charset="0"/>
                <a:cs typeface="Times New Roman" pitchFamily="18" charset="0"/>
              </a:rPr>
              <a:t>3</a:t>
            </a:r>
            <a:r>
              <a:rPr lang="en-US" altLang="zh-CN" b="1" dirty="0" smtClean="0">
                <a:latin typeface="Times New Roman" pitchFamily="18" charset="0"/>
                <a:cs typeface="Times New Roman" pitchFamily="18" charset="0"/>
              </a:rPr>
              <a:t>, Liu Liu</a:t>
            </a:r>
            <a:r>
              <a:rPr lang="en-US" altLang="zh-CN" b="1" baseline="30000" dirty="0" smtClean="0">
                <a:latin typeface="Times New Roman" pitchFamily="18" charset="0"/>
                <a:cs typeface="Times New Roman" pitchFamily="18" charset="0"/>
              </a:rPr>
              <a:t>3</a:t>
            </a:r>
            <a:r>
              <a:rPr lang="en-US" altLang="zh-CN" b="1" dirty="0" smtClean="0">
                <a:latin typeface="Times New Roman" pitchFamily="18" charset="0"/>
                <a:cs typeface="Times New Roman" pitchFamily="18" charset="0"/>
              </a:rPr>
              <a:t>, Gunther Roelkens</a:t>
            </a:r>
            <a:r>
              <a:rPr lang="en-US" altLang="zh-CN" b="1" baseline="30000" dirty="0" smtClean="0">
                <a:latin typeface="Times New Roman" pitchFamily="18" charset="0"/>
                <a:cs typeface="Times New Roman" pitchFamily="18" charset="0"/>
              </a:rPr>
              <a:t>2</a:t>
            </a:r>
            <a:r>
              <a:rPr lang="en-US" altLang="zh-CN" b="1" dirty="0" smtClean="0">
                <a:latin typeface="Times New Roman" pitchFamily="18" charset="0"/>
                <a:cs typeface="Times New Roman" pitchFamily="18" charset="0"/>
              </a:rPr>
              <a:t>, Dries Van Thourhout</a:t>
            </a:r>
            <a:r>
              <a:rPr lang="en-US" altLang="zh-CN" b="1" baseline="30000" dirty="0" smtClean="0">
                <a:latin typeface="Times New Roman" pitchFamily="18" charset="0"/>
                <a:cs typeface="Times New Roman" pitchFamily="18" charset="0"/>
              </a:rPr>
              <a:t>2</a:t>
            </a:r>
            <a:r>
              <a:rPr lang="en-US" altLang="zh-CN" b="1" dirty="0" smtClean="0">
                <a:latin typeface="Times New Roman" pitchFamily="18" charset="0"/>
                <a:cs typeface="Times New Roman" pitchFamily="18" charset="0"/>
              </a:rPr>
              <a:t> and Sailing He</a:t>
            </a:r>
            <a:r>
              <a:rPr lang="en-US" altLang="zh-CN" b="1" baseline="30000" dirty="0" smtClean="0">
                <a:latin typeface="Times New Roman" pitchFamily="18" charset="0"/>
                <a:cs typeface="Times New Roman" pitchFamily="18" charset="0"/>
              </a:rPr>
              <a:t>1, 3</a:t>
            </a:r>
            <a:endParaRPr lang="zh-CN" altLang="zh-CN" b="1" dirty="0" smtClean="0">
              <a:latin typeface="Times New Roman" pitchFamily="18" charset="0"/>
              <a:cs typeface="Times New Roman" pitchFamily="18" charset="0"/>
            </a:endParaRPr>
          </a:p>
          <a:p>
            <a:pPr algn="ctr"/>
            <a:r>
              <a:rPr lang="en-US" altLang="zh-CN" sz="2000" i="1" baseline="30000" dirty="0" smtClean="0">
                <a:latin typeface="Times New Roman" pitchFamily="18" charset="0"/>
                <a:cs typeface="Times New Roman" pitchFamily="18" charset="0"/>
              </a:rPr>
              <a:t>1</a:t>
            </a:r>
            <a:r>
              <a:rPr lang="en-US" altLang="zh-CN" sz="2000" i="1" dirty="0" smtClean="0">
                <a:latin typeface="Times New Roman" pitchFamily="18" charset="0"/>
                <a:cs typeface="Times New Roman" pitchFamily="18" charset="0"/>
              </a:rPr>
              <a:t> </a:t>
            </a:r>
            <a:r>
              <a:rPr lang="en-US" altLang="zh-CN" sz="2000" i="1" dirty="0">
                <a:latin typeface="Times New Roman" pitchFamily="18" charset="0"/>
                <a:cs typeface="Times New Roman" pitchFamily="18" charset="0"/>
              </a:rPr>
              <a:t>Centre for Optical and Electromagnetic Research, JORCEP [Sino-Sweden Joint Research Center of Photonics], Zhejiang Provincial Key Laboratory for Sensing Technologies, Zhejiang University, East Building No.5, Zijingang Campus, Zhejiang University, Hangzhou 310058, </a:t>
            </a:r>
            <a:r>
              <a:rPr lang="en-US" altLang="zh-CN" sz="2000" i="1" dirty="0" smtClean="0">
                <a:latin typeface="Times New Roman" pitchFamily="18" charset="0"/>
                <a:cs typeface="Times New Roman" pitchFamily="18" charset="0"/>
              </a:rPr>
              <a:t>China</a:t>
            </a:r>
          </a:p>
          <a:p>
            <a:pPr algn="ctr"/>
            <a:r>
              <a:rPr lang="en-US" sz="2000" i="1" baseline="30000" dirty="0">
                <a:latin typeface="Times New Roman" pitchFamily="18" charset="0"/>
                <a:cs typeface="Times New Roman" pitchFamily="18" charset="0"/>
              </a:rPr>
              <a:t>2</a:t>
            </a:r>
            <a:r>
              <a:rPr lang="en-US" sz="2000" i="1" baseline="30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Photonics </a:t>
            </a:r>
            <a:r>
              <a:rPr lang="en-US" sz="2000" i="1" dirty="0">
                <a:latin typeface="Times New Roman" panose="02020603050405020304" pitchFamily="18" charset="0"/>
                <a:cs typeface="Times New Roman" panose="02020603050405020304" pitchFamily="18" charset="0"/>
              </a:rPr>
              <a:t>Research Group, Department of Information Technology, Ghent University-</a:t>
            </a:r>
            <a:r>
              <a:rPr lang="en-US" sz="2000" i="1" dirty="0" err="1">
                <a:latin typeface="Times New Roman" panose="02020603050405020304" pitchFamily="18" charset="0"/>
                <a:cs typeface="Times New Roman" panose="02020603050405020304" pitchFamily="18" charset="0"/>
              </a:rPr>
              <a:t>imec</a:t>
            </a:r>
            <a:r>
              <a:rPr lang="en-US" sz="2000" i="1" dirty="0">
                <a:latin typeface="Times New Roman" panose="02020603050405020304" pitchFamily="18" charset="0"/>
                <a:cs typeface="Times New Roman" panose="02020603050405020304" pitchFamily="18" charset="0"/>
              </a:rPr>
              <a:t>, Ghent B-9000, </a:t>
            </a:r>
            <a:r>
              <a:rPr lang="en-US" sz="2000" i="1" dirty="0" smtClean="0">
                <a:latin typeface="Times New Roman" panose="02020603050405020304" pitchFamily="18" charset="0"/>
                <a:cs typeface="Times New Roman" panose="02020603050405020304" pitchFamily="18" charset="0"/>
              </a:rPr>
              <a:t>Belgium</a:t>
            </a:r>
            <a:endParaRPr lang="zh-CN" altLang="zh-CN" sz="2000" i="1" baseline="30000" dirty="0">
              <a:latin typeface="Times New Roman" pitchFamily="18" charset="0"/>
              <a:cs typeface="Times New Roman" pitchFamily="18" charset="0"/>
            </a:endParaRPr>
          </a:p>
          <a:p>
            <a:pPr algn="ctr"/>
            <a:r>
              <a:rPr lang="en-US" altLang="zh-CN" sz="2000" i="1" baseline="30000" dirty="0">
                <a:latin typeface="Times New Roman" pitchFamily="18" charset="0"/>
                <a:cs typeface="Times New Roman" pitchFamily="18" charset="0"/>
              </a:rPr>
              <a:t>3</a:t>
            </a:r>
            <a:r>
              <a:rPr lang="en-US" altLang="zh-CN" sz="2000" i="1" dirty="0" smtClean="0">
                <a:latin typeface="Times New Roman" pitchFamily="18" charset="0"/>
                <a:cs typeface="Times New Roman" pitchFamily="18" charset="0"/>
              </a:rPr>
              <a:t> </a:t>
            </a:r>
            <a:r>
              <a:rPr lang="en-US" altLang="zh-CN" sz="2000" i="1" dirty="0">
                <a:latin typeface="Times New Roman" pitchFamily="18" charset="0"/>
                <a:cs typeface="Times New Roman" pitchFamily="18" charset="0"/>
              </a:rPr>
              <a:t>ZJU-SCNU Joint Research Center of Photonics, Centre for Optical and Electromagnetic Research, South China Academy of Advanced Optoelectronics, South China Normal University, 510006 Guangzhou, P. R. </a:t>
            </a:r>
            <a:r>
              <a:rPr lang="en-US" altLang="zh-CN" sz="2000" i="1" dirty="0" smtClean="0">
                <a:latin typeface="Times New Roman" pitchFamily="18" charset="0"/>
                <a:cs typeface="Times New Roman" pitchFamily="18" charset="0"/>
              </a:rPr>
              <a:t>China</a:t>
            </a:r>
            <a:endParaRPr lang="zh-CN" altLang="zh-CN" sz="2000" i="1" dirty="0">
              <a:latin typeface="Times New Roman" pitchFamily="18" charset="0"/>
              <a:cs typeface="Times New Roman" pitchFamily="18" charset="0"/>
            </a:endParaRPr>
          </a:p>
          <a:p>
            <a:pPr algn="ctr"/>
            <a:r>
              <a:rPr lang="en-US" altLang="zh-CN" sz="4000" i="1" u="words" baseline="30000" dirty="0" smtClean="0">
                <a:latin typeface="Times New Roman" pitchFamily="18" charset="0"/>
                <a:cs typeface="Times New Roman" pitchFamily="18" charset="0"/>
              </a:rPr>
              <a:t>*</a:t>
            </a:r>
            <a:r>
              <a:rPr lang="en-US" altLang="zh-CN" sz="4000" i="1" u="sng" dirty="0" smtClean="0">
                <a:latin typeface="Times New Roman" pitchFamily="18" charset="0"/>
                <a:cs typeface="Times New Roman" pitchFamily="18" charset="0"/>
              </a:rPr>
              <a:t>sailing@zju.edu.cn</a:t>
            </a:r>
            <a:endParaRPr lang="zh-CN" altLang="zh-CN" sz="4000" i="1" dirty="0">
              <a:latin typeface="Times New Roman" pitchFamily="18" charset="0"/>
              <a:cs typeface="Times New Roman" pitchFamily="18" charset="0"/>
            </a:endParaRPr>
          </a:p>
          <a:p>
            <a:pPr algn="ctr"/>
            <a:endParaRPr lang="zh-CN" altLang="en-US" dirty="0">
              <a:latin typeface="Times New Roman" pitchFamily="18" charset="0"/>
              <a:cs typeface="Times New Roman" pitchFamily="18" charset="0"/>
            </a:endParaRPr>
          </a:p>
        </p:txBody>
      </p:sp>
      <p:sp>
        <p:nvSpPr>
          <p:cNvPr id="11" name="TextBox 10"/>
          <p:cNvSpPr txBox="1"/>
          <p:nvPr/>
        </p:nvSpPr>
        <p:spPr>
          <a:xfrm>
            <a:off x="372104" y="26752688"/>
            <a:ext cx="14860115" cy="1938992"/>
          </a:xfrm>
          <a:prstGeom prst="rect">
            <a:avLst/>
          </a:prstGeom>
          <a:gradFill>
            <a:gsLst>
              <a:gs pos="26000">
                <a:schemeClr val="tx2">
                  <a:lumMod val="20000"/>
                  <a:lumOff val="80000"/>
                </a:schemeClr>
              </a:gs>
              <a:gs pos="100000">
                <a:schemeClr val="bg1"/>
              </a:gs>
            </a:gsLst>
            <a:lin ang="5400000" scaled="0"/>
          </a:gradFill>
        </p:spPr>
        <p:txBody>
          <a:bodyPr wrap="square" rtlCol="0">
            <a:spAutoFit/>
          </a:bodyPr>
          <a:lstStyle/>
          <a:p>
            <a:r>
              <a:rPr lang="en-US" altLang="zh-CN" sz="4000" dirty="0" smtClean="0">
                <a:latin typeface="Times New Roman" pitchFamily="18" charset="0"/>
                <a:cs typeface="Times New Roman" pitchFamily="18" charset="0"/>
              </a:rPr>
              <a:t>Comparison between the experimental and simulation absorption spectra. In the simulation results, we only consider the exciton absorption, without the continuum interband transitions absorption.</a:t>
            </a:r>
            <a:endParaRPr lang="zh-CN" altLang="en-US" sz="4000" dirty="0">
              <a:latin typeface="Times New Roman" pitchFamily="18" charset="0"/>
              <a:cs typeface="Times New Roman" pitchFamily="18" charset="0"/>
            </a:endParaRPr>
          </a:p>
        </p:txBody>
      </p:sp>
      <p:sp>
        <p:nvSpPr>
          <p:cNvPr id="12" name="TextBox 11"/>
          <p:cNvSpPr txBox="1"/>
          <p:nvPr/>
        </p:nvSpPr>
        <p:spPr>
          <a:xfrm>
            <a:off x="16824632" y="26752688"/>
            <a:ext cx="15168684" cy="1938992"/>
          </a:xfrm>
          <a:prstGeom prst="rect">
            <a:avLst/>
          </a:prstGeom>
          <a:gradFill>
            <a:gsLst>
              <a:gs pos="26000">
                <a:schemeClr val="tx2">
                  <a:lumMod val="20000"/>
                  <a:lumOff val="80000"/>
                </a:schemeClr>
              </a:gs>
              <a:gs pos="100000">
                <a:schemeClr val="bg1"/>
              </a:gs>
            </a:gsLst>
            <a:lin ang="5400000" scaled="0"/>
          </a:gradFill>
        </p:spPr>
        <p:txBody>
          <a:bodyPr wrap="square" rtlCol="0">
            <a:spAutoFit/>
          </a:bodyPr>
          <a:lstStyle/>
          <a:p>
            <a:pPr algn="just"/>
            <a:r>
              <a:rPr lang="en-US" altLang="zh-CN" sz="4000" dirty="0" smtClean="0">
                <a:latin typeface="Times New Roman" pitchFamily="18" charset="0"/>
                <a:cs typeface="Times New Roman" pitchFamily="18" charset="0"/>
              </a:rPr>
              <a:t>Static response and high speed response of the electroabsorption modulator at 1.55</a:t>
            </a:r>
            <a:r>
              <a:rPr lang="el-GR" altLang="zh-CN" sz="4000" dirty="0" smtClean="0">
                <a:latin typeface="Times New Roman" pitchFamily="18" charset="0"/>
                <a:cs typeface="Times New Roman" pitchFamily="18" charset="0"/>
              </a:rPr>
              <a:t>μ</a:t>
            </a:r>
            <a:r>
              <a:rPr lang="en-US" altLang="zh-CN" sz="4000" dirty="0" smtClean="0">
                <a:latin typeface="Times New Roman" pitchFamily="18" charset="0"/>
                <a:cs typeface="Times New Roman" pitchFamily="18" charset="0"/>
              </a:rPr>
              <a:t>m. The bandwidth of this modulator is limited by the carrier lifetime, instead of resistance and capacitance.</a:t>
            </a:r>
            <a:endParaRPr lang="zh-CN" altLang="en-US" sz="4000" dirty="0">
              <a:latin typeface="Times New Roman" pitchFamily="18" charset="0"/>
              <a:cs typeface="Times New Roman" pitchFamily="18" charset="0"/>
            </a:endParaRPr>
          </a:p>
        </p:txBody>
      </p:sp>
      <p:pic>
        <p:nvPicPr>
          <p:cNvPr id="20" name="图片 19"/>
          <p:cNvPicPr>
            <a:picLocks noChangeAspect="1"/>
          </p:cNvPicPr>
          <p:nvPr/>
        </p:nvPicPr>
        <p:blipFill>
          <a:blip r:embed="rId5"/>
          <a:stretch>
            <a:fillRect/>
          </a:stretch>
        </p:blipFill>
        <p:spPr>
          <a:xfrm>
            <a:off x="2519483" y="15943529"/>
            <a:ext cx="27432460" cy="9048043"/>
          </a:xfrm>
          <a:prstGeom prst="rect">
            <a:avLst/>
          </a:prstGeom>
        </p:spPr>
      </p:pic>
      <p:pic>
        <p:nvPicPr>
          <p:cNvPr id="1024" name="图片 1023"/>
          <p:cNvPicPr>
            <a:picLocks noChangeAspect="1"/>
          </p:cNvPicPr>
          <p:nvPr/>
        </p:nvPicPr>
        <p:blipFill>
          <a:blip r:embed="rId6"/>
          <a:stretch>
            <a:fillRect/>
          </a:stretch>
        </p:blipFill>
        <p:spPr>
          <a:xfrm>
            <a:off x="426404" y="29741383"/>
            <a:ext cx="14650220" cy="7048939"/>
          </a:xfrm>
          <a:prstGeom prst="rect">
            <a:avLst/>
          </a:prstGeom>
        </p:spPr>
      </p:pic>
      <p:pic>
        <p:nvPicPr>
          <p:cNvPr id="1034" name="图片 1033"/>
          <p:cNvPicPr>
            <a:picLocks noChangeAspect="1"/>
          </p:cNvPicPr>
          <p:nvPr/>
        </p:nvPicPr>
        <p:blipFill>
          <a:blip r:embed="rId7"/>
          <a:stretch>
            <a:fillRect/>
          </a:stretch>
        </p:blipFill>
        <p:spPr>
          <a:xfrm>
            <a:off x="19154353" y="28883707"/>
            <a:ext cx="10225136" cy="8344729"/>
          </a:xfrm>
          <a:prstGeom prst="rect">
            <a:avLst/>
          </a:prstGeom>
        </p:spPr>
      </p:pic>
      <p:sp>
        <p:nvSpPr>
          <p:cNvPr id="2" name="矩形 1"/>
          <p:cNvSpPr/>
          <p:nvPr/>
        </p:nvSpPr>
        <p:spPr>
          <a:xfrm>
            <a:off x="396156" y="7705156"/>
            <a:ext cx="31611737" cy="1404634"/>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6000" b="1" i="1" dirty="0" smtClean="0">
                <a:solidFill>
                  <a:schemeClr val="tx1"/>
                </a:solidFill>
                <a:latin typeface="Times New Roman" pitchFamily="18" charset="0"/>
                <a:cs typeface="Times New Roman" pitchFamily="18" charset="0"/>
              </a:rPr>
              <a:t>Abstract</a:t>
            </a:r>
            <a:endParaRPr lang="zh-CN" altLang="en-US" sz="6000" b="1" i="1" dirty="0">
              <a:solidFill>
                <a:schemeClr val="tx1"/>
              </a:solidFill>
              <a:latin typeface="Times New Roman" pitchFamily="18" charset="0"/>
              <a:cs typeface="Times New Roman" pitchFamily="18" charset="0"/>
            </a:endParaRPr>
          </a:p>
        </p:txBody>
      </p:sp>
      <p:sp>
        <p:nvSpPr>
          <p:cNvPr id="3" name="TextBox 2"/>
          <p:cNvSpPr txBox="1"/>
          <p:nvPr/>
        </p:nvSpPr>
        <p:spPr>
          <a:xfrm>
            <a:off x="396156" y="8821758"/>
            <a:ext cx="31611737" cy="2400657"/>
          </a:xfrm>
          <a:prstGeom prst="rect">
            <a:avLst/>
          </a:prstGeom>
          <a:gradFill>
            <a:gsLst>
              <a:gs pos="26000">
                <a:schemeClr val="tx2">
                  <a:lumMod val="20000"/>
                  <a:lumOff val="80000"/>
                </a:schemeClr>
              </a:gs>
              <a:gs pos="100000">
                <a:schemeClr val="bg1"/>
              </a:gs>
            </a:gsLst>
            <a:lin ang="5400000" scaled="0"/>
          </a:gradFill>
          <a:ln>
            <a:noFill/>
          </a:ln>
        </p:spPr>
        <p:txBody>
          <a:bodyPr wrap="square" rtlCol="0">
            <a:spAutoFit/>
          </a:bodyPr>
          <a:lstStyle/>
          <a:p>
            <a:pPr algn="just"/>
            <a:r>
              <a:rPr lang="en-US" altLang="zh-CN" sz="5000" dirty="0" smtClean="0">
                <a:latin typeface="Times New Roman" pitchFamily="18" charset="0"/>
                <a:cs typeface="Times New Roman" pitchFamily="18" charset="0"/>
              </a:rPr>
              <a:t>We show GHz </a:t>
            </a:r>
            <a:r>
              <a:rPr lang="en-US" altLang="zh-CN" sz="5000" dirty="0" smtClean="0">
                <a:latin typeface="Times New Roman" pitchFamily="18" charset="0"/>
                <a:cs typeface="Times New Roman" pitchFamily="18" charset="0"/>
              </a:rPr>
              <a:t>modulation </a:t>
            </a:r>
            <a:r>
              <a:rPr lang="en-US" altLang="zh-CN" sz="5000" dirty="0" smtClean="0">
                <a:latin typeface="Times New Roman" pitchFamily="18" charset="0"/>
                <a:cs typeface="Times New Roman" pitchFamily="18" charset="0"/>
              </a:rPr>
              <a:t>in a 80</a:t>
            </a:r>
            <a:r>
              <a:rPr lang="el-GR" altLang="zh-CN" sz="5000" dirty="0" smtClean="0">
                <a:latin typeface="Times New Roman" pitchFamily="18" charset="0"/>
                <a:cs typeface="Times New Roman" pitchFamily="18" charset="0"/>
              </a:rPr>
              <a:t>μ</a:t>
            </a:r>
            <a:r>
              <a:rPr lang="en-US" altLang="zh-CN" sz="5000" dirty="0" smtClean="0">
                <a:latin typeface="Times New Roman" pitchFamily="18" charset="0"/>
                <a:cs typeface="Times New Roman" pitchFamily="18" charset="0"/>
              </a:rPr>
              <a:t>m long electroabsorption modulator, with only 50mV peak-peak drive </a:t>
            </a:r>
            <a:r>
              <a:rPr lang="en-US" altLang="zh-CN" sz="5000" dirty="0" smtClean="0">
                <a:latin typeface="Times New Roman" pitchFamily="18" charset="0"/>
                <a:cs typeface="Times New Roman" pitchFamily="18" charset="0"/>
              </a:rPr>
              <a:t>voltage and high extinction ratio. </a:t>
            </a:r>
            <a:r>
              <a:rPr lang="en-US" altLang="zh-CN" sz="5000" dirty="0" smtClean="0">
                <a:latin typeface="Times New Roman" pitchFamily="18" charset="0"/>
                <a:cs typeface="Times New Roman" pitchFamily="18" charset="0"/>
              </a:rPr>
              <a:t>The </a:t>
            </a:r>
            <a:r>
              <a:rPr lang="en-US" altLang="zh-CN" sz="5000" dirty="0" smtClean="0">
                <a:latin typeface="Times New Roman" pitchFamily="18" charset="0"/>
                <a:cs typeface="Times New Roman" pitchFamily="18" charset="0"/>
              </a:rPr>
              <a:t>low-driven-voltage </a:t>
            </a:r>
            <a:r>
              <a:rPr lang="en-US" altLang="zh-CN" sz="5000" dirty="0" smtClean="0">
                <a:latin typeface="Times New Roman" pitchFamily="18" charset="0"/>
                <a:cs typeface="Times New Roman" pitchFamily="18" charset="0"/>
              </a:rPr>
              <a:t>electroabsorption modulator is the first modulator based on band filling effect, which </a:t>
            </a:r>
            <a:r>
              <a:rPr lang="en-US" altLang="zh-CN" sz="5000" dirty="0" smtClean="0">
                <a:latin typeface="Times New Roman" pitchFamily="18" charset="0"/>
                <a:cs typeface="Times New Roman" pitchFamily="18" charset="0"/>
              </a:rPr>
              <a:t>present </a:t>
            </a:r>
            <a:r>
              <a:rPr lang="en-US" altLang="zh-CN" sz="5000" dirty="0" smtClean="0">
                <a:latin typeface="Times New Roman" pitchFamily="18" charset="0"/>
                <a:cs typeface="Times New Roman" pitchFamily="18" charset="0"/>
              </a:rPr>
              <a:t>a new approach for </a:t>
            </a:r>
            <a:r>
              <a:rPr lang="en-US" altLang="zh-CN" sz="5000" dirty="0" smtClean="0">
                <a:latin typeface="Times New Roman" pitchFamily="18" charset="0"/>
                <a:cs typeface="Times New Roman" pitchFamily="18" charset="0"/>
              </a:rPr>
              <a:t>high </a:t>
            </a:r>
            <a:r>
              <a:rPr lang="en-US" altLang="zh-CN" sz="5000" dirty="0" smtClean="0">
                <a:latin typeface="Times New Roman" pitchFamily="18" charset="0"/>
                <a:cs typeface="Times New Roman" pitchFamily="18" charset="0"/>
              </a:rPr>
              <a:t>speed low driven voltage modulators.</a:t>
            </a:r>
            <a:endParaRPr lang="zh-CN" altLang="en-US" sz="5000" dirty="0">
              <a:latin typeface="Times New Roman" pitchFamily="18" charset="0"/>
              <a:cs typeface="Times New Roman" pitchFamily="18" charset="0"/>
            </a:endParaRPr>
          </a:p>
        </p:txBody>
      </p:sp>
    </p:spTree>
    <p:extLst>
      <p:ext uri="{BB962C8B-B14F-4D97-AF65-F5344CB8AC3E}">
        <p14:creationId xmlns:p14="http://schemas.microsoft.com/office/powerpoint/2010/main" val="1986746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1887</TotalTime>
  <Words>438</Words>
  <Application>Microsoft Office PowerPoint</Application>
  <PresentationFormat>自定义</PresentationFormat>
  <Paragraphs>17</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宋体</vt:lpstr>
      <vt:lpstr>Arial</vt:lpstr>
      <vt:lpstr>Calibri</vt:lpstr>
      <vt:lpstr>Times New Roman</vt:lpstr>
      <vt:lpstr>Office 主题​​</vt:lpstr>
      <vt:lpstr>50mV Driven Voltage Electroabsorption Modulator Based on Band Filling Effect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Ultracompact Adiabatic Tapered Coupler for the Si/III-V Heterogeneous Integration</dc:title>
  <dc:creator>黄强盛</dc:creator>
  <cp:lastModifiedBy>黄强盛</cp:lastModifiedBy>
  <cp:revision>58</cp:revision>
  <dcterms:created xsi:type="dcterms:W3CDTF">2014-08-17T09:23:14Z</dcterms:created>
  <dcterms:modified xsi:type="dcterms:W3CDTF">2015-09-16T18:39:05Z</dcterms:modified>
</cp:coreProperties>
</file>