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FFB200"/>
    <a:srgbClr val="FF7979"/>
    <a:srgbClr val="FF0000"/>
    <a:srgbClr val="D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 varScale="1">
        <p:scale>
          <a:sx n="32" d="100"/>
          <a:sy n="32" d="100"/>
        </p:scale>
        <p:origin x="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439012" y="830963"/>
            <a:ext cx="4809638" cy="5135326"/>
            <a:chOff x="3439012" y="830963"/>
            <a:chExt cx="4809638" cy="5135326"/>
          </a:xfrm>
        </p:grpSpPr>
        <p:grpSp>
          <p:nvGrpSpPr>
            <p:cNvPr id="21" name="Group 20"/>
            <p:cNvGrpSpPr/>
            <p:nvPr/>
          </p:nvGrpSpPr>
          <p:grpSpPr>
            <a:xfrm>
              <a:off x="3799500" y="830963"/>
              <a:ext cx="4449150" cy="2110437"/>
              <a:chOff x="1211580" y="1729201"/>
              <a:chExt cx="2776567" cy="211043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11580" y="1813560"/>
                <a:ext cx="1965960" cy="1943102"/>
                <a:chOff x="728207" y="1813560"/>
                <a:chExt cx="2449333" cy="1943102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8207" y="1821543"/>
                  <a:ext cx="2447925" cy="1736998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731520" y="1813560"/>
                  <a:ext cx="2446020" cy="10668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730112" y="3147060"/>
                  <a:ext cx="244602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30112" y="3463291"/>
                  <a:ext cx="244602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728207" y="3600451"/>
                  <a:ext cx="244792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176410" y="18600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3300" y="1729201"/>
                <a:ext cx="444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3300" y="2186401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176410" y="23172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176410" y="323160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176410" y="355854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43300" y="3065017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43300" y="3420041"/>
                <a:ext cx="366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176410" y="3376952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43300" y="3259696"/>
                <a:ext cx="3936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176410" y="3683705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43300" y="3562639"/>
                <a:ext cx="334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n-</a:t>
                </a:r>
                <a:r>
                  <a:rPr lang="en-US" sz="1200" dirty="0" err="1" smtClean="0"/>
                  <a:t>InP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667125" y="3500548"/>
              <a:ext cx="4499489" cy="2465741"/>
              <a:chOff x="4555454" y="1775284"/>
              <a:chExt cx="4499489" cy="24657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705984" y="2158224"/>
                <a:ext cx="4257041" cy="2017537"/>
                <a:chOff x="4340225" y="2329544"/>
                <a:chExt cx="3350222" cy="2447352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0225" y="2329544"/>
                  <a:ext cx="3350222" cy="2447352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6024309" y="2345236"/>
                  <a:ext cx="1666138" cy="3758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880750" y="3964026"/>
                <a:ext cx="2247900" cy="276999"/>
                <a:chOff x="4857750" y="3839141"/>
                <a:chExt cx="2247900" cy="27699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4857750" y="3977640"/>
                  <a:ext cx="404656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262405" y="3839141"/>
                  <a:ext cx="18432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Valence Band Energy (eV)</a:t>
                  </a:r>
                  <a:endParaRPr lang="en-US" sz="12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80750" y="3740527"/>
                <a:ext cx="2562225" cy="276999"/>
                <a:chOff x="4857750" y="3689718"/>
                <a:chExt cx="2562225" cy="276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7750" y="3817295"/>
                  <a:ext cx="40465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5253535" y="3689718"/>
                  <a:ext cx="21664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smtClean="0"/>
                    <a:t>Conduction Band Energy (eV)</a:t>
                  </a:r>
                  <a:endParaRPr lang="en-US" sz="1200" dirty="0"/>
                </a:p>
              </p:txBody>
            </p:sp>
          </p:grpSp>
          <p:sp>
            <p:nvSpPr>
              <p:cNvPr id="34" name="Left Brace 33"/>
              <p:cNvSpPr/>
              <p:nvPr/>
            </p:nvSpPr>
            <p:spPr>
              <a:xfrm rot="5400000">
                <a:off x="5610373" y="1631013"/>
                <a:ext cx="182922" cy="113298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07549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36" name="Left Brace 35"/>
              <p:cNvSpPr/>
              <p:nvPr/>
            </p:nvSpPr>
            <p:spPr>
              <a:xfrm rot="5400000">
                <a:off x="6565136" y="1817881"/>
                <a:ext cx="160883" cy="73720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241613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38" name="Left Brace 37"/>
              <p:cNvSpPr/>
              <p:nvPr/>
            </p:nvSpPr>
            <p:spPr>
              <a:xfrm rot="5400000">
                <a:off x="7349839" y="1766603"/>
                <a:ext cx="169740" cy="84861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95280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5400000">
                <a:off x="8055473" y="1926891"/>
                <a:ext cx="180655" cy="53895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7332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5400000">
                <a:off x="8606149" y="1932475"/>
                <a:ext cx="180653" cy="52778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38007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n-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sp>
            <p:nvSpPr>
              <p:cNvPr id="47" name="Left Brace 46"/>
              <p:cNvSpPr/>
              <p:nvPr/>
            </p:nvSpPr>
            <p:spPr>
              <a:xfrm rot="5400000">
                <a:off x="4824678" y="1978904"/>
                <a:ext cx="182922" cy="43719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55454" y="1775284"/>
                <a:ext cx="716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3439012" y="888653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39012" y="3335169"/>
              <a:ext cx="456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37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3014" y="671660"/>
            <a:ext cx="7639876" cy="4709010"/>
            <a:chOff x="1983014" y="671660"/>
            <a:chExt cx="7639876" cy="4709010"/>
          </a:xfrm>
        </p:grpSpPr>
        <p:grpSp>
          <p:nvGrpSpPr>
            <p:cNvPr id="77" name="Group 76"/>
            <p:cNvGrpSpPr/>
            <p:nvPr/>
          </p:nvGrpSpPr>
          <p:grpSpPr>
            <a:xfrm>
              <a:off x="1983014" y="671660"/>
              <a:ext cx="7639876" cy="4709010"/>
              <a:chOff x="1983014" y="671660"/>
              <a:chExt cx="7639876" cy="470901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983014" y="751114"/>
                <a:ext cx="3856355" cy="4629556"/>
                <a:chOff x="2853872" y="963068"/>
                <a:chExt cx="3856355" cy="462955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853872" y="963068"/>
                  <a:ext cx="3856355" cy="4629556"/>
                  <a:chOff x="2755900" y="647382"/>
                  <a:chExt cx="3856355" cy="4629556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2755900" y="647382"/>
                    <a:ext cx="3856355" cy="4629556"/>
                    <a:chOff x="3146425" y="933132"/>
                    <a:chExt cx="3856355" cy="4629556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146425" y="3009901"/>
                      <a:ext cx="3856355" cy="156211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  <a:r>
                        <a:rPr lang="en-US" sz="1100" dirty="0" smtClean="0"/>
                        <a:t>-</a:t>
                      </a:r>
                      <a:r>
                        <a:rPr lang="en-US" sz="1100" dirty="0" err="1" smtClean="0"/>
                        <a:t>InP</a:t>
                      </a:r>
                      <a:endParaRPr lang="en-US" sz="1100" dirty="0"/>
                    </a:p>
                  </p:txBody>
                </p:sp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>
                      <a:off x="5425896" y="12633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5792786" y="113250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err="1" smtClean="0"/>
                        <a:t>InGaAs</a:t>
                      </a:r>
                      <a:endParaRPr lang="en-US" sz="1200" dirty="0"/>
                    </a:p>
                  </p:txBody>
                </p: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5792786" y="158970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p-</a:t>
                      </a:r>
                      <a:r>
                        <a:rPr lang="en-US" altLang="zh-CN" sz="1200" dirty="0" err="1" smtClean="0"/>
                        <a:t>InP</a:t>
                      </a:r>
                      <a:endParaRPr lang="en-US" sz="1200" dirty="0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>
                      <a:off x="5425896" y="17205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>
                      <a:off x="5425896" y="2634908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5425896" y="2961842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92786" y="2468319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SCH</a:t>
                      </a:r>
                      <a:endParaRPr lang="en-US" sz="1200" dirty="0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92786" y="2823343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SCH</a:t>
                      </a:r>
                      <a:endParaRPr lang="en-US" sz="1200" dirty="0"/>
                    </a:p>
                  </p:txBody>
                </p: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>
                      <a:off x="5425896" y="2780254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5792786" y="2662998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MQW</a:t>
                      </a:r>
                      <a:endParaRPr lang="en-US" sz="1200" dirty="0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4752975" y="1223010"/>
                      <a:ext cx="643255" cy="1786891"/>
                      <a:chOff x="3830955" y="1156335"/>
                      <a:chExt cx="1828800" cy="178689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3830955" y="1156335"/>
                        <a:ext cx="1828800" cy="16129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3830955" y="2489835"/>
                        <a:ext cx="1828800" cy="16002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3830955" y="2806066"/>
                        <a:ext cx="1828800" cy="1371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830955" y="2649855"/>
                        <a:ext cx="1828800" cy="156211"/>
                      </a:xfrm>
                      <a:prstGeom prst="rect">
                        <a:avLst/>
                      </a:prstGeom>
                      <a:solidFill>
                        <a:srgbClr val="FF79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3830955" y="1263016"/>
                        <a:ext cx="1828800" cy="1226820"/>
                      </a:xfrm>
                      <a:prstGeom prst="rect">
                        <a:avLst/>
                      </a:prstGeom>
                      <a:solidFill>
                        <a:srgbClr val="FFB2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52975" y="962025"/>
                      <a:ext cx="643255" cy="26098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146425" y="2823343"/>
                      <a:ext cx="643255" cy="18910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359525" y="2823343"/>
                      <a:ext cx="643255" cy="18910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146425" y="4498342"/>
                      <a:ext cx="3856355" cy="1064346"/>
                    </a:xfrm>
                    <a:custGeom>
                      <a:avLst/>
                      <a:gdLst>
                        <a:gd name="connsiteX0" fmla="*/ 0 w 3856355"/>
                        <a:gd name="connsiteY0" fmla="*/ 0 h 936623"/>
                        <a:gd name="connsiteX1" fmla="*/ 3856355 w 3856355"/>
                        <a:gd name="connsiteY1" fmla="*/ 0 h 936623"/>
                        <a:gd name="connsiteX2" fmla="*/ 3856355 w 3856355"/>
                        <a:gd name="connsiteY2" fmla="*/ 936623 h 936623"/>
                        <a:gd name="connsiteX3" fmla="*/ 0 w 3856355"/>
                        <a:gd name="connsiteY3" fmla="*/ 936623 h 936623"/>
                        <a:gd name="connsiteX4" fmla="*/ 0 w 3856355"/>
                        <a:gd name="connsiteY4" fmla="*/ 0 h 936623"/>
                        <a:gd name="connsiteX0" fmla="*/ 0 w 3856355"/>
                        <a:gd name="connsiteY0" fmla="*/ 0 h 936623"/>
                        <a:gd name="connsiteX1" fmla="*/ 3856355 w 3856355"/>
                        <a:gd name="connsiteY1" fmla="*/ 0 h 936623"/>
                        <a:gd name="connsiteX2" fmla="*/ 3856355 w 3856355"/>
                        <a:gd name="connsiteY2" fmla="*/ 936623 h 936623"/>
                        <a:gd name="connsiteX3" fmla="*/ 830944 w 3856355"/>
                        <a:gd name="connsiteY3" fmla="*/ 776059 h 936623"/>
                        <a:gd name="connsiteX4" fmla="*/ 0 w 3856355"/>
                        <a:gd name="connsiteY4" fmla="*/ 936623 h 936623"/>
                        <a:gd name="connsiteX5" fmla="*/ 0 w 3856355"/>
                        <a:gd name="connsiteY5" fmla="*/ 0 h 936623"/>
                        <a:gd name="connsiteX0" fmla="*/ 0 w 3856355"/>
                        <a:gd name="connsiteY0" fmla="*/ 0 h 1064346"/>
                        <a:gd name="connsiteX1" fmla="*/ 3856355 w 3856355"/>
                        <a:gd name="connsiteY1" fmla="*/ 0 h 1064346"/>
                        <a:gd name="connsiteX2" fmla="*/ 3856355 w 3856355"/>
                        <a:gd name="connsiteY2" fmla="*/ 936623 h 1064346"/>
                        <a:gd name="connsiteX3" fmla="*/ 2942772 w 3856355"/>
                        <a:gd name="connsiteY3" fmla="*/ 1048202 h 1064346"/>
                        <a:gd name="connsiteX4" fmla="*/ 830944 w 3856355"/>
                        <a:gd name="connsiteY4" fmla="*/ 776059 h 1064346"/>
                        <a:gd name="connsiteX5" fmla="*/ 0 w 3856355"/>
                        <a:gd name="connsiteY5" fmla="*/ 936623 h 1064346"/>
                        <a:gd name="connsiteX6" fmla="*/ 0 w 3856355"/>
                        <a:gd name="connsiteY6" fmla="*/ 0 h 106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856355" h="1064346">
                          <a:moveTo>
                            <a:pt x="0" y="0"/>
                          </a:moveTo>
                          <a:lnTo>
                            <a:pt x="3856355" y="0"/>
                          </a:lnTo>
                          <a:lnTo>
                            <a:pt x="3856355" y="936623"/>
                          </a:lnTo>
                          <a:cubicBezTo>
                            <a:pt x="3707720" y="1085923"/>
                            <a:pt x="3447007" y="1074963"/>
                            <a:pt x="2942772" y="1048202"/>
                          </a:cubicBezTo>
                          <a:cubicBezTo>
                            <a:pt x="2438537" y="1021441"/>
                            <a:pt x="1325035" y="769256"/>
                            <a:pt x="830944" y="776059"/>
                          </a:cubicBezTo>
                          <a:lnTo>
                            <a:pt x="0" y="9366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Substrate</a:t>
                      </a:r>
                      <a:endParaRPr lang="en-US" dirty="0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4894157" y="3242940"/>
                      <a:ext cx="360890" cy="216544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146425" y="3450028"/>
                      <a:ext cx="3856355" cy="1053394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SiO</a:t>
                      </a:r>
                      <a:r>
                        <a:rPr lang="en-US" altLang="zh-CN" baseline="-25000" dirty="0" smtClean="0"/>
                        <a:t>2</a:t>
                      </a:r>
                      <a:endParaRPr lang="en-US" baseline="-25000" dirty="0"/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5425896" y="1063937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792786" y="933132"/>
                      <a:ext cx="110648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Source Metal</a:t>
                      </a:r>
                      <a:endParaRPr lang="en-US" sz="1200" dirty="0"/>
                    </a:p>
                  </p:txBody>
                </p: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242451" y="3315776"/>
                      <a:ext cx="36689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609341" y="3184971"/>
                      <a:ext cx="6731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00" dirty="0" smtClean="0"/>
                        <a:t>Si</a:t>
                      </a:r>
                      <a:endParaRPr lang="en-US" sz="1200" dirty="0"/>
                    </a:p>
                  </p:txBody>
                </p: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4752975" y="2219325"/>
                      <a:ext cx="64325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796283" y="1786454"/>
                      <a:ext cx="6639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err="1" smtClean="0"/>
                        <a:t>w</a:t>
                      </a:r>
                      <a:r>
                        <a:rPr lang="en-US" sz="2000" baseline="-25000" dirty="0" err="1" smtClean="0"/>
                        <a:t>wg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747471" y="939919"/>
                      <a:ext cx="494980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1</a:t>
                      </a:r>
                      <a:r>
                        <a:rPr lang="el-GR" sz="2000" baseline="-25000" dirty="0" smtClean="0"/>
                        <a:t>μ</a:t>
                      </a:r>
                      <a:r>
                        <a:rPr lang="en-US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395560" y="2711478"/>
                      <a:ext cx="879844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0</a:t>
                      </a:r>
                      <a:r>
                        <a:rPr lang="en-US" altLang="zh-CN" sz="2000" baseline="-25000" dirty="0" smtClean="0"/>
                        <a:t>.1 </a:t>
                      </a:r>
                      <a:r>
                        <a:rPr lang="el-GR" altLang="zh-CN" sz="2000" baseline="-25000" dirty="0" smtClean="0"/>
                        <a:t>μ</a:t>
                      </a:r>
                      <a:r>
                        <a:rPr lang="en-US" altLang="zh-CN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3972926" y="2434604"/>
                      <a:ext cx="719528" cy="2975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aseline="-25000" dirty="0" smtClean="0"/>
                        <a:t>3 </a:t>
                      </a:r>
                      <a:r>
                        <a:rPr lang="el-GR" sz="2000" baseline="-25000" dirty="0" smtClean="0"/>
                        <a:t>μ</a:t>
                      </a:r>
                      <a:r>
                        <a:rPr lang="en-US" sz="2000" baseline="-25000" dirty="0" smtClean="0"/>
                        <a:t>m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4752975" y="962025"/>
                      <a:ext cx="0" cy="24810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>
                      <a:off x="3404235" y="2826587"/>
                      <a:ext cx="0" cy="183314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789680" y="2776577"/>
                      <a:ext cx="957791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4894157" y="3511550"/>
                      <a:ext cx="34829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4756854" y="3517885"/>
                      <a:ext cx="63937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altLang="zh-CN" sz="1200" dirty="0" smtClean="0"/>
                        <a:t>.6</a:t>
                      </a:r>
                      <a:r>
                        <a:rPr lang="en-US" sz="1200" dirty="0" smtClean="0"/>
                        <a:t> </a:t>
                      </a:r>
                      <a:r>
                        <a:rPr lang="el-GR" sz="1200" dirty="0" smtClean="0"/>
                        <a:t>μ</a:t>
                      </a:r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185962" y="3222214"/>
                      <a:ext cx="7376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0</a:t>
                      </a:r>
                      <a:r>
                        <a:rPr lang="en-US" altLang="zh-CN" sz="1200" dirty="0" smtClean="0"/>
                        <a:t>.22</a:t>
                      </a:r>
                      <a:r>
                        <a:rPr lang="en-US" sz="1200" dirty="0" smtClean="0"/>
                        <a:t> </a:t>
                      </a:r>
                      <a:r>
                        <a:rPr lang="el-GR" sz="1200" dirty="0" smtClean="0"/>
                        <a:t>μ</a:t>
                      </a:r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p:txBody>
                </p: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4820814" y="3242940"/>
                      <a:ext cx="0" cy="20635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857307" y="2573584"/>
                      <a:ext cx="721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err="1" smtClean="0"/>
                        <a:t>h</a:t>
                      </a:r>
                      <a:r>
                        <a:rPr lang="en-US" sz="2000" baseline="-25000" dirty="0" err="1" smtClean="0"/>
                        <a:t>mqw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896291" y="2151681"/>
                      <a:ext cx="110648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/>
                        <a:t>Ground Metal</a:t>
                      </a:r>
                      <a:endParaRPr lang="en-US" sz="1200" dirty="0"/>
                    </a:p>
                  </p:txBody>
                </p:sp>
              </p:grp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503632" y="2430780"/>
                    <a:ext cx="0" cy="156211"/>
                  </a:xfrm>
                  <a:prstGeom prst="straightConnector1">
                    <a:avLst/>
                  </a:prstGeom>
                  <a:ln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Arrow Connector 71"/>
                <p:cNvCxnSpPr>
                  <a:stCxn id="29" idx="0"/>
                </p:cNvCxnSpPr>
                <p:nvPr/>
              </p:nvCxnSpPr>
              <p:spPr>
                <a:xfrm flipH="1" flipV="1">
                  <a:off x="6333672" y="2458616"/>
                  <a:ext cx="54928" cy="3946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489" y="751114"/>
                <a:ext cx="3467401" cy="4588527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983014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10057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H="1">
              <a:off x="3357497" y="3035811"/>
              <a:ext cx="390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30997" y="2913335"/>
              <a:ext cx="669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50</a:t>
              </a:r>
              <a:r>
                <a:rPr lang="en-US" sz="1200" dirty="0"/>
                <a:t> </a:t>
              </a:r>
              <a:r>
                <a:rPr lang="en-US" sz="1200" dirty="0" smtClean="0"/>
                <a:t>nm</a:t>
              </a:r>
              <a:endParaRPr lang="en-US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0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3417" y="1467926"/>
            <a:ext cx="10605502" cy="4526477"/>
            <a:chOff x="683417" y="1467926"/>
            <a:chExt cx="10605502" cy="45264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17" y="1467926"/>
              <a:ext cx="5133184" cy="4210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055181" y="2499847"/>
              <a:ext cx="5233738" cy="2333410"/>
              <a:chOff x="6055181" y="2499847"/>
              <a:chExt cx="5233738" cy="2333410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181" y="2499847"/>
                <a:ext cx="5233738" cy="233341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039429" y="3660455"/>
                <a:ext cx="12120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Zc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0326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5307" y="5617031"/>
              <a:ext cx="493485" cy="37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89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6728" y="704317"/>
            <a:ext cx="10943872" cy="4709011"/>
            <a:chOff x="676728" y="704317"/>
            <a:chExt cx="10943872" cy="4709011"/>
          </a:xfrm>
        </p:grpSpPr>
        <p:sp>
          <p:nvSpPr>
            <p:cNvPr id="76" name="TextBox 75"/>
            <p:cNvSpPr txBox="1"/>
            <p:nvPr/>
          </p:nvSpPr>
          <p:spPr>
            <a:xfrm>
              <a:off x="4403771" y="704317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76728" y="704317"/>
              <a:ext cx="3856355" cy="4709010"/>
              <a:chOff x="1983014" y="671660"/>
              <a:chExt cx="3856355" cy="470901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983014" y="3114876"/>
                <a:ext cx="3856355" cy="156211"/>
              </a:xfrm>
              <a:prstGeom prst="rect">
                <a:avLst/>
              </a:prstGeom>
              <a:solidFill>
                <a:srgbClr val="3B3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</a:t>
                </a:r>
                <a:r>
                  <a:rPr lang="en-US" sz="1100" dirty="0" smtClean="0"/>
                  <a:t>-</a:t>
                </a:r>
                <a:r>
                  <a:rPr lang="en-US" sz="1100" dirty="0" err="1" smtClean="0"/>
                  <a:t>InP</a:t>
                </a:r>
                <a:endParaRPr lang="en-US" sz="11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3014" y="2827883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</a:t>
                </a:r>
                <a:r>
                  <a:rPr lang="en-US" sz="1100" dirty="0" smtClean="0"/>
                  <a:t>-</a:t>
                </a:r>
                <a:r>
                  <a:rPr lang="en-US" sz="1100" dirty="0" err="1" smtClean="0"/>
                  <a:t>InP</a:t>
                </a:r>
                <a:endParaRPr lang="en-US" sz="11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4262485" y="10812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29375" y="95048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 smtClean="0"/>
                  <a:t>InGaAs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29375" y="140768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p-</a:t>
                </a:r>
                <a:r>
                  <a:rPr lang="en-US" altLang="zh-CN" sz="1200" dirty="0" err="1" smtClean="0"/>
                  <a:t>InP</a:t>
                </a:r>
                <a:endParaRPr lang="en-US" sz="12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262485" y="15384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62485" y="2452890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262485" y="2779824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29375" y="2286301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29375" y="2641325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SCH</a:t>
                </a:r>
                <a:endParaRPr lang="en-US" sz="12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62485" y="2598236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629375" y="2480980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MQW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00347" y="1040992"/>
                <a:ext cx="821689" cy="1612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89564" y="2374492"/>
                <a:ext cx="643255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89564" y="2690723"/>
                <a:ext cx="643255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89564" y="2534512"/>
                <a:ext cx="643255" cy="156211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00347" y="1147673"/>
                <a:ext cx="821689" cy="1226820"/>
              </a:xfrm>
              <a:prstGeom prst="rect">
                <a:avLst/>
              </a:prstGeom>
              <a:solidFill>
                <a:srgbClr val="FF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0347" y="780007"/>
                <a:ext cx="821689" cy="2609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3014" y="2641325"/>
                <a:ext cx="643255" cy="18910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96114" y="2641325"/>
                <a:ext cx="643255" cy="18910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3014" y="4316324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Substrate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30746" y="3060922"/>
                <a:ext cx="360890" cy="21654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83014" y="3268010"/>
                <a:ext cx="3856355" cy="105339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SiO</a:t>
                </a:r>
                <a:r>
                  <a:rPr lang="en-US" altLang="zh-CN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262485" y="881919"/>
                <a:ext cx="36689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629375" y="751114"/>
                <a:ext cx="1106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Source Metal</a:t>
                </a:r>
                <a:endParaRPr lang="en-US" sz="12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152383" y="3060922"/>
                <a:ext cx="327841" cy="53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435999" y="2899723"/>
                <a:ext cx="673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Si</a:t>
                </a:r>
                <a:endParaRPr lang="en-US" sz="12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500347" y="1801090"/>
                <a:ext cx="79643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482025" y="1368569"/>
                <a:ext cx="9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2.5 </a:t>
                </a:r>
                <a:r>
                  <a:rPr lang="el-GR" sz="2000" dirty="0"/>
                  <a:t>μ</a:t>
                </a:r>
                <a:r>
                  <a:rPr lang="en-US" sz="2000" dirty="0"/>
                  <a:t>m </a:t>
                </a:r>
                <a:endParaRPr lang="en-US" sz="2000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84060" y="757901"/>
                <a:ext cx="494980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1</a:t>
                </a:r>
                <a:r>
                  <a:rPr lang="el-GR" sz="2000" baseline="-25000" dirty="0" smtClean="0"/>
                  <a:t>μ</a:t>
                </a:r>
                <a:r>
                  <a:rPr lang="en-US" sz="2000" baseline="-25000" dirty="0" smtClean="0"/>
                  <a:t>m</a:t>
                </a:r>
                <a:endParaRPr lang="en-US" sz="2000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32149" y="2529460"/>
                <a:ext cx="879844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0</a:t>
                </a:r>
                <a:r>
                  <a:rPr lang="en-US" altLang="zh-CN" sz="2000" baseline="-25000" dirty="0" smtClean="0"/>
                  <a:t>.1 </a:t>
                </a:r>
                <a:r>
                  <a:rPr lang="el-GR" altLang="zh-CN" sz="2000" baseline="-25000" dirty="0" smtClean="0"/>
                  <a:t>μ</a:t>
                </a:r>
                <a:r>
                  <a:rPr lang="en-US" altLang="zh-CN" sz="2000" baseline="-25000" dirty="0" smtClean="0"/>
                  <a:t>m</a:t>
                </a:r>
                <a:endParaRPr lang="en-US" sz="2000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09515" y="2252586"/>
                <a:ext cx="719528" cy="2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aseline="-25000" dirty="0" smtClean="0"/>
                  <a:t>3 </a:t>
                </a:r>
                <a:r>
                  <a:rPr lang="el-GR" sz="2000" baseline="-25000" dirty="0" smtClean="0"/>
                  <a:t>μ</a:t>
                </a:r>
                <a:r>
                  <a:rPr lang="en-US" sz="2000" baseline="-25000" dirty="0" smtClean="0"/>
                  <a:t>m</a:t>
                </a:r>
                <a:endParaRPr lang="en-US" sz="2000" baseline="-25000" dirty="0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3589564" y="780007"/>
                <a:ext cx="0" cy="2481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2240824" y="2644569"/>
                <a:ext cx="0" cy="1833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626269" y="2594559"/>
                <a:ext cx="95779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730746" y="3329532"/>
                <a:ext cx="34829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612575" y="3338990"/>
                <a:ext cx="664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r>
                  <a:rPr lang="en-US" altLang="zh-CN" sz="1200" dirty="0" smtClean="0"/>
                  <a:t>.5</a:t>
                </a:r>
                <a:r>
                  <a:rPr lang="en-US" sz="1200" dirty="0" smtClean="0"/>
                  <a:t> </a:t>
                </a:r>
                <a:r>
                  <a:rPr lang="el-GR" sz="1200" dirty="0" smtClean="0"/>
                  <a:t>μ</a:t>
                </a:r>
                <a:r>
                  <a:rPr lang="en-US" sz="1200" dirty="0" smtClean="0"/>
                  <a:t>m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00476" y="3051835"/>
                <a:ext cx="747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.38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l-GR" sz="1200" dirty="0" smtClean="0">
                    <a:solidFill>
                      <a:schemeClr val="bg1"/>
                    </a:solidFill>
                  </a:rPr>
                  <a:t>μ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3657403" y="3060922"/>
                <a:ext cx="0" cy="20635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3693896" y="2391566"/>
                <a:ext cx="7218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h</a:t>
                </a:r>
                <a:r>
                  <a:rPr lang="en-US" sz="2000" baseline="-25000" dirty="0" err="1" smtClean="0"/>
                  <a:t>mqw</a:t>
                </a:r>
                <a:endParaRPr lang="en-US" sz="2000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32880" y="1969663"/>
                <a:ext cx="11064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Ground Metal</a:t>
                </a:r>
                <a:endParaRPr lang="en-US" sz="1200" dirty="0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3730746" y="2534512"/>
                <a:ext cx="0" cy="156211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9" idx="0"/>
              </p:cNvCxnSpPr>
              <p:nvPr/>
            </p:nvCxnSpPr>
            <p:spPr>
              <a:xfrm flipH="1" flipV="1">
                <a:off x="5462814" y="2246662"/>
                <a:ext cx="54928" cy="394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983014" y="671660"/>
                <a:ext cx="455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62052" y="3052533"/>
                <a:ext cx="743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200" dirty="0" smtClean="0">
                    <a:solidFill>
                      <a:schemeClr val="bg1"/>
                    </a:solidFill>
                  </a:rPr>
                  <a:t>.22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l-GR" sz="1200" dirty="0" smtClean="0">
                    <a:solidFill>
                      <a:schemeClr val="bg1"/>
                    </a:solidFill>
                  </a:rPr>
                  <a:t>μ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4480224" y="3123175"/>
                <a:ext cx="0" cy="14410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round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57497" y="3035811"/>
                <a:ext cx="390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830997" y="2913335"/>
                <a:ext cx="6699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50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nm</a:t>
                </a:r>
                <a:endParaRPr lang="en-US" sz="1200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33375" y="2028751"/>
                <a:ext cx="663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w</a:t>
                </a:r>
                <a:r>
                  <a:rPr lang="en-US" sz="2000" baseline="-25000" dirty="0" err="1" smtClean="0"/>
                  <a:t>wg</a:t>
                </a:r>
                <a:endParaRPr lang="en-US" sz="2000" baseline="-25000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3573069" y="2408095"/>
                <a:ext cx="634380" cy="370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095" y="798622"/>
              <a:ext cx="3442971" cy="461470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87" y="812664"/>
              <a:ext cx="2914013" cy="460066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8260684" y="704317"/>
              <a:ext cx="455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altLang="zh-CN" dirty="0" smtClean="0"/>
                <a:t>c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40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34453" y="380320"/>
            <a:ext cx="5345087" cy="5748336"/>
            <a:chOff x="2634453" y="380320"/>
            <a:chExt cx="5345087" cy="57483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1654" y="4422271"/>
              <a:ext cx="4887885" cy="17063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1654" y="2880583"/>
              <a:ext cx="4887886" cy="14288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654" y="380320"/>
              <a:ext cx="4887885" cy="25422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34453" y="60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4453" y="28805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4453" y="471691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(c)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01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78461" cy="4758983"/>
            <a:chOff x="1624439" y="1450662"/>
            <a:chExt cx="8878461" cy="4758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32183"/>
              <a:ext cx="4189184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</a:t>
              </a:r>
              <a:r>
                <a:rPr lang="en-US" altLang="zh-CN" dirty="0" smtClean="0"/>
                <a:t>18</a:t>
              </a:r>
              <a:r>
                <a:rPr lang="en-US" dirty="0" smtClean="0"/>
                <a:t>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0532" y="1235075"/>
            <a:ext cx="11569705" cy="4324350"/>
            <a:chOff x="490532" y="1235075"/>
            <a:chExt cx="11569705" cy="4324350"/>
          </a:xfrm>
        </p:grpSpPr>
        <p:grpSp>
          <p:nvGrpSpPr>
            <p:cNvPr id="22" name="Group 21"/>
            <p:cNvGrpSpPr/>
            <p:nvPr/>
          </p:nvGrpSpPr>
          <p:grpSpPr>
            <a:xfrm>
              <a:off x="534987" y="1235075"/>
              <a:ext cx="11525250" cy="4324350"/>
              <a:chOff x="452437" y="1304925"/>
              <a:chExt cx="11525250" cy="4324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52437" y="1304925"/>
                <a:ext cx="11525250" cy="4324350"/>
                <a:chOff x="433387" y="1476375"/>
                <a:chExt cx="11525250" cy="432435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" y="1476375"/>
                  <a:ext cx="5762625" cy="432435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12" y="1476375"/>
                  <a:ext cx="5762625" cy="432435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/>
              <p:cNvSpPr txBox="1"/>
              <p:nvPr/>
            </p:nvSpPr>
            <p:spPr>
              <a:xfrm>
                <a:off x="4114800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hh</a:t>
                </a:r>
                <a:endParaRPr lang="en-US" i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847973" y="2457450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16250" y="2129909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35893" y="3684091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171823" y="4053423"/>
                <a:ext cx="323851" cy="55245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08018" y="3467100"/>
                <a:ext cx="2528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Without Binding Energy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8715371" y="3868757"/>
                <a:ext cx="323851" cy="70431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9536905" y="2875478"/>
                <a:ext cx="323851" cy="55245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384988" y="2473821"/>
                <a:ext cx="217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Binding Energy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85875" y="1669018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(a)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500" y="173938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38531" y="1809750"/>
                <a:ext cx="685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/>
                  <a:t>E</a:t>
                </a:r>
                <a:r>
                  <a:rPr lang="en-US" i="1" baseline="-25000" dirty="0" err="1" smtClean="0"/>
                  <a:t>e-</a:t>
                </a:r>
                <a:r>
                  <a:rPr lang="en-US" altLang="zh-CN" i="1" baseline="-25000" dirty="0" err="1" smtClean="0"/>
                  <a:t>lh</a:t>
                </a:r>
                <a:endParaRPr lang="en-US" i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6200000">
              <a:off x="-746031" y="3116163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4980692" y="3212584"/>
              <a:ext cx="28424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Absorption Edge (nm)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266825"/>
            <a:ext cx="57626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266825"/>
            <a:ext cx="5762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955" y="1071976"/>
            <a:ext cx="3004820" cy="2110437"/>
            <a:chOff x="1211580" y="1729201"/>
            <a:chExt cx="3004820" cy="2110437"/>
          </a:xfrm>
        </p:grpSpPr>
        <p:grpSp>
          <p:nvGrpSpPr>
            <p:cNvPr id="5" name="Group 4"/>
            <p:cNvGrpSpPr/>
            <p:nvPr/>
          </p:nvGrpSpPr>
          <p:grpSpPr>
            <a:xfrm>
              <a:off x="1211580" y="1813560"/>
              <a:ext cx="1965960" cy="1943102"/>
              <a:chOff x="728207" y="1813560"/>
              <a:chExt cx="2449333" cy="194310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07" y="1821543"/>
                <a:ext cx="2447925" cy="1736998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731520" y="1813560"/>
                <a:ext cx="2446020" cy="1066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0112" y="3147060"/>
                <a:ext cx="2446020" cy="16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0112" y="3463291"/>
                <a:ext cx="2446020" cy="1371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8207" y="3600451"/>
                <a:ext cx="244792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3176410" y="18600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43300" y="17292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InGaAs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3300" y="218640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p-</a:t>
              </a:r>
              <a:r>
                <a:rPr lang="en-US" altLang="zh-CN" sz="1200" dirty="0" err="1" smtClean="0"/>
                <a:t>InP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6410" y="23172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76410" y="3231606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6410" y="3558540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3300" y="3065017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300" y="3420041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SCH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76410" y="3376952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43300" y="3259696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MQW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76410" y="3683705"/>
              <a:ext cx="36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43300" y="3562639"/>
              <a:ext cx="673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n-</a:t>
              </a:r>
              <a:r>
                <a:rPr lang="en-US" sz="1200" dirty="0" err="1" smtClean="0"/>
                <a:t>InP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438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103</cp:revision>
  <dcterms:created xsi:type="dcterms:W3CDTF">2016-02-29T02:09:36Z</dcterms:created>
  <dcterms:modified xsi:type="dcterms:W3CDTF">2016-03-09T14:40:15Z</dcterms:modified>
</cp:coreProperties>
</file>