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F292-D305-427E-98A0-84274D0B460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10C5-182C-4A8C-BE2F-2C250B65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07" y="1832190"/>
            <a:ext cx="4814698" cy="2146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919" y="2804113"/>
            <a:ext cx="99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Zc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6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黄强盛</cp:lastModifiedBy>
  <cp:revision>1</cp:revision>
  <dcterms:created xsi:type="dcterms:W3CDTF">2016-03-06T07:56:37Z</dcterms:created>
  <dcterms:modified xsi:type="dcterms:W3CDTF">2016-03-06T07:57:06Z</dcterms:modified>
</cp:coreProperties>
</file>