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1" r:id="rId4"/>
    <p:sldId id="262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504D"/>
    <a:srgbClr val="E5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67" autoAdjust="0"/>
    <p:restoredTop sz="94660"/>
  </p:normalViewPr>
  <p:slideViewPr>
    <p:cSldViewPr>
      <p:cViewPr varScale="1">
        <p:scale>
          <a:sx n="92" d="100"/>
          <a:sy n="92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_chapt5\reflector_the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_chapt5\reflector_the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_chapt5\reflector_the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90288713910762"/>
          <c:y val="6.659510631823197E-2"/>
          <c:w val="0.72554155730533676"/>
          <c:h val="0.7144284444064057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Sheet1!$O$2:$O$10003</c:f>
              <c:numCache>
                <c:formatCode>General</c:formatCode>
                <c:ptCount val="10002"/>
                <c:pt idx="0">
                  <c:v>1591.6</c:v>
                </c:pt>
                <c:pt idx="1">
                  <c:v>1591.59</c:v>
                </c:pt>
                <c:pt idx="2">
                  <c:v>1591.58</c:v>
                </c:pt>
                <c:pt idx="3">
                  <c:v>1591.57</c:v>
                </c:pt>
                <c:pt idx="4">
                  <c:v>1591.56</c:v>
                </c:pt>
                <c:pt idx="5">
                  <c:v>1591.55</c:v>
                </c:pt>
                <c:pt idx="6">
                  <c:v>1591.54</c:v>
                </c:pt>
                <c:pt idx="7">
                  <c:v>1591.53</c:v>
                </c:pt>
                <c:pt idx="8">
                  <c:v>1591.52</c:v>
                </c:pt>
                <c:pt idx="9">
                  <c:v>1591.51</c:v>
                </c:pt>
                <c:pt idx="10">
                  <c:v>1591.5</c:v>
                </c:pt>
                <c:pt idx="11">
                  <c:v>1591.49</c:v>
                </c:pt>
                <c:pt idx="12">
                  <c:v>1591.48</c:v>
                </c:pt>
                <c:pt idx="13">
                  <c:v>1591.47</c:v>
                </c:pt>
                <c:pt idx="14">
                  <c:v>1591.46</c:v>
                </c:pt>
                <c:pt idx="15">
                  <c:v>1591.45</c:v>
                </c:pt>
                <c:pt idx="16">
                  <c:v>1591.44</c:v>
                </c:pt>
                <c:pt idx="17">
                  <c:v>1591.43</c:v>
                </c:pt>
                <c:pt idx="18">
                  <c:v>1591.42</c:v>
                </c:pt>
                <c:pt idx="19">
                  <c:v>1591.41</c:v>
                </c:pt>
                <c:pt idx="20">
                  <c:v>1591.4</c:v>
                </c:pt>
                <c:pt idx="21">
                  <c:v>1591.39</c:v>
                </c:pt>
                <c:pt idx="22">
                  <c:v>1591.38</c:v>
                </c:pt>
                <c:pt idx="23">
                  <c:v>1591.37</c:v>
                </c:pt>
                <c:pt idx="24">
                  <c:v>1591.36</c:v>
                </c:pt>
                <c:pt idx="25">
                  <c:v>1591.35</c:v>
                </c:pt>
                <c:pt idx="26">
                  <c:v>1591.34</c:v>
                </c:pt>
                <c:pt idx="27">
                  <c:v>1591.33</c:v>
                </c:pt>
                <c:pt idx="28">
                  <c:v>1591.32</c:v>
                </c:pt>
                <c:pt idx="29">
                  <c:v>1591.31</c:v>
                </c:pt>
                <c:pt idx="30">
                  <c:v>1591.3</c:v>
                </c:pt>
                <c:pt idx="31">
                  <c:v>1591.29</c:v>
                </c:pt>
                <c:pt idx="32">
                  <c:v>1591.28</c:v>
                </c:pt>
                <c:pt idx="33">
                  <c:v>1591.27</c:v>
                </c:pt>
                <c:pt idx="34">
                  <c:v>1591.26</c:v>
                </c:pt>
                <c:pt idx="35">
                  <c:v>1591.25</c:v>
                </c:pt>
                <c:pt idx="36">
                  <c:v>1591.24</c:v>
                </c:pt>
                <c:pt idx="37">
                  <c:v>1591.23</c:v>
                </c:pt>
                <c:pt idx="38">
                  <c:v>1591.22</c:v>
                </c:pt>
                <c:pt idx="39">
                  <c:v>1591.21</c:v>
                </c:pt>
                <c:pt idx="40">
                  <c:v>1591.2</c:v>
                </c:pt>
                <c:pt idx="41">
                  <c:v>1591.19</c:v>
                </c:pt>
                <c:pt idx="42">
                  <c:v>1591.18</c:v>
                </c:pt>
                <c:pt idx="43">
                  <c:v>1591.17</c:v>
                </c:pt>
                <c:pt idx="44">
                  <c:v>1591.16</c:v>
                </c:pt>
                <c:pt idx="45">
                  <c:v>1591.15</c:v>
                </c:pt>
                <c:pt idx="46">
                  <c:v>1591.14</c:v>
                </c:pt>
                <c:pt idx="47">
                  <c:v>1591.13</c:v>
                </c:pt>
                <c:pt idx="48">
                  <c:v>1591.12</c:v>
                </c:pt>
                <c:pt idx="49">
                  <c:v>1591.11</c:v>
                </c:pt>
                <c:pt idx="50">
                  <c:v>1591.1</c:v>
                </c:pt>
                <c:pt idx="51">
                  <c:v>1591.09</c:v>
                </c:pt>
                <c:pt idx="52">
                  <c:v>1591.08</c:v>
                </c:pt>
                <c:pt idx="53">
                  <c:v>1591.07</c:v>
                </c:pt>
                <c:pt idx="54">
                  <c:v>1591.06</c:v>
                </c:pt>
                <c:pt idx="55">
                  <c:v>1591.05</c:v>
                </c:pt>
                <c:pt idx="56">
                  <c:v>1591.04</c:v>
                </c:pt>
                <c:pt idx="57">
                  <c:v>1591.03</c:v>
                </c:pt>
                <c:pt idx="58">
                  <c:v>1591.02</c:v>
                </c:pt>
                <c:pt idx="59">
                  <c:v>1591.01</c:v>
                </c:pt>
                <c:pt idx="60">
                  <c:v>1591</c:v>
                </c:pt>
                <c:pt idx="61">
                  <c:v>1590.99</c:v>
                </c:pt>
                <c:pt idx="62">
                  <c:v>1590.98</c:v>
                </c:pt>
                <c:pt idx="63">
                  <c:v>1590.97</c:v>
                </c:pt>
                <c:pt idx="64">
                  <c:v>1590.96</c:v>
                </c:pt>
                <c:pt idx="65">
                  <c:v>1590.95</c:v>
                </c:pt>
                <c:pt idx="66">
                  <c:v>1590.94</c:v>
                </c:pt>
                <c:pt idx="67">
                  <c:v>1590.93</c:v>
                </c:pt>
                <c:pt idx="68">
                  <c:v>1590.92</c:v>
                </c:pt>
                <c:pt idx="69">
                  <c:v>1590.91</c:v>
                </c:pt>
                <c:pt idx="70">
                  <c:v>1590.9</c:v>
                </c:pt>
                <c:pt idx="71">
                  <c:v>1590.89</c:v>
                </c:pt>
                <c:pt idx="72">
                  <c:v>1590.88</c:v>
                </c:pt>
                <c:pt idx="73">
                  <c:v>1590.87</c:v>
                </c:pt>
                <c:pt idx="74">
                  <c:v>1590.86</c:v>
                </c:pt>
                <c:pt idx="75">
                  <c:v>1590.85</c:v>
                </c:pt>
                <c:pt idx="76">
                  <c:v>1590.84</c:v>
                </c:pt>
                <c:pt idx="77">
                  <c:v>1590.83</c:v>
                </c:pt>
                <c:pt idx="78">
                  <c:v>1590.82</c:v>
                </c:pt>
                <c:pt idx="79">
                  <c:v>1590.81</c:v>
                </c:pt>
                <c:pt idx="80">
                  <c:v>1590.8</c:v>
                </c:pt>
                <c:pt idx="81">
                  <c:v>1590.79</c:v>
                </c:pt>
                <c:pt idx="82">
                  <c:v>1590.78</c:v>
                </c:pt>
                <c:pt idx="83">
                  <c:v>1590.77</c:v>
                </c:pt>
                <c:pt idx="84">
                  <c:v>1590.76</c:v>
                </c:pt>
                <c:pt idx="85">
                  <c:v>1590.75</c:v>
                </c:pt>
                <c:pt idx="86">
                  <c:v>1590.74</c:v>
                </c:pt>
                <c:pt idx="87">
                  <c:v>1590.73</c:v>
                </c:pt>
                <c:pt idx="88">
                  <c:v>1590.72</c:v>
                </c:pt>
                <c:pt idx="89">
                  <c:v>1590.71</c:v>
                </c:pt>
                <c:pt idx="90">
                  <c:v>1590.7</c:v>
                </c:pt>
                <c:pt idx="91">
                  <c:v>1590.69</c:v>
                </c:pt>
                <c:pt idx="92">
                  <c:v>1590.68</c:v>
                </c:pt>
                <c:pt idx="93">
                  <c:v>1590.67</c:v>
                </c:pt>
                <c:pt idx="94">
                  <c:v>1590.66</c:v>
                </c:pt>
                <c:pt idx="95">
                  <c:v>1590.65</c:v>
                </c:pt>
                <c:pt idx="96">
                  <c:v>1590.64</c:v>
                </c:pt>
                <c:pt idx="97">
                  <c:v>1590.63</c:v>
                </c:pt>
                <c:pt idx="98">
                  <c:v>1590.62</c:v>
                </c:pt>
                <c:pt idx="99">
                  <c:v>1590.61</c:v>
                </c:pt>
                <c:pt idx="100">
                  <c:v>1590.6</c:v>
                </c:pt>
                <c:pt idx="101">
                  <c:v>1590.59</c:v>
                </c:pt>
                <c:pt idx="102">
                  <c:v>1590.58</c:v>
                </c:pt>
                <c:pt idx="103">
                  <c:v>1590.57</c:v>
                </c:pt>
                <c:pt idx="104">
                  <c:v>1590.56</c:v>
                </c:pt>
                <c:pt idx="105">
                  <c:v>1590.55</c:v>
                </c:pt>
                <c:pt idx="106">
                  <c:v>1590.54</c:v>
                </c:pt>
                <c:pt idx="107">
                  <c:v>1590.53</c:v>
                </c:pt>
                <c:pt idx="108">
                  <c:v>1590.52</c:v>
                </c:pt>
                <c:pt idx="109">
                  <c:v>1590.51</c:v>
                </c:pt>
                <c:pt idx="110">
                  <c:v>1590.5</c:v>
                </c:pt>
                <c:pt idx="111">
                  <c:v>1590.49</c:v>
                </c:pt>
                <c:pt idx="112">
                  <c:v>1590.48</c:v>
                </c:pt>
                <c:pt idx="113">
                  <c:v>1590.47</c:v>
                </c:pt>
                <c:pt idx="114">
                  <c:v>1590.46</c:v>
                </c:pt>
                <c:pt idx="115">
                  <c:v>1590.45</c:v>
                </c:pt>
                <c:pt idx="116">
                  <c:v>1590.44</c:v>
                </c:pt>
                <c:pt idx="117">
                  <c:v>1590.43</c:v>
                </c:pt>
                <c:pt idx="118">
                  <c:v>1590.42</c:v>
                </c:pt>
                <c:pt idx="119">
                  <c:v>1590.41</c:v>
                </c:pt>
                <c:pt idx="120">
                  <c:v>1590.4</c:v>
                </c:pt>
                <c:pt idx="121">
                  <c:v>1590.39</c:v>
                </c:pt>
                <c:pt idx="122">
                  <c:v>1590.38</c:v>
                </c:pt>
                <c:pt idx="123">
                  <c:v>1590.37</c:v>
                </c:pt>
                <c:pt idx="124">
                  <c:v>1590.36</c:v>
                </c:pt>
                <c:pt idx="125">
                  <c:v>1590.35</c:v>
                </c:pt>
                <c:pt idx="126">
                  <c:v>1590.34</c:v>
                </c:pt>
                <c:pt idx="127">
                  <c:v>1590.33</c:v>
                </c:pt>
                <c:pt idx="128">
                  <c:v>1590.32</c:v>
                </c:pt>
                <c:pt idx="129">
                  <c:v>1590.31</c:v>
                </c:pt>
                <c:pt idx="130">
                  <c:v>1590.3</c:v>
                </c:pt>
                <c:pt idx="131">
                  <c:v>1590.29</c:v>
                </c:pt>
                <c:pt idx="132">
                  <c:v>1590.28</c:v>
                </c:pt>
                <c:pt idx="133">
                  <c:v>1590.27</c:v>
                </c:pt>
                <c:pt idx="134">
                  <c:v>1590.26</c:v>
                </c:pt>
                <c:pt idx="135">
                  <c:v>1590.25</c:v>
                </c:pt>
                <c:pt idx="136">
                  <c:v>1590.24</c:v>
                </c:pt>
                <c:pt idx="137">
                  <c:v>1590.23</c:v>
                </c:pt>
                <c:pt idx="138">
                  <c:v>1590.22</c:v>
                </c:pt>
                <c:pt idx="139">
                  <c:v>1590.21</c:v>
                </c:pt>
                <c:pt idx="140">
                  <c:v>1590.2</c:v>
                </c:pt>
                <c:pt idx="141">
                  <c:v>1590.19</c:v>
                </c:pt>
                <c:pt idx="142">
                  <c:v>1590.18</c:v>
                </c:pt>
                <c:pt idx="143">
                  <c:v>1590.17</c:v>
                </c:pt>
                <c:pt idx="144">
                  <c:v>1590.16</c:v>
                </c:pt>
                <c:pt idx="145">
                  <c:v>1590.15</c:v>
                </c:pt>
                <c:pt idx="146">
                  <c:v>1590.14</c:v>
                </c:pt>
                <c:pt idx="147">
                  <c:v>1590.13</c:v>
                </c:pt>
                <c:pt idx="148">
                  <c:v>1590.12</c:v>
                </c:pt>
                <c:pt idx="149">
                  <c:v>1590.11</c:v>
                </c:pt>
                <c:pt idx="150">
                  <c:v>1590.1</c:v>
                </c:pt>
                <c:pt idx="151">
                  <c:v>1590.09</c:v>
                </c:pt>
                <c:pt idx="152">
                  <c:v>1590.08</c:v>
                </c:pt>
                <c:pt idx="153">
                  <c:v>1590.07</c:v>
                </c:pt>
                <c:pt idx="154">
                  <c:v>1590.06</c:v>
                </c:pt>
                <c:pt idx="155">
                  <c:v>1590.05</c:v>
                </c:pt>
                <c:pt idx="156">
                  <c:v>1590.04</c:v>
                </c:pt>
                <c:pt idx="157">
                  <c:v>1590.03</c:v>
                </c:pt>
                <c:pt idx="158">
                  <c:v>1590.02</c:v>
                </c:pt>
                <c:pt idx="159">
                  <c:v>1590.01</c:v>
                </c:pt>
                <c:pt idx="160">
                  <c:v>1590</c:v>
                </c:pt>
                <c:pt idx="161">
                  <c:v>1589.99</c:v>
                </c:pt>
                <c:pt idx="162">
                  <c:v>1589.98</c:v>
                </c:pt>
                <c:pt idx="163">
                  <c:v>1589.97</c:v>
                </c:pt>
                <c:pt idx="164">
                  <c:v>1589.96</c:v>
                </c:pt>
                <c:pt idx="165">
                  <c:v>1589.95</c:v>
                </c:pt>
                <c:pt idx="166">
                  <c:v>1589.94</c:v>
                </c:pt>
                <c:pt idx="167">
                  <c:v>1589.93</c:v>
                </c:pt>
                <c:pt idx="168">
                  <c:v>1589.92</c:v>
                </c:pt>
                <c:pt idx="169">
                  <c:v>1589.91</c:v>
                </c:pt>
                <c:pt idx="170">
                  <c:v>1589.9</c:v>
                </c:pt>
                <c:pt idx="171">
                  <c:v>1589.89</c:v>
                </c:pt>
                <c:pt idx="172">
                  <c:v>1589.88</c:v>
                </c:pt>
                <c:pt idx="173">
                  <c:v>1589.87</c:v>
                </c:pt>
                <c:pt idx="174">
                  <c:v>1589.86</c:v>
                </c:pt>
                <c:pt idx="175">
                  <c:v>1589.85</c:v>
                </c:pt>
                <c:pt idx="176">
                  <c:v>1589.84</c:v>
                </c:pt>
                <c:pt idx="177">
                  <c:v>1589.83</c:v>
                </c:pt>
                <c:pt idx="178">
                  <c:v>1589.82</c:v>
                </c:pt>
                <c:pt idx="179">
                  <c:v>1589.81</c:v>
                </c:pt>
                <c:pt idx="180">
                  <c:v>1589.8</c:v>
                </c:pt>
                <c:pt idx="181">
                  <c:v>1589.79</c:v>
                </c:pt>
                <c:pt idx="182">
                  <c:v>1589.78</c:v>
                </c:pt>
                <c:pt idx="183">
                  <c:v>1589.77</c:v>
                </c:pt>
                <c:pt idx="184">
                  <c:v>1589.76</c:v>
                </c:pt>
                <c:pt idx="185">
                  <c:v>1589.75</c:v>
                </c:pt>
                <c:pt idx="186">
                  <c:v>1589.74</c:v>
                </c:pt>
                <c:pt idx="187">
                  <c:v>1589.73</c:v>
                </c:pt>
                <c:pt idx="188">
                  <c:v>1589.72</c:v>
                </c:pt>
                <c:pt idx="189">
                  <c:v>1589.71</c:v>
                </c:pt>
                <c:pt idx="190">
                  <c:v>1589.7</c:v>
                </c:pt>
                <c:pt idx="191">
                  <c:v>1589.69</c:v>
                </c:pt>
                <c:pt idx="192">
                  <c:v>1589.68</c:v>
                </c:pt>
                <c:pt idx="193">
                  <c:v>1589.67</c:v>
                </c:pt>
                <c:pt idx="194">
                  <c:v>1589.66</c:v>
                </c:pt>
                <c:pt idx="195">
                  <c:v>1589.65</c:v>
                </c:pt>
                <c:pt idx="196">
                  <c:v>1589.64</c:v>
                </c:pt>
                <c:pt idx="197">
                  <c:v>1589.63</c:v>
                </c:pt>
                <c:pt idx="198">
                  <c:v>1589.62</c:v>
                </c:pt>
                <c:pt idx="199">
                  <c:v>1589.61</c:v>
                </c:pt>
                <c:pt idx="200">
                  <c:v>1589.6</c:v>
                </c:pt>
                <c:pt idx="201">
                  <c:v>1589.59</c:v>
                </c:pt>
                <c:pt idx="202">
                  <c:v>1589.58</c:v>
                </c:pt>
                <c:pt idx="203">
                  <c:v>1589.57</c:v>
                </c:pt>
                <c:pt idx="204">
                  <c:v>1589.56</c:v>
                </c:pt>
                <c:pt idx="205">
                  <c:v>1589.55</c:v>
                </c:pt>
                <c:pt idx="206">
                  <c:v>1589.54</c:v>
                </c:pt>
                <c:pt idx="207">
                  <c:v>1589.53</c:v>
                </c:pt>
                <c:pt idx="208">
                  <c:v>1589.52</c:v>
                </c:pt>
                <c:pt idx="209">
                  <c:v>1589.51</c:v>
                </c:pt>
                <c:pt idx="210">
                  <c:v>1589.5</c:v>
                </c:pt>
                <c:pt idx="211">
                  <c:v>1589.49</c:v>
                </c:pt>
                <c:pt idx="212">
                  <c:v>1589.48</c:v>
                </c:pt>
                <c:pt idx="213">
                  <c:v>1589.47</c:v>
                </c:pt>
                <c:pt idx="214">
                  <c:v>1589.46</c:v>
                </c:pt>
                <c:pt idx="215">
                  <c:v>1589.45</c:v>
                </c:pt>
                <c:pt idx="216">
                  <c:v>1589.44</c:v>
                </c:pt>
                <c:pt idx="217">
                  <c:v>1589.43</c:v>
                </c:pt>
                <c:pt idx="218">
                  <c:v>1589.42</c:v>
                </c:pt>
                <c:pt idx="219">
                  <c:v>1589.41</c:v>
                </c:pt>
                <c:pt idx="220">
                  <c:v>1589.4</c:v>
                </c:pt>
                <c:pt idx="221">
                  <c:v>1589.39</c:v>
                </c:pt>
                <c:pt idx="222">
                  <c:v>1589.38</c:v>
                </c:pt>
                <c:pt idx="223">
                  <c:v>1589.37</c:v>
                </c:pt>
                <c:pt idx="224">
                  <c:v>1589.36</c:v>
                </c:pt>
                <c:pt idx="225">
                  <c:v>1589.35</c:v>
                </c:pt>
                <c:pt idx="226">
                  <c:v>1589.34</c:v>
                </c:pt>
                <c:pt idx="227">
                  <c:v>1589.33</c:v>
                </c:pt>
                <c:pt idx="228">
                  <c:v>1589.32</c:v>
                </c:pt>
                <c:pt idx="229">
                  <c:v>1589.31</c:v>
                </c:pt>
                <c:pt idx="230">
                  <c:v>1589.3</c:v>
                </c:pt>
                <c:pt idx="231">
                  <c:v>1589.29</c:v>
                </c:pt>
                <c:pt idx="232">
                  <c:v>1589.28</c:v>
                </c:pt>
                <c:pt idx="233">
                  <c:v>1589.27</c:v>
                </c:pt>
                <c:pt idx="234">
                  <c:v>1589.26</c:v>
                </c:pt>
                <c:pt idx="235">
                  <c:v>1589.25</c:v>
                </c:pt>
                <c:pt idx="236">
                  <c:v>1589.24</c:v>
                </c:pt>
                <c:pt idx="237">
                  <c:v>1589.23</c:v>
                </c:pt>
                <c:pt idx="238">
                  <c:v>1589.22</c:v>
                </c:pt>
                <c:pt idx="239">
                  <c:v>1589.21</c:v>
                </c:pt>
                <c:pt idx="240">
                  <c:v>1589.2</c:v>
                </c:pt>
                <c:pt idx="241">
                  <c:v>1589.19</c:v>
                </c:pt>
                <c:pt idx="242">
                  <c:v>1589.18</c:v>
                </c:pt>
                <c:pt idx="243">
                  <c:v>1589.17</c:v>
                </c:pt>
                <c:pt idx="244">
                  <c:v>1589.16</c:v>
                </c:pt>
                <c:pt idx="245">
                  <c:v>1589.15</c:v>
                </c:pt>
                <c:pt idx="246">
                  <c:v>1589.14</c:v>
                </c:pt>
                <c:pt idx="247">
                  <c:v>1589.13</c:v>
                </c:pt>
                <c:pt idx="248">
                  <c:v>1589.12</c:v>
                </c:pt>
                <c:pt idx="249">
                  <c:v>1589.11</c:v>
                </c:pt>
                <c:pt idx="250">
                  <c:v>1589.1</c:v>
                </c:pt>
                <c:pt idx="251">
                  <c:v>1589.09</c:v>
                </c:pt>
                <c:pt idx="252">
                  <c:v>1589.08</c:v>
                </c:pt>
                <c:pt idx="253">
                  <c:v>1589.07</c:v>
                </c:pt>
                <c:pt idx="254">
                  <c:v>1589.06</c:v>
                </c:pt>
                <c:pt idx="255">
                  <c:v>1589.05</c:v>
                </c:pt>
                <c:pt idx="256">
                  <c:v>1589.04</c:v>
                </c:pt>
                <c:pt idx="257">
                  <c:v>1589.03</c:v>
                </c:pt>
                <c:pt idx="258">
                  <c:v>1589.02</c:v>
                </c:pt>
                <c:pt idx="259">
                  <c:v>1589.01</c:v>
                </c:pt>
                <c:pt idx="260">
                  <c:v>1589</c:v>
                </c:pt>
                <c:pt idx="261">
                  <c:v>1588.99</c:v>
                </c:pt>
                <c:pt idx="262">
                  <c:v>1588.98</c:v>
                </c:pt>
                <c:pt idx="263">
                  <c:v>1588.97</c:v>
                </c:pt>
                <c:pt idx="264">
                  <c:v>1588.96</c:v>
                </c:pt>
                <c:pt idx="265">
                  <c:v>1588.95</c:v>
                </c:pt>
                <c:pt idx="266">
                  <c:v>1588.94</c:v>
                </c:pt>
                <c:pt idx="267">
                  <c:v>1588.93</c:v>
                </c:pt>
                <c:pt idx="268">
                  <c:v>1588.92</c:v>
                </c:pt>
                <c:pt idx="269">
                  <c:v>1588.91</c:v>
                </c:pt>
                <c:pt idx="270">
                  <c:v>1588.9</c:v>
                </c:pt>
                <c:pt idx="271">
                  <c:v>1588.89</c:v>
                </c:pt>
                <c:pt idx="272">
                  <c:v>1588.88</c:v>
                </c:pt>
                <c:pt idx="273">
                  <c:v>1588.87</c:v>
                </c:pt>
                <c:pt idx="274">
                  <c:v>1588.86</c:v>
                </c:pt>
                <c:pt idx="275">
                  <c:v>1588.85</c:v>
                </c:pt>
                <c:pt idx="276">
                  <c:v>1588.84</c:v>
                </c:pt>
                <c:pt idx="277">
                  <c:v>1588.83</c:v>
                </c:pt>
                <c:pt idx="278">
                  <c:v>1588.82</c:v>
                </c:pt>
                <c:pt idx="279">
                  <c:v>1588.81</c:v>
                </c:pt>
                <c:pt idx="280">
                  <c:v>1588.8</c:v>
                </c:pt>
                <c:pt idx="281">
                  <c:v>1588.79</c:v>
                </c:pt>
                <c:pt idx="282">
                  <c:v>1588.78</c:v>
                </c:pt>
                <c:pt idx="283">
                  <c:v>1588.77</c:v>
                </c:pt>
                <c:pt idx="284">
                  <c:v>1588.76</c:v>
                </c:pt>
                <c:pt idx="285">
                  <c:v>1588.75</c:v>
                </c:pt>
                <c:pt idx="286">
                  <c:v>1588.74</c:v>
                </c:pt>
                <c:pt idx="287">
                  <c:v>1588.73</c:v>
                </c:pt>
                <c:pt idx="288">
                  <c:v>1588.72</c:v>
                </c:pt>
                <c:pt idx="289">
                  <c:v>1588.71</c:v>
                </c:pt>
                <c:pt idx="290">
                  <c:v>1588.7</c:v>
                </c:pt>
                <c:pt idx="291">
                  <c:v>1588.69</c:v>
                </c:pt>
                <c:pt idx="292">
                  <c:v>1588.68</c:v>
                </c:pt>
                <c:pt idx="293">
                  <c:v>1588.67</c:v>
                </c:pt>
                <c:pt idx="294">
                  <c:v>1588.66</c:v>
                </c:pt>
                <c:pt idx="295">
                  <c:v>1588.65</c:v>
                </c:pt>
                <c:pt idx="296">
                  <c:v>1588.64</c:v>
                </c:pt>
                <c:pt idx="297">
                  <c:v>1588.63</c:v>
                </c:pt>
                <c:pt idx="298">
                  <c:v>1588.62</c:v>
                </c:pt>
                <c:pt idx="299">
                  <c:v>1588.61</c:v>
                </c:pt>
                <c:pt idx="300">
                  <c:v>1588.6</c:v>
                </c:pt>
                <c:pt idx="301">
                  <c:v>1588.59</c:v>
                </c:pt>
                <c:pt idx="302">
                  <c:v>1588.58</c:v>
                </c:pt>
                <c:pt idx="303">
                  <c:v>1588.57</c:v>
                </c:pt>
                <c:pt idx="304">
                  <c:v>1588.56</c:v>
                </c:pt>
                <c:pt idx="305">
                  <c:v>1588.55</c:v>
                </c:pt>
                <c:pt idx="306">
                  <c:v>1588.54</c:v>
                </c:pt>
                <c:pt idx="307">
                  <c:v>1588.53</c:v>
                </c:pt>
                <c:pt idx="308">
                  <c:v>1588.52</c:v>
                </c:pt>
                <c:pt idx="309">
                  <c:v>1588.51</c:v>
                </c:pt>
                <c:pt idx="310">
                  <c:v>1588.5</c:v>
                </c:pt>
                <c:pt idx="311">
                  <c:v>1588.49</c:v>
                </c:pt>
                <c:pt idx="312">
                  <c:v>1588.48</c:v>
                </c:pt>
                <c:pt idx="313">
                  <c:v>1588.47</c:v>
                </c:pt>
                <c:pt idx="314">
                  <c:v>1588.46</c:v>
                </c:pt>
                <c:pt idx="315">
                  <c:v>1588.45</c:v>
                </c:pt>
                <c:pt idx="316">
                  <c:v>1588.44</c:v>
                </c:pt>
                <c:pt idx="317">
                  <c:v>1588.43</c:v>
                </c:pt>
                <c:pt idx="318">
                  <c:v>1588.42</c:v>
                </c:pt>
                <c:pt idx="319">
                  <c:v>1588.41</c:v>
                </c:pt>
                <c:pt idx="320">
                  <c:v>1588.4</c:v>
                </c:pt>
                <c:pt idx="321">
                  <c:v>1588.39</c:v>
                </c:pt>
                <c:pt idx="322">
                  <c:v>1588.38</c:v>
                </c:pt>
                <c:pt idx="323">
                  <c:v>1588.37</c:v>
                </c:pt>
                <c:pt idx="324">
                  <c:v>1588.36</c:v>
                </c:pt>
                <c:pt idx="325">
                  <c:v>1588.35</c:v>
                </c:pt>
                <c:pt idx="326">
                  <c:v>1588.34</c:v>
                </c:pt>
                <c:pt idx="327">
                  <c:v>1588.33</c:v>
                </c:pt>
                <c:pt idx="328">
                  <c:v>1588.32</c:v>
                </c:pt>
                <c:pt idx="329">
                  <c:v>1588.31</c:v>
                </c:pt>
                <c:pt idx="330">
                  <c:v>1588.3</c:v>
                </c:pt>
                <c:pt idx="331">
                  <c:v>1588.29</c:v>
                </c:pt>
                <c:pt idx="332">
                  <c:v>1588.28</c:v>
                </c:pt>
                <c:pt idx="333">
                  <c:v>1588.27</c:v>
                </c:pt>
                <c:pt idx="334">
                  <c:v>1588.26</c:v>
                </c:pt>
                <c:pt idx="335">
                  <c:v>1588.25</c:v>
                </c:pt>
                <c:pt idx="336">
                  <c:v>1588.24</c:v>
                </c:pt>
                <c:pt idx="337">
                  <c:v>1588.23</c:v>
                </c:pt>
                <c:pt idx="338">
                  <c:v>1588.22</c:v>
                </c:pt>
                <c:pt idx="339">
                  <c:v>1588.21</c:v>
                </c:pt>
                <c:pt idx="340">
                  <c:v>1588.2</c:v>
                </c:pt>
                <c:pt idx="341">
                  <c:v>1588.19</c:v>
                </c:pt>
                <c:pt idx="342">
                  <c:v>1588.18</c:v>
                </c:pt>
                <c:pt idx="343">
                  <c:v>1588.17</c:v>
                </c:pt>
                <c:pt idx="344">
                  <c:v>1588.16</c:v>
                </c:pt>
                <c:pt idx="345">
                  <c:v>1588.15</c:v>
                </c:pt>
                <c:pt idx="346">
                  <c:v>1588.14</c:v>
                </c:pt>
                <c:pt idx="347">
                  <c:v>1588.13</c:v>
                </c:pt>
                <c:pt idx="348">
                  <c:v>1588.12</c:v>
                </c:pt>
                <c:pt idx="349">
                  <c:v>1588.11</c:v>
                </c:pt>
                <c:pt idx="350">
                  <c:v>1588.1</c:v>
                </c:pt>
                <c:pt idx="351">
                  <c:v>1588.09</c:v>
                </c:pt>
                <c:pt idx="352">
                  <c:v>1588.08</c:v>
                </c:pt>
                <c:pt idx="353">
                  <c:v>1588.07</c:v>
                </c:pt>
                <c:pt idx="354">
                  <c:v>1588.06</c:v>
                </c:pt>
                <c:pt idx="355">
                  <c:v>1588.05</c:v>
                </c:pt>
                <c:pt idx="356">
                  <c:v>1588.04</c:v>
                </c:pt>
                <c:pt idx="357">
                  <c:v>1588.03</c:v>
                </c:pt>
                <c:pt idx="358">
                  <c:v>1588.02</c:v>
                </c:pt>
                <c:pt idx="359">
                  <c:v>1588.01</c:v>
                </c:pt>
                <c:pt idx="360">
                  <c:v>1588</c:v>
                </c:pt>
                <c:pt idx="361">
                  <c:v>1587.99</c:v>
                </c:pt>
                <c:pt idx="362">
                  <c:v>1587.98</c:v>
                </c:pt>
                <c:pt idx="363">
                  <c:v>1587.97</c:v>
                </c:pt>
                <c:pt idx="364">
                  <c:v>1587.96</c:v>
                </c:pt>
                <c:pt idx="365">
                  <c:v>1587.95</c:v>
                </c:pt>
                <c:pt idx="366">
                  <c:v>1587.94</c:v>
                </c:pt>
                <c:pt idx="367">
                  <c:v>1587.93</c:v>
                </c:pt>
                <c:pt idx="368">
                  <c:v>1587.92</c:v>
                </c:pt>
                <c:pt idx="369">
                  <c:v>1587.91</c:v>
                </c:pt>
                <c:pt idx="370">
                  <c:v>1587.9</c:v>
                </c:pt>
                <c:pt idx="371">
                  <c:v>1587.89</c:v>
                </c:pt>
                <c:pt idx="372">
                  <c:v>1587.88</c:v>
                </c:pt>
                <c:pt idx="373">
                  <c:v>1587.87</c:v>
                </c:pt>
                <c:pt idx="374">
                  <c:v>1587.86</c:v>
                </c:pt>
                <c:pt idx="375">
                  <c:v>1587.85</c:v>
                </c:pt>
                <c:pt idx="376">
                  <c:v>1587.84</c:v>
                </c:pt>
                <c:pt idx="377">
                  <c:v>1587.83</c:v>
                </c:pt>
                <c:pt idx="378">
                  <c:v>1587.82</c:v>
                </c:pt>
                <c:pt idx="379">
                  <c:v>1587.81</c:v>
                </c:pt>
                <c:pt idx="380">
                  <c:v>1587.8</c:v>
                </c:pt>
                <c:pt idx="381">
                  <c:v>1587.79</c:v>
                </c:pt>
                <c:pt idx="382">
                  <c:v>1587.78</c:v>
                </c:pt>
                <c:pt idx="383">
                  <c:v>1587.77</c:v>
                </c:pt>
                <c:pt idx="384">
                  <c:v>1587.76</c:v>
                </c:pt>
                <c:pt idx="385">
                  <c:v>1587.75</c:v>
                </c:pt>
                <c:pt idx="386">
                  <c:v>1587.74</c:v>
                </c:pt>
                <c:pt idx="387">
                  <c:v>1587.73</c:v>
                </c:pt>
                <c:pt idx="388">
                  <c:v>1587.72</c:v>
                </c:pt>
                <c:pt idx="389">
                  <c:v>1587.71</c:v>
                </c:pt>
                <c:pt idx="390">
                  <c:v>1587.7</c:v>
                </c:pt>
                <c:pt idx="391">
                  <c:v>1587.69</c:v>
                </c:pt>
                <c:pt idx="392">
                  <c:v>1587.68</c:v>
                </c:pt>
                <c:pt idx="393">
                  <c:v>1587.67</c:v>
                </c:pt>
                <c:pt idx="394">
                  <c:v>1587.66</c:v>
                </c:pt>
                <c:pt idx="395">
                  <c:v>1587.65</c:v>
                </c:pt>
                <c:pt idx="396">
                  <c:v>1587.64</c:v>
                </c:pt>
                <c:pt idx="397">
                  <c:v>1587.63</c:v>
                </c:pt>
                <c:pt idx="398">
                  <c:v>1587.62</c:v>
                </c:pt>
                <c:pt idx="399">
                  <c:v>1587.61</c:v>
                </c:pt>
                <c:pt idx="400">
                  <c:v>1587.6</c:v>
                </c:pt>
                <c:pt idx="401">
                  <c:v>1587.59</c:v>
                </c:pt>
                <c:pt idx="402">
                  <c:v>1587.58</c:v>
                </c:pt>
                <c:pt idx="403">
                  <c:v>1587.57</c:v>
                </c:pt>
                <c:pt idx="404">
                  <c:v>1587.56</c:v>
                </c:pt>
                <c:pt idx="405">
                  <c:v>1587.55</c:v>
                </c:pt>
                <c:pt idx="406">
                  <c:v>1587.54</c:v>
                </c:pt>
                <c:pt idx="407">
                  <c:v>1587.53</c:v>
                </c:pt>
                <c:pt idx="408">
                  <c:v>1587.52</c:v>
                </c:pt>
                <c:pt idx="409">
                  <c:v>1587.51</c:v>
                </c:pt>
                <c:pt idx="410">
                  <c:v>1587.5</c:v>
                </c:pt>
                <c:pt idx="411">
                  <c:v>1587.49</c:v>
                </c:pt>
                <c:pt idx="412">
                  <c:v>1587.48</c:v>
                </c:pt>
                <c:pt idx="413">
                  <c:v>1587.47</c:v>
                </c:pt>
                <c:pt idx="414">
                  <c:v>1587.46</c:v>
                </c:pt>
                <c:pt idx="415">
                  <c:v>1587.45</c:v>
                </c:pt>
                <c:pt idx="416">
                  <c:v>1587.44</c:v>
                </c:pt>
                <c:pt idx="417">
                  <c:v>1587.43</c:v>
                </c:pt>
                <c:pt idx="418">
                  <c:v>1587.42</c:v>
                </c:pt>
                <c:pt idx="419">
                  <c:v>1587.41</c:v>
                </c:pt>
                <c:pt idx="420">
                  <c:v>1587.4</c:v>
                </c:pt>
                <c:pt idx="421">
                  <c:v>1587.39</c:v>
                </c:pt>
                <c:pt idx="422">
                  <c:v>1587.38</c:v>
                </c:pt>
                <c:pt idx="423">
                  <c:v>1587.37</c:v>
                </c:pt>
                <c:pt idx="424">
                  <c:v>1587.36</c:v>
                </c:pt>
                <c:pt idx="425">
                  <c:v>1587.35</c:v>
                </c:pt>
                <c:pt idx="426">
                  <c:v>1587.34</c:v>
                </c:pt>
                <c:pt idx="427">
                  <c:v>1587.33</c:v>
                </c:pt>
                <c:pt idx="428">
                  <c:v>1587.32</c:v>
                </c:pt>
                <c:pt idx="429">
                  <c:v>1587.31</c:v>
                </c:pt>
                <c:pt idx="430">
                  <c:v>1587.3</c:v>
                </c:pt>
                <c:pt idx="431">
                  <c:v>1587.29</c:v>
                </c:pt>
                <c:pt idx="432">
                  <c:v>1587.28</c:v>
                </c:pt>
                <c:pt idx="433">
                  <c:v>1587.27</c:v>
                </c:pt>
                <c:pt idx="434">
                  <c:v>1587.26</c:v>
                </c:pt>
                <c:pt idx="435">
                  <c:v>1587.25</c:v>
                </c:pt>
                <c:pt idx="436">
                  <c:v>1587.24</c:v>
                </c:pt>
                <c:pt idx="437">
                  <c:v>1587.23</c:v>
                </c:pt>
                <c:pt idx="438">
                  <c:v>1587.22</c:v>
                </c:pt>
                <c:pt idx="439">
                  <c:v>1587.21</c:v>
                </c:pt>
                <c:pt idx="440">
                  <c:v>1587.2</c:v>
                </c:pt>
                <c:pt idx="441">
                  <c:v>1587.19</c:v>
                </c:pt>
                <c:pt idx="442">
                  <c:v>1587.18</c:v>
                </c:pt>
                <c:pt idx="443">
                  <c:v>1587.17</c:v>
                </c:pt>
                <c:pt idx="444">
                  <c:v>1587.16</c:v>
                </c:pt>
                <c:pt idx="445">
                  <c:v>1587.15</c:v>
                </c:pt>
                <c:pt idx="446">
                  <c:v>1587.14</c:v>
                </c:pt>
                <c:pt idx="447">
                  <c:v>1587.13</c:v>
                </c:pt>
                <c:pt idx="448">
                  <c:v>1587.12</c:v>
                </c:pt>
                <c:pt idx="449">
                  <c:v>1587.11</c:v>
                </c:pt>
                <c:pt idx="450">
                  <c:v>1587.1</c:v>
                </c:pt>
                <c:pt idx="451">
                  <c:v>1587.09</c:v>
                </c:pt>
                <c:pt idx="452">
                  <c:v>1587.08</c:v>
                </c:pt>
                <c:pt idx="453">
                  <c:v>1587.07</c:v>
                </c:pt>
                <c:pt idx="454">
                  <c:v>1587.06</c:v>
                </c:pt>
                <c:pt idx="455">
                  <c:v>1587.05</c:v>
                </c:pt>
                <c:pt idx="456">
                  <c:v>1587.04</c:v>
                </c:pt>
                <c:pt idx="457">
                  <c:v>1587.03</c:v>
                </c:pt>
                <c:pt idx="458">
                  <c:v>1587.02</c:v>
                </c:pt>
                <c:pt idx="459">
                  <c:v>1587.01</c:v>
                </c:pt>
                <c:pt idx="460">
                  <c:v>1587</c:v>
                </c:pt>
                <c:pt idx="461">
                  <c:v>1586.99</c:v>
                </c:pt>
                <c:pt idx="462">
                  <c:v>1586.98</c:v>
                </c:pt>
                <c:pt idx="463">
                  <c:v>1586.97</c:v>
                </c:pt>
                <c:pt idx="464">
                  <c:v>1586.96</c:v>
                </c:pt>
                <c:pt idx="465">
                  <c:v>1586.95</c:v>
                </c:pt>
                <c:pt idx="466">
                  <c:v>1586.94</c:v>
                </c:pt>
                <c:pt idx="467">
                  <c:v>1586.93</c:v>
                </c:pt>
                <c:pt idx="468">
                  <c:v>1586.92</c:v>
                </c:pt>
                <c:pt idx="469">
                  <c:v>1586.91</c:v>
                </c:pt>
                <c:pt idx="470">
                  <c:v>1586.9</c:v>
                </c:pt>
                <c:pt idx="471">
                  <c:v>1586.89</c:v>
                </c:pt>
                <c:pt idx="472">
                  <c:v>1586.88</c:v>
                </c:pt>
                <c:pt idx="473">
                  <c:v>1586.87</c:v>
                </c:pt>
                <c:pt idx="474">
                  <c:v>1586.86</c:v>
                </c:pt>
                <c:pt idx="475">
                  <c:v>1586.85</c:v>
                </c:pt>
                <c:pt idx="476">
                  <c:v>1586.84</c:v>
                </c:pt>
                <c:pt idx="477">
                  <c:v>1586.83</c:v>
                </c:pt>
                <c:pt idx="478">
                  <c:v>1586.82</c:v>
                </c:pt>
                <c:pt idx="479">
                  <c:v>1586.81</c:v>
                </c:pt>
                <c:pt idx="480">
                  <c:v>1586.8</c:v>
                </c:pt>
                <c:pt idx="481">
                  <c:v>1586.79</c:v>
                </c:pt>
                <c:pt idx="482">
                  <c:v>1586.78</c:v>
                </c:pt>
                <c:pt idx="483">
                  <c:v>1586.77</c:v>
                </c:pt>
                <c:pt idx="484">
                  <c:v>1586.76</c:v>
                </c:pt>
                <c:pt idx="485">
                  <c:v>1586.75</c:v>
                </c:pt>
                <c:pt idx="486">
                  <c:v>1586.74</c:v>
                </c:pt>
                <c:pt idx="487">
                  <c:v>1586.73</c:v>
                </c:pt>
                <c:pt idx="488">
                  <c:v>1586.72</c:v>
                </c:pt>
                <c:pt idx="489">
                  <c:v>1586.71</c:v>
                </c:pt>
                <c:pt idx="490">
                  <c:v>1586.7</c:v>
                </c:pt>
                <c:pt idx="491">
                  <c:v>1586.69</c:v>
                </c:pt>
                <c:pt idx="492">
                  <c:v>1586.68</c:v>
                </c:pt>
                <c:pt idx="493">
                  <c:v>1586.67</c:v>
                </c:pt>
                <c:pt idx="494">
                  <c:v>1586.66</c:v>
                </c:pt>
                <c:pt idx="495">
                  <c:v>1586.65</c:v>
                </c:pt>
                <c:pt idx="496">
                  <c:v>1586.64</c:v>
                </c:pt>
                <c:pt idx="497">
                  <c:v>1586.63</c:v>
                </c:pt>
                <c:pt idx="498">
                  <c:v>1586.62</c:v>
                </c:pt>
                <c:pt idx="499">
                  <c:v>1586.61</c:v>
                </c:pt>
                <c:pt idx="500">
                  <c:v>1586.6</c:v>
                </c:pt>
                <c:pt idx="501">
                  <c:v>1586.59</c:v>
                </c:pt>
                <c:pt idx="502">
                  <c:v>1586.58</c:v>
                </c:pt>
                <c:pt idx="503">
                  <c:v>1586.57</c:v>
                </c:pt>
                <c:pt idx="504">
                  <c:v>1586.56</c:v>
                </c:pt>
                <c:pt idx="505">
                  <c:v>1586.55</c:v>
                </c:pt>
                <c:pt idx="506">
                  <c:v>1586.54</c:v>
                </c:pt>
                <c:pt idx="507">
                  <c:v>1586.53</c:v>
                </c:pt>
                <c:pt idx="508">
                  <c:v>1586.52</c:v>
                </c:pt>
                <c:pt idx="509">
                  <c:v>1586.51</c:v>
                </c:pt>
                <c:pt idx="510">
                  <c:v>1586.5</c:v>
                </c:pt>
                <c:pt idx="511">
                  <c:v>1586.49</c:v>
                </c:pt>
                <c:pt idx="512">
                  <c:v>1586.48</c:v>
                </c:pt>
                <c:pt idx="513">
                  <c:v>1586.47</c:v>
                </c:pt>
                <c:pt idx="514">
                  <c:v>1586.46</c:v>
                </c:pt>
                <c:pt idx="515">
                  <c:v>1586.45</c:v>
                </c:pt>
                <c:pt idx="516">
                  <c:v>1586.44</c:v>
                </c:pt>
                <c:pt idx="517">
                  <c:v>1586.43</c:v>
                </c:pt>
                <c:pt idx="518">
                  <c:v>1586.42</c:v>
                </c:pt>
                <c:pt idx="519">
                  <c:v>1586.41</c:v>
                </c:pt>
                <c:pt idx="520">
                  <c:v>1586.4</c:v>
                </c:pt>
                <c:pt idx="521">
                  <c:v>1586.39</c:v>
                </c:pt>
                <c:pt idx="522">
                  <c:v>1586.38</c:v>
                </c:pt>
                <c:pt idx="523">
                  <c:v>1586.37</c:v>
                </c:pt>
                <c:pt idx="524">
                  <c:v>1586.36</c:v>
                </c:pt>
                <c:pt idx="525">
                  <c:v>1586.35</c:v>
                </c:pt>
                <c:pt idx="526">
                  <c:v>1586.34</c:v>
                </c:pt>
                <c:pt idx="527">
                  <c:v>1586.33</c:v>
                </c:pt>
                <c:pt idx="528">
                  <c:v>1586.32</c:v>
                </c:pt>
                <c:pt idx="529">
                  <c:v>1586.31</c:v>
                </c:pt>
                <c:pt idx="530">
                  <c:v>1586.3</c:v>
                </c:pt>
                <c:pt idx="531">
                  <c:v>1586.29</c:v>
                </c:pt>
                <c:pt idx="532">
                  <c:v>1586.28</c:v>
                </c:pt>
                <c:pt idx="533">
                  <c:v>1586.27</c:v>
                </c:pt>
                <c:pt idx="534">
                  <c:v>1586.26</c:v>
                </c:pt>
                <c:pt idx="535">
                  <c:v>1586.25</c:v>
                </c:pt>
                <c:pt idx="536">
                  <c:v>1586.24</c:v>
                </c:pt>
                <c:pt idx="537">
                  <c:v>1586.23</c:v>
                </c:pt>
                <c:pt idx="538">
                  <c:v>1586.22</c:v>
                </c:pt>
                <c:pt idx="539">
                  <c:v>1586.21</c:v>
                </c:pt>
                <c:pt idx="540">
                  <c:v>1586.2</c:v>
                </c:pt>
                <c:pt idx="541">
                  <c:v>1586.19</c:v>
                </c:pt>
                <c:pt idx="542">
                  <c:v>1586.18</c:v>
                </c:pt>
                <c:pt idx="543">
                  <c:v>1586.17</c:v>
                </c:pt>
                <c:pt idx="544">
                  <c:v>1586.16</c:v>
                </c:pt>
                <c:pt idx="545">
                  <c:v>1586.15</c:v>
                </c:pt>
                <c:pt idx="546">
                  <c:v>1586.14</c:v>
                </c:pt>
                <c:pt idx="547">
                  <c:v>1586.13</c:v>
                </c:pt>
                <c:pt idx="548">
                  <c:v>1586.12</c:v>
                </c:pt>
                <c:pt idx="549">
                  <c:v>1586.11</c:v>
                </c:pt>
                <c:pt idx="550">
                  <c:v>1586.1</c:v>
                </c:pt>
                <c:pt idx="551">
                  <c:v>1586.09</c:v>
                </c:pt>
                <c:pt idx="552">
                  <c:v>1586.08</c:v>
                </c:pt>
                <c:pt idx="553">
                  <c:v>1586.07</c:v>
                </c:pt>
                <c:pt idx="554">
                  <c:v>1586.06</c:v>
                </c:pt>
                <c:pt idx="555">
                  <c:v>1586.05</c:v>
                </c:pt>
                <c:pt idx="556">
                  <c:v>1586.04</c:v>
                </c:pt>
                <c:pt idx="557">
                  <c:v>1586.03</c:v>
                </c:pt>
                <c:pt idx="558">
                  <c:v>1586.02</c:v>
                </c:pt>
                <c:pt idx="559">
                  <c:v>1586.01</c:v>
                </c:pt>
                <c:pt idx="560">
                  <c:v>1586.00000000001</c:v>
                </c:pt>
                <c:pt idx="561">
                  <c:v>1585.99000000001</c:v>
                </c:pt>
                <c:pt idx="562">
                  <c:v>1585.98000000001</c:v>
                </c:pt>
                <c:pt idx="563">
                  <c:v>1585.97000000001</c:v>
                </c:pt>
                <c:pt idx="564">
                  <c:v>1585.96000000001</c:v>
                </c:pt>
                <c:pt idx="565">
                  <c:v>1585.95000000001</c:v>
                </c:pt>
                <c:pt idx="566">
                  <c:v>1585.9400000000101</c:v>
                </c:pt>
                <c:pt idx="567">
                  <c:v>1585.9300000000101</c:v>
                </c:pt>
                <c:pt idx="568">
                  <c:v>1585.9200000000101</c:v>
                </c:pt>
                <c:pt idx="569">
                  <c:v>1585.9100000000101</c:v>
                </c:pt>
                <c:pt idx="570">
                  <c:v>1585.9000000000101</c:v>
                </c:pt>
                <c:pt idx="571">
                  <c:v>1585.8900000000101</c:v>
                </c:pt>
                <c:pt idx="572">
                  <c:v>1585.8800000000101</c:v>
                </c:pt>
                <c:pt idx="573">
                  <c:v>1585.8700000000099</c:v>
                </c:pt>
                <c:pt idx="574">
                  <c:v>1585.8600000000099</c:v>
                </c:pt>
                <c:pt idx="575">
                  <c:v>1585.8500000000099</c:v>
                </c:pt>
                <c:pt idx="576">
                  <c:v>1585.8400000000099</c:v>
                </c:pt>
                <c:pt idx="577">
                  <c:v>1585.8300000000099</c:v>
                </c:pt>
                <c:pt idx="578">
                  <c:v>1585.8200000000099</c:v>
                </c:pt>
                <c:pt idx="579">
                  <c:v>1585.8100000000099</c:v>
                </c:pt>
                <c:pt idx="580">
                  <c:v>1585.80000000001</c:v>
                </c:pt>
                <c:pt idx="581">
                  <c:v>1585.79000000001</c:v>
                </c:pt>
                <c:pt idx="582">
                  <c:v>1585.78000000001</c:v>
                </c:pt>
                <c:pt idx="583">
                  <c:v>1585.77000000001</c:v>
                </c:pt>
                <c:pt idx="584">
                  <c:v>1585.76000000001</c:v>
                </c:pt>
                <c:pt idx="585">
                  <c:v>1585.75000000001</c:v>
                </c:pt>
                <c:pt idx="586">
                  <c:v>1585.74000000001</c:v>
                </c:pt>
                <c:pt idx="587">
                  <c:v>1585.73000000001</c:v>
                </c:pt>
                <c:pt idx="588">
                  <c:v>1585.72000000001</c:v>
                </c:pt>
                <c:pt idx="589">
                  <c:v>1585.71000000001</c:v>
                </c:pt>
                <c:pt idx="590">
                  <c:v>1585.70000000001</c:v>
                </c:pt>
                <c:pt idx="591">
                  <c:v>1585.6900000000101</c:v>
                </c:pt>
                <c:pt idx="592">
                  <c:v>1585.6800000000101</c:v>
                </c:pt>
                <c:pt idx="593">
                  <c:v>1585.6700000000101</c:v>
                </c:pt>
                <c:pt idx="594">
                  <c:v>1585.6600000000101</c:v>
                </c:pt>
                <c:pt idx="595">
                  <c:v>1585.6500000000101</c:v>
                </c:pt>
                <c:pt idx="596">
                  <c:v>1585.6400000000101</c:v>
                </c:pt>
                <c:pt idx="597">
                  <c:v>1585.6300000000101</c:v>
                </c:pt>
                <c:pt idx="598">
                  <c:v>1585.6200000000099</c:v>
                </c:pt>
                <c:pt idx="599">
                  <c:v>1585.6100000000099</c:v>
                </c:pt>
                <c:pt idx="600">
                  <c:v>1585.6000000000099</c:v>
                </c:pt>
                <c:pt idx="601">
                  <c:v>1585.5900000000099</c:v>
                </c:pt>
                <c:pt idx="602">
                  <c:v>1585.5800000000099</c:v>
                </c:pt>
                <c:pt idx="603">
                  <c:v>1585.5700000000099</c:v>
                </c:pt>
                <c:pt idx="604">
                  <c:v>1585.5600000000099</c:v>
                </c:pt>
                <c:pt idx="605">
                  <c:v>1585.55000000001</c:v>
                </c:pt>
                <c:pt idx="606">
                  <c:v>1585.54000000001</c:v>
                </c:pt>
                <c:pt idx="607">
                  <c:v>1585.53000000001</c:v>
                </c:pt>
                <c:pt idx="608">
                  <c:v>1585.52000000001</c:v>
                </c:pt>
                <c:pt idx="609">
                  <c:v>1585.51000000001</c:v>
                </c:pt>
                <c:pt idx="610">
                  <c:v>1585.50000000001</c:v>
                </c:pt>
                <c:pt idx="611">
                  <c:v>1585.49000000001</c:v>
                </c:pt>
                <c:pt idx="612">
                  <c:v>1585.48000000001</c:v>
                </c:pt>
                <c:pt idx="613">
                  <c:v>1585.47000000001</c:v>
                </c:pt>
                <c:pt idx="614">
                  <c:v>1585.46000000001</c:v>
                </c:pt>
                <c:pt idx="615">
                  <c:v>1585.45000000001</c:v>
                </c:pt>
                <c:pt idx="616">
                  <c:v>1585.4400000000101</c:v>
                </c:pt>
                <c:pt idx="617">
                  <c:v>1585.4300000000101</c:v>
                </c:pt>
                <c:pt idx="618">
                  <c:v>1585.4200000000101</c:v>
                </c:pt>
                <c:pt idx="619">
                  <c:v>1585.4100000000101</c:v>
                </c:pt>
                <c:pt idx="620">
                  <c:v>1585.4000000000101</c:v>
                </c:pt>
                <c:pt idx="621">
                  <c:v>1585.3900000000101</c:v>
                </c:pt>
                <c:pt idx="622">
                  <c:v>1585.3800000000101</c:v>
                </c:pt>
                <c:pt idx="623">
                  <c:v>1585.3700000000099</c:v>
                </c:pt>
                <c:pt idx="624">
                  <c:v>1585.3600000000099</c:v>
                </c:pt>
                <c:pt idx="625">
                  <c:v>1585.3500000000099</c:v>
                </c:pt>
                <c:pt idx="626">
                  <c:v>1585.3400000000099</c:v>
                </c:pt>
                <c:pt idx="627">
                  <c:v>1585.3300000000099</c:v>
                </c:pt>
                <c:pt idx="628">
                  <c:v>1585.3200000000099</c:v>
                </c:pt>
                <c:pt idx="629">
                  <c:v>1585.3100000000099</c:v>
                </c:pt>
                <c:pt idx="630">
                  <c:v>1585.30000000001</c:v>
                </c:pt>
                <c:pt idx="631">
                  <c:v>1585.29000000001</c:v>
                </c:pt>
                <c:pt idx="632">
                  <c:v>1585.28000000001</c:v>
                </c:pt>
                <c:pt idx="633">
                  <c:v>1585.27000000001</c:v>
                </c:pt>
                <c:pt idx="634">
                  <c:v>1585.26000000001</c:v>
                </c:pt>
                <c:pt idx="635">
                  <c:v>1585.25000000001</c:v>
                </c:pt>
                <c:pt idx="636">
                  <c:v>1585.24000000001</c:v>
                </c:pt>
                <c:pt idx="637">
                  <c:v>1585.23000000001</c:v>
                </c:pt>
                <c:pt idx="638">
                  <c:v>1585.22000000001</c:v>
                </c:pt>
                <c:pt idx="639">
                  <c:v>1585.21000000001</c:v>
                </c:pt>
                <c:pt idx="640">
                  <c:v>1585.20000000001</c:v>
                </c:pt>
                <c:pt idx="641">
                  <c:v>1585.1900000000101</c:v>
                </c:pt>
                <c:pt idx="642">
                  <c:v>1585.1800000000101</c:v>
                </c:pt>
                <c:pt idx="643">
                  <c:v>1585.1700000000101</c:v>
                </c:pt>
                <c:pt idx="644">
                  <c:v>1585.1600000000101</c:v>
                </c:pt>
                <c:pt idx="645">
                  <c:v>1585.1500000000101</c:v>
                </c:pt>
                <c:pt idx="646">
                  <c:v>1585.1400000000101</c:v>
                </c:pt>
                <c:pt idx="647">
                  <c:v>1585.1300000000101</c:v>
                </c:pt>
                <c:pt idx="648">
                  <c:v>1585.1200000000099</c:v>
                </c:pt>
                <c:pt idx="649">
                  <c:v>1585.1100000000099</c:v>
                </c:pt>
                <c:pt idx="650">
                  <c:v>1585.1000000000099</c:v>
                </c:pt>
                <c:pt idx="651">
                  <c:v>1585.0900000000099</c:v>
                </c:pt>
                <c:pt idx="652">
                  <c:v>1585.0800000000099</c:v>
                </c:pt>
                <c:pt idx="653">
                  <c:v>1585.0700000000099</c:v>
                </c:pt>
                <c:pt idx="654">
                  <c:v>1585.0600000000099</c:v>
                </c:pt>
                <c:pt idx="655">
                  <c:v>1585.05000000001</c:v>
                </c:pt>
                <c:pt idx="656">
                  <c:v>1585.04000000001</c:v>
                </c:pt>
                <c:pt idx="657">
                  <c:v>1585.03000000001</c:v>
                </c:pt>
                <c:pt idx="658">
                  <c:v>1585.02000000001</c:v>
                </c:pt>
                <c:pt idx="659">
                  <c:v>1585.01000000001</c:v>
                </c:pt>
                <c:pt idx="660">
                  <c:v>1585.00000000001</c:v>
                </c:pt>
                <c:pt idx="661">
                  <c:v>1584.99000000001</c:v>
                </c:pt>
                <c:pt idx="662">
                  <c:v>1584.98000000001</c:v>
                </c:pt>
                <c:pt idx="663">
                  <c:v>1584.97000000001</c:v>
                </c:pt>
                <c:pt idx="664">
                  <c:v>1584.96000000001</c:v>
                </c:pt>
                <c:pt idx="665">
                  <c:v>1584.95000000001</c:v>
                </c:pt>
                <c:pt idx="666">
                  <c:v>1584.9400000000101</c:v>
                </c:pt>
                <c:pt idx="667">
                  <c:v>1584.9300000000101</c:v>
                </c:pt>
                <c:pt idx="668">
                  <c:v>1584.9200000000101</c:v>
                </c:pt>
                <c:pt idx="669">
                  <c:v>1584.9100000000101</c:v>
                </c:pt>
                <c:pt idx="670">
                  <c:v>1584.9000000000101</c:v>
                </c:pt>
                <c:pt idx="671">
                  <c:v>1584.8900000000101</c:v>
                </c:pt>
                <c:pt idx="672">
                  <c:v>1584.8800000000101</c:v>
                </c:pt>
                <c:pt idx="673">
                  <c:v>1584.8700000000099</c:v>
                </c:pt>
                <c:pt idx="674">
                  <c:v>1584.8600000000099</c:v>
                </c:pt>
                <c:pt idx="675">
                  <c:v>1584.8500000000099</c:v>
                </c:pt>
                <c:pt idx="676">
                  <c:v>1584.8400000000099</c:v>
                </c:pt>
                <c:pt idx="677">
                  <c:v>1584.8300000000099</c:v>
                </c:pt>
                <c:pt idx="678">
                  <c:v>1584.8200000000099</c:v>
                </c:pt>
                <c:pt idx="679">
                  <c:v>1584.8100000000099</c:v>
                </c:pt>
                <c:pt idx="680">
                  <c:v>1584.80000000001</c:v>
                </c:pt>
                <c:pt idx="681">
                  <c:v>1584.79000000001</c:v>
                </c:pt>
                <c:pt idx="682">
                  <c:v>1584.78000000001</c:v>
                </c:pt>
                <c:pt idx="683">
                  <c:v>1584.77000000001</c:v>
                </c:pt>
                <c:pt idx="684">
                  <c:v>1584.76000000001</c:v>
                </c:pt>
                <c:pt idx="685">
                  <c:v>1584.75000000001</c:v>
                </c:pt>
                <c:pt idx="686">
                  <c:v>1584.74000000001</c:v>
                </c:pt>
                <c:pt idx="687">
                  <c:v>1584.73000000001</c:v>
                </c:pt>
                <c:pt idx="688">
                  <c:v>1584.72000000001</c:v>
                </c:pt>
                <c:pt idx="689">
                  <c:v>1584.71000000001</c:v>
                </c:pt>
                <c:pt idx="690">
                  <c:v>1584.70000000001</c:v>
                </c:pt>
                <c:pt idx="691">
                  <c:v>1584.6900000000101</c:v>
                </c:pt>
                <c:pt idx="692">
                  <c:v>1584.6800000000101</c:v>
                </c:pt>
                <c:pt idx="693">
                  <c:v>1584.6700000000101</c:v>
                </c:pt>
                <c:pt idx="694">
                  <c:v>1584.6600000000101</c:v>
                </c:pt>
                <c:pt idx="695">
                  <c:v>1584.6500000000101</c:v>
                </c:pt>
                <c:pt idx="696">
                  <c:v>1584.6400000000101</c:v>
                </c:pt>
                <c:pt idx="697">
                  <c:v>1584.6300000000101</c:v>
                </c:pt>
                <c:pt idx="698">
                  <c:v>1584.6200000000099</c:v>
                </c:pt>
                <c:pt idx="699">
                  <c:v>1584.6100000000099</c:v>
                </c:pt>
                <c:pt idx="700">
                  <c:v>1584.6000000000099</c:v>
                </c:pt>
                <c:pt idx="701">
                  <c:v>1584.5900000000099</c:v>
                </c:pt>
                <c:pt idx="702">
                  <c:v>1584.5800000000099</c:v>
                </c:pt>
                <c:pt idx="703">
                  <c:v>1584.5700000000099</c:v>
                </c:pt>
                <c:pt idx="704">
                  <c:v>1584.5600000000099</c:v>
                </c:pt>
                <c:pt idx="705">
                  <c:v>1584.55000000001</c:v>
                </c:pt>
                <c:pt idx="706">
                  <c:v>1584.54000000001</c:v>
                </c:pt>
                <c:pt idx="707">
                  <c:v>1584.53000000001</c:v>
                </c:pt>
                <c:pt idx="708">
                  <c:v>1584.52000000001</c:v>
                </c:pt>
                <c:pt idx="709">
                  <c:v>1584.51000000001</c:v>
                </c:pt>
                <c:pt idx="710">
                  <c:v>1584.50000000001</c:v>
                </c:pt>
                <c:pt idx="711">
                  <c:v>1584.49000000001</c:v>
                </c:pt>
                <c:pt idx="712">
                  <c:v>1584.48000000001</c:v>
                </c:pt>
                <c:pt idx="713">
                  <c:v>1584.47000000001</c:v>
                </c:pt>
                <c:pt idx="714">
                  <c:v>1584.46000000001</c:v>
                </c:pt>
                <c:pt idx="715">
                  <c:v>1584.45000000001</c:v>
                </c:pt>
                <c:pt idx="716">
                  <c:v>1584.4400000000101</c:v>
                </c:pt>
                <c:pt idx="717">
                  <c:v>1584.4300000000101</c:v>
                </c:pt>
                <c:pt idx="718">
                  <c:v>1584.4200000000101</c:v>
                </c:pt>
                <c:pt idx="719">
                  <c:v>1584.4100000000101</c:v>
                </c:pt>
                <c:pt idx="720">
                  <c:v>1584.4000000000101</c:v>
                </c:pt>
                <c:pt idx="721">
                  <c:v>1584.3900000000101</c:v>
                </c:pt>
                <c:pt idx="722">
                  <c:v>1584.3800000000101</c:v>
                </c:pt>
                <c:pt idx="723">
                  <c:v>1584.3700000000099</c:v>
                </c:pt>
                <c:pt idx="724">
                  <c:v>1584.3600000000099</c:v>
                </c:pt>
                <c:pt idx="725">
                  <c:v>1584.3500000000099</c:v>
                </c:pt>
                <c:pt idx="726">
                  <c:v>1584.3400000000099</c:v>
                </c:pt>
                <c:pt idx="727">
                  <c:v>1584.3300000000099</c:v>
                </c:pt>
                <c:pt idx="728">
                  <c:v>1584.3200000000099</c:v>
                </c:pt>
                <c:pt idx="729">
                  <c:v>1584.3100000000099</c:v>
                </c:pt>
                <c:pt idx="730">
                  <c:v>1584.30000000001</c:v>
                </c:pt>
                <c:pt idx="731">
                  <c:v>1584.29000000001</c:v>
                </c:pt>
                <c:pt idx="732">
                  <c:v>1584.28000000001</c:v>
                </c:pt>
                <c:pt idx="733">
                  <c:v>1584.27000000001</c:v>
                </c:pt>
                <c:pt idx="734">
                  <c:v>1584.26000000001</c:v>
                </c:pt>
                <c:pt idx="735">
                  <c:v>1584.25000000001</c:v>
                </c:pt>
                <c:pt idx="736">
                  <c:v>1584.24000000001</c:v>
                </c:pt>
                <c:pt idx="737">
                  <c:v>1584.23000000001</c:v>
                </c:pt>
                <c:pt idx="738">
                  <c:v>1584.22000000001</c:v>
                </c:pt>
                <c:pt idx="739">
                  <c:v>1584.21000000001</c:v>
                </c:pt>
                <c:pt idx="740">
                  <c:v>1584.20000000001</c:v>
                </c:pt>
                <c:pt idx="741">
                  <c:v>1584.1900000000101</c:v>
                </c:pt>
                <c:pt idx="742">
                  <c:v>1584.1800000000101</c:v>
                </c:pt>
                <c:pt idx="743">
                  <c:v>1584.1700000000101</c:v>
                </c:pt>
                <c:pt idx="744">
                  <c:v>1584.1600000000101</c:v>
                </c:pt>
                <c:pt idx="745">
                  <c:v>1584.1500000000101</c:v>
                </c:pt>
                <c:pt idx="746">
                  <c:v>1584.1400000000101</c:v>
                </c:pt>
                <c:pt idx="747">
                  <c:v>1584.1300000000101</c:v>
                </c:pt>
                <c:pt idx="748">
                  <c:v>1584.1200000000099</c:v>
                </c:pt>
                <c:pt idx="749">
                  <c:v>1584.1100000000099</c:v>
                </c:pt>
                <c:pt idx="750">
                  <c:v>1584.1000000000099</c:v>
                </c:pt>
                <c:pt idx="751">
                  <c:v>1584.0900000000099</c:v>
                </c:pt>
                <c:pt idx="752">
                  <c:v>1584.0800000000099</c:v>
                </c:pt>
                <c:pt idx="753">
                  <c:v>1584.0700000000099</c:v>
                </c:pt>
                <c:pt idx="754">
                  <c:v>1584.0600000000099</c:v>
                </c:pt>
                <c:pt idx="755">
                  <c:v>1584.05000000001</c:v>
                </c:pt>
                <c:pt idx="756">
                  <c:v>1584.04000000001</c:v>
                </c:pt>
                <c:pt idx="757">
                  <c:v>1584.03000000001</c:v>
                </c:pt>
                <c:pt idx="758">
                  <c:v>1584.02000000001</c:v>
                </c:pt>
                <c:pt idx="759">
                  <c:v>1584.01000000001</c:v>
                </c:pt>
                <c:pt idx="760">
                  <c:v>1584.00000000001</c:v>
                </c:pt>
                <c:pt idx="761">
                  <c:v>1583.99000000001</c:v>
                </c:pt>
                <c:pt idx="762">
                  <c:v>1583.98000000001</c:v>
                </c:pt>
                <c:pt idx="763">
                  <c:v>1583.97000000001</c:v>
                </c:pt>
                <c:pt idx="764">
                  <c:v>1583.96000000001</c:v>
                </c:pt>
                <c:pt idx="765">
                  <c:v>1583.95000000001</c:v>
                </c:pt>
                <c:pt idx="766">
                  <c:v>1583.9400000000101</c:v>
                </c:pt>
                <c:pt idx="767">
                  <c:v>1583.9300000000101</c:v>
                </c:pt>
                <c:pt idx="768">
                  <c:v>1583.9200000000101</c:v>
                </c:pt>
                <c:pt idx="769">
                  <c:v>1583.9100000000101</c:v>
                </c:pt>
                <c:pt idx="770">
                  <c:v>1583.9000000000101</c:v>
                </c:pt>
                <c:pt idx="771">
                  <c:v>1583.8900000000101</c:v>
                </c:pt>
                <c:pt idx="772">
                  <c:v>1583.8800000000101</c:v>
                </c:pt>
                <c:pt idx="773">
                  <c:v>1583.8700000000099</c:v>
                </c:pt>
                <c:pt idx="774">
                  <c:v>1583.8600000000099</c:v>
                </c:pt>
                <c:pt idx="775">
                  <c:v>1583.8500000000099</c:v>
                </c:pt>
                <c:pt idx="776">
                  <c:v>1583.8400000000099</c:v>
                </c:pt>
                <c:pt idx="777">
                  <c:v>1583.8300000000099</c:v>
                </c:pt>
                <c:pt idx="778">
                  <c:v>1583.8200000000099</c:v>
                </c:pt>
                <c:pt idx="779">
                  <c:v>1583.8100000000099</c:v>
                </c:pt>
                <c:pt idx="780">
                  <c:v>1583.80000000001</c:v>
                </c:pt>
                <c:pt idx="781">
                  <c:v>1583.79000000001</c:v>
                </c:pt>
                <c:pt idx="782">
                  <c:v>1583.78000000001</c:v>
                </c:pt>
                <c:pt idx="783">
                  <c:v>1583.77000000001</c:v>
                </c:pt>
                <c:pt idx="784">
                  <c:v>1583.76000000001</c:v>
                </c:pt>
                <c:pt idx="785">
                  <c:v>1583.75000000001</c:v>
                </c:pt>
                <c:pt idx="786">
                  <c:v>1583.74000000001</c:v>
                </c:pt>
                <c:pt idx="787">
                  <c:v>1583.73000000001</c:v>
                </c:pt>
                <c:pt idx="788">
                  <c:v>1583.72000000001</c:v>
                </c:pt>
                <c:pt idx="789">
                  <c:v>1583.71000000001</c:v>
                </c:pt>
                <c:pt idx="790">
                  <c:v>1583.70000000001</c:v>
                </c:pt>
                <c:pt idx="791">
                  <c:v>1583.6900000000101</c:v>
                </c:pt>
                <c:pt idx="792">
                  <c:v>1583.6800000000101</c:v>
                </c:pt>
                <c:pt idx="793">
                  <c:v>1583.6700000000101</c:v>
                </c:pt>
                <c:pt idx="794">
                  <c:v>1583.6600000000101</c:v>
                </c:pt>
                <c:pt idx="795">
                  <c:v>1583.6500000000101</c:v>
                </c:pt>
                <c:pt idx="796">
                  <c:v>1583.6400000000101</c:v>
                </c:pt>
                <c:pt idx="797">
                  <c:v>1583.6300000000101</c:v>
                </c:pt>
                <c:pt idx="798">
                  <c:v>1583.6200000000099</c:v>
                </c:pt>
                <c:pt idx="799">
                  <c:v>1583.6100000000099</c:v>
                </c:pt>
                <c:pt idx="800">
                  <c:v>1583.6000000000099</c:v>
                </c:pt>
                <c:pt idx="801">
                  <c:v>1583.5900000000099</c:v>
                </c:pt>
                <c:pt idx="802">
                  <c:v>1583.5800000000099</c:v>
                </c:pt>
                <c:pt idx="803">
                  <c:v>1583.5700000000099</c:v>
                </c:pt>
                <c:pt idx="804">
                  <c:v>1583.5600000000099</c:v>
                </c:pt>
                <c:pt idx="805">
                  <c:v>1583.55000000001</c:v>
                </c:pt>
                <c:pt idx="806">
                  <c:v>1583.54000000001</c:v>
                </c:pt>
                <c:pt idx="807">
                  <c:v>1583.53000000001</c:v>
                </c:pt>
                <c:pt idx="808">
                  <c:v>1583.52000000001</c:v>
                </c:pt>
                <c:pt idx="809">
                  <c:v>1583.51000000001</c:v>
                </c:pt>
                <c:pt idx="810">
                  <c:v>1583.50000000001</c:v>
                </c:pt>
                <c:pt idx="811">
                  <c:v>1583.49000000001</c:v>
                </c:pt>
                <c:pt idx="812">
                  <c:v>1583.48000000001</c:v>
                </c:pt>
                <c:pt idx="813">
                  <c:v>1583.47000000001</c:v>
                </c:pt>
                <c:pt idx="814">
                  <c:v>1583.46000000001</c:v>
                </c:pt>
                <c:pt idx="815">
                  <c:v>1583.45000000001</c:v>
                </c:pt>
                <c:pt idx="816">
                  <c:v>1583.4400000000101</c:v>
                </c:pt>
                <c:pt idx="817">
                  <c:v>1583.4300000000101</c:v>
                </c:pt>
                <c:pt idx="818">
                  <c:v>1583.4200000000101</c:v>
                </c:pt>
                <c:pt idx="819">
                  <c:v>1583.4100000000101</c:v>
                </c:pt>
                <c:pt idx="820">
                  <c:v>1583.4000000000101</c:v>
                </c:pt>
                <c:pt idx="821">
                  <c:v>1583.3900000000101</c:v>
                </c:pt>
                <c:pt idx="822">
                  <c:v>1583.3800000000101</c:v>
                </c:pt>
                <c:pt idx="823">
                  <c:v>1583.3700000000099</c:v>
                </c:pt>
                <c:pt idx="824">
                  <c:v>1583.3600000000099</c:v>
                </c:pt>
                <c:pt idx="825">
                  <c:v>1583.3500000000099</c:v>
                </c:pt>
                <c:pt idx="826">
                  <c:v>1583.3400000000099</c:v>
                </c:pt>
                <c:pt idx="827">
                  <c:v>1583.3300000000099</c:v>
                </c:pt>
                <c:pt idx="828">
                  <c:v>1583.3200000000099</c:v>
                </c:pt>
                <c:pt idx="829">
                  <c:v>1583.3100000000099</c:v>
                </c:pt>
                <c:pt idx="830">
                  <c:v>1583.30000000001</c:v>
                </c:pt>
                <c:pt idx="831">
                  <c:v>1583.29000000001</c:v>
                </c:pt>
                <c:pt idx="832">
                  <c:v>1583.28000000001</c:v>
                </c:pt>
                <c:pt idx="833">
                  <c:v>1583.27000000001</c:v>
                </c:pt>
                <c:pt idx="834">
                  <c:v>1583.26000000001</c:v>
                </c:pt>
                <c:pt idx="835">
                  <c:v>1583.25000000001</c:v>
                </c:pt>
                <c:pt idx="836">
                  <c:v>1583.24000000001</c:v>
                </c:pt>
                <c:pt idx="837">
                  <c:v>1583.23000000001</c:v>
                </c:pt>
                <c:pt idx="838">
                  <c:v>1583.22000000001</c:v>
                </c:pt>
                <c:pt idx="839">
                  <c:v>1583.21000000001</c:v>
                </c:pt>
                <c:pt idx="840">
                  <c:v>1583.20000000001</c:v>
                </c:pt>
                <c:pt idx="841">
                  <c:v>1583.1900000000101</c:v>
                </c:pt>
                <c:pt idx="842">
                  <c:v>1583.1800000000101</c:v>
                </c:pt>
                <c:pt idx="843">
                  <c:v>1583.1700000000101</c:v>
                </c:pt>
                <c:pt idx="844">
                  <c:v>1583.1600000000101</c:v>
                </c:pt>
                <c:pt idx="845">
                  <c:v>1583.1500000000101</c:v>
                </c:pt>
                <c:pt idx="846">
                  <c:v>1583.1400000000101</c:v>
                </c:pt>
                <c:pt idx="847">
                  <c:v>1583.1300000000101</c:v>
                </c:pt>
                <c:pt idx="848">
                  <c:v>1583.1200000000099</c:v>
                </c:pt>
                <c:pt idx="849">
                  <c:v>1583.1100000000099</c:v>
                </c:pt>
                <c:pt idx="850">
                  <c:v>1583.1000000000099</c:v>
                </c:pt>
                <c:pt idx="851">
                  <c:v>1583.0900000000099</c:v>
                </c:pt>
                <c:pt idx="852">
                  <c:v>1583.0800000000099</c:v>
                </c:pt>
                <c:pt idx="853">
                  <c:v>1583.0700000000099</c:v>
                </c:pt>
                <c:pt idx="854">
                  <c:v>1583.0600000000099</c:v>
                </c:pt>
                <c:pt idx="855">
                  <c:v>1583.05000000001</c:v>
                </c:pt>
                <c:pt idx="856">
                  <c:v>1583.04000000001</c:v>
                </c:pt>
                <c:pt idx="857">
                  <c:v>1583.03000000001</c:v>
                </c:pt>
                <c:pt idx="858">
                  <c:v>1583.02000000001</c:v>
                </c:pt>
                <c:pt idx="859">
                  <c:v>1583.01000000001</c:v>
                </c:pt>
                <c:pt idx="860">
                  <c:v>1583.00000000001</c:v>
                </c:pt>
                <c:pt idx="861">
                  <c:v>1582.99000000001</c:v>
                </c:pt>
                <c:pt idx="862">
                  <c:v>1582.98000000001</c:v>
                </c:pt>
                <c:pt idx="863">
                  <c:v>1582.97000000001</c:v>
                </c:pt>
                <c:pt idx="864">
                  <c:v>1582.96000000001</c:v>
                </c:pt>
                <c:pt idx="865">
                  <c:v>1582.95000000001</c:v>
                </c:pt>
                <c:pt idx="866">
                  <c:v>1582.9400000000101</c:v>
                </c:pt>
                <c:pt idx="867">
                  <c:v>1582.9300000000101</c:v>
                </c:pt>
                <c:pt idx="868">
                  <c:v>1582.9200000000101</c:v>
                </c:pt>
                <c:pt idx="869">
                  <c:v>1582.9100000000101</c:v>
                </c:pt>
                <c:pt idx="870">
                  <c:v>1582.9000000000101</c:v>
                </c:pt>
                <c:pt idx="871">
                  <c:v>1582.8900000000101</c:v>
                </c:pt>
                <c:pt idx="872">
                  <c:v>1582.8800000000101</c:v>
                </c:pt>
                <c:pt idx="873">
                  <c:v>1582.8700000000099</c:v>
                </c:pt>
                <c:pt idx="874">
                  <c:v>1582.8600000000099</c:v>
                </c:pt>
                <c:pt idx="875">
                  <c:v>1582.8500000000099</c:v>
                </c:pt>
                <c:pt idx="876">
                  <c:v>1582.8400000000099</c:v>
                </c:pt>
                <c:pt idx="877">
                  <c:v>1582.8300000000099</c:v>
                </c:pt>
                <c:pt idx="878">
                  <c:v>1582.8200000000099</c:v>
                </c:pt>
                <c:pt idx="879">
                  <c:v>1582.8100000000099</c:v>
                </c:pt>
                <c:pt idx="880">
                  <c:v>1582.80000000001</c:v>
                </c:pt>
                <c:pt idx="881">
                  <c:v>1582.79000000001</c:v>
                </c:pt>
                <c:pt idx="882">
                  <c:v>1582.78000000001</c:v>
                </c:pt>
                <c:pt idx="883">
                  <c:v>1582.77000000001</c:v>
                </c:pt>
                <c:pt idx="884">
                  <c:v>1582.76000000001</c:v>
                </c:pt>
                <c:pt idx="885">
                  <c:v>1582.75000000001</c:v>
                </c:pt>
                <c:pt idx="886">
                  <c:v>1582.74000000001</c:v>
                </c:pt>
                <c:pt idx="887">
                  <c:v>1582.73000000001</c:v>
                </c:pt>
                <c:pt idx="888">
                  <c:v>1582.72000000001</c:v>
                </c:pt>
                <c:pt idx="889">
                  <c:v>1582.71000000001</c:v>
                </c:pt>
                <c:pt idx="890">
                  <c:v>1582.70000000001</c:v>
                </c:pt>
                <c:pt idx="891">
                  <c:v>1582.6900000000101</c:v>
                </c:pt>
                <c:pt idx="892">
                  <c:v>1582.6800000000101</c:v>
                </c:pt>
                <c:pt idx="893">
                  <c:v>1582.6700000000101</c:v>
                </c:pt>
                <c:pt idx="894">
                  <c:v>1582.6600000000101</c:v>
                </c:pt>
                <c:pt idx="895">
                  <c:v>1582.6500000000101</c:v>
                </c:pt>
                <c:pt idx="896">
                  <c:v>1582.6400000000101</c:v>
                </c:pt>
                <c:pt idx="897">
                  <c:v>1582.6300000000101</c:v>
                </c:pt>
                <c:pt idx="898">
                  <c:v>1582.6200000000099</c:v>
                </c:pt>
                <c:pt idx="899">
                  <c:v>1582.6100000000099</c:v>
                </c:pt>
                <c:pt idx="900">
                  <c:v>1582.6000000000099</c:v>
                </c:pt>
                <c:pt idx="901">
                  <c:v>1582.5900000000099</c:v>
                </c:pt>
                <c:pt idx="902">
                  <c:v>1582.5800000000099</c:v>
                </c:pt>
                <c:pt idx="903">
                  <c:v>1582.5700000000099</c:v>
                </c:pt>
                <c:pt idx="904">
                  <c:v>1582.5600000000099</c:v>
                </c:pt>
                <c:pt idx="905">
                  <c:v>1582.55000000001</c:v>
                </c:pt>
                <c:pt idx="906">
                  <c:v>1582.54000000001</c:v>
                </c:pt>
                <c:pt idx="907">
                  <c:v>1582.53000000001</c:v>
                </c:pt>
                <c:pt idx="908">
                  <c:v>1582.52000000001</c:v>
                </c:pt>
                <c:pt idx="909">
                  <c:v>1582.51000000001</c:v>
                </c:pt>
                <c:pt idx="910">
                  <c:v>1582.50000000001</c:v>
                </c:pt>
                <c:pt idx="911">
                  <c:v>1582.49000000001</c:v>
                </c:pt>
                <c:pt idx="912">
                  <c:v>1582.48000000001</c:v>
                </c:pt>
                <c:pt idx="913">
                  <c:v>1582.47000000001</c:v>
                </c:pt>
                <c:pt idx="914">
                  <c:v>1582.46000000001</c:v>
                </c:pt>
                <c:pt idx="915">
                  <c:v>1582.45000000001</c:v>
                </c:pt>
                <c:pt idx="916">
                  <c:v>1582.4400000000101</c:v>
                </c:pt>
                <c:pt idx="917">
                  <c:v>1582.4300000000101</c:v>
                </c:pt>
                <c:pt idx="918">
                  <c:v>1582.4200000000101</c:v>
                </c:pt>
                <c:pt idx="919">
                  <c:v>1582.4100000000101</c:v>
                </c:pt>
                <c:pt idx="920">
                  <c:v>1582.4000000000101</c:v>
                </c:pt>
                <c:pt idx="921">
                  <c:v>1582.3900000000101</c:v>
                </c:pt>
                <c:pt idx="922">
                  <c:v>1582.3800000000101</c:v>
                </c:pt>
                <c:pt idx="923">
                  <c:v>1582.3700000000099</c:v>
                </c:pt>
                <c:pt idx="924">
                  <c:v>1582.3600000000099</c:v>
                </c:pt>
                <c:pt idx="925">
                  <c:v>1582.3500000000099</c:v>
                </c:pt>
                <c:pt idx="926">
                  <c:v>1582.3400000000099</c:v>
                </c:pt>
                <c:pt idx="927">
                  <c:v>1582.3300000000099</c:v>
                </c:pt>
                <c:pt idx="928">
                  <c:v>1582.3200000000099</c:v>
                </c:pt>
                <c:pt idx="929">
                  <c:v>1582.3100000000099</c:v>
                </c:pt>
                <c:pt idx="930">
                  <c:v>1582.30000000001</c:v>
                </c:pt>
                <c:pt idx="931">
                  <c:v>1582.29000000001</c:v>
                </c:pt>
                <c:pt idx="932">
                  <c:v>1582.28000000001</c:v>
                </c:pt>
                <c:pt idx="933">
                  <c:v>1582.27000000001</c:v>
                </c:pt>
                <c:pt idx="934">
                  <c:v>1582.26000000001</c:v>
                </c:pt>
                <c:pt idx="935">
                  <c:v>1582.25000000001</c:v>
                </c:pt>
                <c:pt idx="936">
                  <c:v>1582.24000000001</c:v>
                </c:pt>
                <c:pt idx="937">
                  <c:v>1582.23000000001</c:v>
                </c:pt>
                <c:pt idx="938">
                  <c:v>1582.22000000001</c:v>
                </c:pt>
                <c:pt idx="939">
                  <c:v>1582.21000000001</c:v>
                </c:pt>
                <c:pt idx="940">
                  <c:v>1582.20000000001</c:v>
                </c:pt>
                <c:pt idx="941">
                  <c:v>1582.1900000000101</c:v>
                </c:pt>
                <c:pt idx="942">
                  <c:v>1582.1800000000101</c:v>
                </c:pt>
                <c:pt idx="943">
                  <c:v>1582.1700000000101</c:v>
                </c:pt>
                <c:pt idx="944">
                  <c:v>1582.1600000000101</c:v>
                </c:pt>
                <c:pt idx="945">
                  <c:v>1582.1500000000101</c:v>
                </c:pt>
                <c:pt idx="946">
                  <c:v>1582.1400000000101</c:v>
                </c:pt>
                <c:pt idx="947">
                  <c:v>1582.1300000000101</c:v>
                </c:pt>
                <c:pt idx="948">
                  <c:v>1582.1200000000099</c:v>
                </c:pt>
                <c:pt idx="949">
                  <c:v>1582.1100000000099</c:v>
                </c:pt>
                <c:pt idx="950">
                  <c:v>1582.1000000000099</c:v>
                </c:pt>
                <c:pt idx="951">
                  <c:v>1582.0900000000099</c:v>
                </c:pt>
                <c:pt idx="952">
                  <c:v>1582.0800000000099</c:v>
                </c:pt>
                <c:pt idx="953">
                  <c:v>1582.0700000000099</c:v>
                </c:pt>
                <c:pt idx="954">
                  <c:v>1582.0600000000099</c:v>
                </c:pt>
                <c:pt idx="955">
                  <c:v>1582.05000000001</c:v>
                </c:pt>
                <c:pt idx="956">
                  <c:v>1582.04000000001</c:v>
                </c:pt>
                <c:pt idx="957">
                  <c:v>1582.03000000001</c:v>
                </c:pt>
                <c:pt idx="958">
                  <c:v>1582.02000000001</c:v>
                </c:pt>
                <c:pt idx="959">
                  <c:v>1582.01000000001</c:v>
                </c:pt>
                <c:pt idx="960">
                  <c:v>1582.00000000001</c:v>
                </c:pt>
                <c:pt idx="961">
                  <c:v>1581.99000000001</c:v>
                </c:pt>
                <c:pt idx="962">
                  <c:v>1581.98000000001</c:v>
                </c:pt>
                <c:pt idx="963">
                  <c:v>1581.97000000001</c:v>
                </c:pt>
                <c:pt idx="964">
                  <c:v>1581.96000000001</c:v>
                </c:pt>
                <c:pt idx="965">
                  <c:v>1581.95000000001</c:v>
                </c:pt>
                <c:pt idx="966">
                  <c:v>1581.9400000000101</c:v>
                </c:pt>
                <c:pt idx="967">
                  <c:v>1581.9300000000101</c:v>
                </c:pt>
                <c:pt idx="968">
                  <c:v>1581.9200000000101</c:v>
                </c:pt>
                <c:pt idx="969">
                  <c:v>1581.9100000000101</c:v>
                </c:pt>
                <c:pt idx="970">
                  <c:v>1581.9000000000101</c:v>
                </c:pt>
                <c:pt idx="971">
                  <c:v>1581.8900000000101</c:v>
                </c:pt>
                <c:pt idx="972">
                  <c:v>1581.8800000000101</c:v>
                </c:pt>
                <c:pt idx="973">
                  <c:v>1581.8700000000099</c:v>
                </c:pt>
                <c:pt idx="974">
                  <c:v>1581.8600000000099</c:v>
                </c:pt>
                <c:pt idx="975">
                  <c:v>1581.8500000000099</c:v>
                </c:pt>
                <c:pt idx="976">
                  <c:v>1581.8400000000099</c:v>
                </c:pt>
                <c:pt idx="977">
                  <c:v>1581.8300000000099</c:v>
                </c:pt>
                <c:pt idx="978">
                  <c:v>1581.8200000000099</c:v>
                </c:pt>
                <c:pt idx="979">
                  <c:v>1581.8100000000099</c:v>
                </c:pt>
                <c:pt idx="980">
                  <c:v>1581.80000000001</c:v>
                </c:pt>
                <c:pt idx="981">
                  <c:v>1581.79000000001</c:v>
                </c:pt>
                <c:pt idx="982">
                  <c:v>1581.78000000001</c:v>
                </c:pt>
                <c:pt idx="983">
                  <c:v>1581.77000000001</c:v>
                </c:pt>
                <c:pt idx="984">
                  <c:v>1581.76000000001</c:v>
                </c:pt>
                <c:pt idx="985">
                  <c:v>1581.75000000001</c:v>
                </c:pt>
                <c:pt idx="986">
                  <c:v>1581.74000000001</c:v>
                </c:pt>
                <c:pt idx="987">
                  <c:v>1581.73000000001</c:v>
                </c:pt>
                <c:pt idx="988">
                  <c:v>1581.72000000001</c:v>
                </c:pt>
                <c:pt idx="989">
                  <c:v>1581.71000000001</c:v>
                </c:pt>
                <c:pt idx="990">
                  <c:v>1581.70000000001</c:v>
                </c:pt>
                <c:pt idx="991">
                  <c:v>1581.6900000000101</c:v>
                </c:pt>
                <c:pt idx="992">
                  <c:v>1581.6800000000101</c:v>
                </c:pt>
                <c:pt idx="993">
                  <c:v>1581.6700000000101</c:v>
                </c:pt>
                <c:pt idx="994">
                  <c:v>1581.6600000000101</c:v>
                </c:pt>
                <c:pt idx="995">
                  <c:v>1581.6500000000101</c:v>
                </c:pt>
                <c:pt idx="996">
                  <c:v>1581.6400000000101</c:v>
                </c:pt>
                <c:pt idx="997">
                  <c:v>1581.6300000000101</c:v>
                </c:pt>
                <c:pt idx="998">
                  <c:v>1581.6200000000099</c:v>
                </c:pt>
                <c:pt idx="999">
                  <c:v>1581.6100000000099</c:v>
                </c:pt>
                <c:pt idx="1000">
                  <c:v>1581.6000000000099</c:v>
                </c:pt>
                <c:pt idx="1001">
                  <c:v>1581.5900000000099</c:v>
                </c:pt>
                <c:pt idx="1002">
                  <c:v>1581.5800000000099</c:v>
                </c:pt>
                <c:pt idx="1003">
                  <c:v>1581.5700000000099</c:v>
                </c:pt>
                <c:pt idx="1004">
                  <c:v>1581.5600000000099</c:v>
                </c:pt>
                <c:pt idx="1005">
                  <c:v>1581.55000000001</c:v>
                </c:pt>
                <c:pt idx="1006">
                  <c:v>1581.54000000001</c:v>
                </c:pt>
                <c:pt idx="1007">
                  <c:v>1581.53000000001</c:v>
                </c:pt>
                <c:pt idx="1008">
                  <c:v>1581.52000000001</c:v>
                </c:pt>
                <c:pt idx="1009">
                  <c:v>1581.51000000001</c:v>
                </c:pt>
                <c:pt idx="1010">
                  <c:v>1581.50000000001</c:v>
                </c:pt>
                <c:pt idx="1011">
                  <c:v>1581.49000000001</c:v>
                </c:pt>
                <c:pt idx="1012">
                  <c:v>1581.48000000001</c:v>
                </c:pt>
                <c:pt idx="1013">
                  <c:v>1581.47000000001</c:v>
                </c:pt>
                <c:pt idx="1014">
                  <c:v>1581.46000000001</c:v>
                </c:pt>
                <c:pt idx="1015">
                  <c:v>1581.45000000001</c:v>
                </c:pt>
                <c:pt idx="1016">
                  <c:v>1581.4400000000101</c:v>
                </c:pt>
                <c:pt idx="1017">
                  <c:v>1581.4300000000101</c:v>
                </c:pt>
                <c:pt idx="1018">
                  <c:v>1581.4200000000101</c:v>
                </c:pt>
                <c:pt idx="1019">
                  <c:v>1581.4100000000101</c:v>
                </c:pt>
                <c:pt idx="1020">
                  <c:v>1581.4000000000101</c:v>
                </c:pt>
                <c:pt idx="1021">
                  <c:v>1581.3900000000101</c:v>
                </c:pt>
                <c:pt idx="1022">
                  <c:v>1581.3800000000101</c:v>
                </c:pt>
                <c:pt idx="1023">
                  <c:v>1581.3700000000099</c:v>
                </c:pt>
                <c:pt idx="1024">
                  <c:v>1581.3600000000099</c:v>
                </c:pt>
                <c:pt idx="1025">
                  <c:v>1581.3500000000099</c:v>
                </c:pt>
                <c:pt idx="1026">
                  <c:v>1581.3400000000099</c:v>
                </c:pt>
                <c:pt idx="1027">
                  <c:v>1581.3300000000099</c:v>
                </c:pt>
                <c:pt idx="1028">
                  <c:v>1581.3200000000099</c:v>
                </c:pt>
                <c:pt idx="1029">
                  <c:v>1581.3100000000099</c:v>
                </c:pt>
                <c:pt idx="1030">
                  <c:v>1581.30000000001</c:v>
                </c:pt>
                <c:pt idx="1031">
                  <c:v>1581.29000000001</c:v>
                </c:pt>
                <c:pt idx="1032">
                  <c:v>1581.28000000001</c:v>
                </c:pt>
                <c:pt idx="1033">
                  <c:v>1581.27000000001</c:v>
                </c:pt>
                <c:pt idx="1034">
                  <c:v>1581.26000000001</c:v>
                </c:pt>
                <c:pt idx="1035">
                  <c:v>1581.25000000001</c:v>
                </c:pt>
                <c:pt idx="1036">
                  <c:v>1581.24000000001</c:v>
                </c:pt>
                <c:pt idx="1037">
                  <c:v>1581.23000000001</c:v>
                </c:pt>
                <c:pt idx="1038">
                  <c:v>1581.22000000001</c:v>
                </c:pt>
                <c:pt idx="1039">
                  <c:v>1581.21000000001</c:v>
                </c:pt>
                <c:pt idx="1040">
                  <c:v>1581.20000000001</c:v>
                </c:pt>
                <c:pt idx="1041">
                  <c:v>1581.1900000000101</c:v>
                </c:pt>
                <c:pt idx="1042">
                  <c:v>1581.1800000000101</c:v>
                </c:pt>
                <c:pt idx="1043">
                  <c:v>1581.1700000000101</c:v>
                </c:pt>
                <c:pt idx="1044">
                  <c:v>1581.1600000000101</c:v>
                </c:pt>
                <c:pt idx="1045">
                  <c:v>1581.1500000000101</c:v>
                </c:pt>
                <c:pt idx="1046">
                  <c:v>1581.1400000000101</c:v>
                </c:pt>
                <c:pt idx="1047">
                  <c:v>1581.1300000000101</c:v>
                </c:pt>
                <c:pt idx="1048">
                  <c:v>1581.1200000000099</c:v>
                </c:pt>
                <c:pt idx="1049">
                  <c:v>1581.1100000000099</c:v>
                </c:pt>
                <c:pt idx="1050">
                  <c:v>1581.1000000000099</c:v>
                </c:pt>
                <c:pt idx="1051">
                  <c:v>1581.0900000000099</c:v>
                </c:pt>
                <c:pt idx="1052">
                  <c:v>1581.0800000000099</c:v>
                </c:pt>
                <c:pt idx="1053">
                  <c:v>1581.0700000000099</c:v>
                </c:pt>
                <c:pt idx="1054">
                  <c:v>1581.0600000000099</c:v>
                </c:pt>
                <c:pt idx="1055">
                  <c:v>1581.05000000001</c:v>
                </c:pt>
                <c:pt idx="1056">
                  <c:v>1581.04000000001</c:v>
                </c:pt>
                <c:pt idx="1057">
                  <c:v>1581.03000000001</c:v>
                </c:pt>
                <c:pt idx="1058">
                  <c:v>1581.02000000001</c:v>
                </c:pt>
                <c:pt idx="1059">
                  <c:v>1581.01000000001</c:v>
                </c:pt>
                <c:pt idx="1060">
                  <c:v>1581.00000000001</c:v>
                </c:pt>
                <c:pt idx="1061">
                  <c:v>1580.99000000001</c:v>
                </c:pt>
                <c:pt idx="1062">
                  <c:v>1580.98000000001</c:v>
                </c:pt>
                <c:pt idx="1063">
                  <c:v>1580.97000000001</c:v>
                </c:pt>
                <c:pt idx="1064">
                  <c:v>1580.96000000001</c:v>
                </c:pt>
                <c:pt idx="1065">
                  <c:v>1580.95000000001</c:v>
                </c:pt>
                <c:pt idx="1066">
                  <c:v>1580.9400000000101</c:v>
                </c:pt>
                <c:pt idx="1067">
                  <c:v>1580.9300000000101</c:v>
                </c:pt>
                <c:pt idx="1068">
                  <c:v>1580.9200000000101</c:v>
                </c:pt>
                <c:pt idx="1069">
                  <c:v>1580.9100000000101</c:v>
                </c:pt>
                <c:pt idx="1070">
                  <c:v>1580.9000000000101</c:v>
                </c:pt>
                <c:pt idx="1071">
                  <c:v>1580.8900000000101</c:v>
                </c:pt>
                <c:pt idx="1072">
                  <c:v>1580.8800000000101</c:v>
                </c:pt>
                <c:pt idx="1073">
                  <c:v>1580.8700000000099</c:v>
                </c:pt>
                <c:pt idx="1074">
                  <c:v>1580.8600000000099</c:v>
                </c:pt>
                <c:pt idx="1075">
                  <c:v>1580.8500000000099</c:v>
                </c:pt>
                <c:pt idx="1076">
                  <c:v>1580.8400000000099</c:v>
                </c:pt>
                <c:pt idx="1077">
                  <c:v>1580.8300000000099</c:v>
                </c:pt>
                <c:pt idx="1078">
                  <c:v>1580.8200000000099</c:v>
                </c:pt>
                <c:pt idx="1079">
                  <c:v>1580.8100000000099</c:v>
                </c:pt>
                <c:pt idx="1080">
                  <c:v>1580.80000000001</c:v>
                </c:pt>
                <c:pt idx="1081">
                  <c:v>1580.79000000001</c:v>
                </c:pt>
                <c:pt idx="1082">
                  <c:v>1580.78000000001</c:v>
                </c:pt>
                <c:pt idx="1083">
                  <c:v>1580.77000000001</c:v>
                </c:pt>
                <c:pt idx="1084">
                  <c:v>1580.76000000001</c:v>
                </c:pt>
                <c:pt idx="1085">
                  <c:v>1580.75000000001</c:v>
                </c:pt>
                <c:pt idx="1086">
                  <c:v>1580.74000000001</c:v>
                </c:pt>
                <c:pt idx="1087">
                  <c:v>1580.73000000001</c:v>
                </c:pt>
                <c:pt idx="1088">
                  <c:v>1580.72000000001</c:v>
                </c:pt>
                <c:pt idx="1089">
                  <c:v>1580.71000000001</c:v>
                </c:pt>
                <c:pt idx="1090">
                  <c:v>1580.70000000001</c:v>
                </c:pt>
                <c:pt idx="1091">
                  <c:v>1580.6900000000101</c:v>
                </c:pt>
                <c:pt idx="1092">
                  <c:v>1580.6800000000101</c:v>
                </c:pt>
                <c:pt idx="1093">
                  <c:v>1580.6700000000101</c:v>
                </c:pt>
                <c:pt idx="1094">
                  <c:v>1580.6600000000101</c:v>
                </c:pt>
                <c:pt idx="1095">
                  <c:v>1580.6500000000101</c:v>
                </c:pt>
                <c:pt idx="1096">
                  <c:v>1580.6400000000101</c:v>
                </c:pt>
                <c:pt idx="1097">
                  <c:v>1580.6300000000101</c:v>
                </c:pt>
                <c:pt idx="1098">
                  <c:v>1580.6200000000099</c:v>
                </c:pt>
                <c:pt idx="1099">
                  <c:v>1580.6100000000099</c:v>
                </c:pt>
                <c:pt idx="1100">
                  <c:v>1580.6000000000099</c:v>
                </c:pt>
                <c:pt idx="1101">
                  <c:v>1580.5900000000099</c:v>
                </c:pt>
                <c:pt idx="1102">
                  <c:v>1580.5800000000099</c:v>
                </c:pt>
                <c:pt idx="1103">
                  <c:v>1580.5700000000099</c:v>
                </c:pt>
                <c:pt idx="1104">
                  <c:v>1580.5600000000099</c:v>
                </c:pt>
                <c:pt idx="1105">
                  <c:v>1580.55000000001</c:v>
                </c:pt>
                <c:pt idx="1106">
                  <c:v>1580.54000000001</c:v>
                </c:pt>
                <c:pt idx="1107">
                  <c:v>1580.53000000001</c:v>
                </c:pt>
                <c:pt idx="1108">
                  <c:v>1580.52000000001</c:v>
                </c:pt>
                <c:pt idx="1109">
                  <c:v>1580.51000000001</c:v>
                </c:pt>
                <c:pt idx="1110">
                  <c:v>1580.50000000001</c:v>
                </c:pt>
                <c:pt idx="1111">
                  <c:v>1580.49000000001</c:v>
                </c:pt>
                <c:pt idx="1112">
                  <c:v>1580.48000000001</c:v>
                </c:pt>
                <c:pt idx="1113">
                  <c:v>1580.47000000001</c:v>
                </c:pt>
                <c:pt idx="1114">
                  <c:v>1580.46000000001</c:v>
                </c:pt>
                <c:pt idx="1115">
                  <c:v>1580.45000000001</c:v>
                </c:pt>
                <c:pt idx="1116">
                  <c:v>1580.4400000000101</c:v>
                </c:pt>
                <c:pt idx="1117">
                  <c:v>1580.4300000000101</c:v>
                </c:pt>
                <c:pt idx="1118">
                  <c:v>1580.4200000000101</c:v>
                </c:pt>
                <c:pt idx="1119">
                  <c:v>1580.4100000000101</c:v>
                </c:pt>
                <c:pt idx="1120">
                  <c:v>1580.4000000000101</c:v>
                </c:pt>
                <c:pt idx="1121">
                  <c:v>1580.3900000000101</c:v>
                </c:pt>
                <c:pt idx="1122">
                  <c:v>1580.3800000000101</c:v>
                </c:pt>
                <c:pt idx="1123">
                  <c:v>1580.3700000000099</c:v>
                </c:pt>
                <c:pt idx="1124">
                  <c:v>1580.3600000000099</c:v>
                </c:pt>
                <c:pt idx="1125">
                  <c:v>1580.3500000000099</c:v>
                </c:pt>
                <c:pt idx="1126">
                  <c:v>1580.3400000000099</c:v>
                </c:pt>
                <c:pt idx="1127">
                  <c:v>1580.3300000000099</c:v>
                </c:pt>
                <c:pt idx="1128">
                  <c:v>1580.3200000000099</c:v>
                </c:pt>
                <c:pt idx="1129">
                  <c:v>1580.3100000000099</c:v>
                </c:pt>
                <c:pt idx="1130">
                  <c:v>1580.30000000001</c:v>
                </c:pt>
                <c:pt idx="1131">
                  <c:v>1580.29000000001</c:v>
                </c:pt>
                <c:pt idx="1132">
                  <c:v>1580.28000000001</c:v>
                </c:pt>
                <c:pt idx="1133">
                  <c:v>1580.27000000001</c:v>
                </c:pt>
                <c:pt idx="1134">
                  <c:v>1580.26000000001</c:v>
                </c:pt>
                <c:pt idx="1135">
                  <c:v>1580.25000000001</c:v>
                </c:pt>
                <c:pt idx="1136">
                  <c:v>1580.24000000001</c:v>
                </c:pt>
                <c:pt idx="1137">
                  <c:v>1580.23000000001</c:v>
                </c:pt>
                <c:pt idx="1138">
                  <c:v>1580.22000000001</c:v>
                </c:pt>
                <c:pt idx="1139">
                  <c:v>1580.21000000001</c:v>
                </c:pt>
                <c:pt idx="1140">
                  <c:v>1580.20000000001</c:v>
                </c:pt>
                <c:pt idx="1141">
                  <c:v>1580.1900000000101</c:v>
                </c:pt>
                <c:pt idx="1142">
                  <c:v>1580.1800000000101</c:v>
                </c:pt>
                <c:pt idx="1143">
                  <c:v>1580.1700000000101</c:v>
                </c:pt>
                <c:pt idx="1144">
                  <c:v>1580.1600000000101</c:v>
                </c:pt>
                <c:pt idx="1145">
                  <c:v>1580.1500000000101</c:v>
                </c:pt>
                <c:pt idx="1146">
                  <c:v>1580.1400000000101</c:v>
                </c:pt>
                <c:pt idx="1147">
                  <c:v>1580.1300000000101</c:v>
                </c:pt>
                <c:pt idx="1148">
                  <c:v>1580.1200000000099</c:v>
                </c:pt>
                <c:pt idx="1149">
                  <c:v>1580.1100000000099</c:v>
                </c:pt>
                <c:pt idx="1150">
                  <c:v>1580.1000000000099</c:v>
                </c:pt>
                <c:pt idx="1151">
                  <c:v>1580.0900000000099</c:v>
                </c:pt>
                <c:pt idx="1152">
                  <c:v>1580.0800000000099</c:v>
                </c:pt>
                <c:pt idx="1153">
                  <c:v>1580.0700000000099</c:v>
                </c:pt>
                <c:pt idx="1154">
                  <c:v>1580.0600000000099</c:v>
                </c:pt>
                <c:pt idx="1155">
                  <c:v>1580.05000000001</c:v>
                </c:pt>
                <c:pt idx="1156">
                  <c:v>1580.04000000001</c:v>
                </c:pt>
                <c:pt idx="1157">
                  <c:v>1580.03000000001</c:v>
                </c:pt>
                <c:pt idx="1158">
                  <c:v>1580.02000000001</c:v>
                </c:pt>
                <c:pt idx="1159">
                  <c:v>1580.01000000001</c:v>
                </c:pt>
                <c:pt idx="1160">
                  <c:v>1580.00000000001</c:v>
                </c:pt>
                <c:pt idx="1161">
                  <c:v>1579.99000000001</c:v>
                </c:pt>
                <c:pt idx="1162">
                  <c:v>1579.98000000001</c:v>
                </c:pt>
                <c:pt idx="1163">
                  <c:v>1579.97000000001</c:v>
                </c:pt>
                <c:pt idx="1164">
                  <c:v>1579.96000000001</c:v>
                </c:pt>
                <c:pt idx="1165">
                  <c:v>1579.95000000001</c:v>
                </c:pt>
                <c:pt idx="1166">
                  <c:v>1579.9400000000101</c:v>
                </c:pt>
                <c:pt idx="1167">
                  <c:v>1579.9300000000101</c:v>
                </c:pt>
                <c:pt idx="1168">
                  <c:v>1579.9200000000101</c:v>
                </c:pt>
                <c:pt idx="1169">
                  <c:v>1579.9100000000101</c:v>
                </c:pt>
                <c:pt idx="1170">
                  <c:v>1579.9000000000101</c:v>
                </c:pt>
                <c:pt idx="1171">
                  <c:v>1579.8900000000101</c:v>
                </c:pt>
                <c:pt idx="1172">
                  <c:v>1579.8800000000101</c:v>
                </c:pt>
                <c:pt idx="1173">
                  <c:v>1579.8700000000099</c:v>
                </c:pt>
                <c:pt idx="1174">
                  <c:v>1579.8600000000099</c:v>
                </c:pt>
                <c:pt idx="1175">
                  <c:v>1579.8500000000099</c:v>
                </c:pt>
                <c:pt idx="1176">
                  <c:v>1579.8400000000099</c:v>
                </c:pt>
                <c:pt idx="1177">
                  <c:v>1579.8300000000099</c:v>
                </c:pt>
                <c:pt idx="1178">
                  <c:v>1579.8200000000099</c:v>
                </c:pt>
                <c:pt idx="1179">
                  <c:v>1579.8100000000099</c:v>
                </c:pt>
                <c:pt idx="1180">
                  <c:v>1579.80000000001</c:v>
                </c:pt>
                <c:pt idx="1181">
                  <c:v>1579.79000000001</c:v>
                </c:pt>
                <c:pt idx="1182">
                  <c:v>1579.78000000001</c:v>
                </c:pt>
                <c:pt idx="1183">
                  <c:v>1579.77000000001</c:v>
                </c:pt>
                <c:pt idx="1184">
                  <c:v>1579.76000000001</c:v>
                </c:pt>
                <c:pt idx="1185">
                  <c:v>1579.75000000001</c:v>
                </c:pt>
                <c:pt idx="1186">
                  <c:v>1579.74000000001</c:v>
                </c:pt>
                <c:pt idx="1187">
                  <c:v>1579.73000000001</c:v>
                </c:pt>
                <c:pt idx="1188">
                  <c:v>1579.72000000001</c:v>
                </c:pt>
                <c:pt idx="1189">
                  <c:v>1579.71000000001</c:v>
                </c:pt>
                <c:pt idx="1190">
                  <c:v>1579.70000000001</c:v>
                </c:pt>
                <c:pt idx="1191">
                  <c:v>1579.6900000000101</c:v>
                </c:pt>
                <c:pt idx="1192">
                  <c:v>1579.6800000000101</c:v>
                </c:pt>
                <c:pt idx="1193">
                  <c:v>1579.6700000000101</c:v>
                </c:pt>
                <c:pt idx="1194">
                  <c:v>1579.6600000000101</c:v>
                </c:pt>
                <c:pt idx="1195">
                  <c:v>1579.6500000000101</c:v>
                </c:pt>
                <c:pt idx="1196">
                  <c:v>1579.6400000000101</c:v>
                </c:pt>
                <c:pt idx="1197">
                  <c:v>1579.6300000000101</c:v>
                </c:pt>
                <c:pt idx="1198">
                  <c:v>1579.6200000000099</c:v>
                </c:pt>
                <c:pt idx="1199">
                  <c:v>1579.6100000000099</c:v>
                </c:pt>
                <c:pt idx="1200">
                  <c:v>1579.6000000000099</c:v>
                </c:pt>
                <c:pt idx="1201">
                  <c:v>1579.5900000000099</c:v>
                </c:pt>
                <c:pt idx="1202">
                  <c:v>1579.5800000000099</c:v>
                </c:pt>
                <c:pt idx="1203">
                  <c:v>1579.5700000000099</c:v>
                </c:pt>
                <c:pt idx="1204">
                  <c:v>1579.5600000000099</c:v>
                </c:pt>
                <c:pt idx="1205">
                  <c:v>1579.55000000001</c:v>
                </c:pt>
                <c:pt idx="1206">
                  <c:v>1579.54000000001</c:v>
                </c:pt>
                <c:pt idx="1207">
                  <c:v>1579.53000000001</c:v>
                </c:pt>
                <c:pt idx="1208">
                  <c:v>1579.52000000001</c:v>
                </c:pt>
                <c:pt idx="1209">
                  <c:v>1579.51000000001</c:v>
                </c:pt>
                <c:pt idx="1210">
                  <c:v>1579.50000000001</c:v>
                </c:pt>
                <c:pt idx="1211">
                  <c:v>1579.49000000001</c:v>
                </c:pt>
                <c:pt idx="1212">
                  <c:v>1579.48000000001</c:v>
                </c:pt>
                <c:pt idx="1213">
                  <c:v>1579.47000000001</c:v>
                </c:pt>
                <c:pt idx="1214">
                  <c:v>1579.46000000001</c:v>
                </c:pt>
                <c:pt idx="1215">
                  <c:v>1579.45000000001</c:v>
                </c:pt>
                <c:pt idx="1216">
                  <c:v>1579.4400000000101</c:v>
                </c:pt>
                <c:pt idx="1217">
                  <c:v>1579.4300000000101</c:v>
                </c:pt>
                <c:pt idx="1218">
                  <c:v>1579.4200000000101</c:v>
                </c:pt>
                <c:pt idx="1219">
                  <c:v>1579.4100000000101</c:v>
                </c:pt>
                <c:pt idx="1220">
                  <c:v>1579.4000000000101</c:v>
                </c:pt>
                <c:pt idx="1221">
                  <c:v>1579.3900000000101</c:v>
                </c:pt>
                <c:pt idx="1222">
                  <c:v>1579.3800000000101</c:v>
                </c:pt>
                <c:pt idx="1223">
                  <c:v>1579.3700000000099</c:v>
                </c:pt>
                <c:pt idx="1224">
                  <c:v>1579.3600000000099</c:v>
                </c:pt>
                <c:pt idx="1225">
                  <c:v>1579.3500000000099</c:v>
                </c:pt>
                <c:pt idx="1226">
                  <c:v>1579.3400000000099</c:v>
                </c:pt>
                <c:pt idx="1227">
                  <c:v>1579.3300000000099</c:v>
                </c:pt>
                <c:pt idx="1228">
                  <c:v>1579.3200000000099</c:v>
                </c:pt>
                <c:pt idx="1229">
                  <c:v>1579.3100000000099</c:v>
                </c:pt>
                <c:pt idx="1230">
                  <c:v>1579.30000000001</c:v>
                </c:pt>
                <c:pt idx="1231">
                  <c:v>1579.29000000001</c:v>
                </c:pt>
                <c:pt idx="1232">
                  <c:v>1579.28000000001</c:v>
                </c:pt>
                <c:pt idx="1233">
                  <c:v>1579.27000000001</c:v>
                </c:pt>
                <c:pt idx="1234">
                  <c:v>1579.26000000001</c:v>
                </c:pt>
                <c:pt idx="1235">
                  <c:v>1579.25000000001</c:v>
                </c:pt>
                <c:pt idx="1236">
                  <c:v>1579.24000000001</c:v>
                </c:pt>
                <c:pt idx="1237">
                  <c:v>1579.23000000001</c:v>
                </c:pt>
                <c:pt idx="1238">
                  <c:v>1579.22000000001</c:v>
                </c:pt>
                <c:pt idx="1239">
                  <c:v>1579.21000000001</c:v>
                </c:pt>
                <c:pt idx="1240">
                  <c:v>1579.20000000001</c:v>
                </c:pt>
                <c:pt idx="1241">
                  <c:v>1579.1900000000101</c:v>
                </c:pt>
                <c:pt idx="1242">
                  <c:v>1579.1800000000101</c:v>
                </c:pt>
                <c:pt idx="1243">
                  <c:v>1579.1700000000101</c:v>
                </c:pt>
                <c:pt idx="1244">
                  <c:v>1579.1600000000101</c:v>
                </c:pt>
                <c:pt idx="1245">
                  <c:v>1579.1500000000101</c:v>
                </c:pt>
                <c:pt idx="1246">
                  <c:v>1579.1400000000101</c:v>
                </c:pt>
                <c:pt idx="1247">
                  <c:v>1579.1300000000101</c:v>
                </c:pt>
                <c:pt idx="1248">
                  <c:v>1579.1200000000099</c:v>
                </c:pt>
                <c:pt idx="1249">
                  <c:v>1579.1100000000099</c:v>
                </c:pt>
                <c:pt idx="1250">
                  <c:v>1579.1000000000099</c:v>
                </c:pt>
                <c:pt idx="1251">
                  <c:v>1579.0900000000099</c:v>
                </c:pt>
                <c:pt idx="1252">
                  <c:v>1579.0800000000099</c:v>
                </c:pt>
                <c:pt idx="1253">
                  <c:v>1579.0700000000099</c:v>
                </c:pt>
                <c:pt idx="1254">
                  <c:v>1579.0600000000099</c:v>
                </c:pt>
                <c:pt idx="1255">
                  <c:v>1579.05000000001</c:v>
                </c:pt>
                <c:pt idx="1256">
                  <c:v>1579.04000000001</c:v>
                </c:pt>
                <c:pt idx="1257">
                  <c:v>1579.03000000001</c:v>
                </c:pt>
                <c:pt idx="1258">
                  <c:v>1579.02000000001</c:v>
                </c:pt>
                <c:pt idx="1259">
                  <c:v>1579.01000000001</c:v>
                </c:pt>
                <c:pt idx="1260">
                  <c:v>1579.00000000001</c:v>
                </c:pt>
                <c:pt idx="1261">
                  <c:v>1578.99000000001</c:v>
                </c:pt>
                <c:pt idx="1262">
                  <c:v>1578.98000000001</c:v>
                </c:pt>
                <c:pt idx="1263">
                  <c:v>1578.97000000001</c:v>
                </c:pt>
                <c:pt idx="1264">
                  <c:v>1578.96000000001</c:v>
                </c:pt>
                <c:pt idx="1265">
                  <c:v>1578.95000000001</c:v>
                </c:pt>
                <c:pt idx="1266">
                  <c:v>1578.9400000000101</c:v>
                </c:pt>
                <c:pt idx="1267">
                  <c:v>1578.9300000000101</c:v>
                </c:pt>
                <c:pt idx="1268">
                  <c:v>1578.9200000000101</c:v>
                </c:pt>
                <c:pt idx="1269">
                  <c:v>1578.9100000000101</c:v>
                </c:pt>
                <c:pt idx="1270">
                  <c:v>1578.9000000000101</c:v>
                </c:pt>
                <c:pt idx="1271">
                  <c:v>1578.8900000000101</c:v>
                </c:pt>
                <c:pt idx="1272">
                  <c:v>1578.8800000000101</c:v>
                </c:pt>
                <c:pt idx="1273">
                  <c:v>1578.8700000000099</c:v>
                </c:pt>
                <c:pt idx="1274">
                  <c:v>1578.8600000000099</c:v>
                </c:pt>
                <c:pt idx="1275">
                  <c:v>1578.8500000000099</c:v>
                </c:pt>
                <c:pt idx="1276">
                  <c:v>1578.8400000000099</c:v>
                </c:pt>
                <c:pt idx="1277">
                  <c:v>1578.8300000000099</c:v>
                </c:pt>
                <c:pt idx="1278">
                  <c:v>1578.8200000000099</c:v>
                </c:pt>
                <c:pt idx="1279">
                  <c:v>1578.8100000000099</c:v>
                </c:pt>
                <c:pt idx="1280">
                  <c:v>1578.80000000001</c:v>
                </c:pt>
                <c:pt idx="1281">
                  <c:v>1578.79000000001</c:v>
                </c:pt>
                <c:pt idx="1282">
                  <c:v>1578.78000000001</c:v>
                </c:pt>
                <c:pt idx="1283">
                  <c:v>1578.77000000001</c:v>
                </c:pt>
                <c:pt idx="1284">
                  <c:v>1578.76000000001</c:v>
                </c:pt>
                <c:pt idx="1285">
                  <c:v>1578.75000000001</c:v>
                </c:pt>
                <c:pt idx="1286">
                  <c:v>1578.74000000001</c:v>
                </c:pt>
                <c:pt idx="1287">
                  <c:v>1578.73000000001</c:v>
                </c:pt>
                <c:pt idx="1288">
                  <c:v>1578.72000000001</c:v>
                </c:pt>
                <c:pt idx="1289">
                  <c:v>1578.71000000001</c:v>
                </c:pt>
                <c:pt idx="1290">
                  <c:v>1578.70000000001</c:v>
                </c:pt>
                <c:pt idx="1291">
                  <c:v>1578.6900000000101</c:v>
                </c:pt>
                <c:pt idx="1292">
                  <c:v>1578.6800000000101</c:v>
                </c:pt>
                <c:pt idx="1293">
                  <c:v>1578.6700000000101</c:v>
                </c:pt>
                <c:pt idx="1294">
                  <c:v>1578.6600000000101</c:v>
                </c:pt>
                <c:pt idx="1295">
                  <c:v>1578.6500000000101</c:v>
                </c:pt>
                <c:pt idx="1296">
                  <c:v>1578.6400000000101</c:v>
                </c:pt>
                <c:pt idx="1297">
                  <c:v>1578.6300000000101</c:v>
                </c:pt>
                <c:pt idx="1298">
                  <c:v>1578.6200000000099</c:v>
                </c:pt>
                <c:pt idx="1299">
                  <c:v>1578.6100000000099</c:v>
                </c:pt>
                <c:pt idx="1300">
                  <c:v>1578.6000000000099</c:v>
                </c:pt>
                <c:pt idx="1301">
                  <c:v>1578.5900000000099</c:v>
                </c:pt>
                <c:pt idx="1302">
                  <c:v>1578.5800000000099</c:v>
                </c:pt>
                <c:pt idx="1303">
                  <c:v>1578.5700000000099</c:v>
                </c:pt>
                <c:pt idx="1304">
                  <c:v>1578.5600000000099</c:v>
                </c:pt>
                <c:pt idx="1305">
                  <c:v>1578.55000000001</c:v>
                </c:pt>
                <c:pt idx="1306">
                  <c:v>1578.54000000001</c:v>
                </c:pt>
                <c:pt idx="1307">
                  <c:v>1578.53000000001</c:v>
                </c:pt>
                <c:pt idx="1308">
                  <c:v>1578.52000000001</c:v>
                </c:pt>
                <c:pt idx="1309">
                  <c:v>1578.51000000001</c:v>
                </c:pt>
                <c:pt idx="1310">
                  <c:v>1578.50000000001</c:v>
                </c:pt>
                <c:pt idx="1311">
                  <c:v>1578.49000000001</c:v>
                </c:pt>
                <c:pt idx="1312">
                  <c:v>1578.48000000001</c:v>
                </c:pt>
                <c:pt idx="1313">
                  <c:v>1578.47000000001</c:v>
                </c:pt>
                <c:pt idx="1314">
                  <c:v>1578.46000000001</c:v>
                </c:pt>
                <c:pt idx="1315">
                  <c:v>1578.45000000001</c:v>
                </c:pt>
                <c:pt idx="1316">
                  <c:v>1578.4400000000101</c:v>
                </c:pt>
                <c:pt idx="1317">
                  <c:v>1578.4300000000101</c:v>
                </c:pt>
                <c:pt idx="1318">
                  <c:v>1578.4200000000101</c:v>
                </c:pt>
                <c:pt idx="1319">
                  <c:v>1578.4100000000101</c:v>
                </c:pt>
                <c:pt idx="1320">
                  <c:v>1578.4000000000101</c:v>
                </c:pt>
                <c:pt idx="1321">
                  <c:v>1578.3900000000101</c:v>
                </c:pt>
                <c:pt idx="1322">
                  <c:v>1578.3800000000101</c:v>
                </c:pt>
                <c:pt idx="1323">
                  <c:v>1578.3700000000099</c:v>
                </c:pt>
                <c:pt idx="1324">
                  <c:v>1578.3600000000099</c:v>
                </c:pt>
                <c:pt idx="1325">
                  <c:v>1578.3500000000099</c:v>
                </c:pt>
                <c:pt idx="1326">
                  <c:v>1578.3400000000099</c:v>
                </c:pt>
                <c:pt idx="1327">
                  <c:v>1578.3300000000099</c:v>
                </c:pt>
                <c:pt idx="1328">
                  <c:v>1578.3200000000099</c:v>
                </c:pt>
                <c:pt idx="1329">
                  <c:v>1578.3100000000099</c:v>
                </c:pt>
                <c:pt idx="1330">
                  <c:v>1578.30000000001</c:v>
                </c:pt>
                <c:pt idx="1331">
                  <c:v>1578.29000000001</c:v>
                </c:pt>
                <c:pt idx="1332">
                  <c:v>1578.28000000001</c:v>
                </c:pt>
                <c:pt idx="1333">
                  <c:v>1578.27000000001</c:v>
                </c:pt>
                <c:pt idx="1334">
                  <c:v>1578.26000000001</c:v>
                </c:pt>
                <c:pt idx="1335">
                  <c:v>1578.25000000001</c:v>
                </c:pt>
                <c:pt idx="1336">
                  <c:v>1578.24000000001</c:v>
                </c:pt>
                <c:pt idx="1337">
                  <c:v>1578.23000000001</c:v>
                </c:pt>
                <c:pt idx="1338">
                  <c:v>1578.22000000001</c:v>
                </c:pt>
                <c:pt idx="1339">
                  <c:v>1578.21000000001</c:v>
                </c:pt>
                <c:pt idx="1340">
                  <c:v>1578.20000000001</c:v>
                </c:pt>
                <c:pt idx="1341">
                  <c:v>1578.1900000000101</c:v>
                </c:pt>
                <c:pt idx="1342">
                  <c:v>1578.1800000000101</c:v>
                </c:pt>
                <c:pt idx="1343">
                  <c:v>1578.1700000000101</c:v>
                </c:pt>
                <c:pt idx="1344">
                  <c:v>1578.1600000000101</c:v>
                </c:pt>
                <c:pt idx="1345">
                  <c:v>1578.1500000000101</c:v>
                </c:pt>
                <c:pt idx="1346">
                  <c:v>1578.1400000000101</c:v>
                </c:pt>
                <c:pt idx="1347">
                  <c:v>1578.1300000000101</c:v>
                </c:pt>
                <c:pt idx="1348">
                  <c:v>1578.1200000000099</c:v>
                </c:pt>
                <c:pt idx="1349">
                  <c:v>1578.1100000000099</c:v>
                </c:pt>
                <c:pt idx="1350">
                  <c:v>1578.1000000000099</c:v>
                </c:pt>
                <c:pt idx="1351">
                  <c:v>1578.0900000000099</c:v>
                </c:pt>
                <c:pt idx="1352">
                  <c:v>1578.0800000000099</c:v>
                </c:pt>
                <c:pt idx="1353">
                  <c:v>1578.0700000000099</c:v>
                </c:pt>
                <c:pt idx="1354">
                  <c:v>1578.0600000000099</c:v>
                </c:pt>
                <c:pt idx="1355">
                  <c:v>1578.05000000001</c:v>
                </c:pt>
                <c:pt idx="1356">
                  <c:v>1578.04000000001</c:v>
                </c:pt>
                <c:pt idx="1357">
                  <c:v>1578.03000000001</c:v>
                </c:pt>
                <c:pt idx="1358">
                  <c:v>1578.02000000001</c:v>
                </c:pt>
                <c:pt idx="1359">
                  <c:v>1578.01000000001</c:v>
                </c:pt>
                <c:pt idx="1360">
                  <c:v>1578.00000000001</c:v>
                </c:pt>
                <c:pt idx="1361">
                  <c:v>1577.99000000001</c:v>
                </c:pt>
                <c:pt idx="1362">
                  <c:v>1577.98000000001</c:v>
                </c:pt>
                <c:pt idx="1363">
                  <c:v>1577.97000000001</c:v>
                </c:pt>
                <c:pt idx="1364">
                  <c:v>1577.96000000001</c:v>
                </c:pt>
                <c:pt idx="1365">
                  <c:v>1577.95000000001</c:v>
                </c:pt>
                <c:pt idx="1366">
                  <c:v>1577.9400000000101</c:v>
                </c:pt>
                <c:pt idx="1367">
                  <c:v>1577.9300000000101</c:v>
                </c:pt>
                <c:pt idx="1368">
                  <c:v>1577.9200000000101</c:v>
                </c:pt>
                <c:pt idx="1369">
                  <c:v>1577.9100000000101</c:v>
                </c:pt>
                <c:pt idx="1370">
                  <c:v>1577.9000000000101</c:v>
                </c:pt>
                <c:pt idx="1371">
                  <c:v>1577.8900000000101</c:v>
                </c:pt>
                <c:pt idx="1372">
                  <c:v>1577.8800000000101</c:v>
                </c:pt>
                <c:pt idx="1373">
                  <c:v>1577.8700000000099</c:v>
                </c:pt>
                <c:pt idx="1374">
                  <c:v>1577.8600000000099</c:v>
                </c:pt>
                <c:pt idx="1375">
                  <c:v>1577.8500000000099</c:v>
                </c:pt>
                <c:pt idx="1376">
                  <c:v>1577.8400000000099</c:v>
                </c:pt>
                <c:pt idx="1377">
                  <c:v>1577.8300000000099</c:v>
                </c:pt>
                <c:pt idx="1378">
                  <c:v>1577.8200000000099</c:v>
                </c:pt>
                <c:pt idx="1379">
                  <c:v>1577.8100000000099</c:v>
                </c:pt>
                <c:pt idx="1380">
                  <c:v>1577.80000000001</c:v>
                </c:pt>
                <c:pt idx="1381">
                  <c:v>1577.79000000001</c:v>
                </c:pt>
                <c:pt idx="1382">
                  <c:v>1577.78000000001</c:v>
                </c:pt>
                <c:pt idx="1383">
                  <c:v>1577.77000000001</c:v>
                </c:pt>
                <c:pt idx="1384">
                  <c:v>1577.76000000001</c:v>
                </c:pt>
                <c:pt idx="1385">
                  <c:v>1577.75000000001</c:v>
                </c:pt>
                <c:pt idx="1386">
                  <c:v>1577.74000000001</c:v>
                </c:pt>
                <c:pt idx="1387">
                  <c:v>1577.73000000001</c:v>
                </c:pt>
                <c:pt idx="1388">
                  <c:v>1577.72000000001</c:v>
                </c:pt>
                <c:pt idx="1389">
                  <c:v>1577.71000000001</c:v>
                </c:pt>
                <c:pt idx="1390">
                  <c:v>1577.70000000001</c:v>
                </c:pt>
                <c:pt idx="1391">
                  <c:v>1577.6900000000101</c:v>
                </c:pt>
                <c:pt idx="1392">
                  <c:v>1577.6800000000101</c:v>
                </c:pt>
                <c:pt idx="1393">
                  <c:v>1577.6700000000101</c:v>
                </c:pt>
                <c:pt idx="1394">
                  <c:v>1577.6600000000101</c:v>
                </c:pt>
                <c:pt idx="1395">
                  <c:v>1577.6500000000101</c:v>
                </c:pt>
                <c:pt idx="1396">
                  <c:v>1577.6400000000101</c:v>
                </c:pt>
                <c:pt idx="1397">
                  <c:v>1577.6300000000101</c:v>
                </c:pt>
                <c:pt idx="1398">
                  <c:v>1577.6200000000099</c:v>
                </c:pt>
                <c:pt idx="1399">
                  <c:v>1577.6100000000099</c:v>
                </c:pt>
                <c:pt idx="1400">
                  <c:v>1577.6000000000099</c:v>
                </c:pt>
                <c:pt idx="1401">
                  <c:v>1577.5900000000099</c:v>
                </c:pt>
                <c:pt idx="1402">
                  <c:v>1577.5800000000099</c:v>
                </c:pt>
                <c:pt idx="1403">
                  <c:v>1577.5700000000099</c:v>
                </c:pt>
                <c:pt idx="1404">
                  <c:v>1577.5600000000099</c:v>
                </c:pt>
                <c:pt idx="1405">
                  <c:v>1577.55000000001</c:v>
                </c:pt>
                <c:pt idx="1406">
                  <c:v>1577.54000000001</c:v>
                </c:pt>
                <c:pt idx="1407">
                  <c:v>1577.53000000001</c:v>
                </c:pt>
                <c:pt idx="1408">
                  <c:v>1577.52000000001</c:v>
                </c:pt>
                <c:pt idx="1409">
                  <c:v>1577.51000000001</c:v>
                </c:pt>
                <c:pt idx="1410">
                  <c:v>1577.50000000001</c:v>
                </c:pt>
                <c:pt idx="1411">
                  <c:v>1577.49000000001</c:v>
                </c:pt>
                <c:pt idx="1412">
                  <c:v>1577.48000000001</c:v>
                </c:pt>
                <c:pt idx="1413">
                  <c:v>1577.47000000001</c:v>
                </c:pt>
                <c:pt idx="1414">
                  <c:v>1577.46000000001</c:v>
                </c:pt>
                <c:pt idx="1415">
                  <c:v>1577.45000000001</c:v>
                </c:pt>
                <c:pt idx="1416">
                  <c:v>1577.4400000000101</c:v>
                </c:pt>
                <c:pt idx="1417">
                  <c:v>1577.4300000000101</c:v>
                </c:pt>
                <c:pt idx="1418">
                  <c:v>1577.4200000000101</c:v>
                </c:pt>
                <c:pt idx="1419">
                  <c:v>1577.4100000000101</c:v>
                </c:pt>
                <c:pt idx="1420">
                  <c:v>1577.4000000000101</c:v>
                </c:pt>
                <c:pt idx="1421">
                  <c:v>1577.3900000000101</c:v>
                </c:pt>
                <c:pt idx="1422">
                  <c:v>1577.3800000000101</c:v>
                </c:pt>
                <c:pt idx="1423">
                  <c:v>1577.3700000000099</c:v>
                </c:pt>
                <c:pt idx="1424">
                  <c:v>1577.3600000000099</c:v>
                </c:pt>
                <c:pt idx="1425">
                  <c:v>1577.3500000000099</c:v>
                </c:pt>
                <c:pt idx="1426">
                  <c:v>1577.3400000000099</c:v>
                </c:pt>
                <c:pt idx="1427">
                  <c:v>1577.3300000000099</c:v>
                </c:pt>
                <c:pt idx="1428">
                  <c:v>1577.3200000000099</c:v>
                </c:pt>
                <c:pt idx="1429">
                  <c:v>1577.3100000000099</c:v>
                </c:pt>
                <c:pt idx="1430">
                  <c:v>1577.30000000001</c:v>
                </c:pt>
                <c:pt idx="1431">
                  <c:v>1577.29000000001</c:v>
                </c:pt>
                <c:pt idx="1432">
                  <c:v>1577.28000000001</c:v>
                </c:pt>
                <c:pt idx="1433">
                  <c:v>1577.27000000001</c:v>
                </c:pt>
                <c:pt idx="1434">
                  <c:v>1577.26000000001</c:v>
                </c:pt>
                <c:pt idx="1435">
                  <c:v>1577.25000000001</c:v>
                </c:pt>
                <c:pt idx="1436">
                  <c:v>1577.24000000001</c:v>
                </c:pt>
                <c:pt idx="1437">
                  <c:v>1577.23000000001</c:v>
                </c:pt>
                <c:pt idx="1438">
                  <c:v>1577.22000000001</c:v>
                </c:pt>
                <c:pt idx="1439">
                  <c:v>1577.21000000001</c:v>
                </c:pt>
                <c:pt idx="1440">
                  <c:v>1577.20000000001</c:v>
                </c:pt>
                <c:pt idx="1441">
                  <c:v>1577.1900000000101</c:v>
                </c:pt>
                <c:pt idx="1442">
                  <c:v>1577.1800000000101</c:v>
                </c:pt>
                <c:pt idx="1443">
                  <c:v>1577.1700000000101</c:v>
                </c:pt>
                <c:pt idx="1444">
                  <c:v>1577.1600000000101</c:v>
                </c:pt>
                <c:pt idx="1445">
                  <c:v>1577.1500000000101</c:v>
                </c:pt>
                <c:pt idx="1446">
                  <c:v>1577.1400000000101</c:v>
                </c:pt>
                <c:pt idx="1447">
                  <c:v>1577.1300000000101</c:v>
                </c:pt>
                <c:pt idx="1448">
                  <c:v>1577.1200000000099</c:v>
                </c:pt>
                <c:pt idx="1449">
                  <c:v>1577.1100000000099</c:v>
                </c:pt>
                <c:pt idx="1450">
                  <c:v>1577.1000000000099</c:v>
                </c:pt>
                <c:pt idx="1451">
                  <c:v>1577.0900000000099</c:v>
                </c:pt>
                <c:pt idx="1452">
                  <c:v>1577.0800000000099</c:v>
                </c:pt>
                <c:pt idx="1453">
                  <c:v>1577.0700000000099</c:v>
                </c:pt>
                <c:pt idx="1454">
                  <c:v>1577.0600000000099</c:v>
                </c:pt>
                <c:pt idx="1455">
                  <c:v>1577.05000000001</c:v>
                </c:pt>
                <c:pt idx="1456">
                  <c:v>1577.04000000001</c:v>
                </c:pt>
                <c:pt idx="1457">
                  <c:v>1577.03000000001</c:v>
                </c:pt>
                <c:pt idx="1458">
                  <c:v>1577.02000000001</c:v>
                </c:pt>
                <c:pt idx="1459">
                  <c:v>1577.01000000001</c:v>
                </c:pt>
                <c:pt idx="1460">
                  <c:v>1577.00000000001</c:v>
                </c:pt>
                <c:pt idx="1461">
                  <c:v>1576.99000000001</c:v>
                </c:pt>
                <c:pt idx="1462">
                  <c:v>1576.98000000001</c:v>
                </c:pt>
                <c:pt idx="1463">
                  <c:v>1576.97000000001</c:v>
                </c:pt>
                <c:pt idx="1464">
                  <c:v>1576.96000000001</c:v>
                </c:pt>
                <c:pt idx="1465">
                  <c:v>1576.95000000001</c:v>
                </c:pt>
                <c:pt idx="1466">
                  <c:v>1576.9400000000101</c:v>
                </c:pt>
                <c:pt idx="1467">
                  <c:v>1576.9300000000101</c:v>
                </c:pt>
                <c:pt idx="1468">
                  <c:v>1576.9200000000101</c:v>
                </c:pt>
                <c:pt idx="1469">
                  <c:v>1576.9100000000101</c:v>
                </c:pt>
                <c:pt idx="1470">
                  <c:v>1576.9000000000101</c:v>
                </c:pt>
                <c:pt idx="1471">
                  <c:v>1576.8900000000101</c:v>
                </c:pt>
                <c:pt idx="1472">
                  <c:v>1576.8800000000101</c:v>
                </c:pt>
                <c:pt idx="1473">
                  <c:v>1576.8700000000099</c:v>
                </c:pt>
                <c:pt idx="1474">
                  <c:v>1576.8600000000099</c:v>
                </c:pt>
                <c:pt idx="1475">
                  <c:v>1576.8500000000099</c:v>
                </c:pt>
                <c:pt idx="1476">
                  <c:v>1576.8400000000099</c:v>
                </c:pt>
                <c:pt idx="1477">
                  <c:v>1576.8300000000099</c:v>
                </c:pt>
                <c:pt idx="1478">
                  <c:v>1576.8200000000099</c:v>
                </c:pt>
                <c:pt idx="1479">
                  <c:v>1576.8100000000099</c:v>
                </c:pt>
                <c:pt idx="1480">
                  <c:v>1576.80000000001</c:v>
                </c:pt>
                <c:pt idx="1481">
                  <c:v>1576.79000000001</c:v>
                </c:pt>
                <c:pt idx="1482">
                  <c:v>1576.78000000001</c:v>
                </c:pt>
                <c:pt idx="1483">
                  <c:v>1576.77000000001</c:v>
                </c:pt>
                <c:pt idx="1484">
                  <c:v>1576.76000000001</c:v>
                </c:pt>
                <c:pt idx="1485">
                  <c:v>1576.75000000001</c:v>
                </c:pt>
                <c:pt idx="1486">
                  <c:v>1576.74000000001</c:v>
                </c:pt>
                <c:pt idx="1487">
                  <c:v>1576.73000000001</c:v>
                </c:pt>
                <c:pt idx="1488">
                  <c:v>1576.72000000001</c:v>
                </c:pt>
                <c:pt idx="1489">
                  <c:v>1576.71000000001</c:v>
                </c:pt>
                <c:pt idx="1490">
                  <c:v>1576.70000000001</c:v>
                </c:pt>
                <c:pt idx="1491">
                  <c:v>1576.6900000000101</c:v>
                </c:pt>
                <c:pt idx="1492">
                  <c:v>1576.6800000000101</c:v>
                </c:pt>
                <c:pt idx="1493">
                  <c:v>1576.6700000000101</c:v>
                </c:pt>
                <c:pt idx="1494">
                  <c:v>1576.6600000000101</c:v>
                </c:pt>
                <c:pt idx="1495">
                  <c:v>1576.6500000000101</c:v>
                </c:pt>
                <c:pt idx="1496">
                  <c:v>1576.6400000000101</c:v>
                </c:pt>
                <c:pt idx="1497">
                  <c:v>1576.6300000000101</c:v>
                </c:pt>
                <c:pt idx="1498">
                  <c:v>1576.6200000000099</c:v>
                </c:pt>
                <c:pt idx="1499">
                  <c:v>1576.6100000000099</c:v>
                </c:pt>
                <c:pt idx="1500">
                  <c:v>1576.6000000000099</c:v>
                </c:pt>
                <c:pt idx="1501">
                  <c:v>1576.5900000000099</c:v>
                </c:pt>
                <c:pt idx="1502">
                  <c:v>1576.5800000000099</c:v>
                </c:pt>
                <c:pt idx="1503">
                  <c:v>1576.5700000000099</c:v>
                </c:pt>
                <c:pt idx="1504">
                  <c:v>1576.5600000000099</c:v>
                </c:pt>
                <c:pt idx="1505">
                  <c:v>1576.55000000001</c:v>
                </c:pt>
                <c:pt idx="1506">
                  <c:v>1576.54000000001</c:v>
                </c:pt>
                <c:pt idx="1507">
                  <c:v>1576.53000000001</c:v>
                </c:pt>
                <c:pt idx="1508">
                  <c:v>1576.52000000001</c:v>
                </c:pt>
                <c:pt idx="1509">
                  <c:v>1576.51000000001</c:v>
                </c:pt>
                <c:pt idx="1510">
                  <c:v>1576.50000000001</c:v>
                </c:pt>
                <c:pt idx="1511">
                  <c:v>1576.49000000001</c:v>
                </c:pt>
                <c:pt idx="1512">
                  <c:v>1576.48000000001</c:v>
                </c:pt>
                <c:pt idx="1513">
                  <c:v>1576.47000000001</c:v>
                </c:pt>
                <c:pt idx="1514">
                  <c:v>1576.46000000001</c:v>
                </c:pt>
                <c:pt idx="1515">
                  <c:v>1576.45000000001</c:v>
                </c:pt>
                <c:pt idx="1516">
                  <c:v>1576.4400000000101</c:v>
                </c:pt>
                <c:pt idx="1517">
                  <c:v>1576.4300000000101</c:v>
                </c:pt>
                <c:pt idx="1518">
                  <c:v>1576.4200000000101</c:v>
                </c:pt>
                <c:pt idx="1519">
                  <c:v>1576.4100000000101</c:v>
                </c:pt>
                <c:pt idx="1520">
                  <c:v>1576.4000000000101</c:v>
                </c:pt>
                <c:pt idx="1521">
                  <c:v>1576.3900000000101</c:v>
                </c:pt>
                <c:pt idx="1522">
                  <c:v>1576.3800000000101</c:v>
                </c:pt>
                <c:pt idx="1523">
                  <c:v>1576.3700000000099</c:v>
                </c:pt>
                <c:pt idx="1524">
                  <c:v>1576.3600000000099</c:v>
                </c:pt>
                <c:pt idx="1525">
                  <c:v>1576.3500000000099</c:v>
                </c:pt>
                <c:pt idx="1526">
                  <c:v>1576.3400000000099</c:v>
                </c:pt>
                <c:pt idx="1527">
                  <c:v>1576.3300000000099</c:v>
                </c:pt>
                <c:pt idx="1528">
                  <c:v>1576.3200000000099</c:v>
                </c:pt>
                <c:pt idx="1529">
                  <c:v>1576.3100000000099</c:v>
                </c:pt>
                <c:pt idx="1530">
                  <c:v>1576.30000000001</c:v>
                </c:pt>
                <c:pt idx="1531">
                  <c:v>1576.29000000001</c:v>
                </c:pt>
                <c:pt idx="1532">
                  <c:v>1576.28000000001</c:v>
                </c:pt>
                <c:pt idx="1533">
                  <c:v>1576.27000000001</c:v>
                </c:pt>
                <c:pt idx="1534">
                  <c:v>1576.26000000001</c:v>
                </c:pt>
                <c:pt idx="1535">
                  <c:v>1576.25000000001</c:v>
                </c:pt>
                <c:pt idx="1536">
                  <c:v>1576.24000000001</c:v>
                </c:pt>
                <c:pt idx="1537">
                  <c:v>1576.23000000001</c:v>
                </c:pt>
                <c:pt idx="1538">
                  <c:v>1576.22000000001</c:v>
                </c:pt>
                <c:pt idx="1539">
                  <c:v>1576.21000000001</c:v>
                </c:pt>
                <c:pt idx="1540">
                  <c:v>1576.20000000001</c:v>
                </c:pt>
                <c:pt idx="1541">
                  <c:v>1576.1900000000101</c:v>
                </c:pt>
                <c:pt idx="1542">
                  <c:v>1576.1800000000101</c:v>
                </c:pt>
                <c:pt idx="1543">
                  <c:v>1576.1700000000101</c:v>
                </c:pt>
                <c:pt idx="1544">
                  <c:v>1576.1600000000101</c:v>
                </c:pt>
                <c:pt idx="1545">
                  <c:v>1576.1500000000101</c:v>
                </c:pt>
                <c:pt idx="1546">
                  <c:v>1576.1400000000101</c:v>
                </c:pt>
                <c:pt idx="1547">
                  <c:v>1576.1300000000101</c:v>
                </c:pt>
                <c:pt idx="1548">
                  <c:v>1576.1200000000099</c:v>
                </c:pt>
                <c:pt idx="1549">
                  <c:v>1576.1100000000099</c:v>
                </c:pt>
                <c:pt idx="1550">
                  <c:v>1576.1000000000099</c:v>
                </c:pt>
                <c:pt idx="1551">
                  <c:v>1576.0900000000099</c:v>
                </c:pt>
                <c:pt idx="1552">
                  <c:v>1576.0800000000099</c:v>
                </c:pt>
                <c:pt idx="1553">
                  <c:v>1576.0700000000099</c:v>
                </c:pt>
                <c:pt idx="1554">
                  <c:v>1576.0600000000099</c:v>
                </c:pt>
                <c:pt idx="1555">
                  <c:v>1576.05000000001</c:v>
                </c:pt>
                <c:pt idx="1556">
                  <c:v>1576.04000000001</c:v>
                </c:pt>
                <c:pt idx="1557">
                  <c:v>1576.03000000001</c:v>
                </c:pt>
                <c:pt idx="1558">
                  <c:v>1576.02000000001</c:v>
                </c:pt>
                <c:pt idx="1559">
                  <c:v>1576.01000000001</c:v>
                </c:pt>
                <c:pt idx="1560">
                  <c:v>1576.00000000001</c:v>
                </c:pt>
                <c:pt idx="1561">
                  <c:v>1575.99000000001</c:v>
                </c:pt>
                <c:pt idx="1562">
                  <c:v>1575.98000000001</c:v>
                </c:pt>
                <c:pt idx="1563">
                  <c:v>1575.97000000001</c:v>
                </c:pt>
                <c:pt idx="1564">
                  <c:v>1575.96000000001</c:v>
                </c:pt>
                <c:pt idx="1565">
                  <c:v>1575.95000000001</c:v>
                </c:pt>
                <c:pt idx="1566">
                  <c:v>1575.9400000000101</c:v>
                </c:pt>
                <c:pt idx="1567">
                  <c:v>1575.9300000000101</c:v>
                </c:pt>
                <c:pt idx="1568">
                  <c:v>1575.9200000000101</c:v>
                </c:pt>
                <c:pt idx="1569">
                  <c:v>1575.9100000000101</c:v>
                </c:pt>
                <c:pt idx="1570">
                  <c:v>1575.9000000000101</c:v>
                </c:pt>
                <c:pt idx="1571">
                  <c:v>1575.8900000000101</c:v>
                </c:pt>
                <c:pt idx="1572">
                  <c:v>1575.8800000000101</c:v>
                </c:pt>
                <c:pt idx="1573">
                  <c:v>1575.8700000000099</c:v>
                </c:pt>
                <c:pt idx="1574">
                  <c:v>1575.8600000000099</c:v>
                </c:pt>
                <c:pt idx="1575">
                  <c:v>1575.8500000000099</c:v>
                </c:pt>
                <c:pt idx="1576">
                  <c:v>1575.8400000000099</c:v>
                </c:pt>
                <c:pt idx="1577">
                  <c:v>1575.8300000000099</c:v>
                </c:pt>
                <c:pt idx="1578">
                  <c:v>1575.8200000000099</c:v>
                </c:pt>
                <c:pt idx="1579">
                  <c:v>1575.8100000000099</c:v>
                </c:pt>
                <c:pt idx="1580">
                  <c:v>1575.80000000001</c:v>
                </c:pt>
                <c:pt idx="1581">
                  <c:v>1575.79000000001</c:v>
                </c:pt>
                <c:pt idx="1582">
                  <c:v>1575.78000000001</c:v>
                </c:pt>
                <c:pt idx="1583">
                  <c:v>1575.77000000001</c:v>
                </c:pt>
                <c:pt idx="1584">
                  <c:v>1575.76000000001</c:v>
                </c:pt>
                <c:pt idx="1585">
                  <c:v>1575.75000000001</c:v>
                </c:pt>
                <c:pt idx="1586">
                  <c:v>1575.74000000001</c:v>
                </c:pt>
                <c:pt idx="1587">
                  <c:v>1575.73000000001</c:v>
                </c:pt>
                <c:pt idx="1588">
                  <c:v>1575.72000000001</c:v>
                </c:pt>
                <c:pt idx="1589">
                  <c:v>1575.71000000001</c:v>
                </c:pt>
                <c:pt idx="1590">
                  <c:v>1575.70000000001</c:v>
                </c:pt>
                <c:pt idx="1591">
                  <c:v>1575.6900000000101</c:v>
                </c:pt>
                <c:pt idx="1592">
                  <c:v>1575.6800000000101</c:v>
                </c:pt>
                <c:pt idx="1593">
                  <c:v>1575.6700000000101</c:v>
                </c:pt>
                <c:pt idx="1594">
                  <c:v>1575.6600000000101</c:v>
                </c:pt>
                <c:pt idx="1595">
                  <c:v>1575.6500000000101</c:v>
                </c:pt>
                <c:pt idx="1596">
                  <c:v>1575.6400000000101</c:v>
                </c:pt>
                <c:pt idx="1597">
                  <c:v>1575.6300000000101</c:v>
                </c:pt>
                <c:pt idx="1598">
                  <c:v>1575.6200000000099</c:v>
                </c:pt>
                <c:pt idx="1599">
                  <c:v>1575.6100000000099</c:v>
                </c:pt>
                <c:pt idx="1600">
                  <c:v>1575.6000000000099</c:v>
                </c:pt>
                <c:pt idx="1601">
                  <c:v>1575.5900000000099</c:v>
                </c:pt>
                <c:pt idx="1602">
                  <c:v>1575.5800000000099</c:v>
                </c:pt>
                <c:pt idx="1603">
                  <c:v>1575.5700000000099</c:v>
                </c:pt>
                <c:pt idx="1604">
                  <c:v>1575.5600000000099</c:v>
                </c:pt>
                <c:pt idx="1605">
                  <c:v>1575.55000000001</c:v>
                </c:pt>
                <c:pt idx="1606">
                  <c:v>1575.54000000001</c:v>
                </c:pt>
                <c:pt idx="1607">
                  <c:v>1575.53000000001</c:v>
                </c:pt>
                <c:pt idx="1608">
                  <c:v>1575.52000000001</c:v>
                </c:pt>
                <c:pt idx="1609">
                  <c:v>1575.51000000001</c:v>
                </c:pt>
                <c:pt idx="1610">
                  <c:v>1575.50000000001</c:v>
                </c:pt>
                <c:pt idx="1611">
                  <c:v>1575.49000000001</c:v>
                </c:pt>
                <c:pt idx="1612">
                  <c:v>1575.48000000001</c:v>
                </c:pt>
                <c:pt idx="1613">
                  <c:v>1575.47000000001</c:v>
                </c:pt>
                <c:pt idx="1614">
                  <c:v>1575.46000000001</c:v>
                </c:pt>
                <c:pt idx="1615">
                  <c:v>1575.45000000001</c:v>
                </c:pt>
                <c:pt idx="1616">
                  <c:v>1575.4400000000101</c:v>
                </c:pt>
                <c:pt idx="1617">
                  <c:v>1575.4300000000101</c:v>
                </c:pt>
                <c:pt idx="1618">
                  <c:v>1575.4200000000101</c:v>
                </c:pt>
                <c:pt idx="1619">
                  <c:v>1575.4100000000101</c:v>
                </c:pt>
                <c:pt idx="1620">
                  <c:v>1575.4000000000101</c:v>
                </c:pt>
                <c:pt idx="1621">
                  <c:v>1575.3900000000101</c:v>
                </c:pt>
                <c:pt idx="1622">
                  <c:v>1575.3800000000101</c:v>
                </c:pt>
                <c:pt idx="1623">
                  <c:v>1575.3700000000099</c:v>
                </c:pt>
                <c:pt idx="1624">
                  <c:v>1575.3600000000099</c:v>
                </c:pt>
                <c:pt idx="1625">
                  <c:v>1575.3500000000099</c:v>
                </c:pt>
                <c:pt idx="1626">
                  <c:v>1575.3400000000099</c:v>
                </c:pt>
                <c:pt idx="1627">
                  <c:v>1575.3300000000099</c:v>
                </c:pt>
                <c:pt idx="1628">
                  <c:v>1575.3200000000099</c:v>
                </c:pt>
                <c:pt idx="1629">
                  <c:v>1575.3100000000099</c:v>
                </c:pt>
                <c:pt idx="1630">
                  <c:v>1575.30000000001</c:v>
                </c:pt>
                <c:pt idx="1631">
                  <c:v>1575.29000000001</c:v>
                </c:pt>
                <c:pt idx="1632">
                  <c:v>1575.28000000001</c:v>
                </c:pt>
                <c:pt idx="1633">
                  <c:v>1575.27000000001</c:v>
                </c:pt>
                <c:pt idx="1634">
                  <c:v>1575.26000000001</c:v>
                </c:pt>
                <c:pt idx="1635">
                  <c:v>1575.25000000001</c:v>
                </c:pt>
                <c:pt idx="1636">
                  <c:v>1575.24000000001</c:v>
                </c:pt>
                <c:pt idx="1637">
                  <c:v>1575.23000000001</c:v>
                </c:pt>
                <c:pt idx="1638">
                  <c:v>1575.22000000001</c:v>
                </c:pt>
                <c:pt idx="1639">
                  <c:v>1575.21000000001</c:v>
                </c:pt>
                <c:pt idx="1640">
                  <c:v>1575.20000000001</c:v>
                </c:pt>
                <c:pt idx="1641">
                  <c:v>1575.1900000000101</c:v>
                </c:pt>
                <c:pt idx="1642">
                  <c:v>1575.1800000000101</c:v>
                </c:pt>
                <c:pt idx="1643">
                  <c:v>1575.1700000000101</c:v>
                </c:pt>
                <c:pt idx="1644">
                  <c:v>1575.1600000000101</c:v>
                </c:pt>
                <c:pt idx="1645">
                  <c:v>1575.1500000000101</c:v>
                </c:pt>
                <c:pt idx="1646">
                  <c:v>1575.1400000000101</c:v>
                </c:pt>
                <c:pt idx="1647">
                  <c:v>1575.1300000000101</c:v>
                </c:pt>
                <c:pt idx="1648">
                  <c:v>1575.1200000000099</c:v>
                </c:pt>
                <c:pt idx="1649">
                  <c:v>1575.1100000000099</c:v>
                </c:pt>
                <c:pt idx="1650">
                  <c:v>1575.1000000000099</c:v>
                </c:pt>
                <c:pt idx="1651">
                  <c:v>1575.0900000000099</c:v>
                </c:pt>
                <c:pt idx="1652">
                  <c:v>1575.0800000000099</c:v>
                </c:pt>
                <c:pt idx="1653">
                  <c:v>1575.0700000000099</c:v>
                </c:pt>
                <c:pt idx="1654">
                  <c:v>1575.0600000000099</c:v>
                </c:pt>
                <c:pt idx="1655">
                  <c:v>1575.05000000001</c:v>
                </c:pt>
                <c:pt idx="1656">
                  <c:v>1575.04000000001</c:v>
                </c:pt>
                <c:pt idx="1657">
                  <c:v>1575.03000000001</c:v>
                </c:pt>
                <c:pt idx="1658">
                  <c:v>1575.02000000001</c:v>
                </c:pt>
                <c:pt idx="1659">
                  <c:v>1575.01000000001</c:v>
                </c:pt>
                <c:pt idx="1660">
                  <c:v>1575.00000000002</c:v>
                </c:pt>
                <c:pt idx="1661">
                  <c:v>1574.99000000002</c:v>
                </c:pt>
                <c:pt idx="1662">
                  <c:v>1574.98000000002</c:v>
                </c:pt>
                <c:pt idx="1663">
                  <c:v>1574.97000000002</c:v>
                </c:pt>
                <c:pt idx="1664">
                  <c:v>1574.96000000002</c:v>
                </c:pt>
                <c:pt idx="1665">
                  <c:v>1574.9500000000201</c:v>
                </c:pt>
                <c:pt idx="1666">
                  <c:v>1574.9400000000201</c:v>
                </c:pt>
                <c:pt idx="1667">
                  <c:v>1574.9300000000201</c:v>
                </c:pt>
                <c:pt idx="1668">
                  <c:v>1574.9200000000201</c:v>
                </c:pt>
                <c:pt idx="1669">
                  <c:v>1574.9100000000201</c:v>
                </c:pt>
                <c:pt idx="1670">
                  <c:v>1574.9000000000201</c:v>
                </c:pt>
                <c:pt idx="1671">
                  <c:v>1574.8900000000201</c:v>
                </c:pt>
                <c:pt idx="1672">
                  <c:v>1574.8800000000199</c:v>
                </c:pt>
                <c:pt idx="1673">
                  <c:v>1574.8700000000199</c:v>
                </c:pt>
                <c:pt idx="1674">
                  <c:v>1574.8600000000199</c:v>
                </c:pt>
                <c:pt idx="1675">
                  <c:v>1574.8500000000199</c:v>
                </c:pt>
                <c:pt idx="1676">
                  <c:v>1574.8400000000199</c:v>
                </c:pt>
                <c:pt idx="1677">
                  <c:v>1574.8300000000199</c:v>
                </c:pt>
                <c:pt idx="1678">
                  <c:v>1574.8200000000199</c:v>
                </c:pt>
                <c:pt idx="1679">
                  <c:v>1574.81000000002</c:v>
                </c:pt>
                <c:pt idx="1680">
                  <c:v>1574.80000000002</c:v>
                </c:pt>
                <c:pt idx="1681">
                  <c:v>1574.79000000002</c:v>
                </c:pt>
                <c:pt idx="1682">
                  <c:v>1574.78000000002</c:v>
                </c:pt>
                <c:pt idx="1683">
                  <c:v>1574.77000000002</c:v>
                </c:pt>
                <c:pt idx="1684">
                  <c:v>1574.76000000002</c:v>
                </c:pt>
                <c:pt idx="1685">
                  <c:v>1574.75000000002</c:v>
                </c:pt>
                <c:pt idx="1686">
                  <c:v>1574.74000000002</c:v>
                </c:pt>
                <c:pt idx="1687">
                  <c:v>1574.73000000002</c:v>
                </c:pt>
                <c:pt idx="1688">
                  <c:v>1574.72000000002</c:v>
                </c:pt>
                <c:pt idx="1689">
                  <c:v>1574.71000000002</c:v>
                </c:pt>
                <c:pt idx="1690">
                  <c:v>1574.7000000000201</c:v>
                </c:pt>
                <c:pt idx="1691">
                  <c:v>1574.6900000000201</c:v>
                </c:pt>
                <c:pt idx="1692">
                  <c:v>1574.6800000000201</c:v>
                </c:pt>
                <c:pt idx="1693">
                  <c:v>1574.6700000000201</c:v>
                </c:pt>
                <c:pt idx="1694">
                  <c:v>1574.6600000000201</c:v>
                </c:pt>
                <c:pt idx="1695">
                  <c:v>1574.6500000000201</c:v>
                </c:pt>
                <c:pt idx="1696">
                  <c:v>1574.6400000000201</c:v>
                </c:pt>
                <c:pt idx="1697">
                  <c:v>1574.6300000000199</c:v>
                </c:pt>
                <c:pt idx="1698">
                  <c:v>1574.6200000000199</c:v>
                </c:pt>
                <c:pt idx="1699">
                  <c:v>1574.6100000000199</c:v>
                </c:pt>
                <c:pt idx="1700">
                  <c:v>1574.6000000000199</c:v>
                </c:pt>
                <c:pt idx="1701">
                  <c:v>1574.5900000000199</c:v>
                </c:pt>
                <c:pt idx="1702">
                  <c:v>1574.5800000000199</c:v>
                </c:pt>
                <c:pt idx="1703">
                  <c:v>1574.5700000000199</c:v>
                </c:pt>
                <c:pt idx="1704">
                  <c:v>1574.56000000002</c:v>
                </c:pt>
                <c:pt idx="1705">
                  <c:v>1574.55000000002</c:v>
                </c:pt>
                <c:pt idx="1706">
                  <c:v>1574.54000000002</c:v>
                </c:pt>
                <c:pt idx="1707">
                  <c:v>1574.53000000002</c:v>
                </c:pt>
                <c:pt idx="1708">
                  <c:v>1574.52000000002</c:v>
                </c:pt>
                <c:pt idx="1709">
                  <c:v>1574.51000000002</c:v>
                </c:pt>
                <c:pt idx="1710">
                  <c:v>1574.50000000002</c:v>
                </c:pt>
                <c:pt idx="1711">
                  <c:v>1574.49000000002</c:v>
                </c:pt>
                <c:pt idx="1712">
                  <c:v>1574.48000000002</c:v>
                </c:pt>
                <c:pt idx="1713">
                  <c:v>1574.47000000002</c:v>
                </c:pt>
                <c:pt idx="1714">
                  <c:v>1574.46000000002</c:v>
                </c:pt>
                <c:pt idx="1715">
                  <c:v>1574.4500000000201</c:v>
                </c:pt>
                <c:pt idx="1716">
                  <c:v>1574.4400000000201</c:v>
                </c:pt>
                <c:pt idx="1717">
                  <c:v>1574.4300000000201</c:v>
                </c:pt>
                <c:pt idx="1718">
                  <c:v>1574.4200000000201</c:v>
                </c:pt>
                <c:pt idx="1719">
                  <c:v>1574.4100000000201</c:v>
                </c:pt>
                <c:pt idx="1720">
                  <c:v>1574.4000000000201</c:v>
                </c:pt>
                <c:pt idx="1721">
                  <c:v>1574.3900000000201</c:v>
                </c:pt>
                <c:pt idx="1722">
                  <c:v>1574.3800000000199</c:v>
                </c:pt>
                <c:pt idx="1723">
                  <c:v>1574.3700000000199</c:v>
                </c:pt>
                <c:pt idx="1724">
                  <c:v>1574.3600000000199</c:v>
                </c:pt>
                <c:pt idx="1725">
                  <c:v>1574.3500000000199</c:v>
                </c:pt>
                <c:pt idx="1726">
                  <c:v>1574.3400000000199</c:v>
                </c:pt>
                <c:pt idx="1727">
                  <c:v>1574.3300000000199</c:v>
                </c:pt>
                <c:pt idx="1728">
                  <c:v>1574.3200000000199</c:v>
                </c:pt>
                <c:pt idx="1729">
                  <c:v>1574.31000000002</c:v>
                </c:pt>
                <c:pt idx="1730">
                  <c:v>1574.30000000002</c:v>
                </c:pt>
                <c:pt idx="1731">
                  <c:v>1574.29000000002</c:v>
                </c:pt>
                <c:pt idx="1732">
                  <c:v>1574.28000000002</c:v>
                </c:pt>
                <c:pt idx="1733">
                  <c:v>1574.27000000002</c:v>
                </c:pt>
                <c:pt idx="1734">
                  <c:v>1574.26000000002</c:v>
                </c:pt>
                <c:pt idx="1735">
                  <c:v>1574.25000000002</c:v>
                </c:pt>
                <c:pt idx="1736">
                  <c:v>1574.24000000002</c:v>
                </c:pt>
                <c:pt idx="1737">
                  <c:v>1574.23000000002</c:v>
                </c:pt>
                <c:pt idx="1738">
                  <c:v>1574.22000000002</c:v>
                </c:pt>
                <c:pt idx="1739">
                  <c:v>1574.21000000002</c:v>
                </c:pt>
                <c:pt idx="1740">
                  <c:v>1574.2000000000201</c:v>
                </c:pt>
                <c:pt idx="1741">
                  <c:v>1574.1900000000201</c:v>
                </c:pt>
                <c:pt idx="1742">
                  <c:v>1574.1800000000201</c:v>
                </c:pt>
                <c:pt idx="1743">
                  <c:v>1574.1700000000201</c:v>
                </c:pt>
                <c:pt idx="1744">
                  <c:v>1574.1600000000201</c:v>
                </c:pt>
                <c:pt idx="1745">
                  <c:v>1574.1500000000201</c:v>
                </c:pt>
                <c:pt idx="1746">
                  <c:v>1574.1400000000201</c:v>
                </c:pt>
                <c:pt idx="1747">
                  <c:v>1574.1300000000199</c:v>
                </c:pt>
                <c:pt idx="1748">
                  <c:v>1574.1200000000199</c:v>
                </c:pt>
                <c:pt idx="1749">
                  <c:v>1574.1100000000199</c:v>
                </c:pt>
                <c:pt idx="1750">
                  <c:v>1574.1000000000199</c:v>
                </c:pt>
                <c:pt idx="1751">
                  <c:v>1574.0900000000199</c:v>
                </c:pt>
                <c:pt idx="1752">
                  <c:v>1574.0800000000199</c:v>
                </c:pt>
                <c:pt idx="1753">
                  <c:v>1574.0700000000199</c:v>
                </c:pt>
                <c:pt idx="1754">
                  <c:v>1574.06000000002</c:v>
                </c:pt>
                <c:pt idx="1755">
                  <c:v>1574.05000000002</c:v>
                </c:pt>
                <c:pt idx="1756">
                  <c:v>1574.04000000002</c:v>
                </c:pt>
                <c:pt idx="1757">
                  <c:v>1574.03000000002</c:v>
                </c:pt>
                <c:pt idx="1758">
                  <c:v>1574.02000000002</c:v>
                </c:pt>
                <c:pt idx="1759">
                  <c:v>1574.01000000002</c:v>
                </c:pt>
                <c:pt idx="1760">
                  <c:v>1574.00000000002</c:v>
                </c:pt>
                <c:pt idx="1761">
                  <c:v>1573.99000000002</c:v>
                </c:pt>
                <c:pt idx="1762">
                  <c:v>1573.98000000002</c:v>
                </c:pt>
                <c:pt idx="1763">
                  <c:v>1573.97000000002</c:v>
                </c:pt>
                <c:pt idx="1764">
                  <c:v>1573.96000000002</c:v>
                </c:pt>
                <c:pt idx="1765">
                  <c:v>1573.9500000000201</c:v>
                </c:pt>
                <c:pt idx="1766">
                  <c:v>1573.9400000000201</c:v>
                </c:pt>
                <c:pt idx="1767">
                  <c:v>1573.9300000000201</c:v>
                </c:pt>
                <c:pt idx="1768">
                  <c:v>1573.9200000000201</c:v>
                </c:pt>
                <c:pt idx="1769">
                  <c:v>1573.9100000000201</c:v>
                </c:pt>
                <c:pt idx="1770">
                  <c:v>1573.9000000000201</c:v>
                </c:pt>
                <c:pt idx="1771">
                  <c:v>1573.8900000000201</c:v>
                </c:pt>
                <c:pt idx="1772">
                  <c:v>1573.8800000000199</c:v>
                </c:pt>
                <c:pt idx="1773">
                  <c:v>1573.8700000000199</c:v>
                </c:pt>
                <c:pt idx="1774">
                  <c:v>1573.8600000000199</c:v>
                </c:pt>
                <c:pt idx="1775">
                  <c:v>1573.8500000000199</c:v>
                </c:pt>
                <c:pt idx="1776">
                  <c:v>1573.8400000000199</c:v>
                </c:pt>
                <c:pt idx="1777">
                  <c:v>1573.8300000000199</c:v>
                </c:pt>
                <c:pt idx="1778">
                  <c:v>1573.8200000000199</c:v>
                </c:pt>
                <c:pt idx="1779">
                  <c:v>1573.81000000002</c:v>
                </c:pt>
                <c:pt idx="1780">
                  <c:v>1573.80000000002</c:v>
                </c:pt>
                <c:pt idx="1781">
                  <c:v>1573.79000000002</c:v>
                </c:pt>
                <c:pt idx="1782">
                  <c:v>1573.78000000002</c:v>
                </c:pt>
                <c:pt idx="1783">
                  <c:v>1573.77000000002</c:v>
                </c:pt>
                <c:pt idx="1784">
                  <c:v>1573.76000000002</c:v>
                </c:pt>
                <c:pt idx="1785">
                  <c:v>1573.75000000002</c:v>
                </c:pt>
                <c:pt idx="1786">
                  <c:v>1573.74000000002</c:v>
                </c:pt>
                <c:pt idx="1787">
                  <c:v>1573.73000000002</c:v>
                </c:pt>
                <c:pt idx="1788">
                  <c:v>1573.72000000002</c:v>
                </c:pt>
                <c:pt idx="1789">
                  <c:v>1573.71000000002</c:v>
                </c:pt>
                <c:pt idx="1790">
                  <c:v>1573.7000000000201</c:v>
                </c:pt>
                <c:pt idx="1791">
                  <c:v>1573.6900000000201</c:v>
                </c:pt>
                <c:pt idx="1792">
                  <c:v>1573.6800000000201</c:v>
                </c:pt>
                <c:pt idx="1793">
                  <c:v>1573.6700000000201</c:v>
                </c:pt>
                <c:pt idx="1794">
                  <c:v>1573.6600000000201</c:v>
                </c:pt>
                <c:pt idx="1795">
                  <c:v>1573.6500000000201</c:v>
                </c:pt>
                <c:pt idx="1796">
                  <c:v>1573.6400000000201</c:v>
                </c:pt>
                <c:pt idx="1797">
                  <c:v>1573.6300000000199</c:v>
                </c:pt>
                <c:pt idx="1798">
                  <c:v>1573.6200000000199</c:v>
                </c:pt>
                <c:pt idx="1799">
                  <c:v>1573.6100000000199</c:v>
                </c:pt>
                <c:pt idx="1800">
                  <c:v>1573.6000000000199</c:v>
                </c:pt>
                <c:pt idx="1801">
                  <c:v>1573.5900000000199</c:v>
                </c:pt>
                <c:pt idx="1802">
                  <c:v>1573.5800000000199</c:v>
                </c:pt>
                <c:pt idx="1803">
                  <c:v>1573.5700000000199</c:v>
                </c:pt>
                <c:pt idx="1804">
                  <c:v>1573.56000000002</c:v>
                </c:pt>
                <c:pt idx="1805">
                  <c:v>1573.55000000002</c:v>
                </c:pt>
                <c:pt idx="1806">
                  <c:v>1573.54000000002</c:v>
                </c:pt>
                <c:pt idx="1807">
                  <c:v>1573.53000000002</c:v>
                </c:pt>
                <c:pt idx="1808">
                  <c:v>1573.52000000002</c:v>
                </c:pt>
                <c:pt idx="1809">
                  <c:v>1573.51000000002</c:v>
                </c:pt>
                <c:pt idx="1810">
                  <c:v>1573.50000000002</c:v>
                </c:pt>
                <c:pt idx="1811">
                  <c:v>1573.49000000002</c:v>
                </c:pt>
                <c:pt idx="1812">
                  <c:v>1573.48000000002</c:v>
                </c:pt>
                <c:pt idx="1813">
                  <c:v>1573.47000000002</c:v>
                </c:pt>
                <c:pt idx="1814">
                  <c:v>1573.46000000002</c:v>
                </c:pt>
                <c:pt idx="1815">
                  <c:v>1573.4500000000201</c:v>
                </c:pt>
                <c:pt idx="1816">
                  <c:v>1573.4400000000201</c:v>
                </c:pt>
                <c:pt idx="1817">
                  <c:v>1573.4300000000201</c:v>
                </c:pt>
                <c:pt idx="1818">
                  <c:v>1573.4200000000201</c:v>
                </c:pt>
                <c:pt idx="1819">
                  <c:v>1573.4100000000201</c:v>
                </c:pt>
                <c:pt idx="1820">
                  <c:v>1573.4000000000201</c:v>
                </c:pt>
                <c:pt idx="1821">
                  <c:v>1573.3900000000201</c:v>
                </c:pt>
                <c:pt idx="1822">
                  <c:v>1573.3800000000199</c:v>
                </c:pt>
                <c:pt idx="1823">
                  <c:v>1573.3700000000199</c:v>
                </c:pt>
                <c:pt idx="1824">
                  <c:v>1573.3600000000199</c:v>
                </c:pt>
                <c:pt idx="1825">
                  <c:v>1573.3500000000199</c:v>
                </c:pt>
                <c:pt idx="1826">
                  <c:v>1573.3400000000199</c:v>
                </c:pt>
                <c:pt idx="1827">
                  <c:v>1573.3300000000199</c:v>
                </c:pt>
                <c:pt idx="1828">
                  <c:v>1573.3200000000199</c:v>
                </c:pt>
                <c:pt idx="1829">
                  <c:v>1573.31000000002</c:v>
                </c:pt>
                <c:pt idx="1830">
                  <c:v>1573.30000000002</c:v>
                </c:pt>
                <c:pt idx="1831">
                  <c:v>1573.29000000002</c:v>
                </c:pt>
                <c:pt idx="1832">
                  <c:v>1573.28000000002</c:v>
                </c:pt>
                <c:pt idx="1833">
                  <c:v>1573.27000000002</c:v>
                </c:pt>
                <c:pt idx="1834">
                  <c:v>1573.26000000002</c:v>
                </c:pt>
                <c:pt idx="1835">
                  <c:v>1573.25000000002</c:v>
                </c:pt>
                <c:pt idx="1836">
                  <c:v>1573.24000000002</c:v>
                </c:pt>
                <c:pt idx="1837">
                  <c:v>1573.23000000002</c:v>
                </c:pt>
                <c:pt idx="1838">
                  <c:v>1573.22000000002</c:v>
                </c:pt>
                <c:pt idx="1839">
                  <c:v>1573.21000000002</c:v>
                </c:pt>
                <c:pt idx="1840">
                  <c:v>1573.2000000000201</c:v>
                </c:pt>
                <c:pt idx="1841">
                  <c:v>1573.1900000000201</c:v>
                </c:pt>
                <c:pt idx="1842">
                  <c:v>1573.1800000000201</c:v>
                </c:pt>
                <c:pt idx="1843">
                  <c:v>1573.1700000000201</c:v>
                </c:pt>
                <c:pt idx="1844">
                  <c:v>1573.1600000000201</c:v>
                </c:pt>
                <c:pt idx="1845">
                  <c:v>1573.1500000000201</c:v>
                </c:pt>
                <c:pt idx="1846">
                  <c:v>1573.1400000000201</c:v>
                </c:pt>
                <c:pt idx="1847">
                  <c:v>1573.1300000000199</c:v>
                </c:pt>
                <c:pt idx="1848">
                  <c:v>1573.1200000000199</c:v>
                </c:pt>
                <c:pt idx="1849">
                  <c:v>1573.1100000000199</c:v>
                </c:pt>
                <c:pt idx="1850">
                  <c:v>1573.1000000000199</c:v>
                </c:pt>
                <c:pt idx="1851">
                  <c:v>1573.0900000000199</c:v>
                </c:pt>
                <c:pt idx="1852">
                  <c:v>1573.0800000000199</c:v>
                </c:pt>
                <c:pt idx="1853">
                  <c:v>1573.0700000000199</c:v>
                </c:pt>
                <c:pt idx="1854">
                  <c:v>1573.06000000002</c:v>
                </c:pt>
                <c:pt idx="1855">
                  <c:v>1573.05000000002</c:v>
                </c:pt>
                <c:pt idx="1856">
                  <c:v>1573.04000000002</c:v>
                </c:pt>
                <c:pt idx="1857">
                  <c:v>1573.03000000002</c:v>
                </c:pt>
                <c:pt idx="1858">
                  <c:v>1573.02000000002</c:v>
                </c:pt>
                <c:pt idx="1859">
                  <c:v>1573.01000000002</c:v>
                </c:pt>
                <c:pt idx="1860">
                  <c:v>1573.00000000002</c:v>
                </c:pt>
                <c:pt idx="1861">
                  <c:v>1572.99000000002</c:v>
                </c:pt>
                <c:pt idx="1862">
                  <c:v>1572.98000000002</c:v>
                </c:pt>
                <c:pt idx="1863">
                  <c:v>1572.97000000002</c:v>
                </c:pt>
                <c:pt idx="1864">
                  <c:v>1572.96000000002</c:v>
                </c:pt>
                <c:pt idx="1865">
                  <c:v>1572.9500000000201</c:v>
                </c:pt>
                <c:pt idx="1866">
                  <c:v>1572.9400000000201</c:v>
                </c:pt>
                <c:pt idx="1867">
                  <c:v>1572.9300000000201</c:v>
                </c:pt>
                <c:pt idx="1868">
                  <c:v>1572.9200000000201</c:v>
                </c:pt>
                <c:pt idx="1869">
                  <c:v>1572.9100000000201</c:v>
                </c:pt>
                <c:pt idx="1870">
                  <c:v>1572.9000000000201</c:v>
                </c:pt>
                <c:pt idx="1871">
                  <c:v>1572.8900000000201</c:v>
                </c:pt>
                <c:pt idx="1872">
                  <c:v>1572.8800000000199</c:v>
                </c:pt>
                <c:pt idx="1873">
                  <c:v>1572.8700000000199</c:v>
                </c:pt>
                <c:pt idx="1874">
                  <c:v>1572.8600000000199</c:v>
                </c:pt>
                <c:pt idx="1875">
                  <c:v>1572.8500000000199</c:v>
                </c:pt>
                <c:pt idx="1876">
                  <c:v>1572.8400000000199</c:v>
                </c:pt>
                <c:pt idx="1877">
                  <c:v>1572.8300000000199</c:v>
                </c:pt>
                <c:pt idx="1878">
                  <c:v>1572.8200000000199</c:v>
                </c:pt>
                <c:pt idx="1879">
                  <c:v>1572.81000000002</c:v>
                </c:pt>
                <c:pt idx="1880">
                  <c:v>1572.80000000002</c:v>
                </c:pt>
                <c:pt idx="1881">
                  <c:v>1572.79000000002</c:v>
                </c:pt>
                <c:pt idx="1882">
                  <c:v>1572.78000000002</c:v>
                </c:pt>
                <c:pt idx="1883">
                  <c:v>1572.77000000002</c:v>
                </c:pt>
                <c:pt idx="1884">
                  <c:v>1572.76000000002</c:v>
                </c:pt>
                <c:pt idx="1885">
                  <c:v>1572.75000000002</c:v>
                </c:pt>
                <c:pt idx="1886">
                  <c:v>1572.74000000002</c:v>
                </c:pt>
                <c:pt idx="1887">
                  <c:v>1572.73000000002</c:v>
                </c:pt>
                <c:pt idx="1888">
                  <c:v>1572.72000000002</c:v>
                </c:pt>
                <c:pt idx="1889">
                  <c:v>1572.71000000002</c:v>
                </c:pt>
                <c:pt idx="1890">
                  <c:v>1572.7000000000201</c:v>
                </c:pt>
                <c:pt idx="1891">
                  <c:v>1572.6900000000201</c:v>
                </c:pt>
                <c:pt idx="1892">
                  <c:v>1572.6800000000201</c:v>
                </c:pt>
                <c:pt idx="1893">
                  <c:v>1572.6700000000201</c:v>
                </c:pt>
                <c:pt idx="1894">
                  <c:v>1572.6600000000201</c:v>
                </c:pt>
                <c:pt idx="1895">
                  <c:v>1572.6500000000201</c:v>
                </c:pt>
                <c:pt idx="1896">
                  <c:v>1572.6400000000201</c:v>
                </c:pt>
                <c:pt idx="1897">
                  <c:v>1572.6300000000199</c:v>
                </c:pt>
                <c:pt idx="1898">
                  <c:v>1572.6200000000199</c:v>
                </c:pt>
                <c:pt idx="1899">
                  <c:v>1572.6100000000199</c:v>
                </c:pt>
                <c:pt idx="1900">
                  <c:v>1572.6000000000199</c:v>
                </c:pt>
                <c:pt idx="1901">
                  <c:v>1572.5900000000199</c:v>
                </c:pt>
                <c:pt idx="1902">
                  <c:v>1572.5800000000199</c:v>
                </c:pt>
                <c:pt idx="1903">
                  <c:v>1572.5700000000199</c:v>
                </c:pt>
                <c:pt idx="1904">
                  <c:v>1572.56000000002</c:v>
                </c:pt>
                <c:pt idx="1905">
                  <c:v>1572.55000000002</c:v>
                </c:pt>
                <c:pt idx="1906">
                  <c:v>1572.54000000002</c:v>
                </c:pt>
                <c:pt idx="1907">
                  <c:v>1572.53000000002</c:v>
                </c:pt>
                <c:pt idx="1908">
                  <c:v>1572.52000000002</c:v>
                </c:pt>
                <c:pt idx="1909">
                  <c:v>1572.51000000002</c:v>
                </c:pt>
                <c:pt idx="1910">
                  <c:v>1572.50000000002</c:v>
                </c:pt>
                <c:pt idx="1911">
                  <c:v>1572.49000000002</c:v>
                </c:pt>
                <c:pt idx="1912">
                  <c:v>1572.48000000002</c:v>
                </c:pt>
                <c:pt idx="1913">
                  <c:v>1572.47000000002</c:v>
                </c:pt>
                <c:pt idx="1914">
                  <c:v>1572.46000000002</c:v>
                </c:pt>
                <c:pt idx="1915">
                  <c:v>1572.4500000000201</c:v>
                </c:pt>
                <c:pt idx="1916">
                  <c:v>1572.4400000000201</c:v>
                </c:pt>
                <c:pt idx="1917">
                  <c:v>1572.4300000000201</c:v>
                </c:pt>
                <c:pt idx="1918">
                  <c:v>1572.4200000000201</c:v>
                </c:pt>
                <c:pt idx="1919">
                  <c:v>1572.4100000000201</c:v>
                </c:pt>
                <c:pt idx="1920">
                  <c:v>1572.4000000000201</c:v>
                </c:pt>
                <c:pt idx="1921">
                  <c:v>1572.3900000000201</c:v>
                </c:pt>
                <c:pt idx="1922">
                  <c:v>1572.3800000000199</c:v>
                </c:pt>
                <c:pt idx="1923">
                  <c:v>1572.3700000000199</c:v>
                </c:pt>
                <c:pt idx="1924">
                  <c:v>1572.3600000000199</c:v>
                </c:pt>
                <c:pt idx="1925">
                  <c:v>1572.3500000000199</c:v>
                </c:pt>
                <c:pt idx="1926">
                  <c:v>1572.3400000000199</c:v>
                </c:pt>
                <c:pt idx="1927">
                  <c:v>1572.3300000000199</c:v>
                </c:pt>
                <c:pt idx="1928">
                  <c:v>1572.3200000000199</c:v>
                </c:pt>
                <c:pt idx="1929">
                  <c:v>1572.31000000002</c:v>
                </c:pt>
                <c:pt idx="1930">
                  <c:v>1572.30000000002</c:v>
                </c:pt>
                <c:pt idx="1931">
                  <c:v>1572.29000000002</c:v>
                </c:pt>
                <c:pt idx="1932">
                  <c:v>1572.28000000002</c:v>
                </c:pt>
                <c:pt idx="1933">
                  <c:v>1572.27000000002</c:v>
                </c:pt>
                <c:pt idx="1934">
                  <c:v>1572.26000000002</c:v>
                </c:pt>
                <c:pt idx="1935">
                  <c:v>1572.25000000002</c:v>
                </c:pt>
                <c:pt idx="1936">
                  <c:v>1572.24000000002</c:v>
                </c:pt>
                <c:pt idx="1937">
                  <c:v>1572.23000000002</c:v>
                </c:pt>
                <c:pt idx="1938">
                  <c:v>1572.22000000002</c:v>
                </c:pt>
                <c:pt idx="1939">
                  <c:v>1572.21000000002</c:v>
                </c:pt>
                <c:pt idx="1940">
                  <c:v>1572.2000000000201</c:v>
                </c:pt>
                <c:pt idx="1941">
                  <c:v>1572.1900000000201</c:v>
                </c:pt>
                <c:pt idx="1942">
                  <c:v>1572.1800000000201</c:v>
                </c:pt>
                <c:pt idx="1943">
                  <c:v>1572.1700000000201</c:v>
                </c:pt>
                <c:pt idx="1944">
                  <c:v>1572.1600000000201</c:v>
                </c:pt>
                <c:pt idx="1945">
                  <c:v>1572.1500000000201</c:v>
                </c:pt>
                <c:pt idx="1946">
                  <c:v>1572.1400000000201</c:v>
                </c:pt>
                <c:pt idx="1947">
                  <c:v>1572.1300000000199</c:v>
                </c:pt>
                <c:pt idx="1948">
                  <c:v>1572.1200000000199</c:v>
                </c:pt>
                <c:pt idx="1949">
                  <c:v>1572.1100000000199</c:v>
                </c:pt>
                <c:pt idx="1950">
                  <c:v>1572.1000000000199</c:v>
                </c:pt>
                <c:pt idx="1951">
                  <c:v>1572.0900000000199</c:v>
                </c:pt>
                <c:pt idx="1952">
                  <c:v>1572.0800000000199</c:v>
                </c:pt>
                <c:pt idx="1953">
                  <c:v>1572.0700000000199</c:v>
                </c:pt>
                <c:pt idx="1954">
                  <c:v>1572.06000000002</c:v>
                </c:pt>
                <c:pt idx="1955">
                  <c:v>1572.05000000002</c:v>
                </c:pt>
                <c:pt idx="1956">
                  <c:v>1572.04000000002</c:v>
                </c:pt>
                <c:pt idx="1957">
                  <c:v>1572.03000000002</c:v>
                </c:pt>
                <c:pt idx="1958">
                  <c:v>1572.02000000002</c:v>
                </c:pt>
                <c:pt idx="1959">
                  <c:v>1572.01000000002</c:v>
                </c:pt>
                <c:pt idx="1960">
                  <c:v>1572.00000000002</c:v>
                </c:pt>
                <c:pt idx="1961">
                  <c:v>1571.99000000002</c:v>
                </c:pt>
                <c:pt idx="1962">
                  <c:v>1571.98000000002</c:v>
                </c:pt>
                <c:pt idx="1963">
                  <c:v>1571.97000000002</c:v>
                </c:pt>
                <c:pt idx="1964">
                  <c:v>1571.96000000002</c:v>
                </c:pt>
                <c:pt idx="1965">
                  <c:v>1571.9500000000201</c:v>
                </c:pt>
                <c:pt idx="1966">
                  <c:v>1571.9400000000201</c:v>
                </c:pt>
                <c:pt idx="1967">
                  <c:v>1571.9300000000201</c:v>
                </c:pt>
                <c:pt idx="1968">
                  <c:v>1571.9200000000201</c:v>
                </c:pt>
                <c:pt idx="1969">
                  <c:v>1571.9100000000201</c:v>
                </c:pt>
                <c:pt idx="1970">
                  <c:v>1571.9000000000201</c:v>
                </c:pt>
                <c:pt idx="1971">
                  <c:v>1571.8900000000201</c:v>
                </c:pt>
                <c:pt idx="1972">
                  <c:v>1571.8800000000199</c:v>
                </c:pt>
                <c:pt idx="1973">
                  <c:v>1571.8700000000199</c:v>
                </c:pt>
                <c:pt idx="1974">
                  <c:v>1571.8600000000199</c:v>
                </c:pt>
                <c:pt idx="1975">
                  <c:v>1571.8500000000199</c:v>
                </c:pt>
                <c:pt idx="1976">
                  <c:v>1571.8400000000199</c:v>
                </c:pt>
                <c:pt idx="1977">
                  <c:v>1571.8300000000199</c:v>
                </c:pt>
                <c:pt idx="1978">
                  <c:v>1571.8200000000199</c:v>
                </c:pt>
                <c:pt idx="1979">
                  <c:v>1571.81000000002</c:v>
                </c:pt>
                <c:pt idx="1980">
                  <c:v>1571.80000000002</c:v>
                </c:pt>
                <c:pt idx="1981">
                  <c:v>1571.79000000002</c:v>
                </c:pt>
                <c:pt idx="1982">
                  <c:v>1571.78000000002</c:v>
                </c:pt>
                <c:pt idx="1983">
                  <c:v>1571.77000000002</c:v>
                </c:pt>
                <c:pt idx="1984">
                  <c:v>1571.76000000002</c:v>
                </c:pt>
                <c:pt idx="1985">
                  <c:v>1571.75000000002</c:v>
                </c:pt>
                <c:pt idx="1986">
                  <c:v>1571.74000000002</c:v>
                </c:pt>
                <c:pt idx="1987">
                  <c:v>1571.73000000002</c:v>
                </c:pt>
                <c:pt idx="1988">
                  <c:v>1571.72000000002</c:v>
                </c:pt>
                <c:pt idx="1989">
                  <c:v>1571.71000000002</c:v>
                </c:pt>
                <c:pt idx="1990">
                  <c:v>1571.7000000000201</c:v>
                </c:pt>
                <c:pt idx="1991">
                  <c:v>1571.6900000000201</c:v>
                </c:pt>
                <c:pt idx="1992">
                  <c:v>1571.6800000000201</c:v>
                </c:pt>
                <c:pt idx="1993">
                  <c:v>1571.6700000000201</c:v>
                </c:pt>
                <c:pt idx="1994">
                  <c:v>1571.6600000000201</c:v>
                </c:pt>
                <c:pt idx="1995">
                  <c:v>1571.6500000000201</c:v>
                </c:pt>
                <c:pt idx="1996">
                  <c:v>1571.6400000000201</c:v>
                </c:pt>
                <c:pt idx="1997">
                  <c:v>1571.6300000000199</c:v>
                </c:pt>
                <c:pt idx="1998">
                  <c:v>1571.6200000000199</c:v>
                </c:pt>
                <c:pt idx="1999">
                  <c:v>1571.6100000000199</c:v>
                </c:pt>
                <c:pt idx="2000">
                  <c:v>1571.6000000000199</c:v>
                </c:pt>
                <c:pt idx="2001">
                  <c:v>1571.5900000000199</c:v>
                </c:pt>
                <c:pt idx="2002">
                  <c:v>1571.5800000000199</c:v>
                </c:pt>
                <c:pt idx="2003">
                  <c:v>1571.5700000000199</c:v>
                </c:pt>
                <c:pt idx="2004">
                  <c:v>1571.56000000002</c:v>
                </c:pt>
                <c:pt idx="2005">
                  <c:v>1571.55000000002</c:v>
                </c:pt>
                <c:pt idx="2006">
                  <c:v>1571.54000000002</c:v>
                </c:pt>
                <c:pt idx="2007">
                  <c:v>1571.53000000002</c:v>
                </c:pt>
                <c:pt idx="2008">
                  <c:v>1571.52000000002</c:v>
                </c:pt>
                <c:pt idx="2009">
                  <c:v>1571.51000000002</c:v>
                </c:pt>
                <c:pt idx="2010">
                  <c:v>1571.50000000002</c:v>
                </c:pt>
                <c:pt idx="2011">
                  <c:v>1571.49000000002</c:v>
                </c:pt>
                <c:pt idx="2012">
                  <c:v>1571.48000000002</c:v>
                </c:pt>
                <c:pt idx="2013">
                  <c:v>1571.47000000002</c:v>
                </c:pt>
                <c:pt idx="2014">
                  <c:v>1571.46000000002</c:v>
                </c:pt>
                <c:pt idx="2015">
                  <c:v>1571.4500000000201</c:v>
                </c:pt>
                <c:pt idx="2016">
                  <c:v>1571.4400000000201</c:v>
                </c:pt>
                <c:pt idx="2017">
                  <c:v>1571.4300000000201</c:v>
                </c:pt>
                <c:pt idx="2018">
                  <c:v>1571.4200000000201</c:v>
                </c:pt>
                <c:pt idx="2019">
                  <c:v>1571.4100000000201</c:v>
                </c:pt>
                <c:pt idx="2020">
                  <c:v>1571.4000000000201</c:v>
                </c:pt>
                <c:pt idx="2021">
                  <c:v>1571.3900000000201</c:v>
                </c:pt>
                <c:pt idx="2022">
                  <c:v>1571.3800000000199</c:v>
                </c:pt>
                <c:pt idx="2023">
                  <c:v>1571.3700000000199</c:v>
                </c:pt>
                <c:pt idx="2024">
                  <c:v>1571.3600000000199</c:v>
                </c:pt>
                <c:pt idx="2025">
                  <c:v>1571.3500000000199</c:v>
                </c:pt>
                <c:pt idx="2026">
                  <c:v>1571.3400000000199</c:v>
                </c:pt>
                <c:pt idx="2027">
                  <c:v>1571.3300000000199</c:v>
                </c:pt>
                <c:pt idx="2028">
                  <c:v>1571.3200000000199</c:v>
                </c:pt>
                <c:pt idx="2029">
                  <c:v>1571.31000000002</c:v>
                </c:pt>
                <c:pt idx="2030">
                  <c:v>1571.30000000002</c:v>
                </c:pt>
                <c:pt idx="2031">
                  <c:v>1571.29000000002</c:v>
                </c:pt>
                <c:pt idx="2032">
                  <c:v>1571.28000000002</c:v>
                </c:pt>
                <c:pt idx="2033">
                  <c:v>1571.27000000002</c:v>
                </c:pt>
                <c:pt idx="2034">
                  <c:v>1571.26000000002</c:v>
                </c:pt>
                <c:pt idx="2035">
                  <c:v>1571.25000000002</c:v>
                </c:pt>
                <c:pt idx="2036">
                  <c:v>1571.24000000002</c:v>
                </c:pt>
                <c:pt idx="2037">
                  <c:v>1571.23000000002</c:v>
                </c:pt>
                <c:pt idx="2038">
                  <c:v>1571.22000000002</c:v>
                </c:pt>
                <c:pt idx="2039">
                  <c:v>1571.21000000002</c:v>
                </c:pt>
                <c:pt idx="2040">
                  <c:v>1571.2000000000201</c:v>
                </c:pt>
                <c:pt idx="2041">
                  <c:v>1571.1900000000201</c:v>
                </c:pt>
                <c:pt idx="2042">
                  <c:v>1571.1800000000201</c:v>
                </c:pt>
                <c:pt idx="2043">
                  <c:v>1571.1700000000201</c:v>
                </c:pt>
                <c:pt idx="2044">
                  <c:v>1571.1600000000201</c:v>
                </c:pt>
                <c:pt idx="2045">
                  <c:v>1571.1500000000201</c:v>
                </c:pt>
                <c:pt idx="2046">
                  <c:v>1571.1400000000201</c:v>
                </c:pt>
                <c:pt idx="2047">
                  <c:v>1571.1300000000199</c:v>
                </c:pt>
                <c:pt idx="2048">
                  <c:v>1571.1200000000199</c:v>
                </c:pt>
                <c:pt idx="2049">
                  <c:v>1571.1100000000199</c:v>
                </c:pt>
                <c:pt idx="2050">
                  <c:v>1571.1000000000199</c:v>
                </c:pt>
                <c:pt idx="2051">
                  <c:v>1571.0900000000199</c:v>
                </c:pt>
                <c:pt idx="2052">
                  <c:v>1571.0800000000199</c:v>
                </c:pt>
                <c:pt idx="2053">
                  <c:v>1571.0700000000199</c:v>
                </c:pt>
                <c:pt idx="2054">
                  <c:v>1571.06000000002</c:v>
                </c:pt>
                <c:pt idx="2055">
                  <c:v>1571.05000000002</c:v>
                </c:pt>
                <c:pt idx="2056">
                  <c:v>1571.04000000002</c:v>
                </c:pt>
                <c:pt idx="2057">
                  <c:v>1571.03000000002</c:v>
                </c:pt>
                <c:pt idx="2058">
                  <c:v>1571.02000000002</c:v>
                </c:pt>
                <c:pt idx="2059">
                  <c:v>1571.01000000002</c:v>
                </c:pt>
                <c:pt idx="2060">
                  <c:v>1571.00000000002</c:v>
                </c:pt>
                <c:pt idx="2061">
                  <c:v>1570.99000000002</c:v>
                </c:pt>
                <c:pt idx="2062">
                  <c:v>1570.98000000002</c:v>
                </c:pt>
                <c:pt idx="2063">
                  <c:v>1570.97000000002</c:v>
                </c:pt>
                <c:pt idx="2064">
                  <c:v>1570.96000000002</c:v>
                </c:pt>
                <c:pt idx="2065">
                  <c:v>1570.9500000000201</c:v>
                </c:pt>
                <c:pt idx="2066">
                  <c:v>1570.9400000000201</c:v>
                </c:pt>
                <c:pt idx="2067">
                  <c:v>1570.9300000000201</c:v>
                </c:pt>
                <c:pt idx="2068">
                  <c:v>1570.9200000000201</c:v>
                </c:pt>
                <c:pt idx="2069">
                  <c:v>1570.9100000000201</c:v>
                </c:pt>
                <c:pt idx="2070">
                  <c:v>1570.9000000000201</c:v>
                </c:pt>
                <c:pt idx="2071">
                  <c:v>1570.8900000000201</c:v>
                </c:pt>
                <c:pt idx="2072">
                  <c:v>1570.8800000000199</c:v>
                </c:pt>
                <c:pt idx="2073">
                  <c:v>1570.8700000000199</c:v>
                </c:pt>
                <c:pt idx="2074">
                  <c:v>1570.8600000000199</c:v>
                </c:pt>
                <c:pt idx="2075">
                  <c:v>1570.8500000000199</c:v>
                </c:pt>
                <c:pt idx="2076">
                  <c:v>1570.8400000000199</c:v>
                </c:pt>
                <c:pt idx="2077">
                  <c:v>1570.8300000000199</c:v>
                </c:pt>
                <c:pt idx="2078">
                  <c:v>1570.8200000000199</c:v>
                </c:pt>
                <c:pt idx="2079">
                  <c:v>1570.81000000002</c:v>
                </c:pt>
                <c:pt idx="2080">
                  <c:v>1570.80000000002</c:v>
                </c:pt>
                <c:pt idx="2081">
                  <c:v>1570.79000000002</c:v>
                </c:pt>
                <c:pt idx="2082">
                  <c:v>1570.78000000002</c:v>
                </c:pt>
                <c:pt idx="2083">
                  <c:v>1570.77000000002</c:v>
                </c:pt>
                <c:pt idx="2084">
                  <c:v>1570.76000000002</c:v>
                </c:pt>
                <c:pt idx="2085">
                  <c:v>1570.75000000002</c:v>
                </c:pt>
                <c:pt idx="2086">
                  <c:v>1570.74000000002</c:v>
                </c:pt>
                <c:pt idx="2087">
                  <c:v>1570.73000000002</c:v>
                </c:pt>
                <c:pt idx="2088">
                  <c:v>1570.72000000002</c:v>
                </c:pt>
                <c:pt idx="2089">
                  <c:v>1570.71000000002</c:v>
                </c:pt>
                <c:pt idx="2090">
                  <c:v>1570.7000000000201</c:v>
                </c:pt>
                <c:pt idx="2091">
                  <c:v>1570.6900000000201</c:v>
                </c:pt>
                <c:pt idx="2092">
                  <c:v>1570.6800000000201</c:v>
                </c:pt>
                <c:pt idx="2093">
                  <c:v>1570.6700000000201</c:v>
                </c:pt>
                <c:pt idx="2094">
                  <c:v>1570.6600000000201</c:v>
                </c:pt>
                <c:pt idx="2095">
                  <c:v>1570.6500000000201</c:v>
                </c:pt>
                <c:pt idx="2096">
                  <c:v>1570.6400000000201</c:v>
                </c:pt>
                <c:pt idx="2097">
                  <c:v>1570.6300000000199</c:v>
                </c:pt>
                <c:pt idx="2098">
                  <c:v>1570.6200000000199</c:v>
                </c:pt>
                <c:pt idx="2099">
                  <c:v>1570.6100000000199</c:v>
                </c:pt>
                <c:pt idx="2100">
                  <c:v>1570.6000000000199</c:v>
                </c:pt>
                <c:pt idx="2101">
                  <c:v>1570.5900000000199</c:v>
                </c:pt>
                <c:pt idx="2102">
                  <c:v>1570.5800000000199</c:v>
                </c:pt>
                <c:pt idx="2103">
                  <c:v>1570.5700000000199</c:v>
                </c:pt>
                <c:pt idx="2104">
                  <c:v>1570.56000000002</c:v>
                </c:pt>
                <c:pt idx="2105">
                  <c:v>1570.55000000002</c:v>
                </c:pt>
                <c:pt idx="2106">
                  <c:v>1570.54000000002</c:v>
                </c:pt>
                <c:pt idx="2107">
                  <c:v>1570.53000000002</c:v>
                </c:pt>
                <c:pt idx="2108">
                  <c:v>1570.52000000002</c:v>
                </c:pt>
                <c:pt idx="2109">
                  <c:v>1570.51000000002</c:v>
                </c:pt>
                <c:pt idx="2110">
                  <c:v>1570.50000000002</c:v>
                </c:pt>
                <c:pt idx="2111">
                  <c:v>1570.49000000002</c:v>
                </c:pt>
                <c:pt idx="2112">
                  <c:v>1570.48000000002</c:v>
                </c:pt>
                <c:pt idx="2113">
                  <c:v>1570.47000000002</c:v>
                </c:pt>
                <c:pt idx="2114">
                  <c:v>1570.46000000002</c:v>
                </c:pt>
                <c:pt idx="2115">
                  <c:v>1570.4500000000201</c:v>
                </c:pt>
                <c:pt idx="2116">
                  <c:v>1570.4400000000201</c:v>
                </c:pt>
                <c:pt idx="2117">
                  <c:v>1570.4300000000201</c:v>
                </c:pt>
                <c:pt idx="2118">
                  <c:v>1570.4200000000201</c:v>
                </c:pt>
                <c:pt idx="2119">
                  <c:v>1570.4100000000201</c:v>
                </c:pt>
                <c:pt idx="2120">
                  <c:v>1570.4000000000201</c:v>
                </c:pt>
                <c:pt idx="2121">
                  <c:v>1570.3900000000201</c:v>
                </c:pt>
                <c:pt idx="2122">
                  <c:v>1570.3800000000199</c:v>
                </c:pt>
                <c:pt idx="2123">
                  <c:v>1570.3700000000199</c:v>
                </c:pt>
                <c:pt idx="2124">
                  <c:v>1570.3600000000199</c:v>
                </c:pt>
                <c:pt idx="2125">
                  <c:v>1570.3500000000199</c:v>
                </c:pt>
                <c:pt idx="2126">
                  <c:v>1570.3400000000199</c:v>
                </c:pt>
                <c:pt idx="2127">
                  <c:v>1570.3300000000199</c:v>
                </c:pt>
                <c:pt idx="2128">
                  <c:v>1570.3200000000199</c:v>
                </c:pt>
                <c:pt idx="2129">
                  <c:v>1570.31000000002</c:v>
                </c:pt>
                <c:pt idx="2130">
                  <c:v>1570.30000000002</c:v>
                </c:pt>
                <c:pt idx="2131">
                  <c:v>1570.29000000002</c:v>
                </c:pt>
                <c:pt idx="2132">
                  <c:v>1570.28000000002</c:v>
                </c:pt>
                <c:pt idx="2133">
                  <c:v>1570.27000000002</c:v>
                </c:pt>
                <c:pt idx="2134">
                  <c:v>1570.26000000002</c:v>
                </c:pt>
                <c:pt idx="2135">
                  <c:v>1570.25000000002</c:v>
                </c:pt>
                <c:pt idx="2136">
                  <c:v>1570.24000000002</c:v>
                </c:pt>
                <c:pt idx="2137">
                  <c:v>1570.23000000002</c:v>
                </c:pt>
                <c:pt idx="2138">
                  <c:v>1570.22000000002</c:v>
                </c:pt>
                <c:pt idx="2139">
                  <c:v>1570.21000000002</c:v>
                </c:pt>
                <c:pt idx="2140">
                  <c:v>1570.2000000000201</c:v>
                </c:pt>
                <c:pt idx="2141">
                  <c:v>1570.1900000000201</c:v>
                </c:pt>
                <c:pt idx="2142">
                  <c:v>1570.1800000000201</c:v>
                </c:pt>
                <c:pt idx="2143">
                  <c:v>1570.1700000000201</c:v>
                </c:pt>
                <c:pt idx="2144">
                  <c:v>1570.1600000000201</c:v>
                </c:pt>
                <c:pt idx="2145">
                  <c:v>1570.1500000000201</c:v>
                </c:pt>
                <c:pt idx="2146">
                  <c:v>1570.1400000000201</c:v>
                </c:pt>
                <c:pt idx="2147">
                  <c:v>1570.1300000000199</c:v>
                </c:pt>
                <c:pt idx="2148">
                  <c:v>1570.1200000000199</c:v>
                </c:pt>
                <c:pt idx="2149">
                  <c:v>1570.1100000000199</c:v>
                </c:pt>
                <c:pt idx="2150">
                  <c:v>1570.1000000000199</c:v>
                </c:pt>
                <c:pt idx="2151">
                  <c:v>1570.0900000000199</c:v>
                </c:pt>
                <c:pt idx="2152">
                  <c:v>1570.0800000000199</c:v>
                </c:pt>
                <c:pt idx="2153">
                  <c:v>1570.0700000000199</c:v>
                </c:pt>
                <c:pt idx="2154">
                  <c:v>1570.06000000002</c:v>
                </c:pt>
                <c:pt idx="2155">
                  <c:v>1570.05000000002</c:v>
                </c:pt>
                <c:pt idx="2156">
                  <c:v>1570.04000000002</c:v>
                </c:pt>
                <c:pt idx="2157">
                  <c:v>1570.03000000002</c:v>
                </c:pt>
                <c:pt idx="2158">
                  <c:v>1570.02000000002</c:v>
                </c:pt>
                <c:pt idx="2159">
                  <c:v>1570.01000000002</c:v>
                </c:pt>
                <c:pt idx="2160">
                  <c:v>1570.00000000002</c:v>
                </c:pt>
                <c:pt idx="2161">
                  <c:v>1569.99000000002</c:v>
                </c:pt>
                <c:pt idx="2162">
                  <c:v>1569.98000000002</c:v>
                </c:pt>
                <c:pt idx="2163">
                  <c:v>1569.97000000002</c:v>
                </c:pt>
                <c:pt idx="2164">
                  <c:v>1569.96000000002</c:v>
                </c:pt>
                <c:pt idx="2165">
                  <c:v>1569.9500000000201</c:v>
                </c:pt>
                <c:pt idx="2166">
                  <c:v>1569.9400000000201</c:v>
                </c:pt>
                <c:pt idx="2167">
                  <c:v>1569.9300000000201</c:v>
                </c:pt>
                <c:pt idx="2168">
                  <c:v>1569.9200000000201</c:v>
                </c:pt>
                <c:pt idx="2169">
                  <c:v>1569.9100000000201</c:v>
                </c:pt>
                <c:pt idx="2170">
                  <c:v>1569.9000000000201</c:v>
                </c:pt>
                <c:pt idx="2171">
                  <c:v>1569.8900000000201</c:v>
                </c:pt>
                <c:pt idx="2172">
                  <c:v>1569.8800000000199</c:v>
                </c:pt>
                <c:pt idx="2173">
                  <c:v>1569.8700000000199</c:v>
                </c:pt>
                <c:pt idx="2174">
                  <c:v>1569.8600000000199</c:v>
                </c:pt>
                <c:pt idx="2175">
                  <c:v>1569.8500000000199</c:v>
                </c:pt>
                <c:pt idx="2176">
                  <c:v>1569.8400000000199</c:v>
                </c:pt>
                <c:pt idx="2177">
                  <c:v>1569.8300000000199</c:v>
                </c:pt>
                <c:pt idx="2178">
                  <c:v>1569.8200000000199</c:v>
                </c:pt>
                <c:pt idx="2179">
                  <c:v>1569.81000000002</c:v>
                </c:pt>
                <c:pt idx="2180">
                  <c:v>1569.80000000002</c:v>
                </c:pt>
                <c:pt idx="2181">
                  <c:v>1569.79000000002</c:v>
                </c:pt>
                <c:pt idx="2182">
                  <c:v>1569.78000000002</c:v>
                </c:pt>
                <c:pt idx="2183">
                  <c:v>1569.77000000002</c:v>
                </c:pt>
                <c:pt idx="2184">
                  <c:v>1569.76000000002</c:v>
                </c:pt>
                <c:pt idx="2185">
                  <c:v>1569.75000000002</c:v>
                </c:pt>
                <c:pt idx="2186">
                  <c:v>1569.74000000002</c:v>
                </c:pt>
                <c:pt idx="2187">
                  <c:v>1569.73000000002</c:v>
                </c:pt>
                <c:pt idx="2188">
                  <c:v>1569.72000000002</c:v>
                </c:pt>
                <c:pt idx="2189">
                  <c:v>1569.71000000002</c:v>
                </c:pt>
                <c:pt idx="2190">
                  <c:v>1569.7000000000201</c:v>
                </c:pt>
                <c:pt idx="2191">
                  <c:v>1569.6900000000201</c:v>
                </c:pt>
                <c:pt idx="2192">
                  <c:v>1569.6800000000201</c:v>
                </c:pt>
                <c:pt idx="2193">
                  <c:v>1569.6700000000201</c:v>
                </c:pt>
                <c:pt idx="2194">
                  <c:v>1569.6600000000201</c:v>
                </c:pt>
                <c:pt idx="2195">
                  <c:v>1569.6500000000201</c:v>
                </c:pt>
                <c:pt idx="2196">
                  <c:v>1569.6400000000201</c:v>
                </c:pt>
                <c:pt idx="2197">
                  <c:v>1569.6300000000199</c:v>
                </c:pt>
                <c:pt idx="2198">
                  <c:v>1569.6200000000199</c:v>
                </c:pt>
                <c:pt idx="2199">
                  <c:v>1569.6100000000199</c:v>
                </c:pt>
                <c:pt idx="2200">
                  <c:v>1569.6000000000199</c:v>
                </c:pt>
                <c:pt idx="2201">
                  <c:v>1569.5900000000199</c:v>
                </c:pt>
                <c:pt idx="2202">
                  <c:v>1569.5800000000199</c:v>
                </c:pt>
                <c:pt idx="2203">
                  <c:v>1569.5700000000199</c:v>
                </c:pt>
                <c:pt idx="2204">
                  <c:v>1569.56000000002</c:v>
                </c:pt>
                <c:pt idx="2205">
                  <c:v>1569.55000000002</c:v>
                </c:pt>
                <c:pt idx="2206">
                  <c:v>1569.54000000002</c:v>
                </c:pt>
                <c:pt idx="2207">
                  <c:v>1569.53000000002</c:v>
                </c:pt>
                <c:pt idx="2208">
                  <c:v>1569.52000000002</c:v>
                </c:pt>
                <c:pt idx="2209">
                  <c:v>1569.51000000002</c:v>
                </c:pt>
                <c:pt idx="2210">
                  <c:v>1569.50000000002</c:v>
                </c:pt>
                <c:pt idx="2211">
                  <c:v>1569.49000000002</c:v>
                </c:pt>
                <c:pt idx="2212">
                  <c:v>1569.48000000002</c:v>
                </c:pt>
                <c:pt idx="2213">
                  <c:v>1569.47000000002</c:v>
                </c:pt>
                <c:pt idx="2214">
                  <c:v>1569.46000000002</c:v>
                </c:pt>
                <c:pt idx="2215">
                  <c:v>1569.4500000000201</c:v>
                </c:pt>
                <c:pt idx="2216">
                  <c:v>1569.4400000000201</c:v>
                </c:pt>
                <c:pt idx="2217">
                  <c:v>1569.4300000000201</c:v>
                </c:pt>
                <c:pt idx="2218">
                  <c:v>1569.4200000000201</c:v>
                </c:pt>
                <c:pt idx="2219">
                  <c:v>1569.4100000000201</c:v>
                </c:pt>
                <c:pt idx="2220">
                  <c:v>1569.4000000000201</c:v>
                </c:pt>
                <c:pt idx="2221">
                  <c:v>1569.3900000000201</c:v>
                </c:pt>
                <c:pt idx="2222">
                  <c:v>1569.3800000000199</c:v>
                </c:pt>
                <c:pt idx="2223">
                  <c:v>1569.3700000000199</c:v>
                </c:pt>
                <c:pt idx="2224">
                  <c:v>1569.3600000000199</c:v>
                </c:pt>
                <c:pt idx="2225">
                  <c:v>1569.3500000000199</c:v>
                </c:pt>
                <c:pt idx="2226">
                  <c:v>1569.3400000000199</c:v>
                </c:pt>
                <c:pt idx="2227">
                  <c:v>1569.3300000000199</c:v>
                </c:pt>
                <c:pt idx="2228">
                  <c:v>1569.3200000000199</c:v>
                </c:pt>
                <c:pt idx="2229">
                  <c:v>1569.31000000002</c:v>
                </c:pt>
                <c:pt idx="2230">
                  <c:v>1569.30000000002</c:v>
                </c:pt>
                <c:pt idx="2231">
                  <c:v>1569.29000000002</c:v>
                </c:pt>
                <c:pt idx="2232">
                  <c:v>1569.28000000002</c:v>
                </c:pt>
                <c:pt idx="2233">
                  <c:v>1569.27000000002</c:v>
                </c:pt>
                <c:pt idx="2234">
                  <c:v>1569.26000000002</c:v>
                </c:pt>
                <c:pt idx="2235">
                  <c:v>1569.25000000002</c:v>
                </c:pt>
                <c:pt idx="2236">
                  <c:v>1569.24000000002</c:v>
                </c:pt>
                <c:pt idx="2237">
                  <c:v>1569.23000000002</c:v>
                </c:pt>
                <c:pt idx="2238">
                  <c:v>1569.22000000002</c:v>
                </c:pt>
                <c:pt idx="2239">
                  <c:v>1569.21000000002</c:v>
                </c:pt>
                <c:pt idx="2240">
                  <c:v>1569.2000000000201</c:v>
                </c:pt>
                <c:pt idx="2241">
                  <c:v>1569.1900000000201</c:v>
                </c:pt>
                <c:pt idx="2242">
                  <c:v>1569.1800000000201</c:v>
                </c:pt>
                <c:pt idx="2243">
                  <c:v>1569.1700000000201</c:v>
                </c:pt>
                <c:pt idx="2244">
                  <c:v>1569.1600000000201</c:v>
                </c:pt>
                <c:pt idx="2245">
                  <c:v>1569.1500000000201</c:v>
                </c:pt>
                <c:pt idx="2246">
                  <c:v>1569.1400000000201</c:v>
                </c:pt>
                <c:pt idx="2247">
                  <c:v>1569.1300000000199</c:v>
                </c:pt>
                <c:pt idx="2248">
                  <c:v>1569.1200000000199</c:v>
                </c:pt>
                <c:pt idx="2249">
                  <c:v>1569.1100000000199</c:v>
                </c:pt>
                <c:pt idx="2250">
                  <c:v>1569.1000000000199</c:v>
                </c:pt>
                <c:pt idx="2251">
                  <c:v>1569.0900000000199</c:v>
                </c:pt>
                <c:pt idx="2252">
                  <c:v>1569.0800000000199</c:v>
                </c:pt>
                <c:pt idx="2253">
                  <c:v>1569.0700000000199</c:v>
                </c:pt>
                <c:pt idx="2254">
                  <c:v>1569.06000000002</c:v>
                </c:pt>
                <c:pt idx="2255">
                  <c:v>1569.05000000002</c:v>
                </c:pt>
                <c:pt idx="2256">
                  <c:v>1569.04000000002</c:v>
                </c:pt>
                <c:pt idx="2257">
                  <c:v>1569.03000000002</c:v>
                </c:pt>
                <c:pt idx="2258">
                  <c:v>1569.02000000002</c:v>
                </c:pt>
                <c:pt idx="2259">
                  <c:v>1569.01000000002</c:v>
                </c:pt>
                <c:pt idx="2260">
                  <c:v>1569.00000000002</c:v>
                </c:pt>
                <c:pt idx="2261">
                  <c:v>1568.99000000002</c:v>
                </c:pt>
                <c:pt idx="2262">
                  <c:v>1568.98000000002</c:v>
                </c:pt>
                <c:pt idx="2263">
                  <c:v>1568.97000000002</c:v>
                </c:pt>
                <c:pt idx="2264">
                  <c:v>1568.96000000002</c:v>
                </c:pt>
                <c:pt idx="2265">
                  <c:v>1568.9500000000201</c:v>
                </c:pt>
                <c:pt idx="2266">
                  <c:v>1568.9400000000201</c:v>
                </c:pt>
                <c:pt idx="2267">
                  <c:v>1568.9300000000201</c:v>
                </c:pt>
                <c:pt idx="2268">
                  <c:v>1568.9200000000201</c:v>
                </c:pt>
                <c:pt idx="2269">
                  <c:v>1568.9100000000201</c:v>
                </c:pt>
                <c:pt idx="2270">
                  <c:v>1568.9000000000201</c:v>
                </c:pt>
                <c:pt idx="2271">
                  <c:v>1568.8900000000201</c:v>
                </c:pt>
                <c:pt idx="2272">
                  <c:v>1568.8800000000199</c:v>
                </c:pt>
                <c:pt idx="2273">
                  <c:v>1568.8700000000199</c:v>
                </c:pt>
                <c:pt idx="2274">
                  <c:v>1568.8600000000199</c:v>
                </c:pt>
                <c:pt idx="2275">
                  <c:v>1568.8500000000199</c:v>
                </c:pt>
                <c:pt idx="2276">
                  <c:v>1568.8400000000199</c:v>
                </c:pt>
                <c:pt idx="2277">
                  <c:v>1568.8300000000199</c:v>
                </c:pt>
                <c:pt idx="2278">
                  <c:v>1568.8200000000199</c:v>
                </c:pt>
                <c:pt idx="2279">
                  <c:v>1568.81000000002</c:v>
                </c:pt>
                <c:pt idx="2280">
                  <c:v>1568.80000000002</c:v>
                </c:pt>
                <c:pt idx="2281">
                  <c:v>1568.79000000002</c:v>
                </c:pt>
                <c:pt idx="2282">
                  <c:v>1568.78000000002</c:v>
                </c:pt>
                <c:pt idx="2283">
                  <c:v>1568.77000000002</c:v>
                </c:pt>
                <c:pt idx="2284">
                  <c:v>1568.76000000002</c:v>
                </c:pt>
                <c:pt idx="2285">
                  <c:v>1568.75000000002</c:v>
                </c:pt>
                <c:pt idx="2286">
                  <c:v>1568.74000000002</c:v>
                </c:pt>
                <c:pt idx="2287">
                  <c:v>1568.73000000002</c:v>
                </c:pt>
                <c:pt idx="2288">
                  <c:v>1568.72000000002</c:v>
                </c:pt>
                <c:pt idx="2289">
                  <c:v>1568.71000000002</c:v>
                </c:pt>
                <c:pt idx="2290">
                  <c:v>1568.7000000000201</c:v>
                </c:pt>
                <c:pt idx="2291">
                  <c:v>1568.6900000000201</c:v>
                </c:pt>
                <c:pt idx="2292">
                  <c:v>1568.6800000000201</c:v>
                </c:pt>
                <c:pt idx="2293">
                  <c:v>1568.6700000000201</c:v>
                </c:pt>
                <c:pt idx="2294">
                  <c:v>1568.6600000000201</c:v>
                </c:pt>
                <c:pt idx="2295">
                  <c:v>1568.6500000000201</c:v>
                </c:pt>
                <c:pt idx="2296">
                  <c:v>1568.6400000000201</c:v>
                </c:pt>
                <c:pt idx="2297">
                  <c:v>1568.6300000000199</c:v>
                </c:pt>
                <c:pt idx="2298">
                  <c:v>1568.6200000000199</c:v>
                </c:pt>
                <c:pt idx="2299">
                  <c:v>1568.6100000000199</c:v>
                </c:pt>
                <c:pt idx="2300">
                  <c:v>1568.6000000000199</c:v>
                </c:pt>
                <c:pt idx="2301">
                  <c:v>1568.5900000000199</c:v>
                </c:pt>
                <c:pt idx="2302">
                  <c:v>1568.5800000000199</c:v>
                </c:pt>
                <c:pt idx="2303">
                  <c:v>1568.5700000000199</c:v>
                </c:pt>
                <c:pt idx="2304">
                  <c:v>1568.56000000002</c:v>
                </c:pt>
                <c:pt idx="2305">
                  <c:v>1568.55000000002</c:v>
                </c:pt>
                <c:pt idx="2306">
                  <c:v>1568.54000000002</c:v>
                </c:pt>
                <c:pt idx="2307">
                  <c:v>1568.53000000002</c:v>
                </c:pt>
                <c:pt idx="2308">
                  <c:v>1568.52000000002</c:v>
                </c:pt>
                <c:pt idx="2309">
                  <c:v>1568.51000000002</c:v>
                </c:pt>
                <c:pt idx="2310">
                  <c:v>1568.50000000002</c:v>
                </c:pt>
                <c:pt idx="2311">
                  <c:v>1568.49000000002</c:v>
                </c:pt>
                <c:pt idx="2312">
                  <c:v>1568.48000000002</c:v>
                </c:pt>
                <c:pt idx="2313">
                  <c:v>1568.47000000002</c:v>
                </c:pt>
                <c:pt idx="2314">
                  <c:v>1568.46000000002</c:v>
                </c:pt>
                <c:pt idx="2315">
                  <c:v>1568.4500000000201</c:v>
                </c:pt>
                <c:pt idx="2316">
                  <c:v>1568.4400000000201</c:v>
                </c:pt>
                <c:pt idx="2317">
                  <c:v>1568.4300000000201</c:v>
                </c:pt>
                <c:pt idx="2318">
                  <c:v>1568.4200000000201</c:v>
                </c:pt>
                <c:pt idx="2319">
                  <c:v>1568.4100000000201</c:v>
                </c:pt>
                <c:pt idx="2320">
                  <c:v>1568.4000000000201</c:v>
                </c:pt>
                <c:pt idx="2321">
                  <c:v>1568.3900000000201</c:v>
                </c:pt>
                <c:pt idx="2322">
                  <c:v>1568.3800000000199</c:v>
                </c:pt>
                <c:pt idx="2323">
                  <c:v>1568.3700000000199</c:v>
                </c:pt>
                <c:pt idx="2324">
                  <c:v>1568.3600000000199</c:v>
                </c:pt>
                <c:pt idx="2325">
                  <c:v>1568.3500000000199</c:v>
                </c:pt>
                <c:pt idx="2326">
                  <c:v>1568.3400000000199</c:v>
                </c:pt>
                <c:pt idx="2327">
                  <c:v>1568.3300000000199</c:v>
                </c:pt>
                <c:pt idx="2328">
                  <c:v>1568.3200000000199</c:v>
                </c:pt>
                <c:pt idx="2329">
                  <c:v>1568.31000000002</c:v>
                </c:pt>
                <c:pt idx="2330">
                  <c:v>1568.30000000002</c:v>
                </c:pt>
                <c:pt idx="2331">
                  <c:v>1568.29000000002</c:v>
                </c:pt>
                <c:pt idx="2332">
                  <c:v>1568.28000000002</c:v>
                </c:pt>
                <c:pt idx="2333">
                  <c:v>1568.27000000002</c:v>
                </c:pt>
                <c:pt idx="2334">
                  <c:v>1568.26000000002</c:v>
                </c:pt>
                <c:pt idx="2335">
                  <c:v>1568.25000000002</c:v>
                </c:pt>
                <c:pt idx="2336">
                  <c:v>1568.24000000002</c:v>
                </c:pt>
                <c:pt idx="2337">
                  <c:v>1568.23000000002</c:v>
                </c:pt>
                <c:pt idx="2338">
                  <c:v>1568.22000000002</c:v>
                </c:pt>
                <c:pt idx="2339">
                  <c:v>1568.21000000002</c:v>
                </c:pt>
                <c:pt idx="2340">
                  <c:v>1568.2000000000201</c:v>
                </c:pt>
                <c:pt idx="2341">
                  <c:v>1568.1900000000201</c:v>
                </c:pt>
                <c:pt idx="2342">
                  <c:v>1568.1800000000201</c:v>
                </c:pt>
                <c:pt idx="2343">
                  <c:v>1568.1700000000201</c:v>
                </c:pt>
                <c:pt idx="2344">
                  <c:v>1568.1600000000201</c:v>
                </c:pt>
                <c:pt idx="2345">
                  <c:v>1568.1500000000201</c:v>
                </c:pt>
                <c:pt idx="2346">
                  <c:v>1568.1400000000201</c:v>
                </c:pt>
                <c:pt idx="2347">
                  <c:v>1568.1300000000199</c:v>
                </c:pt>
                <c:pt idx="2348">
                  <c:v>1568.1200000000199</c:v>
                </c:pt>
                <c:pt idx="2349">
                  <c:v>1568.1100000000199</c:v>
                </c:pt>
                <c:pt idx="2350">
                  <c:v>1568.1000000000199</c:v>
                </c:pt>
                <c:pt idx="2351">
                  <c:v>1568.0900000000199</c:v>
                </c:pt>
                <c:pt idx="2352">
                  <c:v>1568.0800000000199</c:v>
                </c:pt>
                <c:pt idx="2353">
                  <c:v>1568.0700000000199</c:v>
                </c:pt>
                <c:pt idx="2354">
                  <c:v>1568.06000000002</c:v>
                </c:pt>
                <c:pt idx="2355">
                  <c:v>1568.05000000002</c:v>
                </c:pt>
                <c:pt idx="2356">
                  <c:v>1568.04000000002</c:v>
                </c:pt>
                <c:pt idx="2357">
                  <c:v>1568.03000000002</c:v>
                </c:pt>
                <c:pt idx="2358">
                  <c:v>1568.02000000002</c:v>
                </c:pt>
                <c:pt idx="2359">
                  <c:v>1568.01000000002</c:v>
                </c:pt>
                <c:pt idx="2360">
                  <c:v>1568.00000000002</c:v>
                </c:pt>
                <c:pt idx="2361">
                  <c:v>1567.99000000002</c:v>
                </c:pt>
                <c:pt idx="2362">
                  <c:v>1567.98000000002</c:v>
                </c:pt>
                <c:pt idx="2363">
                  <c:v>1567.97000000002</c:v>
                </c:pt>
                <c:pt idx="2364">
                  <c:v>1567.96000000002</c:v>
                </c:pt>
                <c:pt idx="2365">
                  <c:v>1567.9500000000201</c:v>
                </c:pt>
                <c:pt idx="2366">
                  <c:v>1567.9400000000201</c:v>
                </c:pt>
                <c:pt idx="2367">
                  <c:v>1567.9300000000201</c:v>
                </c:pt>
                <c:pt idx="2368">
                  <c:v>1567.9200000000201</c:v>
                </c:pt>
                <c:pt idx="2369">
                  <c:v>1567.9100000000201</c:v>
                </c:pt>
                <c:pt idx="2370">
                  <c:v>1567.9000000000201</c:v>
                </c:pt>
                <c:pt idx="2371">
                  <c:v>1567.8900000000201</c:v>
                </c:pt>
                <c:pt idx="2372">
                  <c:v>1567.8800000000199</c:v>
                </c:pt>
                <c:pt idx="2373">
                  <c:v>1567.8700000000199</c:v>
                </c:pt>
                <c:pt idx="2374">
                  <c:v>1567.8600000000199</c:v>
                </c:pt>
                <c:pt idx="2375">
                  <c:v>1567.8500000000199</c:v>
                </c:pt>
                <c:pt idx="2376">
                  <c:v>1567.8400000000199</c:v>
                </c:pt>
                <c:pt idx="2377">
                  <c:v>1567.8300000000199</c:v>
                </c:pt>
                <c:pt idx="2378">
                  <c:v>1567.8200000000199</c:v>
                </c:pt>
                <c:pt idx="2379">
                  <c:v>1567.81000000002</c:v>
                </c:pt>
                <c:pt idx="2380">
                  <c:v>1567.80000000002</c:v>
                </c:pt>
                <c:pt idx="2381">
                  <c:v>1567.79000000002</c:v>
                </c:pt>
                <c:pt idx="2382">
                  <c:v>1567.78000000002</c:v>
                </c:pt>
                <c:pt idx="2383">
                  <c:v>1567.77000000002</c:v>
                </c:pt>
                <c:pt idx="2384">
                  <c:v>1567.76000000002</c:v>
                </c:pt>
                <c:pt idx="2385">
                  <c:v>1567.75000000002</c:v>
                </c:pt>
                <c:pt idx="2386">
                  <c:v>1567.74000000002</c:v>
                </c:pt>
                <c:pt idx="2387">
                  <c:v>1567.73000000002</c:v>
                </c:pt>
                <c:pt idx="2388">
                  <c:v>1567.72000000002</c:v>
                </c:pt>
                <c:pt idx="2389">
                  <c:v>1567.71000000002</c:v>
                </c:pt>
                <c:pt idx="2390">
                  <c:v>1567.7000000000201</c:v>
                </c:pt>
                <c:pt idx="2391">
                  <c:v>1567.6900000000201</c:v>
                </c:pt>
                <c:pt idx="2392">
                  <c:v>1567.6800000000201</c:v>
                </c:pt>
                <c:pt idx="2393">
                  <c:v>1567.6700000000201</c:v>
                </c:pt>
                <c:pt idx="2394">
                  <c:v>1567.6600000000201</c:v>
                </c:pt>
                <c:pt idx="2395">
                  <c:v>1567.6500000000201</c:v>
                </c:pt>
                <c:pt idx="2396">
                  <c:v>1567.6400000000201</c:v>
                </c:pt>
                <c:pt idx="2397">
                  <c:v>1567.6300000000199</c:v>
                </c:pt>
                <c:pt idx="2398">
                  <c:v>1567.6200000000199</c:v>
                </c:pt>
                <c:pt idx="2399">
                  <c:v>1567.6100000000199</c:v>
                </c:pt>
                <c:pt idx="2400">
                  <c:v>1567.6000000000199</c:v>
                </c:pt>
                <c:pt idx="2401">
                  <c:v>1567.5900000000199</c:v>
                </c:pt>
                <c:pt idx="2402">
                  <c:v>1567.5800000000199</c:v>
                </c:pt>
                <c:pt idx="2403">
                  <c:v>1567.5700000000199</c:v>
                </c:pt>
                <c:pt idx="2404">
                  <c:v>1567.56000000002</c:v>
                </c:pt>
                <c:pt idx="2405">
                  <c:v>1567.55000000002</c:v>
                </c:pt>
                <c:pt idx="2406">
                  <c:v>1567.54000000002</c:v>
                </c:pt>
                <c:pt idx="2407">
                  <c:v>1567.53000000002</c:v>
                </c:pt>
                <c:pt idx="2408">
                  <c:v>1567.52000000002</c:v>
                </c:pt>
                <c:pt idx="2409">
                  <c:v>1567.51000000002</c:v>
                </c:pt>
                <c:pt idx="2410">
                  <c:v>1567.50000000002</c:v>
                </c:pt>
                <c:pt idx="2411">
                  <c:v>1567.49000000002</c:v>
                </c:pt>
                <c:pt idx="2412">
                  <c:v>1567.48000000002</c:v>
                </c:pt>
                <c:pt idx="2413">
                  <c:v>1567.47000000002</c:v>
                </c:pt>
                <c:pt idx="2414">
                  <c:v>1567.46000000002</c:v>
                </c:pt>
                <c:pt idx="2415">
                  <c:v>1567.4500000000201</c:v>
                </c:pt>
                <c:pt idx="2416">
                  <c:v>1567.4400000000201</c:v>
                </c:pt>
                <c:pt idx="2417">
                  <c:v>1567.4300000000201</c:v>
                </c:pt>
                <c:pt idx="2418">
                  <c:v>1567.4200000000201</c:v>
                </c:pt>
                <c:pt idx="2419">
                  <c:v>1567.4100000000201</c:v>
                </c:pt>
                <c:pt idx="2420">
                  <c:v>1567.4000000000201</c:v>
                </c:pt>
                <c:pt idx="2421">
                  <c:v>1567.3900000000201</c:v>
                </c:pt>
                <c:pt idx="2422">
                  <c:v>1567.3800000000199</c:v>
                </c:pt>
                <c:pt idx="2423">
                  <c:v>1567.3700000000199</c:v>
                </c:pt>
                <c:pt idx="2424">
                  <c:v>1567.3600000000199</c:v>
                </c:pt>
                <c:pt idx="2425">
                  <c:v>1567.3500000000199</c:v>
                </c:pt>
                <c:pt idx="2426">
                  <c:v>1567.3400000000199</c:v>
                </c:pt>
                <c:pt idx="2427">
                  <c:v>1567.3300000000199</c:v>
                </c:pt>
                <c:pt idx="2428">
                  <c:v>1567.3200000000199</c:v>
                </c:pt>
                <c:pt idx="2429">
                  <c:v>1567.31000000002</c:v>
                </c:pt>
                <c:pt idx="2430">
                  <c:v>1567.30000000002</c:v>
                </c:pt>
                <c:pt idx="2431">
                  <c:v>1567.29000000002</c:v>
                </c:pt>
                <c:pt idx="2432">
                  <c:v>1567.28000000002</c:v>
                </c:pt>
                <c:pt idx="2433">
                  <c:v>1567.27000000002</c:v>
                </c:pt>
                <c:pt idx="2434">
                  <c:v>1567.26000000002</c:v>
                </c:pt>
                <c:pt idx="2435">
                  <c:v>1567.25000000002</c:v>
                </c:pt>
                <c:pt idx="2436">
                  <c:v>1567.24000000002</c:v>
                </c:pt>
                <c:pt idx="2437">
                  <c:v>1567.23000000002</c:v>
                </c:pt>
                <c:pt idx="2438">
                  <c:v>1567.22000000002</c:v>
                </c:pt>
                <c:pt idx="2439">
                  <c:v>1567.21000000002</c:v>
                </c:pt>
                <c:pt idx="2440">
                  <c:v>1567.2000000000201</c:v>
                </c:pt>
                <c:pt idx="2441">
                  <c:v>1567.1900000000201</c:v>
                </c:pt>
                <c:pt idx="2442">
                  <c:v>1567.1800000000201</c:v>
                </c:pt>
                <c:pt idx="2443">
                  <c:v>1567.1700000000201</c:v>
                </c:pt>
                <c:pt idx="2444">
                  <c:v>1567.1600000000201</c:v>
                </c:pt>
                <c:pt idx="2445">
                  <c:v>1567.1500000000201</c:v>
                </c:pt>
                <c:pt idx="2446">
                  <c:v>1567.1400000000201</c:v>
                </c:pt>
                <c:pt idx="2447">
                  <c:v>1567.1300000000199</c:v>
                </c:pt>
                <c:pt idx="2448">
                  <c:v>1567.1200000000199</c:v>
                </c:pt>
                <c:pt idx="2449">
                  <c:v>1567.1100000000199</c:v>
                </c:pt>
                <c:pt idx="2450">
                  <c:v>1567.1000000000199</c:v>
                </c:pt>
                <c:pt idx="2451">
                  <c:v>1567.0900000000199</c:v>
                </c:pt>
                <c:pt idx="2452">
                  <c:v>1567.0800000000199</c:v>
                </c:pt>
                <c:pt idx="2453">
                  <c:v>1567.0700000000199</c:v>
                </c:pt>
                <c:pt idx="2454">
                  <c:v>1567.06000000002</c:v>
                </c:pt>
                <c:pt idx="2455">
                  <c:v>1567.05000000002</c:v>
                </c:pt>
                <c:pt idx="2456">
                  <c:v>1567.04000000002</c:v>
                </c:pt>
                <c:pt idx="2457">
                  <c:v>1567.03000000002</c:v>
                </c:pt>
                <c:pt idx="2458">
                  <c:v>1567.02000000002</c:v>
                </c:pt>
                <c:pt idx="2459">
                  <c:v>1567.01000000002</c:v>
                </c:pt>
                <c:pt idx="2460">
                  <c:v>1567.00000000002</c:v>
                </c:pt>
                <c:pt idx="2461">
                  <c:v>1566.99000000002</c:v>
                </c:pt>
                <c:pt idx="2462">
                  <c:v>1566.98000000002</c:v>
                </c:pt>
                <c:pt idx="2463">
                  <c:v>1566.97000000002</c:v>
                </c:pt>
                <c:pt idx="2464">
                  <c:v>1566.96000000002</c:v>
                </c:pt>
                <c:pt idx="2465">
                  <c:v>1566.9500000000201</c:v>
                </c:pt>
                <c:pt idx="2466">
                  <c:v>1566.9400000000201</c:v>
                </c:pt>
                <c:pt idx="2467">
                  <c:v>1566.9300000000201</c:v>
                </c:pt>
                <c:pt idx="2468">
                  <c:v>1566.9200000000201</c:v>
                </c:pt>
                <c:pt idx="2469">
                  <c:v>1566.9100000000201</c:v>
                </c:pt>
                <c:pt idx="2470">
                  <c:v>1566.9000000000201</c:v>
                </c:pt>
                <c:pt idx="2471">
                  <c:v>1566.8900000000201</c:v>
                </c:pt>
                <c:pt idx="2472">
                  <c:v>1566.8800000000199</c:v>
                </c:pt>
                <c:pt idx="2473">
                  <c:v>1566.8700000000199</c:v>
                </c:pt>
                <c:pt idx="2474">
                  <c:v>1566.8600000000199</c:v>
                </c:pt>
                <c:pt idx="2475">
                  <c:v>1566.8500000000199</c:v>
                </c:pt>
                <c:pt idx="2476">
                  <c:v>1566.8400000000199</c:v>
                </c:pt>
                <c:pt idx="2477">
                  <c:v>1566.8300000000199</c:v>
                </c:pt>
                <c:pt idx="2478">
                  <c:v>1566.8200000000199</c:v>
                </c:pt>
                <c:pt idx="2479">
                  <c:v>1566.81000000002</c:v>
                </c:pt>
                <c:pt idx="2480">
                  <c:v>1566.80000000002</c:v>
                </c:pt>
                <c:pt idx="2481">
                  <c:v>1566.79000000002</c:v>
                </c:pt>
                <c:pt idx="2482">
                  <c:v>1566.78000000002</c:v>
                </c:pt>
                <c:pt idx="2483">
                  <c:v>1566.77000000002</c:v>
                </c:pt>
                <c:pt idx="2484">
                  <c:v>1566.76000000002</c:v>
                </c:pt>
                <c:pt idx="2485">
                  <c:v>1566.75000000002</c:v>
                </c:pt>
                <c:pt idx="2486">
                  <c:v>1566.74000000002</c:v>
                </c:pt>
                <c:pt idx="2487">
                  <c:v>1566.73000000002</c:v>
                </c:pt>
                <c:pt idx="2488">
                  <c:v>1566.72000000002</c:v>
                </c:pt>
                <c:pt idx="2489">
                  <c:v>1566.71000000002</c:v>
                </c:pt>
                <c:pt idx="2490">
                  <c:v>1566.7000000000201</c:v>
                </c:pt>
                <c:pt idx="2491">
                  <c:v>1566.6900000000201</c:v>
                </c:pt>
                <c:pt idx="2492">
                  <c:v>1566.6800000000201</c:v>
                </c:pt>
                <c:pt idx="2493">
                  <c:v>1566.6700000000201</c:v>
                </c:pt>
                <c:pt idx="2494">
                  <c:v>1566.6600000000201</c:v>
                </c:pt>
                <c:pt idx="2495">
                  <c:v>1566.6500000000201</c:v>
                </c:pt>
                <c:pt idx="2496">
                  <c:v>1566.6400000000201</c:v>
                </c:pt>
                <c:pt idx="2497">
                  <c:v>1566.6300000000199</c:v>
                </c:pt>
                <c:pt idx="2498">
                  <c:v>1566.6200000000199</c:v>
                </c:pt>
                <c:pt idx="2499">
                  <c:v>1566.6100000000199</c:v>
                </c:pt>
                <c:pt idx="2500">
                  <c:v>1566.6000000000199</c:v>
                </c:pt>
                <c:pt idx="2501">
                  <c:v>1566.5900000000199</c:v>
                </c:pt>
                <c:pt idx="2502">
                  <c:v>1566.5800000000199</c:v>
                </c:pt>
                <c:pt idx="2503">
                  <c:v>1566.5700000000199</c:v>
                </c:pt>
                <c:pt idx="2504">
                  <c:v>1566.56000000002</c:v>
                </c:pt>
                <c:pt idx="2505">
                  <c:v>1566.55000000002</c:v>
                </c:pt>
                <c:pt idx="2506">
                  <c:v>1566.54000000002</c:v>
                </c:pt>
                <c:pt idx="2507">
                  <c:v>1566.53000000002</c:v>
                </c:pt>
                <c:pt idx="2508">
                  <c:v>1566.52000000002</c:v>
                </c:pt>
                <c:pt idx="2509">
                  <c:v>1566.51000000002</c:v>
                </c:pt>
                <c:pt idx="2510">
                  <c:v>1566.50000000002</c:v>
                </c:pt>
                <c:pt idx="2511">
                  <c:v>1566.49000000002</c:v>
                </c:pt>
                <c:pt idx="2512">
                  <c:v>1566.48000000002</c:v>
                </c:pt>
                <c:pt idx="2513">
                  <c:v>1566.47000000002</c:v>
                </c:pt>
                <c:pt idx="2514">
                  <c:v>1566.46000000002</c:v>
                </c:pt>
                <c:pt idx="2515">
                  <c:v>1566.4500000000201</c:v>
                </c:pt>
                <c:pt idx="2516">
                  <c:v>1566.4400000000201</c:v>
                </c:pt>
                <c:pt idx="2517">
                  <c:v>1566.4300000000201</c:v>
                </c:pt>
                <c:pt idx="2518">
                  <c:v>1566.4200000000201</c:v>
                </c:pt>
                <c:pt idx="2519">
                  <c:v>1566.4100000000201</c:v>
                </c:pt>
                <c:pt idx="2520">
                  <c:v>1566.4000000000201</c:v>
                </c:pt>
                <c:pt idx="2521">
                  <c:v>1566.3900000000201</c:v>
                </c:pt>
                <c:pt idx="2522">
                  <c:v>1566.3800000000199</c:v>
                </c:pt>
                <c:pt idx="2523">
                  <c:v>1566.3700000000199</c:v>
                </c:pt>
                <c:pt idx="2524">
                  <c:v>1566.3600000000199</c:v>
                </c:pt>
                <c:pt idx="2525">
                  <c:v>1566.3500000000199</c:v>
                </c:pt>
                <c:pt idx="2526">
                  <c:v>1566.3400000000199</c:v>
                </c:pt>
                <c:pt idx="2527">
                  <c:v>1566.3300000000199</c:v>
                </c:pt>
                <c:pt idx="2528">
                  <c:v>1566.3200000000199</c:v>
                </c:pt>
                <c:pt idx="2529">
                  <c:v>1566.31000000002</c:v>
                </c:pt>
                <c:pt idx="2530">
                  <c:v>1566.30000000002</c:v>
                </c:pt>
                <c:pt idx="2531">
                  <c:v>1566.29000000002</c:v>
                </c:pt>
                <c:pt idx="2532">
                  <c:v>1566.28000000002</c:v>
                </c:pt>
                <c:pt idx="2533">
                  <c:v>1566.27000000002</c:v>
                </c:pt>
                <c:pt idx="2534">
                  <c:v>1566.26000000002</c:v>
                </c:pt>
                <c:pt idx="2535">
                  <c:v>1566.25000000002</c:v>
                </c:pt>
                <c:pt idx="2536">
                  <c:v>1566.24000000002</c:v>
                </c:pt>
                <c:pt idx="2537">
                  <c:v>1566.23000000002</c:v>
                </c:pt>
                <c:pt idx="2538">
                  <c:v>1566.22000000002</c:v>
                </c:pt>
                <c:pt idx="2539">
                  <c:v>1566.21000000002</c:v>
                </c:pt>
                <c:pt idx="2540">
                  <c:v>1566.2000000000201</c:v>
                </c:pt>
                <c:pt idx="2541">
                  <c:v>1566.1900000000201</c:v>
                </c:pt>
                <c:pt idx="2542">
                  <c:v>1566.1800000000201</c:v>
                </c:pt>
                <c:pt idx="2543">
                  <c:v>1566.1700000000201</c:v>
                </c:pt>
                <c:pt idx="2544">
                  <c:v>1566.1600000000201</c:v>
                </c:pt>
                <c:pt idx="2545">
                  <c:v>1566.1500000000201</c:v>
                </c:pt>
                <c:pt idx="2546">
                  <c:v>1566.1400000000201</c:v>
                </c:pt>
                <c:pt idx="2547">
                  <c:v>1566.1300000000199</c:v>
                </c:pt>
                <c:pt idx="2548">
                  <c:v>1566.1200000000199</c:v>
                </c:pt>
                <c:pt idx="2549">
                  <c:v>1566.1100000000199</c:v>
                </c:pt>
                <c:pt idx="2550">
                  <c:v>1566.1000000000199</c:v>
                </c:pt>
                <c:pt idx="2551">
                  <c:v>1566.0900000000199</c:v>
                </c:pt>
                <c:pt idx="2552">
                  <c:v>1566.0800000000199</c:v>
                </c:pt>
                <c:pt idx="2553">
                  <c:v>1566.0700000000199</c:v>
                </c:pt>
                <c:pt idx="2554">
                  <c:v>1566.06000000002</c:v>
                </c:pt>
                <c:pt idx="2555">
                  <c:v>1566.05000000002</c:v>
                </c:pt>
                <c:pt idx="2556">
                  <c:v>1566.04000000002</c:v>
                </c:pt>
                <c:pt idx="2557">
                  <c:v>1566.03000000002</c:v>
                </c:pt>
                <c:pt idx="2558">
                  <c:v>1566.02000000002</c:v>
                </c:pt>
                <c:pt idx="2559">
                  <c:v>1566.01000000002</c:v>
                </c:pt>
                <c:pt idx="2560">
                  <c:v>1566.00000000002</c:v>
                </c:pt>
                <c:pt idx="2561">
                  <c:v>1565.99000000002</c:v>
                </c:pt>
                <c:pt idx="2562">
                  <c:v>1565.98000000002</c:v>
                </c:pt>
                <c:pt idx="2563">
                  <c:v>1565.97000000002</c:v>
                </c:pt>
                <c:pt idx="2564">
                  <c:v>1565.96000000002</c:v>
                </c:pt>
                <c:pt idx="2565">
                  <c:v>1565.9500000000201</c:v>
                </c:pt>
                <c:pt idx="2566">
                  <c:v>1565.9400000000201</c:v>
                </c:pt>
                <c:pt idx="2567">
                  <c:v>1565.9300000000201</c:v>
                </c:pt>
                <c:pt idx="2568">
                  <c:v>1565.9200000000201</c:v>
                </c:pt>
                <c:pt idx="2569">
                  <c:v>1565.9100000000201</c:v>
                </c:pt>
                <c:pt idx="2570">
                  <c:v>1565.9000000000201</c:v>
                </c:pt>
                <c:pt idx="2571">
                  <c:v>1565.8900000000201</c:v>
                </c:pt>
                <c:pt idx="2572">
                  <c:v>1565.8800000000199</c:v>
                </c:pt>
                <c:pt idx="2573">
                  <c:v>1565.8700000000199</c:v>
                </c:pt>
                <c:pt idx="2574">
                  <c:v>1565.8600000000199</c:v>
                </c:pt>
                <c:pt idx="2575">
                  <c:v>1565.8500000000199</c:v>
                </c:pt>
                <c:pt idx="2576">
                  <c:v>1565.8400000000199</c:v>
                </c:pt>
                <c:pt idx="2577">
                  <c:v>1565.8300000000199</c:v>
                </c:pt>
                <c:pt idx="2578">
                  <c:v>1565.8200000000199</c:v>
                </c:pt>
                <c:pt idx="2579">
                  <c:v>1565.81000000002</c:v>
                </c:pt>
                <c:pt idx="2580">
                  <c:v>1565.80000000002</c:v>
                </c:pt>
                <c:pt idx="2581">
                  <c:v>1565.79000000002</c:v>
                </c:pt>
                <c:pt idx="2582">
                  <c:v>1565.78000000002</c:v>
                </c:pt>
                <c:pt idx="2583">
                  <c:v>1565.77000000002</c:v>
                </c:pt>
                <c:pt idx="2584">
                  <c:v>1565.76000000002</c:v>
                </c:pt>
                <c:pt idx="2585">
                  <c:v>1565.75000000002</c:v>
                </c:pt>
                <c:pt idx="2586">
                  <c:v>1565.74000000002</c:v>
                </c:pt>
                <c:pt idx="2587">
                  <c:v>1565.73000000002</c:v>
                </c:pt>
                <c:pt idx="2588">
                  <c:v>1565.72000000002</c:v>
                </c:pt>
                <c:pt idx="2589">
                  <c:v>1565.71000000002</c:v>
                </c:pt>
                <c:pt idx="2590">
                  <c:v>1565.7000000000201</c:v>
                </c:pt>
                <c:pt idx="2591">
                  <c:v>1565.6900000000201</c:v>
                </c:pt>
                <c:pt idx="2592">
                  <c:v>1565.6800000000201</c:v>
                </c:pt>
                <c:pt idx="2593">
                  <c:v>1565.6700000000201</c:v>
                </c:pt>
                <c:pt idx="2594">
                  <c:v>1565.6600000000201</c:v>
                </c:pt>
                <c:pt idx="2595">
                  <c:v>1565.6500000000201</c:v>
                </c:pt>
                <c:pt idx="2596">
                  <c:v>1565.6400000000201</c:v>
                </c:pt>
                <c:pt idx="2597">
                  <c:v>1565.6300000000199</c:v>
                </c:pt>
                <c:pt idx="2598">
                  <c:v>1565.6200000000199</c:v>
                </c:pt>
                <c:pt idx="2599">
                  <c:v>1565.6100000000199</c:v>
                </c:pt>
                <c:pt idx="2600">
                  <c:v>1565.6000000000199</c:v>
                </c:pt>
                <c:pt idx="2601">
                  <c:v>1565.5900000000199</c:v>
                </c:pt>
                <c:pt idx="2602">
                  <c:v>1565.5800000000199</c:v>
                </c:pt>
                <c:pt idx="2603">
                  <c:v>1565.5700000000199</c:v>
                </c:pt>
                <c:pt idx="2604">
                  <c:v>1565.56000000002</c:v>
                </c:pt>
                <c:pt idx="2605">
                  <c:v>1565.55000000002</c:v>
                </c:pt>
                <c:pt idx="2606">
                  <c:v>1565.54000000002</c:v>
                </c:pt>
                <c:pt idx="2607">
                  <c:v>1565.53000000002</c:v>
                </c:pt>
                <c:pt idx="2608">
                  <c:v>1565.52000000002</c:v>
                </c:pt>
                <c:pt idx="2609">
                  <c:v>1565.51000000002</c:v>
                </c:pt>
                <c:pt idx="2610">
                  <c:v>1565.50000000002</c:v>
                </c:pt>
                <c:pt idx="2611">
                  <c:v>1565.49000000002</c:v>
                </c:pt>
                <c:pt idx="2612">
                  <c:v>1565.48000000002</c:v>
                </c:pt>
                <c:pt idx="2613">
                  <c:v>1565.47000000002</c:v>
                </c:pt>
                <c:pt idx="2614">
                  <c:v>1565.46000000002</c:v>
                </c:pt>
                <c:pt idx="2615">
                  <c:v>1565.4500000000201</c:v>
                </c:pt>
                <c:pt idx="2616">
                  <c:v>1565.4400000000201</c:v>
                </c:pt>
                <c:pt idx="2617">
                  <c:v>1565.4300000000201</c:v>
                </c:pt>
                <c:pt idx="2618">
                  <c:v>1565.4200000000201</c:v>
                </c:pt>
                <c:pt idx="2619">
                  <c:v>1565.4100000000201</c:v>
                </c:pt>
                <c:pt idx="2620">
                  <c:v>1565.4000000000201</c:v>
                </c:pt>
                <c:pt idx="2621">
                  <c:v>1565.3900000000201</c:v>
                </c:pt>
                <c:pt idx="2622">
                  <c:v>1565.3800000000199</c:v>
                </c:pt>
                <c:pt idx="2623">
                  <c:v>1565.3700000000199</c:v>
                </c:pt>
                <c:pt idx="2624">
                  <c:v>1565.3600000000199</c:v>
                </c:pt>
                <c:pt idx="2625">
                  <c:v>1565.3500000000199</c:v>
                </c:pt>
                <c:pt idx="2626">
                  <c:v>1565.3400000000199</c:v>
                </c:pt>
                <c:pt idx="2627">
                  <c:v>1565.3300000000199</c:v>
                </c:pt>
                <c:pt idx="2628">
                  <c:v>1565.3200000000199</c:v>
                </c:pt>
                <c:pt idx="2629">
                  <c:v>1565.31000000002</c:v>
                </c:pt>
                <c:pt idx="2630">
                  <c:v>1565.30000000002</c:v>
                </c:pt>
                <c:pt idx="2631">
                  <c:v>1565.29000000002</c:v>
                </c:pt>
                <c:pt idx="2632">
                  <c:v>1565.28000000002</c:v>
                </c:pt>
                <c:pt idx="2633">
                  <c:v>1565.27000000002</c:v>
                </c:pt>
                <c:pt idx="2634">
                  <c:v>1565.26000000002</c:v>
                </c:pt>
                <c:pt idx="2635">
                  <c:v>1565.25000000002</c:v>
                </c:pt>
                <c:pt idx="2636">
                  <c:v>1565.24000000002</c:v>
                </c:pt>
                <c:pt idx="2637">
                  <c:v>1565.23000000002</c:v>
                </c:pt>
                <c:pt idx="2638">
                  <c:v>1565.22000000002</c:v>
                </c:pt>
                <c:pt idx="2639">
                  <c:v>1565.21000000002</c:v>
                </c:pt>
                <c:pt idx="2640">
                  <c:v>1565.2000000000201</c:v>
                </c:pt>
                <c:pt idx="2641">
                  <c:v>1565.1900000000201</c:v>
                </c:pt>
                <c:pt idx="2642">
                  <c:v>1565.1800000000201</c:v>
                </c:pt>
                <c:pt idx="2643">
                  <c:v>1565.1700000000201</c:v>
                </c:pt>
                <c:pt idx="2644">
                  <c:v>1565.1600000000201</c:v>
                </c:pt>
                <c:pt idx="2645">
                  <c:v>1565.1500000000201</c:v>
                </c:pt>
                <c:pt idx="2646">
                  <c:v>1565.1400000000201</c:v>
                </c:pt>
                <c:pt idx="2647">
                  <c:v>1565.1300000000199</c:v>
                </c:pt>
                <c:pt idx="2648">
                  <c:v>1565.1200000000199</c:v>
                </c:pt>
                <c:pt idx="2649">
                  <c:v>1565.1100000000199</c:v>
                </c:pt>
                <c:pt idx="2650">
                  <c:v>1565.1000000000199</c:v>
                </c:pt>
                <c:pt idx="2651">
                  <c:v>1565.0900000000199</c:v>
                </c:pt>
                <c:pt idx="2652">
                  <c:v>1565.0800000000199</c:v>
                </c:pt>
                <c:pt idx="2653">
                  <c:v>1565.0700000000199</c:v>
                </c:pt>
                <c:pt idx="2654">
                  <c:v>1565.06000000002</c:v>
                </c:pt>
                <c:pt idx="2655">
                  <c:v>1565.05000000002</c:v>
                </c:pt>
                <c:pt idx="2656">
                  <c:v>1565.04000000002</c:v>
                </c:pt>
                <c:pt idx="2657">
                  <c:v>1565.03000000002</c:v>
                </c:pt>
                <c:pt idx="2658">
                  <c:v>1565.02000000002</c:v>
                </c:pt>
                <c:pt idx="2659">
                  <c:v>1565.01000000002</c:v>
                </c:pt>
                <c:pt idx="2660">
                  <c:v>1565.00000000002</c:v>
                </c:pt>
                <c:pt idx="2661">
                  <c:v>1564.99000000002</c:v>
                </c:pt>
                <c:pt idx="2662">
                  <c:v>1564.98000000002</c:v>
                </c:pt>
                <c:pt idx="2663">
                  <c:v>1564.97000000002</c:v>
                </c:pt>
                <c:pt idx="2664">
                  <c:v>1564.96000000002</c:v>
                </c:pt>
                <c:pt idx="2665">
                  <c:v>1564.9500000000201</c:v>
                </c:pt>
                <c:pt idx="2666">
                  <c:v>1564.9400000000201</c:v>
                </c:pt>
                <c:pt idx="2667">
                  <c:v>1564.9300000000201</c:v>
                </c:pt>
                <c:pt idx="2668">
                  <c:v>1564.9200000000201</c:v>
                </c:pt>
                <c:pt idx="2669">
                  <c:v>1564.9100000000201</c:v>
                </c:pt>
                <c:pt idx="2670">
                  <c:v>1564.9000000000201</c:v>
                </c:pt>
                <c:pt idx="2671">
                  <c:v>1564.8900000000201</c:v>
                </c:pt>
                <c:pt idx="2672">
                  <c:v>1564.8800000000199</c:v>
                </c:pt>
                <c:pt idx="2673">
                  <c:v>1564.8700000000199</c:v>
                </c:pt>
                <c:pt idx="2674">
                  <c:v>1564.8600000000199</c:v>
                </c:pt>
                <c:pt idx="2675">
                  <c:v>1564.8500000000199</c:v>
                </c:pt>
                <c:pt idx="2676">
                  <c:v>1564.8400000000199</c:v>
                </c:pt>
                <c:pt idx="2677">
                  <c:v>1564.8300000000199</c:v>
                </c:pt>
                <c:pt idx="2678">
                  <c:v>1564.8200000000199</c:v>
                </c:pt>
                <c:pt idx="2679">
                  <c:v>1564.81000000002</c:v>
                </c:pt>
                <c:pt idx="2680">
                  <c:v>1564.80000000002</c:v>
                </c:pt>
                <c:pt idx="2681">
                  <c:v>1564.79000000002</c:v>
                </c:pt>
                <c:pt idx="2682">
                  <c:v>1564.78000000002</c:v>
                </c:pt>
                <c:pt idx="2683">
                  <c:v>1564.77000000002</c:v>
                </c:pt>
                <c:pt idx="2684">
                  <c:v>1564.76000000002</c:v>
                </c:pt>
                <c:pt idx="2685">
                  <c:v>1564.75000000002</c:v>
                </c:pt>
                <c:pt idx="2686">
                  <c:v>1564.74000000002</c:v>
                </c:pt>
                <c:pt idx="2687">
                  <c:v>1564.73000000002</c:v>
                </c:pt>
                <c:pt idx="2688">
                  <c:v>1564.72000000002</c:v>
                </c:pt>
                <c:pt idx="2689">
                  <c:v>1564.71000000002</c:v>
                </c:pt>
                <c:pt idx="2690">
                  <c:v>1564.7000000000201</c:v>
                </c:pt>
                <c:pt idx="2691">
                  <c:v>1564.6900000000201</c:v>
                </c:pt>
                <c:pt idx="2692">
                  <c:v>1564.6800000000201</c:v>
                </c:pt>
                <c:pt idx="2693">
                  <c:v>1564.6700000000201</c:v>
                </c:pt>
                <c:pt idx="2694">
                  <c:v>1564.6600000000201</c:v>
                </c:pt>
                <c:pt idx="2695">
                  <c:v>1564.6500000000201</c:v>
                </c:pt>
                <c:pt idx="2696">
                  <c:v>1564.6400000000201</c:v>
                </c:pt>
                <c:pt idx="2697">
                  <c:v>1564.6300000000199</c:v>
                </c:pt>
                <c:pt idx="2698">
                  <c:v>1564.6200000000199</c:v>
                </c:pt>
                <c:pt idx="2699">
                  <c:v>1564.6100000000199</c:v>
                </c:pt>
                <c:pt idx="2700">
                  <c:v>1564.6000000000199</c:v>
                </c:pt>
                <c:pt idx="2701">
                  <c:v>1564.5900000000199</c:v>
                </c:pt>
                <c:pt idx="2702">
                  <c:v>1564.5800000000199</c:v>
                </c:pt>
                <c:pt idx="2703">
                  <c:v>1564.5700000000199</c:v>
                </c:pt>
                <c:pt idx="2704">
                  <c:v>1564.56000000002</c:v>
                </c:pt>
                <c:pt idx="2705">
                  <c:v>1564.55000000002</c:v>
                </c:pt>
                <c:pt idx="2706">
                  <c:v>1564.54000000002</c:v>
                </c:pt>
                <c:pt idx="2707">
                  <c:v>1564.53000000002</c:v>
                </c:pt>
                <c:pt idx="2708">
                  <c:v>1564.52000000002</c:v>
                </c:pt>
                <c:pt idx="2709">
                  <c:v>1564.51000000002</c:v>
                </c:pt>
                <c:pt idx="2710">
                  <c:v>1564.50000000002</c:v>
                </c:pt>
                <c:pt idx="2711">
                  <c:v>1564.49000000002</c:v>
                </c:pt>
                <c:pt idx="2712">
                  <c:v>1564.48000000002</c:v>
                </c:pt>
                <c:pt idx="2713">
                  <c:v>1564.47000000002</c:v>
                </c:pt>
                <c:pt idx="2714">
                  <c:v>1564.46000000002</c:v>
                </c:pt>
                <c:pt idx="2715">
                  <c:v>1564.4500000000201</c:v>
                </c:pt>
                <c:pt idx="2716">
                  <c:v>1564.4400000000201</c:v>
                </c:pt>
                <c:pt idx="2717">
                  <c:v>1564.4300000000201</c:v>
                </c:pt>
                <c:pt idx="2718">
                  <c:v>1564.4200000000201</c:v>
                </c:pt>
                <c:pt idx="2719">
                  <c:v>1564.4100000000201</c:v>
                </c:pt>
                <c:pt idx="2720">
                  <c:v>1564.4000000000201</c:v>
                </c:pt>
                <c:pt idx="2721">
                  <c:v>1564.3900000000201</c:v>
                </c:pt>
                <c:pt idx="2722">
                  <c:v>1564.3800000000199</c:v>
                </c:pt>
                <c:pt idx="2723">
                  <c:v>1564.3700000000199</c:v>
                </c:pt>
                <c:pt idx="2724">
                  <c:v>1564.3600000000199</c:v>
                </c:pt>
                <c:pt idx="2725">
                  <c:v>1564.3500000000199</c:v>
                </c:pt>
                <c:pt idx="2726">
                  <c:v>1564.3400000000199</c:v>
                </c:pt>
                <c:pt idx="2727">
                  <c:v>1564.3300000000199</c:v>
                </c:pt>
                <c:pt idx="2728">
                  <c:v>1564.3200000000199</c:v>
                </c:pt>
                <c:pt idx="2729">
                  <c:v>1564.31000000002</c:v>
                </c:pt>
                <c:pt idx="2730">
                  <c:v>1564.30000000002</c:v>
                </c:pt>
                <c:pt idx="2731">
                  <c:v>1564.29000000002</c:v>
                </c:pt>
                <c:pt idx="2732">
                  <c:v>1564.28000000002</c:v>
                </c:pt>
                <c:pt idx="2733">
                  <c:v>1564.27000000002</c:v>
                </c:pt>
                <c:pt idx="2734">
                  <c:v>1564.26000000002</c:v>
                </c:pt>
                <c:pt idx="2735">
                  <c:v>1564.25000000002</c:v>
                </c:pt>
                <c:pt idx="2736">
                  <c:v>1564.24000000002</c:v>
                </c:pt>
                <c:pt idx="2737">
                  <c:v>1564.23000000002</c:v>
                </c:pt>
                <c:pt idx="2738">
                  <c:v>1564.22000000002</c:v>
                </c:pt>
                <c:pt idx="2739">
                  <c:v>1564.21000000002</c:v>
                </c:pt>
                <c:pt idx="2740">
                  <c:v>1564.2000000000201</c:v>
                </c:pt>
                <c:pt idx="2741">
                  <c:v>1564.1900000000201</c:v>
                </c:pt>
                <c:pt idx="2742">
                  <c:v>1564.1800000000201</c:v>
                </c:pt>
                <c:pt idx="2743">
                  <c:v>1564.1700000000201</c:v>
                </c:pt>
                <c:pt idx="2744">
                  <c:v>1564.1600000000201</c:v>
                </c:pt>
                <c:pt idx="2745">
                  <c:v>1564.1500000000201</c:v>
                </c:pt>
                <c:pt idx="2746">
                  <c:v>1564.1400000000201</c:v>
                </c:pt>
                <c:pt idx="2747">
                  <c:v>1564.1300000000199</c:v>
                </c:pt>
                <c:pt idx="2748">
                  <c:v>1564.1200000000199</c:v>
                </c:pt>
                <c:pt idx="2749">
                  <c:v>1564.1100000000199</c:v>
                </c:pt>
                <c:pt idx="2750">
                  <c:v>1564.1000000000199</c:v>
                </c:pt>
                <c:pt idx="2751">
                  <c:v>1564.0900000000199</c:v>
                </c:pt>
                <c:pt idx="2752">
                  <c:v>1564.0800000000199</c:v>
                </c:pt>
                <c:pt idx="2753">
                  <c:v>1564.0700000000199</c:v>
                </c:pt>
                <c:pt idx="2754">
                  <c:v>1564.06000000002</c:v>
                </c:pt>
                <c:pt idx="2755">
                  <c:v>1564.05000000002</c:v>
                </c:pt>
                <c:pt idx="2756">
                  <c:v>1564.04000000002</c:v>
                </c:pt>
                <c:pt idx="2757">
                  <c:v>1564.03000000002</c:v>
                </c:pt>
                <c:pt idx="2758">
                  <c:v>1564.02000000002</c:v>
                </c:pt>
                <c:pt idx="2759">
                  <c:v>1564.01000000003</c:v>
                </c:pt>
                <c:pt idx="2760">
                  <c:v>1564.00000000003</c:v>
                </c:pt>
                <c:pt idx="2761">
                  <c:v>1563.99000000003</c:v>
                </c:pt>
                <c:pt idx="2762">
                  <c:v>1563.98000000003</c:v>
                </c:pt>
                <c:pt idx="2763">
                  <c:v>1563.97000000003</c:v>
                </c:pt>
                <c:pt idx="2764">
                  <c:v>1563.96000000003</c:v>
                </c:pt>
                <c:pt idx="2765">
                  <c:v>1563.9500000000301</c:v>
                </c:pt>
                <c:pt idx="2766">
                  <c:v>1563.9400000000301</c:v>
                </c:pt>
                <c:pt idx="2767">
                  <c:v>1563.9300000000301</c:v>
                </c:pt>
                <c:pt idx="2768">
                  <c:v>1563.9200000000301</c:v>
                </c:pt>
                <c:pt idx="2769">
                  <c:v>1563.9100000000301</c:v>
                </c:pt>
                <c:pt idx="2770">
                  <c:v>1563.9000000000301</c:v>
                </c:pt>
                <c:pt idx="2771">
                  <c:v>1563.8900000000301</c:v>
                </c:pt>
                <c:pt idx="2772">
                  <c:v>1563.8800000000299</c:v>
                </c:pt>
                <c:pt idx="2773">
                  <c:v>1563.8700000000299</c:v>
                </c:pt>
                <c:pt idx="2774">
                  <c:v>1563.8600000000299</c:v>
                </c:pt>
                <c:pt idx="2775">
                  <c:v>1563.8500000000299</c:v>
                </c:pt>
                <c:pt idx="2776">
                  <c:v>1563.8400000000299</c:v>
                </c:pt>
                <c:pt idx="2777">
                  <c:v>1563.8300000000299</c:v>
                </c:pt>
                <c:pt idx="2778">
                  <c:v>1563.8200000000299</c:v>
                </c:pt>
                <c:pt idx="2779">
                  <c:v>1563.81000000003</c:v>
                </c:pt>
                <c:pt idx="2780">
                  <c:v>1563.80000000003</c:v>
                </c:pt>
                <c:pt idx="2781">
                  <c:v>1563.79000000003</c:v>
                </c:pt>
                <c:pt idx="2782">
                  <c:v>1563.78000000003</c:v>
                </c:pt>
                <c:pt idx="2783">
                  <c:v>1563.77000000003</c:v>
                </c:pt>
                <c:pt idx="2784">
                  <c:v>1563.76000000003</c:v>
                </c:pt>
                <c:pt idx="2785">
                  <c:v>1563.75000000003</c:v>
                </c:pt>
                <c:pt idx="2786">
                  <c:v>1563.74000000003</c:v>
                </c:pt>
                <c:pt idx="2787">
                  <c:v>1563.73000000003</c:v>
                </c:pt>
                <c:pt idx="2788">
                  <c:v>1563.72000000003</c:v>
                </c:pt>
                <c:pt idx="2789">
                  <c:v>1563.71000000003</c:v>
                </c:pt>
                <c:pt idx="2790">
                  <c:v>1563.7000000000301</c:v>
                </c:pt>
                <c:pt idx="2791">
                  <c:v>1563.6900000000301</c:v>
                </c:pt>
                <c:pt idx="2792">
                  <c:v>1563.6800000000301</c:v>
                </c:pt>
                <c:pt idx="2793">
                  <c:v>1563.6700000000301</c:v>
                </c:pt>
                <c:pt idx="2794">
                  <c:v>1563.6600000000301</c:v>
                </c:pt>
                <c:pt idx="2795">
                  <c:v>1563.6500000000301</c:v>
                </c:pt>
                <c:pt idx="2796">
                  <c:v>1563.6400000000301</c:v>
                </c:pt>
                <c:pt idx="2797">
                  <c:v>1563.6300000000299</c:v>
                </c:pt>
                <c:pt idx="2798">
                  <c:v>1563.6200000000299</c:v>
                </c:pt>
                <c:pt idx="2799">
                  <c:v>1563.6100000000299</c:v>
                </c:pt>
                <c:pt idx="2800">
                  <c:v>1563.6000000000299</c:v>
                </c:pt>
                <c:pt idx="2801">
                  <c:v>1563.5900000000299</c:v>
                </c:pt>
                <c:pt idx="2802">
                  <c:v>1563.5800000000299</c:v>
                </c:pt>
                <c:pt idx="2803">
                  <c:v>1563.5700000000299</c:v>
                </c:pt>
                <c:pt idx="2804">
                  <c:v>1563.56000000003</c:v>
                </c:pt>
                <c:pt idx="2805">
                  <c:v>1563.55000000003</c:v>
                </c:pt>
                <c:pt idx="2806">
                  <c:v>1563.54000000003</c:v>
                </c:pt>
                <c:pt idx="2807">
                  <c:v>1563.53000000003</c:v>
                </c:pt>
                <c:pt idx="2808">
                  <c:v>1563.52000000003</c:v>
                </c:pt>
                <c:pt idx="2809">
                  <c:v>1563.51000000003</c:v>
                </c:pt>
                <c:pt idx="2810">
                  <c:v>1563.50000000003</c:v>
                </c:pt>
                <c:pt idx="2811">
                  <c:v>1563.49000000003</c:v>
                </c:pt>
                <c:pt idx="2812">
                  <c:v>1563.48000000003</c:v>
                </c:pt>
                <c:pt idx="2813">
                  <c:v>1563.47000000003</c:v>
                </c:pt>
                <c:pt idx="2814">
                  <c:v>1563.46000000003</c:v>
                </c:pt>
                <c:pt idx="2815">
                  <c:v>1563.4500000000301</c:v>
                </c:pt>
                <c:pt idx="2816">
                  <c:v>1563.4400000000301</c:v>
                </c:pt>
                <c:pt idx="2817">
                  <c:v>1563.4300000000301</c:v>
                </c:pt>
                <c:pt idx="2818">
                  <c:v>1563.4200000000301</c:v>
                </c:pt>
                <c:pt idx="2819">
                  <c:v>1563.4100000000301</c:v>
                </c:pt>
                <c:pt idx="2820">
                  <c:v>1563.4000000000301</c:v>
                </c:pt>
                <c:pt idx="2821">
                  <c:v>1563.3900000000301</c:v>
                </c:pt>
                <c:pt idx="2822">
                  <c:v>1563.3800000000299</c:v>
                </c:pt>
                <c:pt idx="2823">
                  <c:v>1563.3700000000299</c:v>
                </c:pt>
                <c:pt idx="2824">
                  <c:v>1563.3600000000299</c:v>
                </c:pt>
                <c:pt idx="2825">
                  <c:v>1563.3500000000299</c:v>
                </c:pt>
                <c:pt idx="2826">
                  <c:v>1563.3400000000299</c:v>
                </c:pt>
                <c:pt idx="2827">
                  <c:v>1563.3300000000299</c:v>
                </c:pt>
                <c:pt idx="2828">
                  <c:v>1563.3200000000299</c:v>
                </c:pt>
                <c:pt idx="2829">
                  <c:v>1563.31000000003</c:v>
                </c:pt>
                <c:pt idx="2830">
                  <c:v>1563.30000000003</c:v>
                </c:pt>
                <c:pt idx="2831">
                  <c:v>1563.29000000003</c:v>
                </c:pt>
                <c:pt idx="2832">
                  <c:v>1563.28000000003</c:v>
                </c:pt>
                <c:pt idx="2833">
                  <c:v>1563.27000000003</c:v>
                </c:pt>
                <c:pt idx="2834">
                  <c:v>1563.26000000003</c:v>
                </c:pt>
                <c:pt idx="2835">
                  <c:v>1563.25000000003</c:v>
                </c:pt>
                <c:pt idx="2836">
                  <c:v>1563.24000000003</c:v>
                </c:pt>
                <c:pt idx="2837">
                  <c:v>1563.23000000003</c:v>
                </c:pt>
                <c:pt idx="2838">
                  <c:v>1563.22000000003</c:v>
                </c:pt>
                <c:pt idx="2839">
                  <c:v>1563.21000000003</c:v>
                </c:pt>
                <c:pt idx="2840">
                  <c:v>1563.2000000000301</c:v>
                </c:pt>
                <c:pt idx="2841">
                  <c:v>1563.1900000000301</c:v>
                </c:pt>
                <c:pt idx="2842">
                  <c:v>1563.1800000000301</c:v>
                </c:pt>
                <c:pt idx="2843">
                  <c:v>1563.1700000000301</c:v>
                </c:pt>
                <c:pt idx="2844">
                  <c:v>1563.1600000000301</c:v>
                </c:pt>
                <c:pt idx="2845">
                  <c:v>1563.1500000000301</c:v>
                </c:pt>
                <c:pt idx="2846">
                  <c:v>1563.1400000000301</c:v>
                </c:pt>
                <c:pt idx="2847">
                  <c:v>1563.1300000000299</c:v>
                </c:pt>
                <c:pt idx="2848">
                  <c:v>1563.1200000000299</c:v>
                </c:pt>
                <c:pt idx="2849">
                  <c:v>1563.1100000000299</c:v>
                </c:pt>
                <c:pt idx="2850">
                  <c:v>1563.1000000000299</c:v>
                </c:pt>
                <c:pt idx="2851">
                  <c:v>1563.0900000000299</c:v>
                </c:pt>
                <c:pt idx="2852">
                  <c:v>1563.0800000000299</c:v>
                </c:pt>
                <c:pt idx="2853">
                  <c:v>1563.0700000000299</c:v>
                </c:pt>
                <c:pt idx="2854">
                  <c:v>1563.06000000003</c:v>
                </c:pt>
                <c:pt idx="2855">
                  <c:v>1563.05000000003</c:v>
                </c:pt>
                <c:pt idx="2856">
                  <c:v>1563.04000000003</c:v>
                </c:pt>
                <c:pt idx="2857">
                  <c:v>1563.03000000003</c:v>
                </c:pt>
                <c:pt idx="2858">
                  <c:v>1563.02000000003</c:v>
                </c:pt>
                <c:pt idx="2859">
                  <c:v>1563.01000000003</c:v>
                </c:pt>
                <c:pt idx="2860">
                  <c:v>1563.00000000003</c:v>
                </c:pt>
                <c:pt idx="2861">
                  <c:v>1562.99000000003</c:v>
                </c:pt>
                <c:pt idx="2862">
                  <c:v>1562.98000000003</c:v>
                </c:pt>
                <c:pt idx="2863">
                  <c:v>1562.97000000003</c:v>
                </c:pt>
                <c:pt idx="2864">
                  <c:v>1562.96000000003</c:v>
                </c:pt>
                <c:pt idx="2865">
                  <c:v>1562.9500000000301</c:v>
                </c:pt>
                <c:pt idx="2866">
                  <c:v>1562.9400000000301</c:v>
                </c:pt>
                <c:pt idx="2867">
                  <c:v>1562.9300000000301</c:v>
                </c:pt>
                <c:pt idx="2868">
                  <c:v>1562.9200000000301</c:v>
                </c:pt>
                <c:pt idx="2869">
                  <c:v>1562.9100000000301</c:v>
                </c:pt>
                <c:pt idx="2870">
                  <c:v>1562.9000000000301</c:v>
                </c:pt>
                <c:pt idx="2871">
                  <c:v>1562.8900000000301</c:v>
                </c:pt>
                <c:pt idx="2872">
                  <c:v>1562.8800000000299</c:v>
                </c:pt>
                <c:pt idx="2873">
                  <c:v>1562.8700000000299</c:v>
                </c:pt>
                <c:pt idx="2874">
                  <c:v>1562.8600000000299</c:v>
                </c:pt>
                <c:pt idx="2875">
                  <c:v>1562.8500000000299</c:v>
                </c:pt>
                <c:pt idx="2876">
                  <c:v>1562.8400000000299</c:v>
                </c:pt>
                <c:pt idx="2877">
                  <c:v>1562.8300000000299</c:v>
                </c:pt>
                <c:pt idx="2878">
                  <c:v>1562.8200000000299</c:v>
                </c:pt>
                <c:pt idx="2879">
                  <c:v>1562.81000000003</c:v>
                </c:pt>
                <c:pt idx="2880">
                  <c:v>1562.80000000003</c:v>
                </c:pt>
                <c:pt idx="2881">
                  <c:v>1562.79000000003</c:v>
                </c:pt>
                <c:pt idx="2882">
                  <c:v>1562.78000000003</c:v>
                </c:pt>
                <c:pt idx="2883">
                  <c:v>1562.77000000003</c:v>
                </c:pt>
                <c:pt idx="2884">
                  <c:v>1562.76000000003</c:v>
                </c:pt>
                <c:pt idx="2885">
                  <c:v>1562.75000000003</c:v>
                </c:pt>
                <c:pt idx="2886">
                  <c:v>1562.74000000003</c:v>
                </c:pt>
                <c:pt idx="2887">
                  <c:v>1562.73000000003</c:v>
                </c:pt>
                <c:pt idx="2888">
                  <c:v>1562.72000000003</c:v>
                </c:pt>
                <c:pt idx="2889">
                  <c:v>1562.71000000003</c:v>
                </c:pt>
                <c:pt idx="2890">
                  <c:v>1562.7000000000301</c:v>
                </c:pt>
                <c:pt idx="2891">
                  <c:v>1562.6900000000301</c:v>
                </c:pt>
                <c:pt idx="2892">
                  <c:v>1562.6800000000301</c:v>
                </c:pt>
                <c:pt idx="2893">
                  <c:v>1562.6700000000301</c:v>
                </c:pt>
                <c:pt idx="2894">
                  <c:v>1562.6600000000301</c:v>
                </c:pt>
                <c:pt idx="2895">
                  <c:v>1562.6500000000301</c:v>
                </c:pt>
                <c:pt idx="2896">
                  <c:v>1562.6400000000301</c:v>
                </c:pt>
                <c:pt idx="2897">
                  <c:v>1562.6300000000299</c:v>
                </c:pt>
                <c:pt idx="2898">
                  <c:v>1562.6200000000299</c:v>
                </c:pt>
                <c:pt idx="2899">
                  <c:v>1562.6100000000299</c:v>
                </c:pt>
                <c:pt idx="2900">
                  <c:v>1562.6000000000299</c:v>
                </c:pt>
                <c:pt idx="2901">
                  <c:v>1562.5900000000299</c:v>
                </c:pt>
                <c:pt idx="2902">
                  <c:v>1562.5800000000299</c:v>
                </c:pt>
                <c:pt idx="2903">
                  <c:v>1562.5700000000299</c:v>
                </c:pt>
                <c:pt idx="2904">
                  <c:v>1562.56000000003</c:v>
                </c:pt>
                <c:pt idx="2905">
                  <c:v>1562.55000000003</c:v>
                </c:pt>
                <c:pt idx="2906">
                  <c:v>1562.54000000003</c:v>
                </c:pt>
                <c:pt idx="2907">
                  <c:v>1562.53000000003</c:v>
                </c:pt>
                <c:pt idx="2908">
                  <c:v>1562.52000000003</c:v>
                </c:pt>
                <c:pt idx="2909">
                  <c:v>1562.51000000003</c:v>
                </c:pt>
                <c:pt idx="2910">
                  <c:v>1562.50000000003</c:v>
                </c:pt>
                <c:pt idx="2911">
                  <c:v>1562.49000000003</c:v>
                </c:pt>
                <c:pt idx="2912">
                  <c:v>1562.48000000003</c:v>
                </c:pt>
                <c:pt idx="2913">
                  <c:v>1562.47000000003</c:v>
                </c:pt>
                <c:pt idx="2914">
                  <c:v>1562.46000000003</c:v>
                </c:pt>
                <c:pt idx="2915">
                  <c:v>1562.4500000000301</c:v>
                </c:pt>
                <c:pt idx="2916">
                  <c:v>1562.4400000000301</c:v>
                </c:pt>
                <c:pt idx="2917">
                  <c:v>1562.4300000000301</c:v>
                </c:pt>
                <c:pt idx="2918">
                  <c:v>1562.4200000000301</c:v>
                </c:pt>
                <c:pt idx="2919">
                  <c:v>1562.4100000000301</c:v>
                </c:pt>
                <c:pt idx="2920">
                  <c:v>1562.4000000000301</c:v>
                </c:pt>
                <c:pt idx="2921">
                  <c:v>1562.3900000000301</c:v>
                </c:pt>
                <c:pt idx="2922">
                  <c:v>1562.3800000000299</c:v>
                </c:pt>
                <c:pt idx="2923">
                  <c:v>1562.3700000000299</c:v>
                </c:pt>
                <c:pt idx="2924">
                  <c:v>1562.3600000000299</c:v>
                </c:pt>
                <c:pt idx="2925">
                  <c:v>1562.3500000000299</c:v>
                </c:pt>
                <c:pt idx="2926">
                  <c:v>1562.3400000000299</c:v>
                </c:pt>
                <c:pt idx="2927">
                  <c:v>1562.3300000000299</c:v>
                </c:pt>
                <c:pt idx="2928">
                  <c:v>1562.3200000000299</c:v>
                </c:pt>
                <c:pt idx="2929">
                  <c:v>1562.31000000003</c:v>
                </c:pt>
                <c:pt idx="2930">
                  <c:v>1562.30000000003</c:v>
                </c:pt>
                <c:pt idx="2931">
                  <c:v>1562.29000000003</c:v>
                </c:pt>
                <c:pt idx="2932">
                  <c:v>1562.28000000003</c:v>
                </c:pt>
                <c:pt idx="2933">
                  <c:v>1562.27000000003</c:v>
                </c:pt>
                <c:pt idx="2934">
                  <c:v>1562.26000000003</c:v>
                </c:pt>
                <c:pt idx="2935">
                  <c:v>1562.25000000003</c:v>
                </c:pt>
                <c:pt idx="2936">
                  <c:v>1562.24000000003</c:v>
                </c:pt>
                <c:pt idx="2937">
                  <c:v>1562.23000000003</c:v>
                </c:pt>
                <c:pt idx="2938">
                  <c:v>1562.22000000003</c:v>
                </c:pt>
                <c:pt idx="2939">
                  <c:v>1562.21000000003</c:v>
                </c:pt>
                <c:pt idx="2940">
                  <c:v>1562.2000000000301</c:v>
                </c:pt>
                <c:pt idx="2941">
                  <c:v>1562.1900000000301</c:v>
                </c:pt>
                <c:pt idx="2942">
                  <c:v>1562.1800000000301</c:v>
                </c:pt>
                <c:pt idx="2943">
                  <c:v>1562.1700000000301</c:v>
                </c:pt>
                <c:pt idx="2944">
                  <c:v>1562.1600000000301</c:v>
                </c:pt>
                <c:pt idx="2945">
                  <c:v>1562.1500000000301</c:v>
                </c:pt>
                <c:pt idx="2946">
                  <c:v>1562.1400000000301</c:v>
                </c:pt>
                <c:pt idx="2947">
                  <c:v>1562.1300000000299</c:v>
                </c:pt>
                <c:pt idx="2948">
                  <c:v>1562.1200000000299</c:v>
                </c:pt>
                <c:pt idx="2949">
                  <c:v>1562.1100000000299</c:v>
                </c:pt>
                <c:pt idx="2950">
                  <c:v>1562.1000000000299</c:v>
                </c:pt>
                <c:pt idx="2951">
                  <c:v>1562.0900000000299</c:v>
                </c:pt>
                <c:pt idx="2952">
                  <c:v>1562.0800000000299</c:v>
                </c:pt>
                <c:pt idx="2953">
                  <c:v>1562.0700000000299</c:v>
                </c:pt>
                <c:pt idx="2954">
                  <c:v>1562.06000000003</c:v>
                </c:pt>
                <c:pt idx="2955">
                  <c:v>1562.05000000003</c:v>
                </c:pt>
                <c:pt idx="2956">
                  <c:v>1562.04000000003</c:v>
                </c:pt>
                <c:pt idx="2957">
                  <c:v>1562.03000000003</c:v>
                </c:pt>
                <c:pt idx="2958">
                  <c:v>1562.02000000003</c:v>
                </c:pt>
                <c:pt idx="2959">
                  <c:v>1562.01000000003</c:v>
                </c:pt>
                <c:pt idx="2960">
                  <c:v>1562.00000000003</c:v>
                </c:pt>
                <c:pt idx="2961">
                  <c:v>1561.99000000003</c:v>
                </c:pt>
                <c:pt idx="2962">
                  <c:v>1561.98000000003</c:v>
                </c:pt>
                <c:pt idx="2963">
                  <c:v>1561.97000000003</c:v>
                </c:pt>
                <c:pt idx="2964">
                  <c:v>1561.96000000003</c:v>
                </c:pt>
                <c:pt idx="2965">
                  <c:v>1561.9500000000301</c:v>
                </c:pt>
                <c:pt idx="2966">
                  <c:v>1561.9400000000301</c:v>
                </c:pt>
                <c:pt idx="2967">
                  <c:v>1561.9300000000301</c:v>
                </c:pt>
                <c:pt idx="2968">
                  <c:v>1561.9200000000301</c:v>
                </c:pt>
                <c:pt idx="2969">
                  <c:v>1561.9100000000301</c:v>
                </c:pt>
                <c:pt idx="2970">
                  <c:v>1561.9000000000301</c:v>
                </c:pt>
                <c:pt idx="2971">
                  <c:v>1561.8900000000301</c:v>
                </c:pt>
                <c:pt idx="2972">
                  <c:v>1561.8800000000299</c:v>
                </c:pt>
                <c:pt idx="2973">
                  <c:v>1561.8700000000299</c:v>
                </c:pt>
                <c:pt idx="2974">
                  <c:v>1561.8600000000299</c:v>
                </c:pt>
                <c:pt idx="2975">
                  <c:v>1561.8500000000299</c:v>
                </c:pt>
                <c:pt idx="2976">
                  <c:v>1561.8400000000299</c:v>
                </c:pt>
                <c:pt idx="2977">
                  <c:v>1561.8300000000299</c:v>
                </c:pt>
                <c:pt idx="2978">
                  <c:v>1561.8200000000299</c:v>
                </c:pt>
                <c:pt idx="2979">
                  <c:v>1561.81000000003</c:v>
                </c:pt>
                <c:pt idx="2980">
                  <c:v>1561.80000000003</c:v>
                </c:pt>
                <c:pt idx="2981">
                  <c:v>1561.79000000003</c:v>
                </c:pt>
                <c:pt idx="2982">
                  <c:v>1561.78000000003</c:v>
                </c:pt>
                <c:pt idx="2983">
                  <c:v>1561.77000000003</c:v>
                </c:pt>
                <c:pt idx="2984">
                  <c:v>1561.76000000003</c:v>
                </c:pt>
                <c:pt idx="2985">
                  <c:v>1561.75000000003</c:v>
                </c:pt>
                <c:pt idx="2986">
                  <c:v>1561.74000000003</c:v>
                </c:pt>
                <c:pt idx="2987">
                  <c:v>1561.73000000003</c:v>
                </c:pt>
                <c:pt idx="2988">
                  <c:v>1561.72000000003</c:v>
                </c:pt>
                <c:pt idx="2989">
                  <c:v>1561.71000000003</c:v>
                </c:pt>
                <c:pt idx="2990">
                  <c:v>1561.7000000000301</c:v>
                </c:pt>
                <c:pt idx="2991">
                  <c:v>1561.6900000000301</c:v>
                </c:pt>
                <c:pt idx="2992">
                  <c:v>1561.6800000000301</c:v>
                </c:pt>
                <c:pt idx="2993">
                  <c:v>1561.6700000000301</c:v>
                </c:pt>
                <c:pt idx="2994">
                  <c:v>1561.6600000000301</c:v>
                </c:pt>
                <c:pt idx="2995">
                  <c:v>1561.6500000000301</c:v>
                </c:pt>
                <c:pt idx="2996">
                  <c:v>1561.6400000000301</c:v>
                </c:pt>
                <c:pt idx="2997">
                  <c:v>1561.6300000000299</c:v>
                </c:pt>
                <c:pt idx="2998">
                  <c:v>1561.6200000000299</c:v>
                </c:pt>
                <c:pt idx="2999">
                  <c:v>1561.6100000000299</c:v>
                </c:pt>
                <c:pt idx="3000">
                  <c:v>1561.6000000000299</c:v>
                </c:pt>
                <c:pt idx="3001">
                  <c:v>1561.5900000000299</c:v>
                </c:pt>
                <c:pt idx="3002">
                  <c:v>1561.5800000000299</c:v>
                </c:pt>
                <c:pt idx="3003">
                  <c:v>1561.5700000000299</c:v>
                </c:pt>
                <c:pt idx="3004">
                  <c:v>1561.56000000003</c:v>
                </c:pt>
                <c:pt idx="3005">
                  <c:v>1561.55000000003</c:v>
                </c:pt>
                <c:pt idx="3006">
                  <c:v>1561.54000000003</c:v>
                </c:pt>
                <c:pt idx="3007">
                  <c:v>1561.53000000003</c:v>
                </c:pt>
                <c:pt idx="3008">
                  <c:v>1561.52000000003</c:v>
                </c:pt>
                <c:pt idx="3009">
                  <c:v>1561.51000000003</c:v>
                </c:pt>
                <c:pt idx="3010">
                  <c:v>1561.50000000003</c:v>
                </c:pt>
                <c:pt idx="3011">
                  <c:v>1561.49000000003</c:v>
                </c:pt>
                <c:pt idx="3012">
                  <c:v>1561.48000000003</c:v>
                </c:pt>
                <c:pt idx="3013">
                  <c:v>1561.47000000003</c:v>
                </c:pt>
                <c:pt idx="3014">
                  <c:v>1561.46000000003</c:v>
                </c:pt>
                <c:pt idx="3015">
                  <c:v>1561.4500000000301</c:v>
                </c:pt>
                <c:pt idx="3016">
                  <c:v>1561.4400000000301</c:v>
                </c:pt>
                <c:pt idx="3017">
                  <c:v>1561.4300000000301</c:v>
                </c:pt>
                <c:pt idx="3018">
                  <c:v>1561.4200000000301</c:v>
                </c:pt>
                <c:pt idx="3019">
                  <c:v>1561.4100000000301</c:v>
                </c:pt>
                <c:pt idx="3020">
                  <c:v>1561.4000000000301</c:v>
                </c:pt>
                <c:pt idx="3021">
                  <c:v>1561.3900000000301</c:v>
                </c:pt>
                <c:pt idx="3022">
                  <c:v>1561.3800000000299</c:v>
                </c:pt>
                <c:pt idx="3023">
                  <c:v>1561.3700000000299</c:v>
                </c:pt>
                <c:pt idx="3024">
                  <c:v>1561.3600000000299</c:v>
                </c:pt>
                <c:pt idx="3025">
                  <c:v>1561.3500000000299</c:v>
                </c:pt>
                <c:pt idx="3026">
                  <c:v>1561.3400000000299</c:v>
                </c:pt>
                <c:pt idx="3027">
                  <c:v>1561.3300000000299</c:v>
                </c:pt>
                <c:pt idx="3028">
                  <c:v>1561.3200000000299</c:v>
                </c:pt>
                <c:pt idx="3029">
                  <c:v>1561.31000000003</c:v>
                </c:pt>
                <c:pt idx="3030">
                  <c:v>1561.30000000003</c:v>
                </c:pt>
                <c:pt idx="3031">
                  <c:v>1561.29000000003</c:v>
                </c:pt>
                <c:pt idx="3032">
                  <c:v>1561.28000000003</c:v>
                </c:pt>
                <c:pt idx="3033">
                  <c:v>1561.27000000003</c:v>
                </c:pt>
                <c:pt idx="3034">
                  <c:v>1561.26000000003</c:v>
                </c:pt>
                <c:pt idx="3035">
                  <c:v>1561.25000000003</c:v>
                </c:pt>
                <c:pt idx="3036">
                  <c:v>1561.24000000003</c:v>
                </c:pt>
                <c:pt idx="3037">
                  <c:v>1561.23000000003</c:v>
                </c:pt>
                <c:pt idx="3038">
                  <c:v>1561.22000000003</c:v>
                </c:pt>
                <c:pt idx="3039">
                  <c:v>1561.21000000003</c:v>
                </c:pt>
                <c:pt idx="3040">
                  <c:v>1561.2000000000301</c:v>
                </c:pt>
                <c:pt idx="3041">
                  <c:v>1561.1900000000301</c:v>
                </c:pt>
                <c:pt idx="3042">
                  <c:v>1561.1800000000301</c:v>
                </c:pt>
                <c:pt idx="3043">
                  <c:v>1561.1700000000301</c:v>
                </c:pt>
                <c:pt idx="3044">
                  <c:v>1561.1600000000301</c:v>
                </c:pt>
                <c:pt idx="3045">
                  <c:v>1561.1500000000301</c:v>
                </c:pt>
                <c:pt idx="3046">
                  <c:v>1561.1400000000301</c:v>
                </c:pt>
                <c:pt idx="3047">
                  <c:v>1561.1300000000299</c:v>
                </c:pt>
                <c:pt idx="3048">
                  <c:v>1561.1200000000299</c:v>
                </c:pt>
                <c:pt idx="3049">
                  <c:v>1561.1100000000299</c:v>
                </c:pt>
                <c:pt idx="3050">
                  <c:v>1561.1000000000299</c:v>
                </c:pt>
                <c:pt idx="3051">
                  <c:v>1561.0900000000299</c:v>
                </c:pt>
                <c:pt idx="3052">
                  <c:v>1561.0800000000299</c:v>
                </c:pt>
                <c:pt idx="3053">
                  <c:v>1561.0700000000299</c:v>
                </c:pt>
                <c:pt idx="3054">
                  <c:v>1561.06000000003</c:v>
                </c:pt>
                <c:pt idx="3055">
                  <c:v>1561.05000000003</c:v>
                </c:pt>
                <c:pt idx="3056">
                  <c:v>1561.04000000003</c:v>
                </c:pt>
                <c:pt idx="3057">
                  <c:v>1561.03000000003</c:v>
                </c:pt>
                <c:pt idx="3058">
                  <c:v>1561.02000000003</c:v>
                </c:pt>
                <c:pt idx="3059">
                  <c:v>1561.01000000003</c:v>
                </c:pt>
                <c:pt idx="3060">
                  <c:v>1561.00000000003</c:v>
                </c:pt>
                <c:pt idx="3061">
                  <c:v>1560.99000000003</c:v>
                </c:pt>
                <c:pt idx="3062">
                  <c:v>1560.98000000003</c:v>
                </c:pt>
                <c:pt idx="3063">
                  <c:v>1560.97000000003</c:v>
                </c:pt>
                <c:pt idx="3064">
                  <c:v>1560.96000000003</c:v>
                </c:pt>
                <c:pt idx="3065">
                  <c:v>1560.9500000000301</c:v>
                </c:pt>
                <c:pt idx="3066">
                  <c:v>1560.9400000000301</c:v>
                </c:pt>
                <c:pt idx="3067">
                  <c:v>1560.9300000000301</c:v>
                </c:pt>
                <c:pt idx="3068">
                  <c:v>1560.9200000000301</c:v>
                </c:pt>
                <c:pt idx="3069">
                  <c:v>1560.9100000000301</c:v>
                </c:pt>
                <c:pt idx="3070">
                  <c:v>1560.9000000000301</c:v>
                </c:pt>
                <c:pt idx="3071">
                  <c:v>1560.8900000000301</c:v>
                </c:pt>
                <c:pt idx="3072">
                  <c:v>1560.8800000000299</c:v>
                </c:pt>
                <c:pt idx="3073">
                  <c:v>1560.8700000000299</c:v>
                </c:pt>
                <c:pt idx="3074">
                  <c:v>1560.8600000000299</c:v>
                </c:pt>
                <c:pt idx="3075">
                  <c:v>1560.8500000000299</c:v>
                </c:pt>
                <c:pt idx="3076">
                  <c:v>1560.8400000000299</c:v>
                </c:pt>
                <c:pt idx="3077">
                  <c:v>1560.8300000000299</c:v>
                </c:pt>
                <c:pt idx="3078">
                  <c:v>1560.8200000000299</c:v>
                </c:pt>
                <c:pt idx="3079">
                  <c:v>1560.81000000003</c:v>
                </c:pt>
                <c:pt idx="3080">
                  <c:v>1560.80000000003</c:v>
                </c:pt>
                <c:pt idx="3081">
                  <c:v>1560.79000000003</c:v>
                </c:pt>
                <c:pt idx="3082">
                  <c:v>1560.78000000003</c:v>
                </c:pt>
                <c:pt idx="3083">
                  <c:v>1560.77000000003</c:v>
                </c:pt>
                <c:pt idx="3084">
                  <c:v>1560.76000000003</c:v>
                </c:pt>
                <c:pt idx="3085">
                  <c:v>1560.75000000003</c:v>
                </c:pt>
                <c:pt idx="3086">
                  <c:v>1560.74000000003</c:v>
                </c:pt>
                <c:pt idx="3087">
                  <c:v>1560.73000000003</c:v>
                </c:pt>
                <c:pt idx="3088">
                  <c:v>1560.72000000003</c:v>
                </c:pt>
                <c:pt idx="3089">
                  <c:v>1560.71000000003</c:v>
                </c:pt>
                <c:pt idx="3090">
                  <c:v>1560.7000000000301</c:v>
                </c:pt>
                <c:pt idx="3091">
                  <c:v>1560.6900000000301</c:v>
                </c:pt>
                <c:pt idx="3092">
                  <c:v>1560.6800000000301</c:v>
                </c:pt>
                <c:pt idx="3093">
                  <c:v>1560.6700000000301</c:v>
                </c:pt>
                <c:pt idx="3094">
                  <c:v>1560.6600000000301</c:v>
                </c:pt>
                <c:pt idx="3095">
                  <c:v>1560.6500000000301</c:v>
                </c:pt>
                <c:pt idx="3096">
                  <c:v>1560.6400000000301</c:v>
                </c:pt>
                <c:pt idx="3097">
                  <c:v>1560.6300000000299</c:v>
                </c:pt>
                <c:pt idx="3098">
                  <c:v>1560.6200000000299</c:v>
                </c:pt>
                <c:pt idx="3099">
                  <c:v>1560.6100000000299</c:v>
                </c:pt>
                <c:pt idx="3100">
                  <c:v>1560.6000000000299</c:v>
                </c:pt>
                <c:pt idx="3101">
                  <c:v>1560.5900000000299</c:v>
                </c:pt>
                <c:pt idx="3102">
                  <c:v>1560.5800000000299</c:v>
                </c:pt>
                <c:pt idx="3103">
                  <c:v>1560.5700000000299</c:v>
                </c:pt>
                <c:pt idx="3104">
                  <c:v>1560.56000000003</c:v>
                </c:pt>
                <c:pt idx="3105">
                  <c:v>1560.55000000003</c:v>
                </c:pt>
                <c:pt idx="3106">
                  <c:v>1560.54000000003</c:v>
                </c:pt>
                <c:pt idx="3107">
                  <c:v>1560.53000000003</c:v>
                </c:pt>
                <c:pt idx="3108">
                  <c:v>1560.52000000003</c:v>
                </c:pt>
                <c:pt idx="3109">
                  <c:v>1560.51000000003</c:v>
                </c:pt>
                <c:pt idx="3110">
                  <c:v>1560.50000000003</c:v>
                </c:pt>
                <c:pt idx="3111">
                  <c:v>1560.49000000003</c:v>
                </c:pt>
                <c:pt idx="3112">
                  <c:v>1560.48000000003</c:v>
                </c:pt>
                <c:pt idx="3113">
                  <c:v>1560.47000000003</c:v>
                </c:pt>
                <c:pt idx="3114">
                  <c:v>1560.46000000003</c:v>
                </c:pt>
                <c:pt idx="3115">
                  <c:v>1560.4500000000301</c:v>
                </c:pt>
                <c:pt idx="3116">
                  <c:v>1560.4400000000301</c:v>
                </c:pt>
                <c:pt idx="3117">
                  <c:v>1560.4300000000301</c:v>
                </c:pt>
                <c:pt idx="3118">
                  <c:v>1560.4200000000301</c:v>
                </c:pt>
                <c:pt idx="3119">
                  <c:v>1560.4100000000301</c:v>
                </c:pt>
                <c:pt idx="3120">
                  <c:v>1560.4000000000301</c:v>
                </c:pt>
                <c:pt idx="3121">
                  <c:v>1560.3900000000301</c:v>
                </c:pt>
                <c:pt idx="3122">
                  <c:v>1560.3800000000299</c:v>
                </c:pt>
                <c:pt idx="3123">
                  <c:v>1560.3700000000299</c:v>
                </c:pt>
                <c:pt idx="3124">
                  <c:v>1560.3600000000299</c:v>
                </c:pt>
                <c:pt idx="3125">
                  <c:v>1560.3500000000299</c:v>
                </c:pt>
                <c:pt idx="3126">
                  <c:v>1560.3400000000299</c:v>
                </c:pt>
                <c:pt idx="3127">
                  <c:v>1560.3300000000299</c:v>
                </c:pt>
                <c:pt idx="3128">
                  <c:v>1560.3200000000299</c:v>
                </c:pt>
                <c:pt idx="3129">
                  <c:v>1560.31000000003</c:v>
                </c:pt>
                <c:pt idx="3130">
                  <c:v>1560.30000000003</c:v>
                </c:pt>
                <c:pt idx="3131">
                  <c:v>1560.29000000003</c:v>
                </c:pt>
                <c:pt idx="3132">
                  <c:v>1560.28000000003</c:v>
                </c:pt>
                <c:pt idx="3133">
                  <c:v>1560.27000000003</c:v>
                </c:pt>
                <c:pt idx="3134">
                  <c:v>1560.26000000003</c:v>
                </c:pt>
                <c:pt idx="3135">
                  <c:v>1560.25000000003</c:v>
                </c:pt>
                <c:pt idx="3136">
                  <c:v>1560.24000000003</c:v>
                </c:pt>
                <c:pt idx="3137">
                  <c:v>1560.23000000003</c:v>
                </c:pt>
                <c:pt idx="3138">
                  <c:v>1560.22000000003</c:v>
                </c:pt>
                <c:pt idx="3139">
                  <c:v>1560.21000000003</c:v>
                </c:pt>
                <c:pt idx="3140">
                  <c:v>1560.2000000000301</c:v>
                </c:pt>
                <c:pt idx="3141">
                  <c:v>1560.1900000000301</c:v>
                </c:pt>
                <c:pt idx="3142">
                  <c:v>1560.1800000000301</c:v>
                </c:pt>
                <c:pt idx="3143">
                  <c:v>1560.1700000000301</c:v>
                </c:pt>
                <c:pt idx="3144">
                  <c:v>1560.1600000000301</c:v>
                </c:pt>
                <c:pt idx="3145">
                  <c:v>1560.1500000000301</c:v>
                </c:pt>
                <c:pt idx="3146">
                  <c:v>1560.1400000000301</c:v>
                </c:pt>
                <c:pt idx="3147">
                  <c:v>1560.1300000000299</c:v>
                </c:pt>
                <c:pt idx="3148">
                  <c:v>1560.1200000000299</c:v>
                </c:pt>
                <c:pt idx="3149">
                  <c:v>1560.1100000000299</c:v>
                </c:pt>
                <c:pt idx="3150">
                  <c:v>1560.1000000000299</c:v>
                </c:pt>
                <c:pt idx="3151">
                  <c:v>1560.0900000000299</c:v>
                </c:pt>
                <c:pt idx="3152">
                  <c:v>1560.0800000000299</c:v>
                </c:pt>
                <c:pt idx="3153">
                  <c:v>1560.0700000000299</c:v>
                </c:pt>
                <c:pt idx="3154">
                  <c:v>1560.06000000003</c:v>
                </c:pt>
                <c:pt idx="3155">
                  <c:v>1560.05000000003</c:v>
                </c:pt>
                <c:pt idx="3156">
                  <c:v>1560.04000000003</c:v>
                </c:pt>
                <c:pt idx="3157">
                  <c:v>1560.03000000003</c:v>
                </c:pt>
                <c:pt idx="3158">
                  <c:v>1560.02000000003</c:v>
                </c:pt>
                <c:pt idx="3159">
                  <c:v>1560.01000000003</c:v>
                </c:pt>
                <c:pt idx="3160">
                  <c:v>1560.00000000003</c:v>
                </c:pt>
                <c:pt idx="3161">
                  <c:v>1559.99000000003</c:v>
                </c:pt>
                <c:pt idx="3162">
                  <c:v>1559.98000000003</c:v>
                </c:pt>
                <c:pt idx="3163">
                  <c:v>1559.97000000003</c:v>
                </c:pt>
                <c:pt idx="3164">
                  <c:v>1559.96000000003</c:v>
                </c:pt>
                <c:pt idx="3165">
                  <c:v>1559.9500000000301</c:v>
                </c:pt>
                <c:pt idx="3166">
                  <c:v>1559.9400000000301</c:v>
                </c:pt>
                <c:pt idx="3167">
                  <c:v>1559.9300000000301</c:v>
                </c:pt>
                <c:pt idx="3168">
                  <c:v>1559.9200000000301</c:v>
                </c:pt>
                <c:pt idx="3169">
                  <c:v>1559.9100000000301</c:v>
                </c:pt>
                <c:pt idx="3170">
                  <c:v>1559.9000000000301</c:v>
                </c:pt>
                <c:pt idx="3171">
                  <c:v>1559.8900000000301</c:v>
                </c:pt>
                <c:pt idx="3172">
                  <c:v>1559.8800000000299</c:v>
                </c:pt>
                <c:pt idx="3173">
                  <c:v>1559.8700000000299</c:v>
                </c:pt>
                <c:pt idx="3174">
                  <c:v>1559.8600000000299</c:v>
                </c:pt>
                <c:pt idx="3175">
                  <c:v>1559.8500000000299</c:v>
                </c:pt>
                <c:pt idx="3176">
                  <c:v>1559.8400000000299</c:v>
                </c:pt>
                <c:pt idx="3177">
                  <c:v>1559.8300000000299</c:v>
                </c:pt>
                <c:pt idx="3178">
                  <c:v>1559.8200000000299</c:v>
                </c:pt>
                <c:pt idx="3179">
                  <c:v>1559.81000000003</c:v>
                </c:pt>
                <c:pt idx="3180">
                  <c:v>1559.80000000003</c:v>
                </c:pt>
                <c:pt idx="3181">
                  <c:v>1559.79000000003</c:v>
                </c:pt>
                <c:pt idx="3182">
                  <c:v>1559.78000000003</c:v>
                </c:pt>
                <c:pt idx="3183">
                  <c:v>1559.77000000003</c:v>
                </c:pt>
                <c:pt idx="3184">
                  <c:v>1559.76000000003</c:v>
                </c:pt>
                <c:pt idx="3185">
                  <c:v>1559.75000000003</c:v>
                </c:pt>
                <c:pt idx="3186">
                  <c:v>1559.74000000003</c:v>
                </c:pt>
                <c:pt idx="3187">
                  <c:v>1559.73000000003</c:v>
                </c:pt>
                <c:pt idx="3188">
                  <c:v>1559.72000000003</c:v>
                </c:pt>
                <c:pt idx="3189">
                  <c:v>1559.71000000003</c:v>
                </c:pt>
                <c:pt idx="3190">
                  <c:v>1559.7000000000301</c:v>
                </c:pt>
                <c:pt idx="3191">
                  <c:v>1559.6900000000301</c:v>
                </c:pt>
                <c:pt idx="3192">
                  <c:v>1559.6800000000301</c:v>
                </c:pt>
                <c:pt idx="3193">
                  <c:v>1559.6700000000301</c:v>
                </c:pt>
                <c:pt idx="3194">
                  <c:v>1559.6600000000301</c:v>
                </c:pt>
                <c:pt idx="3195">
                  <c:v>1559.6500000000301</c:v>
                </c:pt>
                <c:pt idx="3196">
                  <c:v>1559.6400000000301</c:v>
                </c:pt>
                <c:pt idx="3197">
                  <c:v>1559.6300000000299</c:v>
                </c:pt>
                <c:pt idx="3198">
                  <c:v>1559.6200000000299</c:v>
                </c:pt>
                <c:pt idx="3199">
                  <c:v>1559.6100000000299</c:v>
                </c:pt>
                <c:pt idx="3200">
                  <c:v>1559.6000000000299</c:v>
                </c:pt>
                <c:pt idx="3201">
                  <c:v>1559.5900000000299</c:v>
                </c:pt>
                <c:pt idx="3202">
                  <c:v>1559.5800000000299</c:v>
                </c:pt>
                <c:pt idx="3203">
                  <c:v>1559.5700000000299</c:v>
                </c:pt>
                <c:pt idx="3204">
                  <c:v>1559.56000000003</c:v>
                </c:pt>
                <c:pt idx="3205">
                  <c:v>1559.55000000003</c:v>
                </c:pt>
                <c:pt idx="3206">
                  <c:v>1559.54000000003</c:v>
                </c:pt>
                <c:pt idx="3207">
                  <c:v>1559.53000000003</c:v>
                </c:pt>
                <c:pt idx="3208">
                  <c:v>1559.52000000003</c:v>
                </c:pt>
                <c:pt idx="3209">
                  <c:v>1559.51000000003</c:v>
                </c:pt>
                <c:pt idx="3210">
                  <c:v>1559.50000000003</c:v>
                </c:pt>
                <c:pt idx="3211">
                  <c:v>1559.49000000003</c:v>
                </c:pt>
                <c:pt idx="3212">
                  <c:v>1559.48000000003</c:v>
                </c:pt>
                <c:pt idx="3213">
                  <c:v>1559.47000000003</c:v>
                </c:pt>
                <c:pt idx="3214">
                  <c:v>1559.46000000003</c:v>
                </c:pt>
                <c:pt idx="3215">
                  <c:v>1559.4500000000301</c:v>
                </c:pt>
                <c:pt idx="3216">
                  <c:v>1559.4400000000301</c:v>
                </c:pt>
                <c:pt idx="3217">
                  <c:v>1559.4300000000301</c:v>
                </c:pt>
                <c:pt idx="3218">
                  <c:v>1559.4200000000301</c:v>
                </c:pt>
                <c:pt idx="3219">
                  <c:v>1559.4100000000301</c:v>
                </c:pt>
                <c:pt idx="3220">
                  <c:v>1559.4000000000301</c:v>
                </c:pt>
                <c:pt idx="3221">
                  <c:v>1559.3900000000301</c:v>
                </c:pt>
                <c:pt idx="3222">
                  <c:v>1559.3800000000299</c:v>
                </c:pt>
                <c:pt idx="3223">
                  <c:v>1559.3700000000299</c:v>
                </c:pt>
                <c:pt idx="3224">
                  <c:v>1559.3600000000299</c:v>
                </c:pt>
                <c:pt idx="3225">
                  <c:v>1559.3500000000299</c:v>
                </c:pt>
                <c:pt idx="3226">
                  <c:v>1559.3400000000299</c:v>
                </c:pt>
                <c:pt idx="3227">
                  <c:v>1559.3300000000299</c:v>
                </c:pt>
                <c:pt idx="3228">
                  <c:v>1559.3200000000299</c:v>
                </c:pt>
                <c:pt idx="3229">
                  <c:v>1559.31000000003</c:v>
                </c:pt>
                <c:pt idx="3230">
                  <c:v>1559.30000000003</c:v>
                </c:pt>
                <c:pt idx="3231">
                  <c:v>1559.29000000003</c:v>
                </c:pt>
                <c:pt idx="3232">
                  <c:v>1559.28000000003</c:v>
                </c:pt>
                <c:pt idx="3233">
                  <c:v>1559.27000000003</c:v>
                </c:pt>
                <c:pt idx="3234">
                  <c:v>1559.26000000003</c:v>
                </c:pt>
                <c:pt idx="3235">
                  <c:v>1559.25000000003</c:v>
                </c:pt>
                <c:pt idx="3236">
                  <c:v>1559.24000000003</c:v>
                </c:pt>
                <c:pt idx="3237">
                  <c:v>1559.23000000003</c:v>
                </c:pt>
                <c:pt idx="3238">
                  <c:v>1559.22000000003</c:v>
                </c:pt>
                <c:pt idx="3239">
                  <c:v>1559.21000000003</c:v>
                </c:pt>
                <c:pt idx="3240">
                  <c:v>1559.2000000000301</c:v>
                </c:pt>
                <c:pt idx="3241">
                  <c:v>1559.1900000000301</c:v>
                </c:pt>
                <c:pt idx="3242">
                  <c:v>1559.1800000000301</c:v>
                </c:pt>
                <c:pt idx="3243">
                  <c:v>1559.1700000000301</c:v>
                </c:pt>
                <c:pt idx="3244">
                  <c:v>1559.1600000000301</c:v>
                </c:pt>
                <c:pt idx="3245">
                  <c:v>1559.1500000000301</c:v>
                </c:pt>
                <c:pt idx="3246">
                  <c:v>1559.1400000000301</c:v>
                </c:pt>
                <c:pt idx="3247">
                  <c:v>1559.1300000000299</c:v>
                </c:pt>
                <c:pt idx="3248">
                  <c:v>1559.1200000000299</c:v>
                </c:pt>
                <c:pt idx="3249">
                  <c:v>1559.1100000000299</c:v>
                </c:pt>
                <c:pt idx="3250">
                  <c:v>1559.1000000000299</c:v>
                </c:pt>
                <c:pt idx="3251">
                  <c:v>1559.0900000000299</c:v>
                </c:pt>
                <c:pt idx="3252">
                  <c:v>1559.0800000000299</c:v>
                </c:pt>
                <c:pt idx="3253">
                  <c:v>1559.0700000000299</c:v>
                </c:pt>
                <c:pt idx="3254">
                  <c:v>1559.06000000003</c:v>
                </c:pt>
                <c:pt idx="3255">
                  <c:v>1559.05000000003</c:v>
                </c:pt>
                <c:pt idx="3256">
                  <c:v>1559.04000000003</c:v>
                </c:pt>
                <c:pt idx="3257">
                  <c:v>1559.03000000003</c:v>
                </c:pt>
                <c:pt idx="3258">
                  <c:v>1559.02000000003</c:v>
                </c:pt>
                <c:pt idx="3259">
                  <c:v>1559.01000000003</c:v>
                </c:pt>
                <c:pt idx="3260">
                  <c:v>1559.00000000003</c:v>
                </c:pt>
                <c:pt idx="3261">
                  <c:v>1558.99000000003</c:v>
                </c:pt>
                <c:pt idx="3262">
                  <c:v>1558.98000000003</c:v>
                </c:pt>
                <c:pt idx="3263">
                  <c:v>1558.97000000003</c:v>
                </c:pt>
                <c:pt idx="3264">
                  <c:v>1558.96000000003</c:v>
                </c:pt>
                <c:pt idx="3265">
                  <c:v>1558.9500000000301</c:v>
                </c:pt>
                <c:pt idx="3266">
                  <c:v>1558.9400000000301</c:v>
                </c:pt>
                <c:pt idx="3267">
                  <c:v>1558.9300000000301</c:v>
                </c:pt>
                <c:pt idx="3268">
                  <c:v>1558.9200000000301</c:v>
                </c:pt>
                <c:pt idx="3269">
                  <c:v>1558.9100000000301</c:v>
                </c:pt>
                <c:pt idx="3270">
                  <c:v>1558.9000000000301</c:v>
                </c:pt>
                <c:pt idx="3271">
                  <c:v>1558.8900000000301</c:v>
                </c:pt>
                <c:pt idx="3272">
                  <c:v>1558.8800000000299</c:v>
                </c:pt>
                <c:pt idx="3273">
                  <c:v>1558.8700000000299</c:v>
                </c:pt>
                <c:pt idx="3274">
                  <c:v>1558.8600000000299</c:v>
                </c:pt>
                <c:pt idx="3275">
                  <c:v>1558.8500000000299</c:v>
                </c:pt>
                <c:pt idx="3276">
                  <c:v>1558.8400000000299</c:v>
                </c:pt>
                <c:pt idx="3277">
                  <c:v>1558.8300000000299</c:v>
                </c:pt>
                <c:pt idx="3278">
                  <c:v>1558.8200000000299</c:v>
                </c:pt>
                <c:pt idx="3279">
                  <c:v>1558.81000000003</c:v>
                </c:pt>
                <c:pt idx="3280">
                  <c:v>1558.80000000003</c:v>
                </c:pt>
                <c:pt idx="3281">
                  <c:v>1558.79000000003</c:v>
                </c:pt>
                <c:pt idx="3282">
                  <c:v>1558.78000000003</c:v>
                </c:pt>
                <c:pt idx="3283">
                  <c:v>1558.77000000003</c:v>
                </c:pt>
                <c:pt idx="3284">
                  <c:v>1558.76000000003</c:v>
                </c:pt>
                <c:pt idx="3285">
                  <c:v>1558.75000000003</c:v>
                </c:pt>
                <c:pt idx="3286">
                  <c:v>1558.74000000003</c:v>
                </c:pt>
                <c:pt idx="3287">
                  <c:v>1558.73000000003</c:v>
                </c:pt>
                <c:pt idx="3288">
                  <c:v>1558.72000000003</c:v>
                </c:pt>
                <c:pt idx="3289">
                  <c:v>1558.71000000003</c:v>
                </c:pt>
                <c:pt idx="3290">
                  <c:v>1558.7000000000301</c:v>
                </c:pt>
                <c:pt idx="3291">
                  <c:v>1558.6900000000301</c:v>
                </c:pt>
                <c:pt idx="3292">
                  <c:v>1558.6800000000301</c:v>
                </c:pt>
                <c:pt idx="3293">
                  <c:v>1558.6700000000301</c:v>
                </c:pt>
                <c:pt idx="3294">
                  <c:v>1558.6600000000301</c:v>
                </c:pt>
                <c:pt idx="3295">
                  <c:v>1558.6500000000301</c:v>
                </c:pt>
                <c:pt idx="3296">
                  <c:v>1558.6400000000301</c:v>
                </c:pt>
                <c:pt idx="3297">
                  <c:v>1558.6300000000299</c:v>
                </c:pt>
                <c:pt idx="3298">
                  <c:v>1558.6200000000299</c:v>
                </c:pt>
                <c:pt idx="3299">
                  <c:v>1558.6100000000299</c:v>
                </c:pt>
                <c:pt idx="3300">
                  <c:v>1558.6000000000299</c:v>
                </c:pt>
                <c:pt idx="3301">
                  <c:v>1558.5900000000299</c:v>
                </c:pt>
                <c:pt idx="3302">
                  <c:v>1558.5800000000299</c:v>
                </c:pt>
                <c:pt idx="3303">
                  <c:v>1558.5700000000299</c:v>
                </c:pt>
                <c:pt idx="3304">
                  <c:v>1558.56000000003</c:v>
                </c:pt>
                <c:pt idx="3305">
                  <c:v>1558.55000000003</c:v>
                </c:pt>
                <c:pt idx="3306">
                  <c:v>1558.54000000003</c:v>
                </c:pt>
                <c:pt idx="3307">
                  <c:v>1558.53000000003</c:v>
                </c:pt>
                <c:pt idx="3308">
                  <c:v>1558.52000000003</c:v>
                </c:pt>
                <c:pt idx="3309">
                  <c:v>1558.51000000003</c:v>
                </c:pt>
                <c:pt idx="3310">
                  <c:v>1558.50000000003</c:v>
                </c:pt>
                <c:pt idx="3311">
                  <c:v>1558.49000000003</c:v>
                </c:pt>
                <c:pt idx="3312">
                  <c:v>1558.48000000003</c:v>
                </c:pt>
                <c:pt idx="3313">
                  <c:v>1558.47000000003</c:v>
                </c:pt>
                <c:pt idx="3314">
                  <c:v>1558.46000000003</c:v>
                </c:pt>
                <c:pt idx="3315">
                  <c:v>1558.4500000000301</c:v>
                </c:pt>
                <c:pt idx="3316">
                  <c:v>1558.4400000000301</c:v>
                </c:pt>
                <c:pt idx="3317">
                  <c:v>1558.4300000000301</c:v>
                </c:pt>
                <c:pt idx="3318">
                  <c:v>1558.4200000000301</c:v>
                </c:pt>
                <c:pt idx="3319">
                  <c:v>1558.4100000000301</c:v>
                </c:pt>
                <c:pt idx="3320">
                  <c:v>1558.4000000000301</c:v>
                </c:pt>
                <c:pt idx="3321">
                  <c:v>1558.3900000000301</c:v>
                </c:pt>
                <c:pt idx="3322">
                  <c:v>1558.3800000000299</c:v>
                </c:pt>
                <c:pt idx="3323">
                  <c:v>1558.3700000000299</c:v>
                </c:pt>
                <c:pt idx="3324">
                  <c:v>1558.3600000000299</c:v>
                </c:pt>
                <c:pt idx="3325">
                  <c:v>1558.3500000000299</c:v>
                </c:pt>
                <c:pt idx="3326">
                  <c:v>1558.3400000000299</c:v>
                </c:pt>
                <c:pt idx="3327">
                  <c:v>1558.3300000000299</c:v>
                </c:pt>
                <c:pt idx="3328">
                  <c:v>1558.3200000000299</c:v>
                </c:pt>
                <c:pt idx="3329">
                  <c:v>1558.31000000003</c:v>
                </c:pt>
                <c:pt idx="3330">
                  <c:v>1558.30000000003</c:v>
                </c:pt>
                <c:pt idx="3331">
                  <c:v>1558.29000000003</c:v>
                </c:pt>
                <c:pt idx="3332">
                  <c:v>1558.28000000003</c:v>
                </c:pt>
                <c:pt idx="3333">
                  <c:v>1558.27000000003</c:v>
                </c:pt>
                <c:pt idx="3334">
                  <c:v>1558.26000000003</c:v>
                </c:pt>
                <c:pt idx="3335">
                  <c:v>1558.25000000003</c:v>
                </c:pt>
                <c:pt idx="3336">
                  <c:v>1558.24000000003</c:v>
                </c:pt>
                <c:pt idx="3337">
                  <c:v>1558.23000000003</c:v>
                </c:pt>
                <c:pt idx="3338">
                  <c:v>1558.22000000003</c:v>
                </c:pt>
                <c:pt idx="3339">
                  <c:v>1558.21000000003</c:v>
                </c:pt>
                <c:pt idx="3340">
                  <c:v>1558.2000000000301</c:v>
                </c:pt>
                <c:pt idx="3341">
                  <c:v>1558.1900000000301</c:v>
                </c:pt>
                <c:pt idx="3342">
                  <c:v>1558.1800000000301</c:v>
                </c:pt>
                <c:pt idx="3343">
                  <c:v>1558.1700000000301</c:v>
                </c:pt>
                <c:pt idx="3344">
                  <c:v>1558.1600000000301</c:v>
                </c:pt>
                <c:pt idx="3345">
                  <c:v>1558.1500000000301</c:v>
                </c:pt>
                <c:pt idx="3346">
                  <c:v>1558.1400000000301</c:v>
                </c:pt>
                <c:pt idx="3347">
                  <c:v>1558.1300000000299</c:v>
                </c:pt>
                <c:pt idx="3348">
                  <c:v>1558.1200000000299</c:v>
                </c:pt>
                <c:pt idx="3349">
                  <c:v>1558.1100000000299</c:v>
                </c:pt>
                <c:pt idx="3350">
                  <c:v>1558.1000000000299</c:v>
                </c:pt>
                <c:pt idx="3351">
                  <c:v>1558.0900000000299</c:v>
                </c:pt>
                <c:pt idx="3352">
                  <c:v>1558.0800000000299</c:v>
                </c:pt>
                <c:pt idx="3353">
                  <c:v>1558.0700000000299</c:v>
                </c:pt>
                <c:pt idx="3354">
                  <c:v>1558.06000000003</c:v>
                </c:pt>
                <c:pt idx="3355">
                  <c:v>1558.05000000003</c:v>
                </c:pt>
                <c:pt idx="3356">
                  <c:v>1558.04000000003</c:v>
                </c:pt>
                <c:pt idx="3357">
                  <c:v>1558.03000000003</c:v>
                </c:pt>
                <c:pt idx="3358">
                  <c:v>1558.02000000003</c:v>
                </c:pt>
                <c:pt idx="3359">
                  <c:v>1558.01000000003</c:v>
                </c:pt>
                <c:pt idx="3360">
                  <c:v>1558.00000000003</c:v>
                </c:pt>
                <c:pt idx="3361">
                  <c:v>1557.99000000003</c:v>
                </c:pt>
                <c:pt idx="3362">
                  <c:v>1557.98000000003</c:v>
                </c:pt>
                <c:pt idx="3363">
                  <c:v>1557.97000000003</c:v>
                </c:pt>
                <c:pt idx="3364">
                  <c:v>1557.96000000003</c:v>
                </c:pt>
                <c:pt idx="3365">
                  <c:v>1557.9500000000301</c:v>
                </c:pt>
                <c:pt idx="3366">
                  <c:v>1557.9400000000301</c:v>
                </c:pt>
                <c:pt idx="3367">
                  <c:v>1557.9300000000301</c:v>
                </c:pt>
                <c:pt idx="3368">
                  <c:v>1557.9200000000301</c:v>
                </c:pt>
                <c:pt idx="3369">
                  <c:v>1557.9100000000301</c:v>
                </c:pt>
                <c:pt idx="3370">
                  <c:v>1557.9000000000301</c:v>
                </c:pt>
                <c:pt idx="3371">
                  <c:v>1557.8900000000301</c:v>
                </c:pt>
                <c:pt idx="3372">
                  <c:v>1557.8800000000299</c:v>
                </c:pt>
                <c:pt idx="3373">
                  <c:v>1557.8700000000299</c:v>
                </c:pt>
                <c:pt idx="3374">
                  <c:v>1557.8600000000299</c:v>
                </c:pt>
                <c:pt idx="3375">
                  <c:v>1557.8500000000299</c:v>
                </c:pt>
                <c:pt idx="3376">
                  <c:v>1557.8400000000299</c:v>
                </c:pt>
                <c:pt idx="3377">
                  <c:v>1557.8300000000299</c:v>
                </c:pt>
                <c:pt idx="3378">
                  <c:v>1557.8200000000299</c:v>
                </c:pt>
                <c:pt idx="3379">
                  <c:v>1557.81000000003</c:v>
                </c:pt>
                <c:pt idx="3380">
                  <c:v>1557.80000000003</c:v>
                </c:pt>
                <c:pt idx="3381">
                  <c:v>1557.79000000003</c:v>
                </c:pt>
                <c:pt idx="3382">
                  <c:v>1557.78000000003</c:v>
                </c:pt>
                <c:pt idx="3383">
                  <c:v>1557.77000000003</c:v>
                </c:pt>
                <c:pt idx="3384">
                  <c:v>1557.76000000003</c:v>
                </c:pt>
                <c:pt idx="3385">
                  <c:v>1557.75000000003</c:v>
                </c:pt>
                <c:pt idx="3386">
                  <c:v>1557.74000000003</c:v>
                </c:pt>
                <c:pt idx="3387">
                  <c:v>1557.73000000003</c:v>
                </c:pt>
                <c:pt idx="3388">
                  <c:v>1557.72000000003</c:v>
                </c:pt>
                <c:pt idx="3389">
                  <c:v>1557.71000000003</c:v>
                </c:pt>
                <c:pt idx="3390">
                  <c:v>1557.7000000000301</c:v>
                </c:pt>
                <c:pt idx="3391">
                  <c:v>1557.6900000000301</c:v>
                </c:pt>
                <c:pt idx="3392">
                  <c:v>1557.6800000000301</c:v>
                </c:pt>
                <c:pt idx="3393">
                  <c:v>1557.6700000000301</c:v>
                </c:pt>
                <c:pt idx="3394">
                  <c:v>1557.6600000000301</c:v>
                </c:pt>
                <c:pt idx="3395">
                  <c:v>1557.6500000000301</c:v>
                </c:pt>
                <c:pt idx="3396">
                  <c:v>1557.6400000000301</c:v>
                </c:pt>
                <c:pt idx="3397">
                  <c:v>1557.6300000000299</c:v>
                </c:pt>
                <c:pt idx="3398">
                  <c:v>1557.6200000000299</c:v>
                </c:pt>
                <c:pt idx="3399">
                  <c:v>1557.6100000000299</c:v>
                </c:pt>
                <c:pt idx="3400">
                  <c:v>1557.6000000000299</c:v>
                </c:pt>
                <c:pt idx="3401">
                  <c:v>1557.5900000000299</c:v>
                </c:pt>
                <c:pt idx="3402">
                  <c:v>1557.5800000000299</c:v>
                </c:pt>
                <c:pt idx="3403">
                  <c:v>1557.5700000000299</c:v>
                </c:pt>
                <c:pt idx="3404">
                  <c:v>1557.56000000003</c:v>
                </c:pt>
                <c:pt idx="3405">
                  <c:v>1557.55000000003</c:v>
                </c:pt>
                <c:pt idx="3406">
                  <c:v>1557.54000000003</c:v>
                </c:pt>
                <c:pt idx="3407">
                  <c:v>1557.53000000003</c:v>
                </c:pt>
                <c:pt idx="3408">
                  <c:v>1557.52000000003</c:v>
                </c:pt>
                <c:pt idx="3409">
                  <c:v>1557.51000000003</c:v>
                </c:pt>
                <c:pt idx="3410">
                  <c:v>1557.50000000003</c:v>
                </c:pt>
                <c:pt idx="3411">
                  <c:v>1557.49000000003</c:v>
                </c:pt>
                <c:pt idx="3412">
                  <c:v>1557.48000000003</c:v>
                </c:pt>
                <c:pt idx="3413">
                  <c:v>1557.47000000003</c:v>
                </c:pt>
                <c:pt idx="3414">
                  <c:v>1557.46000000003</c:v>
                </c:pt>
                <c:pt idx="3415">
                  <c:v>1557.4500000000301</c:v>
                </c:pt>
                <c:pt idx="3416">
                  <c:v>1557.4400000000301</c:v>
                </c:pt>
                <c:pt idx="3417">
                  <c:v>1557.4300000000301</c:v>
                </c:pt>
                <c:pt idx="3418">
                  <c:v>1557.4200000000301</c:v>
                </c:pt>
                <c:pt idx="3419">
                  <c:v>1557.4100000000301</c:v>
                </c:pt>
                <c:pt idx="3420">
                  <c:v>1557.4000000000301</c:v>
                </c:pt>
                <c:pt idx="3421">
                  <c:v>1557.3900000000301</c:v>
                </c:pt>
                <c:pt idx="3422">
                  <c:v>1557.3800000000299</c:v>
                </c:pt>
                <c:pt idx="3423">
                  <c:v>1557.3700000000299</c:v>
                </c:pt>
                <c:pt idx="3424">
                  <c:v>1557.3600000000299</c:v>
                </c:pt>
                <c:pt idx="3425">
                  <c:v>1557.3500000000299</c:v>
                </c:pt>
                <c:pt idx="3426">
                  <c:v>1557.3400000000299</c:v>
                </c:pt>
                <c:pt idx="3427">
                  <c:v>1557.3300000000299</c:v>
                </c:pt>
                <c:pt idx="3428">
                  <c:v>1557.3200000000299</c:v>
                </c:pt>
                <c:pt idx="3429">
                  <c:v>1557.31000000003</c:v>
                </c:pt>
                <c:pt idx="3430">
                  <c:v>1557.30000000003</c:v>
                </c:pt>
                <c:pt idx="3431">
                  <c:v>1557.29000000003</c:v>
                </c:pt>
                <c:pt idx="3432">
                  <c:v>1557.28000000003</c:v>
                </c:pt>
                <c:pt idx="3433">
                  <c:v>1557.27000000003</c:v>
                </c:pt>
                <c:pt idx="3434">
                  <c:v>1557.26000000003</c:v>
                </c:pt>
                <c:pt idx="3435">
                  <c:v>1557.25000000003</c:v>
                </c:pt>
                <c:pt idx="3436">
                  <c:v>1557.24000000003</c:v>
                </c:pt>
                <c:pt idx="3437">
                  <c:v>1557.23000000003</c:v>
                </c:pt>
                <c:pt idx="3438">
                  <c:v>1557.22000000003</c:v>
                </c:pt>
                <c:pt idx="3439">
                  <c:v>1557.21000000003</c:v>
                </c:pt>
                <c:pt idx="3440">
                  <c:v>1557.2000000000301</c:v>
                </c:pt>
                <c:pt idx="3441">
                  <c:v>1557.1900000000301</c:v>
                </c:pt>
                <c:pt idx="3442">
                  <c:v>1557.1800000000301</c:v>
                </c:pt>
                <c:pt idx="3443">
                  <c:v>1557.1700000000301</c:v>
                </c:pt>
                <c:pt idx="3444">
                  <c:v>1557.1600000000301</c:v>
                </c:pt>
                <c:pt idx="3445">
                  <c:v>1557.1500000000301</c:v>
                </c:pt>
                <c:pt idx="3446">
                  <c:v>1557.1400000000301</c:v>
                </c:pt>
                <c:pt idx="3447">
                  <c:v>1557.1300000000299</c:v>
                </c:pt>
                <c:pt idx="3448">
                  <c:v>1557.1200000000299</c:v>
                </c:pt>
                <c:pt idx="3449">
                  <c:v>1557.1100000000299</c:v>
                </c:pt>
                <c:pt idx="3450">
                  <c:v>1557.1000000000299</c:v>
                </c:pt>
                <c:pt idx="3451">
                  <c:v>1557.0900000000299</c:v>
                </c:pt>
                <c:pt idx="3452">
                  <c:v>1557.0800000000299</c:v>
                </c:pt>
                <c:pt idx="3453">
                  <c:v>1557.0700000000299</c:v>
                </c:pt>
                <c:pt idx="3454">
                  <c:v>1557.06000000003</c:v>
                </c:pt>
                <c:pt idx="3455">
                  <c:v>1557.05000000003</c:v>
                </c:pt>
                <c:pt idx="3456">
                  <c:v>1557.04000000003</c:v>
                </c:pt>
                <c:pt idx="3457">
                  <c:v>1557.03000000003</c:v>
                </c:pt>
                <c:pt idx="3458">
                  <c:v>1557.02000000003</c:v>
                </c:pt>
                <c:pt idx="3459">
                  <c:v>1557.01000000003</c:v>
                </c:pt>
                <c:pt idx="3460">
                  <c:v>1557.00000000003</c:v>
                </c:pt>
                <c:pt idx="3461">
                  <c:v>1556.99000000003</c:v>
                </c:pt>
                <c:pt idx="3462">
                  <c:v>1556.98000000003</c:v>
                </c:pt>
                <c:pt idx="3463">
                  <c:v>1556.97000000003</c:v>
                </c:pt>
                <c:pt idx="3464">
                  <c:v>1556.96000000003</c:v>
                </c:pt>
                <c:pt idx="3465">
                  <c:v>1556.9500000000301</c:v>
                </c:pt>
                <c:pt idx="3466">
                  <c:v>1556.9400000000301</c:v>
                </c:pt>
                <c:pt idx="3467">
                  <c:v>1556.9300000000301</c:v>
                </c:pt>
                <c:pt idx="3468">
                  <c:v>1556.9200000000301</c:v>
                </c:pt>
                <c:pt idx="3469">
                  <c:v>1556.9100000000301</c:v>
                </c:pt>
                <c:pt idx="3470">
                  <c:v>1556.9000000000301</c:v>
                </c:pt>
                <c:pt idx="3471">
                  <c:v>1556.8900000000301</c:v>
                </c:pt>
                <c:pt idx="3472">
                  <c:v>1556.8800000000299</c:v>
                </c:pt>
                <c:pt idx="3473">
                  <c:v>1556.8700000000299</c:v>
                </c:pt>
                <c:pt idx="3474">
                  <c:v>1556.8600000000299</c:v>
                </c:pt>
                <c:pt idx="3475">
                  <c:v>1556.8500000000299</c:v>
                </c:pt>
                <c:pt idx="3476">
                  <c:v>1556.8400000000299</c:v>
                </c:pt>
                <c:pt idx="3477">
                  <c:v>1556.8300000000299</c:v>
                </c:pt>
                <c:pt idx="3478">
                  <c:v>1556.8200000000299</c:v>
                </c:pt>
                <c:pt idx="3479">
                  <c:v>1556.81000000003</c:v>
                </c:pt>
                <c:pt idx="3480">
                  <c:v>1556.80000000003</c:v>
                </c:pt>
                <c:pt idx="3481">
                  <c:v>1556.79000000003</c:v>
                </c:pt>
                <c:pt idx="3482">
                  <c:v>1556.78000000003</c:v>
                </c:pt>
                <c:pt idx="3483">
                  <c:v>1556.77000000003</c:v>
                </c:pt>
                <c:pt idx="3484">
                  <c:v>1556.76000000003</c:v>
                </c:pt>
                <c:pt idx="3485">
                  <c:v>1556.75000000003</c:v>
                </c:pt>
                <c:pt idx="3486">
                  <c:v>1556.74000000003</c:v>
                </c:pt>
                <c:pt idx="3487">
                  <c:v>1556.73000000003</c:v>
                </c:pt>
                <c:pt idx="3488">
                  <c:v>1556.72000000003</c:v>
                </c:pt>
                <c:pt idx="3489">
                  <c:v>1556.71000000003</c:v>
                </c:pt>
                <c:pt idx="3490">
                  <c:v>1556.7000000000301</c:v>
                </c:pt>
                <c:pt idx="3491">
                  <c:v>1556.6900000000301</c:v>
                </c:pt>
                <c:pt idx="3492">
                  <c:v>1556.6800000000301</c:v>
                </c:pt>
                <c:pt idx="3493">
                  <c:v>1556.6700000000301</c:v>
                </c:pt>
                <c:pt idx="3494">
                  <c:v>1556.6600000000301</c:v>
                </c:pt>
                <c:pt idx="3495">
                  <c:v>1556.6500000000301</c:v>
                </c:pt>
                <c:pt idx="3496">
                  <c:v>1556.6400000000301</c:v>
                </c:pt>
                <c:pt idx="3497">
                  <c:v>1556.6300000000299</c:v>
                </c:pt>
                <c:pt idx="3498">
                  <c:v>1556.6200000000299</c:v>
                </c:pt>
                <c:pt idx="3499">
                  <c:v>1556.6100000000299</c:v>
                </c:pt>
                <c:pt idx="3500">
                  <c:v>1556.6000000000299</c:v>
                </c:pt>
                <c:pt idx="3501">
                  <c:v>1556.5900000000299</c:v>
                </c:pt>
                <c:pt idx="3502">
                  <c:v>1556.5800000000299</c:v>
                </c:pt>
                <c:pt idx="3503">
                  <c:v>1556.5700000000299</c:v>
                </c:pt>
                <c:pt idx="3504">
                  <c:v>1556.56000000003</c:v>
                </c:pt>
                <c:pt idx="3505">
                  <c:v>1556.55000000003</c:v>
                </c:pt>
                <c:pt idx="3506">
                  <c:v>1556.54000000003</c:v>
                </c:pt>
                <c:pt idx="3507">
                  <c:v>1556.53000000003</c:v>
                </c:pt>
                <c:pt idx="3508">
                  <c:v>1556.52000000003</c:v>
                </c:pt>
                <c:pt idx="3509">
                  <c:v>1556.51000000003</c:v>
                </c:pt>
                <c:pt idx="3510">
                  <c:v>1556.50000000003</c:v>
                </c:pt>
                <c:pt idx="3511">
                  <c:v>1556.49000000003</c:v>
                </c:pt>
                <c:pt idx="3512">
                  <c:v>1556.48000000003</c:v>
                </c:pt>
                <c:pt idx="3513">
                  <c:v>1556.47000000003</c:v>
                </c:pt>
                <c:pt idx="3514">
                  <c:v>1556.46000000003</c:v>
                </c:pt>
                <c:pt idx="3515">
                  <c:v>1556.4500000000301</c:v>
                </c:pt>
                <c:pt idx="3516">
                  <c:v>1556.4400000000301</c:v>
                </c:pt>
                <c:pt idx="3517">
                  <c:v>1556.4300000000301</c:v>
                </c:pt>
                <c:pt idx="3518">
                  <c:v>1556.4200000000301</c:v>
                </c:pt>
                <c:pt idx="3519">
                  <c:v>1556.4100000000301</c:v>
                </c:pt>
                <c:pt idx="3520">
                  <c:v>1556.4000000000301</c:v>
                </c:pt>
                <c:pt idx="3521">
                  <c:v>1556.3900000000301</c:v>
                </c:pt>
                <c:pt idx="3522">
                  <c:v>1556.3800000000299</c:v>
                </c:pt>
                <c:pt idx="3523">
                  <c:v>1556.3700000000299</c:v>
                </c:pt>
                <c:pt idx="3524">
                  <c:v>1556.3600000000299</c:v>
                </c:pt>
                <c:pt idx="3525">
                  <c:v>1556.3500000000299</c:v>
                </c:pt>
                <c:pt idx="3526">
                  <c:v>1556.3400000000299</c:v>
                </c:pt>
                <c:pt idx="3527">
                  <c:v>1556.3300000000299</c:v>
                </c:pt>
                <c:pt idx="3528">
                  <c:v>1556.3200000000299</c:v>
                </c:pt>
                <c:pt idx="3529">
                  <c:v>1556.31000000003</c:v>
                </c:pt>
                <c:pt idx="3530">
                  <c:v>1556.30000000003</c:v>
                </c:pt>
                <c:pt idx="3531">
                  <c:v>1556.29000000003</c:v>
                </c:pt>
                <c:pt idx="3532">
                  <c:v>1556.28000000003</c:v>
                </c:pt>
                <c:pt idx="3533">
                  <c:v>1556.27000000003</c:v>
                </c:pt>
                <c:pt idx="3534">
                  <c:v>1556.26000000003</c:v>
                </c:pt>
                <c:pt idx="3535">
                  <c:v>1556.25000000003</c:v>
                </c:pt>
                <c:pt idx="3536">
                  <c:v>1556.24000000003</c:v>
                </c:pt>
                <c:pt idx="3537">
                  <c:v>1556.23000000003</c:v>
                </c:pt>
                <c:pt idx="3538">
                  <c:v>1556.22000000003</c:v>
                </c:pt>
                <c:pt idx="3539">
                  <c:v>1556.21000000003</c:v>
                </c:pt>
                <c:pt idx="3540">
                  <c:v>1556.2000000000301</c:v>
                </c:pt>
                <c:pt idx="3541">
                  <c:v>1556.1900000000301</c:v>
                </c:pt>
                <c:pt idx="3542">
                  <c:v>1556.1800000000301</c:v>
                </c:pt>
                <c:pt idx="3543">
                  <c:v>1556.1700000000301</c:v>
                </c:pt>
                <c:pt idx="3544">
                  <c:v>1556.1600000000301</c:v>
                </c:pt>
                <c:pt idx="3545">
                  <c:v>1556.1500000000301</c:v>
                </c:pt>
                <c:pt idx="3546">
                  <c:v>1556.1400000000301</c:v>
                </c:pt>
                <c:pt idx="3547">
                  <c:v>1556.1300000000299</c:v>
                </c:pt>
                <c:pt idx="3548">
                  <c:v>1556.1200000000299</c:v>
                </c:pt>
                <c:pt idx="3549">
                  <c:v>1556.1100000000299</c:v>
                </c:pt>
                <c:pt idx="3550">
                  <c:v>1556.1000000000299</c:v>
                </c:pt>
                <c:pt idx="3551">
                  <c:v>1556.0900000000299</c:v>
                </c:pt>
                <c:pt idx="3552">
                  <c:v>1556.0800000000299</c:v>
                </c:pt>
                <c:pt idx="3553">
                  <c:v>1556.0700000000299</c:v>
                </c:pt>
                <c:pt idx="3554">
                  <c:v>1556.06000000003</c:v>
                </c:pt>
                <c:pt idx="3555">
                  <c:v>1556.05000000003</c:v>
                </c:pt>
                <c:pt idx="3556">
                  <c:v>1556.04000000003</c:v>
                </c:pt>
                <c:pt idx="3557">
                  <c:v>1556.03000000003</c:v>
                </c:pt>
                <c:pt idx="3558">
                  <c:v>1556.02000000003</c:v>
                </c:pt>
                <c:pt idx="3559">
                  <c:v>1556.01000000003</c:v>
                </c:pt>
                <c:pt idx="3560">
                  <c:v>1556.00000000003</c:v>
                </c:pt>
                <c:pt idx="3561">
                  <c:v>1555.99000000003</c:v>
                </c:pt>
                <c:pt idx="3562">
                  <c:v>1555.98000000003</c:v>
                </c:pt>
                <c:pt idx="3563">
                  <c:v>1555.97000000003</c:v>
                </c:pt>
                <c:pt idx="3564">
                  <c:v>1555.96000000003</c:v>
                </c:pt>
                <c:pt idx="3565">
                  <c:v>1555.9500000000301</c:v>
                </c:pt>
                <c:pt idx="3566">
                  <c:v>1555.9400000000301</c:v>
                </c:pt>
                <c:pt idx="3567">
                  <c:v>1555.9300000000301</c:v>
                </c:pt>
                <c:pt idx="3568">
                  <c:v>1555.9200000000301</c:v>
                </c:pt>
                <c:pt idx="3569">
                  <c:v>1555.9100000000301</c:v>
                </c:pt>
                <c:pt idx="3570">
                  <c:v>1555.9000000000301</c:v>
                </c:pt>
                <c:pt idx="3571">
                  <c:v>1555.8900000000301</c:v>
                </c:pt>
                <c:pt idx="3572">
                  <c:v>1555.8800000000299</c:v>
                </c:pt>
                <c:pt idx="3573">
                  <c:v>1555.8700000000299</c:v>
                </c:pt>
                <c:pt idx="3574">
                  <c:v>1555.8600000000299</c:v>
                </c:pt>
                <c:pt idx="3575">
                  <c:v>1555.8500000000299</c:v>
                </c:pt>
                <c:pt idx="3576">
                  <c:v>1555.8400000000299</c:v>
                </c:pt>
                <c:pt idx="3577">
                  <c:v>1555.8300000000299</c:v>
                </c:pt>
                <c:pt idx="3578">
                  <c:v>1555.8200000000299</c:v>
                </c:pt>
                <c:pt idx="3579">
                  <c:v>1555.81000000003</c:v>
                </c:pt>
                <c:pt idx="3580">
                  <c:v>1555.80000000003</c:v>
                </c:pt>
                <c:pt idx="3581">
                  <c:v>1555.79000000003</c:v>
                </c:pt>
                <c:pt idx="3582">
                  <c:v>1555.78000000003</c:v>
                </c:pt>
                <c:pt idx="3583">
                  <c:v>1555.77000000003</c:v>
                </c:pt>
                <c:pt idx="3584">
                  <c:v>1555.76000000003</c:v>
                </c:pt>
                <c:pt idx="3585">
                  <c:v>1555.75000000003</c:v>
                </c:pt>
                <c:pt idx="3586">
                  <c:v>1555.74000000003</c:v>
                </c:pt>
                <c:pt idx="3587">
                  <c:v>1555.73000000003</c:v>
                </c:pt>
                <c:pt idx="3588">
                  <c:v>1555.72000000003</c:v>
                </c:pt>
                <c:pt idx="3589">
                  <c:v>1555.71000000003</c:v>
                </c:pt>
                <c:pt idx="3590">
                  <c:v>1555.7000000000301</c:v>
                </c:pt>
                <c:pt idx="3591">
                  <c:v>1555.6900000000301</c:v>
                </c:pt>
                <c:pt idx="3592">
                  <c:v>1555.6800000000301</c:v>
                </c:pt>
                <c:pt idx="3593">
                  <c:v>1555.6700000000301</c:v>
                </c:pt>
                <c:pt idx="3594">
                  <c:v>1555.6600000000301</c:v>
                </c:pt>
                <c:pt idx="3595">
                  <c:v>1555.6500000000301</c:v>
                </c:pt>
                <c:pt idx="3596">
                  <c:v>1555.6400000000301</c:v>
                </c:pt>
                <c:pt idx="3597">
                  <c:v>1555.6300000000299</c:v>
                </c:pt>
                <c:pt idx="3598">
                  <c:v>1555.6200000000299</c:v>
                </c:pt>
                <c:pt idx="3599">
                  <c:v>1555.6100000000299</c:v>
                </c:pt>
                <c:pt idx="3600">
                  <c:v>1555.6000000000299</c:v>
                </c:pt>
                <c:pt idx="3601">
                  <c:v>1555.5900000000299</c:v>
                </c:pt>
                <c:pt idx="3602">
                  <c:v>1555.5800000000299</c:v>
                </c:pt>
                <c:pt idx="3603">
                  <c:v>1555.5700000000299</c:v>
                </c:pt>
                <c:pt idx="3604">
                  <c:v>1555.56000000003</c:v>
                </c:pt>
                <c:pt idx="3605">
                  <c:v>1555.55000000003</c:v>
                </c:pt>
                <c:pt idx="3606">
                  <c:v>1555.54000000003</c:v>
                </c:pt>
                <c:pt idx="3607">
                  <c:v>1555.53000000003</c:v>
                </c:pt>
                <c:pt idx="3608">
                  <c:v>1555.52000000003</c:v>
                </c:pt>
                <c:pt idx="3609">
                  <c:v>1555.51000000003</c:v>
                </c:pt>
                <c:pt idx="3610">
                  <c:v>1555.50000000003</c:v>
                </c:pt>
                <c:pt idx="3611">
                  <c:v>1555.49000000003</c:v>
                </c:pt>
                <c:pt idx="3612">
                  <c:v>1555.48000000003</c:v>
                </c:pt>
                <c:pt idx="3613">
                  <c:v>1555.47000000003</c:v>
                </c:pt>
                <c:pt idx="3614">
                  <c:v>1555.46000000003</c:v>
                </c:pt>
                <c:pt idx="3615">
                  <c:v>1555.4500000000301</c:v>
                </c:pt>
                <c:pt idx="3616">
                  <c:v>1555.4400000000301</c:v>
                </c:pt>
                <c:pt idx="3617">
                  <c:v>1555.4300000000301</c:v>
                </c:pt>
                <c:pt idx="3618">
                  <c:v>1555.4200000000301</c:v>
                </c:pt>
                <c:pt idx="3619">
                  <c:v>1555.4100000000301</c:v>
                </c:pt>
                <c:pt idx="3620">
                  <c:v>1555.4000000000301</c:v>
                </c:pt>
                <c:pt idx="3621">
                  <c:v>1555.3900000000301</c:v>
                </c:pt>
                <c:pt idx="3622">
                  <c:v>1555.3800000000299</c:v>
                </c:pt>
                <c:pt idx="3623">
                  <c:v>1555.3700000000299</c:v>
                </c:pt>
                <c:pt idx="3624">
                  <c:v>1555.3600000000299</c:v>
                </c:pt>
                <c:pt idx="3625">
                  <c:v>1555.3500000000299</c:v>
                </c:pt>
                <c:pt idx="3626">
                  <c:v>1555.3400000000299</c:v>
                </c:pt>
                <c:pt idx="3627">
                  <c:v>1555.3300000000299</c:v>
                </c:pt>
                <c:pt idx="3628">
                  <c:v>1555.3200000000299</c:v>
                </c:pt>
                <c:pt idx="3629">
                  <c:v>1555.31000000003</c:v>
                </c:pt>
                <c:pt idx="3630">
                  <c:v>1555.30000000003</c:v>
                </c:pt>
                <c:pt idx="3631">
                  <c:v>1555.29000000003</c:v>
                </c:pt>
                <c:pt idx="3632">
                  <c:v>1555.28000000003</c:v>
                </c:pt>
                <c:pt idx="3633">
                  <c:v>1555.27000000003</c:v>
                </c:pt>
                <c:pt idx="3634">
                  <c:v>1555.26000000003</c:v>
                </c:pt>
                <c:pt idx="3635">
                  <c:v>1555.25000000003</c:v>
                </c:pt>
                <c:pt idx="3636">
                  <c:v>1555.24000000003</c:v>
                </c:pt>
                <c:pt idx="3637">
                  <c:v>1555.23000000003</c:v>
                </c:pt>
                <c:pt idx="3638">
                  <c:v>1555.22000000003</c:v>
                </c:pt>
                <c:pt idx="3639">
                  <c:v>1555.21000000003</c:v>
                </c:pt>
                <c:pt idx="3640">
                  <c:v>1555.2000000000301</c:v>
                </c:pt>
                <c:pt idx="3641">
                  <c:v>1555.1900000000301</c:v>
                </c:pt>
                <c:pt idx="3642">
                  <c:v>1555.1800000000301</c:v>
                </c:pt>
                <c:pt idx="3643">
                  <c:v>1555.1700000000301</c:v>
                </c:pt>
                <c:pt idx="3644">
                  <c:v>1555.1600000000301</c:v>
                </c:pt>
                <c:pt idx="3645">
                  <c:v>1555.1500000000301</c:v>
                </c:pt>
                <c:pt idx="3646">
                  <c:v>1555.1400000000301</c:v>
                </c:pt>
                <c:pt idx="3647">
                  <c:v>1555.1300000000299</c:v>
                </c:pt>
                <c:pt idx="3648">
                  <c:v>1555.1200000000299</c:v>
                </c:pt>
                <c:pt idx="3649">
                  <c:v>1555.1100000000299</c:v>
                </c:pt>
                <c:pt idx="3650">
                  <c:v>1555.1000000000299</c:v>
                </c:pt>
                <c:pt idx="3651">
                  <c:v>1555.0900000000299</c:v>
                </c:pt>
                <c:pt idx="3652">
                  <c:v>1555.0800000000299</c:v>
                </c:pt>
                <c:pt idx="3653">
                  <c:v>1555.0700000000299</c:v>
                </c:pt>
                <c:pt idx="3654">
                  <c:v>1555.06000000003</c:v>
                </c:pt>
                <c:pt idx="3655">
                  <c:v>1555.05000000003</c:v>
                </c:pt>
                <c:pt idx="3656">
                  <c:v>1555.04000000003</c:v>
                </c:pt>
                <c:pt idx="3657">
                  <c:v>1555.03000000003</c:v>
                </c:pt>
                <c:pt idx="3658">
                  <c:v>1555.02000000003</c:v>
                </c:pt>
                <c:pt idx="3659">
                  <c:v>1555.01000000003</c:v>
                </c:pt>
                <c:pt idx="3660">
                  <c:v>1555.00000000003</c:v>
                </c:pt>
                <c:pt idx="3661">
                  <c:v>1554.99000000003</c:v>
                </c:pt>
                <c:pt idx="3662">
                  <c:v>1554.98000000003</c:v>
                </c:pt>
                <c:pt idx="3663">
                  <c:v>1554.97000000003</c:v>
                </c:pt>
                <c:pt idx="3664">
                  <c:v>1554.96000000003</c:v>
                </c:pt>
                <c:pt idx="3665">
                  <c:v>1554.9500000000301</c:v>
                </c:pt>
                <c:pt idx="3666">
                  <c:v>1554.9400000000301</c:v>
                </c:pt>
                <c:pt idx="3667">
                  <c:v>1554.9300000000301</c:v>
                </c:pt>
                <c:pt idx="3668">
                  <c:v>1554.9200000000301</c:v>
                </c:pt>
                <c:pt idx="3669">
                  <c:v>1554.9100000000301</c:v>
                </c:pt>
                <c:pt idx="3670">
                  <c:v>1554.9000000000301</c:v>
                </c:pt>
                <c:pt idx="3671">
                  <c:v>1554.8900000000301</c:v>
                </c:pt>
                <c:pt idx="3672">
                  <c:v>1554.8800000000299</c:v>
                </c:pt>
                <c:pt idx="3673">
                  <c:v>1554.8700000000299</c:v>
                </c:pt>
                <c:pt idx="3674">
                  <c:v>1554.8600000000299</c:v>
                </c:pt>
                <c:pt idx="3675">
                  <c:v>1554.8500000000299</c:v>
                </c:pt>
                <c:pt idx="3676">
                  <c:v>1554.8400000000299</c:v>
                </c:pt>
                <c:pt idx="3677">
                  <c:v>1554.8300000000299</c:v>
                </c:pt>
                <c:pt idx="3678">
                  <c:v>1554.8200000000299</c:v>
                </c:pt>
                <c:pt idx="3679">
                  <c:v>1554.81000000003</c:v>
                </c:pt>
                <c:pt idx="3680">
                  <c:v>1554.80000000003</c:v>
                </c:pt>
                <c:pt idx="3681">
                  <c:v>1554.79000000003</c:v>
                </c:pt>
                <c:pt idx="3682">
                  <c:v>1554.78000000003</c:v>
                </c:pt>
                <c:pt idx="3683">
                  <c:v>1554.77000000003</c:v>
                </c:pt>
                <c:pt idx="3684">
                  <c:v>1554.76000000003</c:v>
                </c:pt>
                <c:pt idx="3685">
                  <c:v>1554.75000000003</c:v>
                </c:pt>
                <c:pt idx="3686">
                  <c:v>1554.74000000003</c:v>
                </c:pt>
                <c:pt idx="3687">
                  <c:v>1554.73000000003</c:v>
                </c:pt>
                <c:pt idx="3688">
                  <c:v>1554.72000000003</c:v>
                </c:pt>
                <c:pt idx="3689">
                  <c:v>1554.71000000003</c:v>
                </c:pt>
                <c:pt idx="3690">
                  <c:v>1554.7000000000301</c:v>
                </c:pt>
                <c:pt idx="3691">
                  <c:v>1554.6900000000301</c:v>
                </c:pt>
                <c:pt idx="3692">
                  <c:v>1554.6800000000301</c:v>
                </c:pt>
                <c:pt idx="3693">
                  <c:v>1554.6700000000301</c:v>
                </c:pt>
                <c:pt idx="3694">
                  <c:v>1554.6600000000301</c:v>
                </c:pt>
                <c:pt idx="3695">
                  <c:v>1554.6500000000301</c:v>
                </c:pt>
                <c:pt idx="3696">
                  <c:v>1554.6400000000301</c:v>
                </c:pt>
                <c:pt idx="3697">
                  <c:v>1554.6300000000299</c:v>
                </c:pt>
                <c:pt idx="3698">
                  <c:v>1554.6200000000299</c:v>
                </c:pt>
                <c:pt idx="3699">
                  <c:v>1554.6100000000299</c:v>
                </c:pt>
                <c:pt idx="3700">
                  <c:v>1554.6000000000299</c:v>
                </c:pt>
                <c:pt idx="3701">
                  <c:v>1554.5900000000299</c:v>
                </c:pt>
                <c:pt idx="3702">
                  <c:v>1554.5800000000299</c:v>
                </c:pt>
                <c:pt idx="3703">
                  <c:v>1554.5700000000299</c:v>
                </c:pt>
                <c:pt idx="3704">
                  <c:v>1554.56000000003</c:v>
                </c:pt>
                <c:pt idx="3705">
                  <c:v>1554.55000000003</c:v>
                </c:pt>
                <c:pt idx="3706">
                  <c:v>1554.54000000003</c:v>
                </c:pt>
                <c:pt idx="3707">
                  <c:v>1554.53000000003</c:v>
                </c:pt>
                <c:pt idx="3708">
                  <c:v>1554.52000000003</c:v>
                </c:pt>
                <c:pt idx="3709">
                  <c:v>1554.51000000003</c:v>
                </c:pt>
                <c:pt idx="3710">
                  <c:v>1554.50000000003</c:v>
                </c:pt>
                <c:pt idx="3711">
                  <c:v>1554.49000000003</c:v>
                </c:pt>
                <c:pt idx="3712">
                  <c:v>1554.48000000003</c:v>
                </c:pt>
                <c:pt idx="3713">
                  <c:v>1554.47000000003</c:v>
                </c:pt>
                <c:pt idx="3714">
                  <c:v>1554.46000000003</c:v>
                </c:pt>
                <c:pt idx="3715">
                  <c:v>1554.4500000000301</c:v>
                </c:pt>
                <c:pt idx="3716">
                  <c:v>1554.4400000000301</c:v>
                </c:pt>
                <c:pt idx="3717">
                  <c:v>1554.4300000000301</c:v>
                </c:pt>
                <c:pt idx="3718">
                  <c:v>1554.4200000000301</c:v>
                </c:pt>
                <c:pt idx="3719">
                  <c:v>1554.4100000000301</c:v>
                </c:pt>
                <c:pt idx="3720">
                  <c:v>1554.4000000000301</c:v>
                </c:pt>
                <c:pt idx="3721">
                  <c:v>1554.3900000000301</c:v>
                </c:pt>
                <c:pt idx="3722">
                  <c:v>1554.3800000000299</c:v>
                </c:pt>
                <c:pt idx="3723">
                  <c:v>1554.3700000000299</c:v>
                </c:pt>
                <c:pt idx="3724">
                  <c:v>1554.3600000000299</c:v>
                </c:pt>
                <c:pt idx="3725">
                  <c:v>1554.3500000000299</c:v>
                </c:pt>
                <c:pt idx="3726">
                  <c:v>1554.3400000000299</c:v>
                </c:pt>
                <c:pt idx="3727">
                  <c:v>1554.3300000000299</c:v>
                </c:pt>
                <c:pt idx="3728">
                  <c:v>1554.3200000000299</c:v>
                </c:pt>
                <c:pt idx="3729">
                  <c:v>1554.31000000003</c:v>
                </c:pt>
                <c:pt idx="3730">
                  <c:v>1554.30000000003</c:v>
                </c:pt>
                <c:pt idx="3731">
                  <c:v>1554.29000000003</c:v>
                </c:pt>
                <c:pt idx="3732">
                  <c:v>1554.28000000003</c:v>
                </c:pt>
                <c:pt idx="3733">
                  <c:v>1554.27000000003</c:v>
                </c:pt>
                <c:pt idx="3734">
                  <c:v>1554.26000000003</c:v>
                </c:pt>
                <c:pt idx="3735">
                  <c:v>1554.25000000003</c:v>
                </c:pt>
                <c:pt idx="3736">
                  <c:v>1554.24000000003</c:v>
                </c:pt>
                <c:pt idx="3737">
                  <c:v>1554.23000000003</c:v>
                </c:pt>
                <c:pt idx="3738">
                  <c:v>1554.22000000003</c:v>
                </c:pt>
                <c:pt idx="3739">
                  <c:v>1554.21000000003</c:v>
                </c:pt>
                <c:pt idx="3740">
                  <c:v>1554.2000000000301</c:v>
                </c:pt>
                <c:pt idx="3741">
                  <c:v>1554.1900000000301</c:v>
                </c:pt>
                <c:pt idx="3742">
                  <c:v>1554.1800000000301</c:v>
                </c:pt>
                <c:pt idx="3743">
                  <c:v>1554.1700000000301</c:v>
                </c:pt>
                <c:pt idx="3744">
                  <c:v>1554.1600000000301</c:v>
                </c:pt>
                <c:pt idx="3745">
                  <c:v>1554.1500000000301</c:v>
                </c:pt>
                <c:pt idx="3746">
                  <c:v>1554.1400000000301</c:v>
                </c:pt>
                <c:pt idx="3747">
                  <c:v>1554.1300000000299</c:v>
                </c:pt>
                <c:pt idx="3748">
                  <c:v>1554.1200000000299</c:v>
                </c:pt>
                <c:pt idx="3749">
                  <c:v>1554.1100000000299</c:v>
                </c:pt>
                <c:pt idx="3750">
                  <c:v>1554.1000000000299</c:v>
                </c:pt>
                <c:pt idx="3751">
                  <c:v>1554.0900000000299</c:v>
                </c:pt>
                <c:pt idx="3752">
                  <c:v>1554.0800000000299</c:v>
                </c:pt>
                <c:pt idx="3753">
                  <c:v>1554.0700000000299</c:v>
                </c:pt>
                <c:pt idx="3754">
                  <c:v>1554.06000000003</c:v>
                </c:pt>
                <c:pt idx="3755">
                  <c:v>1554.05000000003</c:v>
                </c:pt>
                <c:pt idx="3756">
                  <c:v>1554.04000000003</c:v>
                </c:pt>
                <c:pt idx="3757">
                  <c:v>1554.03000000003</c:v>
                </c:pt>
                <c:pt idx="3758">
                  <c:v>1554.02000000003</c:v>
                </c:pt>
                <c:pt idx="3759">
                  <c:v>1554.01000000003</c:v>
                </c:pt>
                <c:pt idx="3760">
                  <c:v>1554.00000000003</c:v>
                </c:pt>
                <c:pt idx="3761">
                  <c:v>1553.99000000003</c:v>
                </c:pt>
                <c:pt idx="3762">
                  <c:v>1553.98000000003</c:v>
                </c:pt>
                <c:pt idx="3763">
                  <c:v>1553.97000000003</c:v>
                </c:pt>
                <c:pt idx="3764">
                  <c:v>1553.96000000003</c:v>
                </c:pt>
                <c:pt idx="3765">
                  <c:v>1553.9500000000301</c:v>
                </c:pt>
                <c:pt idx="3766">
                  <c:v>1553.9400000000301</c:v>
                </c:pt>
                <c:pt idx="3767">
                  <c:v>1553.9300000000301</c:v>
                </c:pt>
                <c:pt idx="3768">
                  <c:v>1553.9200000000301</c:v>
                </c:pt>
                <c:pt idx="3769">
                  <c:v>1553.9100000000301</c:v>
                </c:pt>
                <c:pt idx="3770">
                  <c:v>1553.9000000000301</c:v>
                </c:pt>
                <c:pt idx="3771">
                  <c:v>1553.8900000000301</c:v>
                </c:pt>
                <c:pt idx="3772">
                  <c:v>1553.8800000000299</c:v>
                </c:pt>
                <c:pt idx="3773">
                  <c:v>1553.8700000000299</c:v>
                </c:pt>
                <c:pt idx="3774">
                  <c:v>1553.8600000000299</c:v>
                </c:pt>
                <c:pt idx="3775">
                  <c:v>1553.8500000000299</c:v>
                </c:pt>
                <c:pt idx="3776">
                  <c:v>1553.8400000000299</c:v>
                </c:pt>
                <c:pt idx="3777">
                  <c:v>1553.8300000000299</c:v>
                </c:pt>
                <c:pt idx="3778">
                  <c:v>1553.8200000000299</c:v>
                </c:pt>
                <c:pt idx="3779">
                  <c:v>1553.81000000003</c:v>
                </c:pt>
                <c:pt idx="3780">
                  <c:v>1553.80000000003</c:v>
                </c:pt>
                <c:pt idx="3781">
                  <c:v>1553.79000000003</c:v>
                </c:pt>
                <c:pt idx="3782">
                  <c:v>1553.78000000003</c:v>
                </c:pt>
                <c:pt idx="3783">
                  <c:v>1553.77000000003</c:v>
                </c:pt>
                <c:pt idx="3784">
                  <c:v>1553.76000000003</c:v>
                </c:pt>
                <c:pt idx="3785">
                  <c:v>1553.75000000003</c:v>
                </c:pt>
                <c:pt idx="3786">
                  <c:v>1553.74000000003</c:v>
                </c:pt>
                <c:pt idx="3787">
                  <c:v>1553.73000000003</c:v>
                </c:pt>
                <c:pt idx="3788">
                  <c:v>1553.72000000003</c:v>
                </c:pt>
                <c:pt idx="3789">
                  <c:v>1553.71000000003</c:v>
                </c:pt>
                <c:pt idx="3790">
                  <c:v>1553.7000000000301</c:v>
                </c:pt>
                <c:pt idx="3791">
                  <c:v>1553.6900000000301</c:v>
                </c:pt>
                <c:pt idx="3792">
                  <c:v>1553.6800000000301</c:v>
                </c:pt>
                <c:pt idx="3793">
                  <c:v>1553.6700000000301</c:v>
                </c:pt>
                <c:pt idx="3794">
                  <c:v>1553.6600000000301</c:v>
                </c:pt>
                <c:pt idx="3795">
                  <c:v>1553.6500000000301</c:v>
                </c:pt>
                <c:pt idx="3796">
                  <c:v>1553.6400000000301</c:v>
                </c:pt>
                <c:pt idx="3797">
                  <c:v>1553.6300000000299</c:v>
                </c:pt>
                <c:pt idx="3798">
                  <c:v>1553.6200000000299</c:v>
                </c:pt>
                <c:pt idx="3799">
                  <c:v>1553.6100000000299</c:v>
                </c:pt>
                <c:pt idx="3800">
                  <c:v>1553.6000000000299</c:v>
                </c:pt>
                <c:pt idx="3801">
                  <c:v>1553.5900000000299</c:v>
                </c:pt>
                <c:pt idx="3802">
                  <c:v>1553.5800000000299</c:v>
                </c:pt>
                <c:pt idx="3803">
                  <c:v>1553.5700000000299</c:v>
                </c:pt>
                <c:pt idx="3804">
                  <c:v>1553.56000000003</c:v>
                </c:pt>
                <c:pt idx="3805">
                  <c:v>1553.55000000003</c:v>
                </c:pt>
                <c:pt idx="3806">
                  <c:v>1553.54000000003</c:v>
                </c:pt>
                <c:pt idx="3807">
                  <c:v>1553.53000000003</c:v>
                </c:pt>
                <c:pt idx="3808">
                  <c:v>1553.52000000003</c:v>
                </c:pt>
                <c:pt idx="3809">
                  <c:v>1553.51000000003</c:v>
                </c:pt>
                <c:pt idx="3810">
                  <c:v>1553.50000000003</c:v>
                </c:pt>
                <c:pt idx="3811">
                  <c:v>1553.49000000003</c:v>
                </c:pt>
                <c:pt idx="3812">
                  <c:v>1553.48000000003</c:v>
                </c:pt>
                <c:pt idx="3813">
                  <c:v>1553.47000000003</c:v>
                </c:pt>
                <c:pt idx="3814">
                  <c:v>1553.46000000003</c:v>
                </c:pt>
                <c:pt idx="3815">
                  <c:v>1553.4500000000301</c:v>
                </c:pt>
                <c:pt idx="3816">
                  <c:v>1553.4400000000301</c:v>
                </c:pt>
                <c:pt idx="3817">
                  <c:v>1553.4300000000301</c:v>
                </c:pt>
                <c:pt idx="3818">
                  <c:v>1553.4200000000301</c:v>
                </c:pt>
                <c:pt idx="3819">
                  <c:v>1553.4100000000301</c:v>
                </c:pt>
                <c:pt idx="3820">
                  <c:v>1553.4000000000301</c:v>
                </c:pt>
                <c:pt idx="3821">
                  <c:v>1553.3900000000301</c:v>
                </c:pt>
                <c:pt idx="3822">
                  <c:v>1553.3800000000299</c:v>
                </c:pt>
                <c:pt idx="3823">
                  <c:v>1553.3700000000299</c:v>
                </c:pt>
                <c:pt idx="3824">
                  <c:v>1553.3600000000299</c:v>
                </c:pt>
                <c:pt idx="3825">
                  <c:v>1553.3500000000299</c:v>
                </c:pt>
                <c:pt idx="3826">
                  <c:v>1553.3400000000299</c:v>
                </c:pt>
                <c:pt idx="3827">
                  <c:v>1553.3300000000299</c:v>
                </c:pt>
                <c:pt idx="3828">
                  <c:v>1553.3200000000299</c:v>
                </c:pt>
                <c:pt idx="3829">
                  <c:v>1553.31000000003</c:v>
                </c:pt>
                <c:pt idx="3830">
                  <c:v>1553.30000000003</c:v>
                </c:pt>
                <c:pt idx="3831">
                  <c:v>1553.29000000003</c:v>
                </c:pt>
                <c:pt idx="3832">
                  <c:v>1553.28000000003</c:v>
                </c:pt>
                <c:pt idx="3833">
                  <c:v>1553.27000000003</c:v>
                </c:pt>
                <c:pt idx="3834">
                  <c:v>1553.26000000003</c:v>
                </c:pt>
                <c:pt idx="3835">
                  <c:v>1553.25000000003</c:v>
                </c:pt>
                <c:pt idx="3836">
                  <c:v>1553.24000000003</c:v>
                </c:pt>
                <c:pt idx="3837">
                  <c:v>1553.23000000003</c:v>
                </c:pt>
                <c:pt idx="3838">
                  <c:v>1553.22000000003</c:v>
                </c:pt>
                <c:pt idx="3839">
                  <c:v>1553.21000000003</c:v>
                </c:pt>
                <c:pt idx="3840">
                  <c:v>1553.2000000000301</c:v>
                </c:pt>
                <c:pt idx="3841">
                  <c:v>1553.1900000000301</c:v>
                </c:pt>
                <c:pt idx="3842">
                  <c:v>1553.1800000000301</c:v>
                </c:pt>
                <c:pt idx="3843">
                  <c:v>1553.1700000000301</c:v>
                </c:pt>
                <c:pt idx="3844">
                  <c:v>1553.1600000000301</c:v>
                </c:pt>
                <c:pt idx="3845">
                  <c:v>1553.1500000000301</c:v>
                </c:pt>
                <c:pt idx="3846">
                  <c:v>1553.1400000000301</c:v>
                </c:pt>
                <c:pt idx="3847">
                  <c:v>1553.1300000000299</c:v>
                </c:pt>
                <c:pt idx="3848">
                  <c:v>1553.1200000000299</c:v>
                </c:pt>
                <c:pt idx="3849">
                  <c:v>1553.1100000000299</c:v>
                </c:pt>
                <c:pt idx="3850">
                  <c:v>1553.1000000000299</c:v>
                </c:pt>
                <c:pt idx="3851">
                  <c:v>1553.0900000000299</c:v>
                </c:pt>
                <c:pt idx="3852">
                  <c:v>1553.0800000000299</c:v>
                </c:pt>
                <c:pt idx="3853">
                  <c:v>1553.0700000000299</c:v>
                </c:pt>
                <c:pt idx="3854">
                  <c:v>1553.06000000003</c:v>
                </c:pt>
                <c:pt idx="3855">
                  <c:v>1553.05000000003</c:v>
                </c:pt>
                <c:pt idx="3856">
                  <c:v>1553.04000000003</c:v>
                </c:pt>
                <c:pt idx="3857">
                  <c:v>1553.03000000003</c:v>
                </c:pt>
                <c:pt idx="3858">
                  <c:v>1553.02000000003</c:v>
                </c:pt>
                <c:pt idx="3859">
                  <c:v>1553.01000000004</c:v>
                </c:pt>
                <c:pt idx="3860">
                  <c:v>1553.00000000004</c:v>
                </c:pt>
                <c:pt idx="3861">
                  <c:v>1552.99000000004</c:v>
                </c:pt>
                <c:pt idx="3862">
                  <c:v>1552.98000000004</c:v>
                </c:pt>
                <c:pt idx="3863">
                  <c:v>1552.97000000004</c:v>
                </c:pt>
                <c:pt idx="3864">
                  <c:v>1552.9600000000401</c:v>
                </c:pt>
                <c:pt idx="3865">
                  <c:v>1552.9500000000401</c:v>
                </c:pt>
                <c:pt idx="3866">
                  <c:v>1552.9400000000401</c:v>
                </c:pt>
                <c:pt idx="3867">
                  <c:v>1552.9300000000401</c:v>
                </c:pt>
                <c:pt idx="3868">
                  <c:v>1552.9200000000401</c:v>
                </c:pt>
                <c:pt idx="3869">
                  <c:v>1552.9100000000401</c:v>
                </c:pt>
                <c:pt idx="3870">
                  <c:v>1552.9000000000401</c:v>
                </c:pt>
                <c:pt idx="3871">
                  <c:v>1552.8900000000399</c:v>
                </c:pt>
                <c:pt idx="3872">
                  <c:v>1552.8800000000399</c:v>
                </c:pt>
                <c:pt idx="3873">
                  <c:v>1552.8700000000399</c:v>
                </c:pt>
                <c:pt idx="3874">
                  <c:v>1552.8600000000399</c:v>
                </c:pt>
                <c:pt idx="3875">
                  <c:v>1552.8500000000399</c:v>
                </c:pt>
                <c:pt idx="3876">
                  <c:v>1552.8400000000399</c:v>
                </c:pt>
                <c:pt idx="3877">
                  <c:v>1552.8300000000399</c:v>
                </c:pt>
                <c:pt idx="3878">
                  <c:v>1552.82000000004</c:v>
                </c:pt>
                <c:pt idx="3879">
                  <c:v>1552.81000000004</c:v>
                </c:pt>
                <c:pt idx="3880">
                  <c:v>1552.80000000004</c:v>
                </c:pt>
                <c:pt idx="3881">
                  <c:v>1552.79000000004</c:v>
                </c:pt>
                <c:pt idx="3882">
                  <c:v>1552.78000000004</c:v>
                </c:pt>
                <c:pt idx="3883">
                  <c:v>1552.77000000004</c:v>
                </c:pt>
                <c:pt idx="3884">
                  <c:v>1552.76000000004</c:v>
                </c:pt>
                <c:pt idx="3885">
                  <c:v>1552.75000000004</c:v>
                </c:pt>
                <c:pt idx="3886">
                  <c:v>1552.74000000004</c:v>
                </c:pt>
                <c:pt idx="3887">
                  <c:v>1552.73000000004</c:v>
                </c:pt>
                <c:pt idx="3888">
                  <c:v>1552.72000000004</c:v>
                </c:pt>
                <c:pt idx="3889">
                  <c:v>1552.7100000000401</c:v>
                </c:pt>
                <c:pt idx="3890">
                  <c:v>1552.7000000000401</c:v>
                </c:pt>
                <c:pt idx="3891">
                  <c:v>1552.6900000000401</c:v>
                </c:pt>
                <c:pt idx="3892">
                  <c:v>1552.6800000000401</c:v>
                </c:pt>
                <c:pt idx="3893">
                  <c:v>1552.6700000000401</c:v>
                </c:pt>
                <c:pt idx="3894">
                  <c:v>1552.6600000000401</c:v>
                </c:pt>
                <c:pt idx="3895">
                  <c:v>1552.6500000000401</c:v>
                </c:pt>
                <c:pt idx="3896">
                  <c:v>1552.6400000000399</c:v>
                </c:pt>
                <c:pt idx="3897">
                  <c:v>1552.6300000000399</c:v>
                </c:pt>
                <c:pt idx="3898">
                  <c:v>1552.6200000000399</c:v>
                </c:pt>
                <c:pt idx="3899">
                  <c:v>1552.6100000000399</c:v>
                </c:pt>
                <c:pt idx="3900">
                  <c:v>1552.6000000000399</c:v>
                </c:pt>
                <c:pt idx="3901">
                  <c:v>1552.5900000000399</c:v>
                </c:pt>
                <c:pt idx="3902">
                  <c:v>1552.5800000000399</c:v>
                </c:pt>
                <c:pt idx="3903">
                  <c:v>1552.57000000004</c:v>
                </c:pt>
                <c:pt idx="3904">
                  <c:v>1552.56000000004</c:v>
                </c:pt>
                <c:pt idx="3905">
                  <c:v>1552.55000000004</c:v>
                </c:pt>
                <c:pt idx="3906">
                  <c:v>1552.54000000004</c:v>
                </c:pt>
                <c:pt idx="3907">
                  <c:v>1552.53000000004</c:v>
                </c:pt>
                <c:pt idx="3908">
                  <c:v>1552.52000000004</c:v>
                </c:pt>
                <c:pt idx="3909">
                  <c:v>1552.51000000004</c:v>
                </c:pt>
                <c:pt idx="3910">
                  <c:v>1552.50000000004</c:v>
                </c:pt>
                <c:pt idx="3911">
                  <c:v>1552.49000000004</c:v>
                </c:pt>
                <c:pt idx="3912">
                  <c:v>1552.48000000004</c:v>
                </c:pt>
                <c:pt idx="3913">
                  <c:v>1552.47000000004</c:v>
                </c:pt>
                <c:pt idx="3914">
                  <c:v>1552.4600000000401</c:v>
                </c:pt>
                <c:pt idx="3915">
                  <c:v>1552.4500000000401</c:v>
                </c:pt>
                <c:pt idx="3916">
                  <c:v>1552.4400000000401</c:v>
                </c:pt>
                <c:pt idx="3917">
                  <c:v>1552.4300000000401</c:v>
                </c:pt>
                <c:pt idx="3918">
                  <c:v>1552.4200000000401</c:v>
                </c:pt>
                <c:pt idx="3919">
                  <c:v>1552.4100000000401</c:v>
                </c:pt>
                <c:pt idx="3920">
                  <c:v>1552.4000000000401</c:v>
                </c:pt>
                <c:pt idx="3921">
                  <c:v>1552.3900000000399</c:v>
                </c:pt>
                <c:pt idx="3922">
                  <c:v>1552.3800000000399</c:v>
                </c:pt>
                <c:pt idx="3923">
                  <c:v>1552.3700000000399</c:v>
                </c:pt>
                <c:pt idx="3924">
                  <c:v>1552.3600000000399</c:v>
                </c:pt>
                <c:pt idx="3925">
                  <c:v>1552.3500000000399</c:v>
                </c:pt>
                <c:pt idx="3926">
                  <c:v>1552.3400000000399</c:v>
                </c:pt>
                <c:pt idx="3927">
                  <c:v>1552.3300000000399</c:v>
                </c:pt>
                <c:pt idx="3928">
                  <c:v>1552.32000000004</c:v>
                </c:pt>
                <c:pt idx="3929">
                  <c:v>1552.31000000004</c:v>
                </c:pt>
                <c:pt idx="3930">
                  <c:v>1552.30000000004</c:v>
                </c:pt>
                <c:pt idx="3931">
                  <c:v>1552.29000000004</c:v>
                </c:pt>
                <c:pt idx="3932">
                  <c:v>1552.28000000004</c:v>
                </c:pt>
                <c:pt idx="3933">
                  <c:v>1552.27000000004</c:v>
                </c:pt>
                <c:pt idx="3934">
                  <c:v>1552.26000000004</c:v>
                </c:pt>
                <c:pt idx="3935">
                  <c:v>1552.25000000004</c:v>
                </c:pt>
                <c:pt idx="3936">
                  <c:v>1552.24000000004</c:v>
                </c:pt>
                <c:pt idx="3937">
                  <c:v>1552.23000000004</c:v>
                </c:pt>
                <c:pt idx="3938">
                  <c:v>1552.22000000004</c:v>
                </c:pt>
                <c:pt idx="3939">
                  <c:v>1552.2100000000401</c:v>
                </c:pt>
                <c:pt idx="3940">
                  <c:v>1552.2000000000401</c:v>
                </c:pt>
                <c:pt idx="3941">
                  <c:v>1552.1900000000401</c:v>
                </c:pt>
                <c:pt idx="3942">
                  <c:v>1552.1800000000401</c:v>
                </c:pt>
                <c:pt idx="3943">
                  <c:v>1552.1700000000401</c:v>
                </c:pt>
                <c:pt idx="3944">
                  <c:v>1552.1600000000401</c:v>
                </c:pt>
                <c:pt idx="3945">
                  <c:v>1552.1500000000401</c:v>
                </c:pt>
                <c:pt idx="3946">
                  <c:v>1552.1400000000399</c:v>
                </c:pt>
                <c:pt idx="3947">
                  <c:v>1552.1300000000399</c:v>
                </c:pt>
                <c:pt idx="3948">
                  <c:v>1552.1200000000399</c:v>
                </c:pt>
                <c:pt idx="3949">
                  <c:v>1552.1100000000399</c:v>
                </c:pt>
                <c:pt idx="3950">
                  <c:v>1552.1000000000399</c:v>
                </c:pt>
                <c:pt idx="3951">
                  <c:v>1552.0900000000399</c:v>
                </c:pt>
                <c:pt idx="3952">
                  <c:v>1552.0800000000399</c:v>
                </c:pt>
                <c:pt idx="3953">
                  <c:v>1552.07000000004</c:v>
                </c:pt>
                <c:pt idx="3954">
                  <c:v>1552.06000000004</c:v>
                </c:pt>
                <c:pt idx="3955">
                  <c:v>1552.05000000004</c:v>
                </c:pt>
                <c:pt idx="3956">
                  <c:v>1552.04000000004</c:v>
                </c:pt>
                <c:pt idx="3957">
                  <c:v>1552.03000000004</c:v>
                </c:pt>
                <c:pt idx="3958">
                  <c:v>1552.02000000004</c:v>
                </c:pt>
                <c:pt idx="3959">
                  <c:v>1552.01000000004</c:v>
                </c:pt>
                <c:pt idx="3960">
                  <c:v>1552.00000000004</c:v>
                </c:pt>
                <c:pt idx="3961">
                  <c:v>1551.99000000004</c:v>
                </c:pt>
                <c:pt idx="3962">
                  <c:v>1551.98000000004</c:v>
                </c:pt>
                <c:pt idx="3963">
                  <c:v>1551.97000000004</c:v>
                </c:pt>
                <c:pt idx="3964">
                  <c:v>1551.9600000000401</c:v>
                </c:pt>
                <c:pt idx="3965">
                  <c:v>1551.9500000000401</c:v>
                </c:pt>
                <c:pt idx="3966">
                  <c:v>1551.9400000000401</c:v>
                </c:pt>
                <c:pt idx="3967">
                  <c:v>1551.9300000000401</c:v>
                </c:pt>
                <c:pt idx="3968">
                  <c:v>1551.9200000000401</c:v>
                </c:pt>
                <c:pt idx="3969">
                  <c:v>1551.9100000000401</c:v>
                </c:pt>
                <c:pt idx="3970">
                  <c:v>1551.9000000000401</c:v>
                </c:pt>
                <c:pt idx="3971">
                  <c:v>1551.8900000000399</c:v>
                </c:pt>
                <c:pt idx="3972">
                  <c:v>1551.8800000000399</c:v>
                </c:pt>
                <c:pt idx="3973">
                  <c:v>1551.8700000000399</c:v>
                </c:pt>
                <c:pt idx="3974">
                  <c:v>1551.8600000000399</c:v>
                </c:pt>
                <c:pt idx="3975">
                  <c:v>1551.8500000000399</c:v>
                </c:pt>
                <c:pt idx="3976">
                  <c:v>1551.8400000000399</c:v>
                </c:pt>
                <c:pt idx="3977">
                  <c:v>1551.8300000000399</c:v>
                </c:pt>
                <c:pt idx="3978">
                  <c:v>1551.82000000004</c:v>
                </c:pt>
                <c:pt idx="3979">
                  <c:v>1551.81000000004</c:v>
                </c:pt>
                <c:pt idx="3980">
                  <c:v>1551.80000000004</c:v>
                </c:pt>
                <c:pt idx="3981">
                  <c:v>1551.79000000004</c:v>
                </c:pt>
                <c:pt idx="3982">
                  <c:v>1551.78000000004</c:v>
                </c:pt>
                <c:pt idx="3983">
                  <c:v>1551.77000000004</c:v>
                </c:pt>
                <c:pt idx="3984">
                  <c:v>1551.76000000004</c:v>
                </c:pt>
                <c:pt idx="3985">
                  <c:v>1551.75000000004</c:v>
                </c:pt>
                <c:pt idx="3986">
                  <c:v>1551.74000000004</c:v>
                </c:pt>
                <c:pt idx="3987">
                  <c:v>1551.73000000004</c:v>
                </c:pt>
                <c:pt idx="3988">
                  <c:v>1551.72000000004</c:v>
                </c:pt>
                <c:pt idx="3989">
                  <c:v>1551.7100000000401</c:v>
                </c:pt>
                <c:pt idx="3990">
                  <c:v>1551.7000000000401</c:v>
                </c:pt>
                <c:pt idx="3991">
                  <c:v>1551.6900000000401</c:v>
                </c:pt>
                <c:pt idx="3992">
                  <c:v>1551.6800000000401</c:v>
                </c:pt>
                <c:pt idx="3993">
                  <c:v>1551.6700000000401</c:v>
                </c:pt>
                <c:pt idx="3994">
                  <c:v>1551.6600000000401</c:v>
                </c:pt>
                <c:pt idx="3995">
                  <c:v>1551.6500000000401</c:v>
                </c:pt>
                <c:pt idx="3996">
                  <c:v>1551.6400000000399</c:v>
                </c:pt>
                <c:pt idx="3997">
                  <c:v>1551.6300000000399</c:v>
                </c:pt>
                <c:pt idx="3998">
                  <c:v>1551.6200000000399</c:v>
                </c:pt>
                <c:pt idx="3999">
                  <c:v>1551.6100000000399</c:v>
                </c:pt>
                <c:pt idx="4000">
                  <c:v>1551.6000000000399</c:v>
                </c:pt>
                <c:pt idx="4001">
                  <c:v>1551.5900000000399</c:v>
                </c:pt>
                <c:pt idx="4002">
                  <c:v>1551.5800000000399</c:v>
                </c:pt>
                <c:pt idx="4003">
                  <c:v>1551.57000000004</c:v>
                </c:pt>
                <c:pt idx="4004">
                  <c:v>1551.56000000004</c:v>
                </c:pt>
                <c:pt idx="4005">
                  <c:v>1551.55000000004</c:v>
                </c:pt>
                <c:pt idx="4006">
                  <c:v>1551.54000000004</c:v>
                </c:pt>
                <c:pt idx="4007">
                  <c:v>1551.53000000004</c:v>
                </c:pt>
                <c:pt idx="4008">
                  <c:v>1551.52000000004</c:v>
                </c:pt>
                <c:pt idx="4009">
                  <c:v>1551.51000000004</c:v>
                </c:pt>
                <c:pt idx="4010">
                  <c:v>1551.50000000004</c:v>
                </c:pt>
                <c:pt idx="4011">
                  <c:v>1551.49000000004</c:v>
                </c:pt>
                <c:pt idx="4012">
                  <c:v>1551.48000000004</c:v>
                </c:pt>
                <c:pt idx="4013">
                  <c:v>1551.47000000004</c:v>
                </c:pt>
                <c:pt idx="4014">
                  <c:v>1551.4600000000401</c:v>
                </c:pt>
                <c:pt idx="4015">
                  <c:v>1551.4500000000401</c:v>
                </c:pt>
                <c:pt idx="4016">
                  <c:v>1551.4400000000401</c:v>
                </c:pt>
                <c:pt idx="4017">
                  <c:v>1551.4300000000401</c:v>
                </c:pt>
                <c:pt idx="4018">
                  <c:v>1551.4200000000401</c:v>
                </c:pt>
                <c:pt idx="4019">
                  <c:v>1551.4100000000401</c:v>
                </c:pt>
                <c:pt idx="4020">
                  <c:v>1551.4000000000401</c:v>
                </c:pt>
                <c:pt idx="4021">
                  <c:v>1551.3900000000399</c:v>
                </c:pt>
                <c:pt idx="4022">
                  <c:v>1551.3800000000399</c:v>
                </c:pt>
                <c:pt idx="4023">
                  <c:v>1551.3700000000399</c:v>
                </c:pt>
                <c:pt idx="4024">
                  <c:v>1551.3600000000399</c:v>
                </c:pt>
                <c:pt idx="4025">
                  <c:v>1551.3500000000399</c:v>
                </c:pt>
                <c:pt idx="4026">
                  <c:v>1551.3400000000399</c:v>
                </c:pt>
                <c:pt idx="4027">
                  <c:v>1551.3300000000399</c:v>
                </c:pt>
                <c:pt idx="4028">
                  <c:v>1551.32000000004</c:v>
                </c:pt>
                <c:pt idx="4029">
                  <c:v>1551.31000000004</c:v>
                </c:pt>
                <c:pt idx="4030">
                  <c:v>1551.30000000004</c:v>
                </c:pt>
                <c:pt idx="4031">
                  <c:v>1551.29000000004</c:v>
                </c:pt>
                <c:pt idx="4032">
                  <c:v>1551.28000000004</c:v>
                </c:pt>
                <c:pt idx="4033">
                  <c:v>1551.27000000004</c:v>
                </c:pt>
                <c:pt idx="4034">
                  <c:v>1551.26000000004</c:v>
                </c:pt>
                <c:pt idx="4035">
                  <c:v>1551.25000000004</c:v>
                </c:pt>
                <c:pt idx="4036">
                  <c:v>1551.24000000004</c:v>
                </c:pt>
                <c:pt idx="4037">
                  <c:v>1551.23000000004</c:v>
                </c:pt>
                <c:pt idx="4038">
                  <c:v>1551.22000000004</c:v>
                </c:pt>
                <c:pt idx="4039">
                  <c:v>1551.2100000000401</c:v>
                </c:pt>
                <c:pt idx="4040">
                  <c:v>1551.2000000000401</c:v>
                </c:pt>
                <c:pt idx="4041">
                  <c:v>1551.1900000000401</c:v>
                </c:pt>
                <c:pt idx="4042">
                  <c:v>1551.1800000000401</c:v>
                </c:pt>
                <c:pt idx="4043">
                  <c:v>1551.1700000000401</c:v>
                </c:pt>
                <c:pt idx="4044">
                  <c:v>1551.1600000000401</c:v>
                </c:pt>
                <c:pt idx="4045">
                  <c:v>1551.1500000000401</c:v>
                </c:pt>
                <c:pt idx="4046">
                  <c:v>1551.1400000000399</c:v>
                </c:pt>
                <c:pt idx="4047">
                  <c:v>1551.1300000000399</c:v>
                </c:pt>
                <c:pt idx="4048">
                  <c:v>1551.1200000000399</c:v>
                </c:pt>
                <c:pt idx="4049">
                  <c:v>1551.1100000000399</c:v>
                </c:pt>
                <c:pt idx="4050">
                  <c:v>1551.1000000000399</c:v>
                </c:pt>
                <c:pt idx="4051">
                  <c:v>1551.0900000000399</c:v>
                </c:pt>
                <c:pt idx="4052">
                  <c:v>1551.0800000000399</c:v>
                </c:pt>
                <c:pt idx="4053">
                  <c:v>1551.07000000004</c:v>
                </c:pt>
                <c:pt idx="4054">
                  <c:v>1551.06000000004</c:v>
                </c:pt>
                <c:pt idx="4055">
                  <c:v>1551.05000000004</c:v>
                </c:pt>
                <c:pt idx="4056">
                  <c:v>1551.04000000004</c:v>
                </c:pt>
                <c:pt idx="4057">
                  <c:v>1551.03000000004</c:v>
                </c:pt>
                <c:pt idx="4058">
                  <c:v>1551.02000000004</c:v>
                </c:pt>
                <c:pt idx="4059">
                  <c:v>1551.01000000004</c:v>
                </c:pt>
                <c:pt idx="4060">
                  <c:v>1551.00000000004</c:v>
                </c:pt>
                <c:pt idx="4061">
                  <c:v>1550.99000000004</c:v>
                </c:pt>
                <c:pt idx="4062">
                  <c:v>1550.98000000004</c:v>
                </c:pt>
                <c:pt idx="4063">
                  <c:v>1550.97000000004</c:v>
                </c:pt>
                <c:pt idx="4064">
                  <c:v>1550.9600000000401</c:v>
                </c:pt>
                <c:pt idx="4065">
                  <c:v>1550.9500000000401</c:v>
                </c:pt>
                <c:pt idx="4066">
                  <c:v>1550.9400000000401</c:v>
                </c:pt>
                <c:pt idx="4067">
                  <c:v>1550.9300000000401</c:v>
                </c:pt>
                <c:pt idx="4068">
                  <c:v>1550.9200000000401</c:v>
                </c:pt>
                <c:pt idx="4069">
                  <c:v>1550.9100000000401</c:v>
                </c:pt>
                <c:pt idx="4070">
                  <c:v>1550.9000000000401</c:v>
                </c:pt>
                <c:pt idx="4071">
                  <c:v>1550.8900000000399</c:v>
                </c:pt>
                <c:pt idx="4072">
                  <c:v>1550.8800000000399</c:v>
                </c:pt>
                <c:pt idx="4073">
                  <c:v>1550.8700000000399</c:v>
                </c:pt>
                <c:pt idx="4074">
                  <c:v>1550.8600000000399</c:v>
                </c:pt>
                <c:pt idx="4075">
                  <c:v>1550.8500000000399</c:v>
                </c:pt>
                <c:pt idx="4076">
                  <c:v>1550.8400000000399</c:v>
                </c:pt>
                <c:pt idx="4077">
                  <c:v>1550.8300000000399</c:v>
                </c:pt>
                <c:pt idx="4078">
                  <c:v>1550.82000000004</c:v>
                </c:pt>
                <c:pt idx="4079">
                  <c:v>1550.81000000004</c:v>
                </c:pt>
                <c:pt idx="4080">
                  <c:v>1550.80000000004</c:v>
                </c:pt>
                <c:pt idx="4081">
                  <c:v>1550.79000000004</c:v>
                </c:pt>
                <c:pt idx="4082">
                  <c:v>1550.78000000004</c:v>
                </c:pt>
                <c:pt idx="4083">
                  <c:v>1550.77000000004</c:v>
                </c:pt>
                <c:pt idx="4084">
                  <c:v>1550.76000000004</c:v>
                </c:pt>
                <c:pt idx="4085">
                  <c:v>1550.75000000004</c:v>
                </c:pt>
                <c:pt idx="4086">
                  <c:v>1550.74000000004</c:v>
                </c:pt>
                <c:pt idx="4087">
                  <c:v>1550.73000000004</c:v>
                </c:pt>
                <c:pt idx="4088">
                  <c:v>1550.72000000004</c:v>
                </c:pt>
                <c:pt idx="4089">
                  <c:v>1550.7100000000401</c:v>
                </c:pt>
                <c:pt idx="4090">
                  <c:v>1550.7000000000401</c:v>
                </c:pt>
                <c:pt idx="4091">
                  <c:v>1550.6900000000401</c:v>
                </c:pt>
                <c:pt idx="4092">
                  <c:v>1550.6800000000401</c:v>
                </c:pt>
                <c:pt idx="4093">
                  <c:v>1550.6700000000401</c:v>
                </c:pt>
                <c:pt idx="4094">
                  <c:v>1550.6600000000401</c:v>
                </c:pt>
                <c:pt idx="4095">
                  <c:v>1550.6500000000401</c:v>
                </c:pt>
                <c:pt idx="4096">
                  <c:v>1550.6400000000399</c:v>
                </c:pt>
                <c:pt idx="4097">
                  <c:v>1550.6300000000399</c:v>
                </c:pt>
                <c:pt idx="4098">
                  <c:v>1550.6200000000399</c:v>
                </c:pt>
                <c:pt idx="4099">
                  <c:v>1550.6100000000399</c:v>
                </c:pt>
                <c:pt idx="4100">
                  <c:v>1550.6000000000399</c:v>
                </c:pt>
                <c:pt idx="4101">
                  <c:v>1550.5900000000399</c:v>
                </c:pt>
                <c:pt idx="4102">
                  <c:v>1550.5800000000399</c:v>
                </c:pt>
                <c:pt idx="4103">
                  <c:v>1550.57000000004</c:v>
                </c:pt>
                <c:pt idx="4104">
                  <c:v>1550.56000000004</c:v>
                </c:pt>
                <c:pt idx="4105">
                  <c:v>1550.55000000004</c:v>
                </c:pt>
                <c:pt idx="4106">
                  <c:v>1550.54000000004</c:v>
                </c:pt>
                <c:pt idx="4107">
                  <c:v>1550.53000000004</c:v>
                </c:pt>
                <c:pt idx="4108">
                  <c:v>1550.52000000004</c:v>
                </c:pt>
                <c:pt idx="4109">
                  <c:v>1550.51000000004</c:v>
                </c:pt>
                <c:pt idx="4110">
                  <c:v>1550.50000000004</c:v>
                </c:pt>
                <c:pt idx="4111">
                  <c:v>1550.49000000004</c:v>
                </c:pt>
                <c:pt idx="4112">
                  <c:v>1550.48000000004</c:v>
                </c:pt>
                <c:pt idx="4113">
                  <c:v>1550.47000000004</c:v>
                </c:pt>
                <c:pt idx="4114">
                  <c:v>1550.4600000000401</c:v>
                </c:pt>
                <c:pt idx="4115">
                  <c:v>1550.4500000000401</c:v>
                </c:pt>
                <c:pt idx="4116">
                  <c:v>1550.4400000000401</c:v>
                </c:pt>
                <c:pt idx="4117">
                  <c:v>1550.4300000000401</c:v>
                </c:pt>
                <c:pt idx="4118">
                  <c:v>1550.4200000000401</c:v>
                </c:pt>
                <c:pt idx="4119">
                  <c:v>1550.4100000000401</c:v>
                </c:pt>
                <c:pt idx="4120">
                  <c:v>1550.4000000000401</c:v>
                </c:pt>
                <c:pt idx="4121">
                  <c:v>1550.3900000000399</c:v>
                </c:pt>
                <c:pt idx="4122">
                  <c:v>1550.3800000000399</c:v>
                </c:pt>
                <c:pt idx="4123">
                  <c:v>1550.3700000000399</c:v>
                </c:pt>
                <c:pt idx="4124">
                  <c:v>1550.3600000000399</c:v>
                </c:pt>
                <c:pt idx="4125">
                  <c:v>1550.3500000000399</c:v>
                </c:pt>
                <c:pt idx="4126">
                  <c:v>1550.3400000000399</c:v>
                </c:pt>
                <c:pt idx="4127">
                  <c:v>1550.3300000000399</c:v>
                </c:pt>
                <c:pt idx="4128">
                  <c:v>1550.32000000004</c:v>
                </c:pt>
                <c:pt idx="4129">
                  <c:v>1550.31000000004</c:v>
                </c:pt>
                <c:pt idx="4130">
                  <c:v>1550.30000000004</c:v>
                </c:pt>
                <c:pt idx="4131">
                  <c:v>1550.29000000004</c:v>
                </c:pt>
                <c:pt idx="4132">
                  <c:v>1550.28000000004</c:v>
                </c:pt>
                <c:pt idx="4133">
                  <c:v>1550.27000000004</c:v>
                </c:pt>
                <c:pt idx="4134">
                  <c:v>1550.26000000004</c:v>
                </c:pt>
                <c:pt idx="4135">
                  <c:v>1550.25000000004</c:v>
                </c:pt>
                <c:pt idx="4136">
                  <c:v>1550.24000000004</c:v>
                </c:pt>
                <c:pt idx="4137">
                  <c:v>1550.23000000004</c:v>
                </c:pt>
                <c:pt idx="4138">
                  <c:v>1550.22000000004</c:v>
                </c:pt>
                <c:pt idx="4139">
                  <c:v>1550.2100000000401</c:v>
                </c:pt>
                <c:pt idx="4140">
                  <c:v>1550.2000000000401</c:v>
                </c:pt>
                <c:pt idx="4141">
                  <c:v>1550.1900000000401</c:v>
                </c:pt>
                <c:pt idx="4142">
                  <c:v>1550.1800000000401</c:v>
                </c:pt>
                <c:pt idx="4143">
                  <c:v>1550.1700000000401</c:v>
                </c:pt>
                <c:pt idx="4144">
                  <c:v>1550.1600000000401</c:v>
                </c:pt>
                <c:pt idx="4145">
                  <c:v>1550.1500000000401</c:v>
                </c:pt>
                <c:pt idx="4146">
                  <c:v>1550.1400000000399</c:v>
                </c:pt>
                <c:pt idx="4147">
                  <c:v>1550.1300000000399</c:v>
                </c:pt>
                <c:pt idx="4148">
                  <c:v>1550.1200000000399</c:v>
                </c:pt>
                <c:pt idx="4149">
                  <c:v>1550.1100000000399</c:v>
                </c:pt>
                <c:pt idx="4150">
                  <c:v>1550.1000000000399</c:v>
                </c:pt>
                <c:pt idx="4151">
                  <c:v>1550.0900000000399</c:v>
                </c:pt>
                <c:pt idx="4152">
                  <c:v>1550.0800000000399</c:v>
                </c:pt>
                <c:pt idx="4153">
                  <c:v>1550.07000000004</c:v>
                </c:pt>
                <c:pt idx="4154">
                  <c:v>1550.06000000004</c:v>
                </c:pt>
                <c:pt idx="4155">
                  <c:v>1550.05000000004</c:v>
                </c:pt>
                <c:pt idx="4156">
                  <c:v>1550.04000000004</c:v>
                </c:pt>
                <c:pt idx="4157">
                  <c:v>1550.03000000004</c:v>
                </c:pt>
                <c:pt idx="4158">
                  <c:v>1550.02000000004</c:v>
                </c:pt>
                <c:pt idx="4159">
                  <c:v>1550.01000000004</c:v>
                </c:pt>
                <c:pt idx="4160">
                  <c:v>1550.00000000004</c:v>
                </c:pt>
                <c:pt idx="4161">
                  <c:v>1549.99000000004</c:v>
                </c:pt>
                <c:pt idx="4162">
                  <c:v>1549.98000000004</c:v>
                </c:pt>
                <c:pt idx="4163">
                  <c:v>1549.97000000004</c:v>
                </c:pt>
                <c:pt idx="4164">
                  <c:v>1549.9600000000401</c:v>
                </c:pt>
                <c:pt idx="4165">
                  <c:v>1549.9500000000401</c:v>
                </c:pt>
                <c:pt idx="4166">
                  <c:v>1549.9400000000401</c:v>
                </c:pt>
                <c:pt idx="4167">
                  <c:v>1549.9300000000401</c:v>
                </c:pt>
                <c:pt idx="4168">
                  <c:v>1549.9200000000401</c:v>
                </c:pt>
                <c:pt idx="4169">
                  <c:v>1549.9100000000401</c:v>
                </c:pt>
                <c:pt idx="4170">
                  <c:v>1549.9000000000401</c:v>
                </c:pt>
                <c:pt idx="4171">
                  <c:v>1549.8900000000399</c:v>
                </c:pt>
                <c:pt idx="4172">
                  <c:v>1549.8800000000399</c:v>
                </c:pt>
                <c:pt idx="4173">
                  <c:v>1549.8700000000399</c:v>
                </c:pt>
                <c:pt idx="4174">
                  <c:v>1549.8600000000399</c:v>
                </c:pt>
                <c:pt idx="4175">
                  <c:v>1549.8500000000399</c:v>
                </c:pt>
                <c:pt idx="4176">
                  <c:v>1549.8400000000399</c:v>
                </c:pt>
                <c:pt idx="4177">
                  <c:v>1549.8300000000399</c:v>
                </c:pt>
                <c:pt idx="4178">
                  <c:v>1549.82000000004</c:v>
                </c:pt>
                <c:pt idx="4179">
                  <c:v>1549.81000000004</c:v>
                </c:pt>
                <c:pt idx="4180">
                  <c:v>1549.80000000004</c:v>
                </c:pt>
                <c:pt idx="4181">
                  <c:v>1549.79000000004</c:v>
                </c:pt>
                <c:pt idx="4182">
                  <c:v>1549.78000000004</c:v>
                </c:pt>
                <c:pt idx="4183">
                  <c:v>1549.77000000004</c:v>
                </c:pt>
                <c:pt idx="4184">
                  <c:v>1549.76000000004</c:v>
                </c:pt>
                <c:pt idx="4185">
                  <c:v>1549.75000000004</c:v>
                </c:pt>
                <c:pt idx="4186">
                  <c:v>1549.74000000004</c:v>
                </c:pt>
                <c:pt idx="4187">
                  <c:v>1549.73000000004</c:v>
                </c:pt>
                <c:pt idx="4188">
                  <c:v>1549.72000000004</c:v>
                </c:pt>
                <c:pt idx="4189">
                  <c:v>1549.7100000000401</c:v>
                </c:pt>
                <c:pt idx="4190">
                  <c:v>1549.7000000000401</c:v>
                </c:pt>
                <c:pt idx="4191">
                  <c:v>1549.6900000000401</c:v>
                </c:pt>
                <c:pt idx="4192">
                  <c:v>1549.6800000000401</c:v>
                </c:pt>
                <c:pt idx="4193">
                  <c:v>1549.6700000000401</c:v>
                </c:pt>
                <c:pt idx="4194">
                  <c:v>1549.6600000000401</c:v>
                </c:pt>
                <c:pt idx="4195">
                  <c:v>1549.6500000000401</c:v>
                </c:pt>
                <c:pt idx="4196">
                  <c:v>1549.6400000000399</c:v>
                </c:pt>
                <c:pt idx="4197">
                  <c:v>1549.6300000000399</c:v>
                </c:pt>
                <c:pt idx="4198">
                  <c:v>1549.6200000000399</c:v>
                </c:pt>
                <c:pt idx="4199">
                  <c:v>1549.6100000000399</c:v>
                </c:pt>
                <c:pt idx="4200">
                  <c:v>1549.6000000000399</c:v>
                </c:pt>
                <c:pt idx="4201">
                  <c:v>1549.5900000000399</c:v>
                </c:pt>
                <c:pt idx="4202">
                  <c:v>1549.5800000000399</c:v>
                </c:pt>
                <c:pt idx="4203">
                  <c:v>1549.57000000004</c:v>
                </c:pt>
                <c:pt idx="4204">
                  <c:v>1549.56000000004</c:v>
                </c:pt>
                <c:pt idx="4205">
                  <c:v>1549.55000000004</c:v>
                </c:pt>
                <c:pt idx="4206">
                  <c:v>1549.54000000004</c:v>
                </c:pt>
                <c:pt idx="4207">
                  <c:v>1549.53000000004</c:v>
                </c:pt>
                <c:pt idx="4208">
                  <c:v>1549.52000000004</c:v>
                </c:pt>
                <c:pt idx="4209">
                  <c:v>1549.51000000004</c:v>
                </c:pt>
                <c:pt idx="4210">
                  <c:v>1549.50000000004</c:v>
                </c:pt>
                <c:pt idx="4211">
                  <c:v>1549.49000000004</c:v>
                </c:pt>
                <c:pt idx="4212">
                  <c:v>1549.48000000004</c:v>
                </c:pt>
                <c:pt idx="4213">
                  <c:v>1549.47000000004</c:v>
                </c:pt>
                <c:pt idx="4214">
                  <c:v>1549.4600000000401</c:v>
                </c:pt>
                <c:pt idx="4215">
                  <c:v>1549.4500000000401</c:v>
                </c:pt>
                <c:pt idx="4216">
                  <c:v>1549.4400000000401</c:v>
                </c:pt>
                <c:pt idx="4217">
                  <c:v>1549.4300000000401</c:v>
                </c:pt>
                <c:pt idx="4218">
                  <c:v>1549.4200000000401</c:v>
                </c:pt>
                <c:pt idx="4219">
                  <c:v>1549.4100000000401</c:v>
                </c:pt>
                <c:pt idx="4220">
                  <c:v>1549.4000000000401</c:v>
                </c:pt>
                <c:pt idx="4221">
                  <c:v>1549.3900000000399</c:v>
                </c:pt>
                <c:pt idx="4222">
                  <c:v>1549.3800000000399</c:v>
                </c:pt>
                <c:pt idx="4223">
                  <c:v>1549.3700000000399</c:v>
                </c:pt>
                <c:pt idx="4224">
                  <c:v>1549.3600000000399</c:v>
                </c:pt>
                <c:pt idx="4225">
                  <c:v>1549.3500000000399</c:v>
                </c:pt>
                <c:pt idx="4226">
                  <c:v>1549.3400000000399</c:v>
                </c:pt>
                <c:pt idx="4227">
                  <c:v>1549.3300000000399</c:v>
                </c:pt>
                <c:pt idx="4228">
                  <c:v>1549.32000000004</c:v>
                </c:pt>
                <c:pt idx="4229">
                  <c:v>1549.31000000004</c:v>
                </c:pt>
                <c:pt idx="4230">
                  <c:v>1549.30000000004</c:v>
                </c:pt>
                <c:pt idx="4231">
                  <c:v>1549.29000000004</c:v>
                </c:pt>
                <c:pt idx="4232">
                  <c:v>1549.28000000004</c:v>
                </c:pt>
                <c:pt idx="4233">
                  <c:v>1549.27000000004</c:v>
                </c:pt>
                <c:pt idx="4234">
                  <c:v>1549.26000000004</c:v>
                </c:pt>
                <c:pt idx="4235">
                  <c:v>1549.25000000004</c:v>
                </c:pt>
                <c:pt idx="4236">
                  <c:v>1549.24000000004</c:v>
                </c:pt>
                <c:pt idx="4237">
                  <c:v>1549.23000000004</c:v>
                </c:pt>
                <c:pt idx="4238">
                  <c:v>1549.22000000004</c:v>
                </c:pt>
                <c:pt idx="4239">
                  <c:v>1549.2100000000401</c:v>
                </c:pt>
                <c:pt idx="4240">
                  <c:v>1549.2000000000401</c:v>
                </c:pt>
                <c:pt idx="4241">
                  <c:v>1549.1900000000401</c:v>
                </c:pt>
                <c:pt idx="4242">
                  <c:v>1549.1800000000401</c:v>
                </c:pt>
                <c:pt idx="4243">
                  <c:v>1549.1700000000401</c:v>
                </c:pt>
                <c:pt idx="4244">
                  <c:v>1549.1600000000401</c:v>
                </c:pt>
                <c:pt idx="4245">
                  <c:v>1549.1500000000401</c:v>
                </c:pt>
                <c:pt idx="4246">
                  <c:v>1549.1400000000399</c:v>
                </c:pt>
                <c:pt idx="4247">
                  <c:v>1549.1300000000399</c:v>
                </c:pt>
                <c:pt idx="4248">
                  <c:v>1549.1200000000399</c:v>
                </c:pt>
                <c:pt idx="4249">
                  <c:v>1549.1100000000399</c:v>
                </c:pt>
                <c:pt idx="4250">
                  <c:v>1549.1000000000399</c:v>
                </c:pt>
                <c:pt idx="4251">
                  <c:v>1549.0900000000399</c:v>
                </c:pt>
                <c:pt idx="4252">
                  <c:v>1549.0800000000399</c:v>
                </c:pt>
                <c:pt idx="4253">
                  <c:v>1549.07000000004</c:v>
                </c:pt>
                <c:pt idx="4254">
                  <c:v>1549.06000000004</c:v>
                </c:pt>
                <c:pt idx="4255">
                  <c:v>1549.05000000004</c:v>
                </c:pt>
                <c:pt idx="4256">
                  <c:v>1549.04000000004</c:v>
                </c:pt>
                <c:pt idx="4257">
                  <c:v>1549.03000000004</c:v>
                </c:pt>
                <c:pt idx="4258">
                  <c:v>1549.02000000004</c:v>
                </c:pt>
                <c:pt idx="4259">
                  <c:v>1549.01000000004</c:v>
                </c:pt>
                <c:pt idx="4260">
                  <c:v>1549.00000000004</c:v>
                </c:pt>
                <c:pt idx="4261">
                  <c:v>1548.99000000004</c:v>
                </c:pt>
                <c:pt idx="4262">
                  <c:v>1548.98000000004</c:v>
                </c:pt>
                <c:pt idx="4263">
                  <c:v>1548.97000000004</c:v>
                </c:pt>
                <c:pt idx="4264">
                  <c:v>1548.9600000000401</c:v>
                </c:pt>
                <c:pt idx="4265">
                  <c:v>1548.9500000000401</c:v>
                </c:pt>
                <c:pt idx="4266">
                  <c:v>1548.9400000000401</c:v>
                </c:pt>
                <c:pt idx="4267">
                  <c:v>1548.9300000000401</c:v>
                </c:pt>
                <c:pt idx="4268">
                  <c:v>1548.9200000000401</c:v>
                </c:pt>
                <c:pt idx="4269">
                  <c:v>1548.9100000000401</c:v>
                </c:pt>
                <c:pt idx="4270">
                  <c:v>1548.9000000000401</c:v>
                </c:pt>
                <c:pt idx="4271">
                  <c:v>1548.8900000000399</c:v>
                </c:pt>
                <c:pt idx="4272">
                  <c:v>1548.8800000000399</c:v>
                </c:pt>
                <c:pt idx="4273">
                  <c:v>1548.8700000000399</c:v>
                </c:pt>
                <c:pt idx="4274">
                  <c:v>1548.8600000000399</c:v>
                </c:pt>
                <c:pt idx="4275">
                  <c:v>1548.8500000000399</c:v>
                </c:pt>
                <c:pt idx="4276">
                  <c:v>1548.8400000000399</c:v>
                </c:pt>
                <c:pt idx="4277">
                  <c:v>1548.8300000000399</c:v>
                </c:pt>
                <c:pt idx="4278">
                  <c:v>1548.82000000004</c:v>
                </c:pt>
                <c:pt idx="4279">
                  <c:v>1548.81000000004</c:v>
                </c:pt>
                <c:pt idx="4280">
                  <c:v>1548.80000000004</c:v>
                </c:pt>
                <c:pt idx="4281">
                  <c:v>1548.79000000004</c:v>
                </c:pt>
                <c:pt idx="4282">
                  <c:v>1548.78000000004</c:v>
                </c:pt>
                <c:pt idx="4283">
                  <c:v>1548.77000000004</c:v>
                </c:pt>
                <c:pt idx="4284">
                  <c:v>1548.76000000004</c:v>
                </c:pt>
                <c:pt idx="4285">
                  <c:v>1548.75000000004</c:v>
                </c:pt>
                <c:pt idx="4286">
                  <c:v>1548.74000000004</c:v>
                </c:pt>
                <c:pt idx="4287">
                  <c:v>1548.73000000004</c:v>
                </c:pt>
                <c:pt idx="4288">
                  <c:v>1548.72000000004</c:v>
                </c:pt>
                <c:pt idx="4289">
                  <c:v>1548.7100000000401</c:v>
                </c:pt>
                <c:pt idx="4290">
                  <c:v>1548.7000000000401</c:v>
                </c:pt>
                <c:pt idx="4291">
                  <c:v>1548.6900000000401</c:v>
                </c:pt>
                <c:pt idx="4292">
                  <c:v>1548.6800000000401</c:v>
                </c:pt>
                <c:pt idx="4293">
                  <c:v>1548.6700000000401</c:v>
                </c:pt>
                <c:pt idx="4294">
                  <c:v>1548.6600000000401</c:v>
                </c:pt>
                <c:pt idx="4295">
                  <c:v>1548.6500000000401</c:v>
                </c:pt>
                <c:pt idx="4296">
                  <c:v>1548.6400000000399</c:v>
                </c:pt>
                <c:pt idx="4297">
                  <c:v>1548.6300000000399</c:v>
                </c:pt>
                <c:pt idx="4298">
                  <c:v>1548.6200000000399</c:v>
                </c:pt>
                <c:pt idx="4299">
                  <c:v>1548.6100000000399</c:v>
                </c:pt>
                <c:pt idx="4300">
                  <c:v>1548.6000000000399</c:v>
                </c:pt>
                <c:pt idx="4301">
                  <c:v>1548.5900000000399</c:v>
                </c:pt>
                <c:pt idx="4302">
                  <c:v>1548.5800000000399</c:v>
                </c:pt>
                <c:pt idx="4303">
                  <c:v>1548.57000000004</c:v>
                </c:pt>
                <c:pt idx="4304">
                  <c:v>1548.56000000004</c:v>
                </c:pt>
                <c:pt idx="4305">
                  <c:v>1548.55000000004</c:v>
                </c:pt>
                <c:pt idx="4306">
                  <c:v>1548.54000000004</c:v>
                </c:pt>
                <c:pt idx="4307">
                  <c:v>1548.53000000004</c:v>
                </c:pt>
                <c:pt idx="4308">
                  <c:v>1548.52000000004</c:v>
                </c:pt>
                <c:pt idx="4309">
                  <c:v>1548.51000000004</c:v>
                </c:pt>
                <c:pt idx="4310">
                  <c:v>1548.50000000004</c:v>
                </c:pt>
                <c:pt idx="4311">
                  <c:v>1548.49000000004</c:v>
                </c:pt>
                <c:pt idx="4312">
                  <c:v>1548.48000000004</c:v>
                </c:pt>
                <c:pt idx="4313">
                  <c:v>1548.47000000004</c:v>
                </c:pt>
                <c:pt idx="4314">
                  <c:v>1548.4600000000401</c:v>
                </c:pt>
                <c:pt idx="4315">
                  <c:v>1548.4500000000401</c:v>
                </c:pt>
                <c:pt idx="4316">
                  <c:v>1548.4400000000401</c:v>
                </c:pt>
                <c:pt idx="4317">
                  <c:v>1548.4300000000401</c:v>
                </c:pt>
                <c:pt idx="4318">
                  <c:v>1548.4200000000401</c:v>
                </c:pt>
                <c:pt idx="4319">
                  <c:v>1548.4100000000401</c:v>
                </c:pt>
                <c:pt idx="4320">
                  <c:v>1548.4000000000401</c:v>
                </c:pt>
                <c:pt idx="4321">
                  <c:v>1548.3900000000399</c:v>
                </c:pt>
                <c:pt idx="4322">
                  <c:v>1548.3800000000399</c:v>
                </c:pt>
                <c:pt idx="4323">
                  <c:v>1548.3700000000399</c:v>
                </c:pt>
                <c:pt idx="4324">
                  <c:v>1548.3600000000399</c:v>
                </c:pt>
                <c:pt idx="4325">
                  <c:v>1548.3500000000399</c:v>
                </c:pt>
                <c:pt idx="4326">
                  <c:v>1548.3400000000399</c:v>
                </c:pt>
                <c:pt idx="4327">
                  <c:v>1548.3300000000399</c:v>
                </c:pt>
                <c:pt idx="4328">
                  <c:v>1548.32000000004</c:v>
                </c:pt>
                <c:pt idx="4329">
                  <c:v>1548.31000000004</c:v>
                </c:pt>
                <c:pt idx="4330">
                  <c:v>1548.30000000004</c:v>
                </c:pt>
                <c:pt idx="4331">
                  <c:v>1548.29000000004</c:v>
                </c:pt>
                <c:pt idx="4332">
                  <c:v>1548.28000000004</c:v>
                </c:pt>
                <c:pt idx="4333">
                  <c:v>1548.27000000004</c:v>
                </c:pt>
                <c:pt idx="4334">
                  <c:v>1548.26000000004</c:v>
                </c:pt>
                <c:pt idx="4335">
                  <c:v>1548.25000000004</c:v>
                </c:pt>
                <c:pt idx="4336">
                  <c:v>1548.24000000004</c:v>
                </c:pt>
                <c:pt idx="4337">
                  <c:v>1548.23000000004</c:v>
                </c:pt>
                <c:pt idx="4338">
                  <c:v>1548.22000000004</c:v>
                </c:pt>
                <c:pt idx="4339">
                  <c:v>1548.2100000000401</c:v>
                </c:pt>
                <c:pt idx="4340">
                  <c:v>1548.2000000000401</c:v>
                </c:pt>
                <c:pt idx="4341">
                  <c:v>1548.1900000000401</c:v>
                </c:pt>
                <c:pt idx="4342">
                  <c:v>1548.1800000000401</c:v>
                </c:pt>
                <c:pt idx="4343">
                  <c:v>1548.1700000000401</c:v>
                </c:pt>
                <c:pt idx="4344">
                  <c:v>1548.1600000000401</c:v>
                </c:pt>
                <c:pt idx="4345">
                  <c:v>1548.1500000000401</c:v>
                </c:pt>
                <c:pt idx="4346">
                  <c:v>1548.1400000000399</c:v>
                </c:pt>
                <c:pt idx="4347">
                  <c:v>1548.1300000000399</c:v>
                </c:pt>
                <c:pt idx="4348">
                  <c:v>1548.1200000000399</c:v>
                </c:pt>
                <c:pt idx="4349">
                  <c:v>1548.1100000000399</c:v>
                </c:pt>
                <c:pt idx="4350">
                  <c:v>1548.1000000000399</c:v>
                </c:pt>
                <c:pt idx="4351">
                  <c:v>1548.0900000000399</c:v>
                </c:pt>
                <c:pt idx="4352">
                  <c:v>1548.0800000000399</c:v>
                </c:pt>
                <c:pt idx="4353">
                  <c:v>1548.07000000004</c:v>
                </c:pt>
                <c:pt idx="4354">
                  <c:v>1548.06000000004</c:v>
                </c:pt>
                <c:pt idx="4355">
                  <c:v>1548.05000000004</c:v>
                </c:pt>
                <c:pt idx="4356">
                  <c:v>1548.04000000004</c:v>
                </c:pt>
                <c:pt idx="4357">
                  <c:v>1548.03000000004</c:v>
                </c:pt>
                <c:pt idx="4358">
                  <c:v>1548.02000000004</c:v>
                </c:pt>
                <c:pt idx="4359">
                  <c:v>1548.01000000004</c:v>
                </c:pt>
                <c:pt idx="4360">
                  <c:v>1548.00000000004</c:v>
                </c:pt>
                <c:pt idx="4361">
                  <c:v>1547.99000000004</c:v>
                </c:pt>
                <c:pt idx="4362">
                  <c:v>1547.98000000004</c:v>
                </c:pt>
                <c:pt idx="4363">
                  <c:v>1547.97000000004</c:v>
                </c:pt>
                <c:pt idx="4364">
                  <c:v>1547.9600000000401</c:v>
                </c:pt>
                <c:pt idx="4365">
                  <c:v>1547.9500000000401</c:v>
                </c:pt>
                <c:pt idx="4366">
                  <c:v>1547.9400000000401</c:v>
                </c:pt>
                <c:pt idx="4367">
                  <c:v>1547.9300000000401</c:v>
                </c:pt>
                <c:pt idx="4368">
                  <c:v>1547.9200000000401</c:v>
                </c:pt>
                <c:pt idx="4369">
                  <c:v>1547.9100000000401</c:v>
                </c:pt>
                <c:pt idx="4370">
                  <c:v>1547.9000000000401</c:v>
                </c:pt>
                <c:pt idx="4371">
                  <c:v>1547.8900000000399</c:v>
                </c:pt>
                <c:pt idx="4372">
                  <c:v>1547.8800000000399</c:v>
                </c:pt>
                <c:pt idx="4373">
                  <c:v>1547.8700000000399</c:v>
                </c:pt>
                <c:pt idx="4374">
                  <c:v>1547.8600000000399</c:v>
                </c:pt>
                <c:pt idx="4375">
                  <c:v>1547.8500000000399</c:v>
                </c:pt>
                <c:pt idx="4376">
                  <c:v>1547.8400000000399</c:v>
                </c:pt>
                <c:pt idx="4377">
                  <c:v>1547.8300000000399</c:v>
                </c:pt>
                <c:pt idx="4378">
                  <c:v>1547.82000000004</c:v>
                </c:pt>
                <c:pt idx="4379">
                  <c:v>1547.81000000004</c:v>
                </c:pt>
                <c:pt idx="4380">
                  <c:v>1547.80000000004</c:v>
                </c:pt>
                <c:pt idx="4381">
                  <c:v>1547.79000000004</c:v>
                </c:pt>
                <c:pt idx="4382">
                  <c:v>1547.78000000004</c:v>
                </c:pt>
                <c:pt idx="4383">
                  <c:v>1547.77000000004</c:v>
                </c:pt>
                <c:pt idx="4384">
                  <c:v>1547.76000000004</c:v>
                </c:pt>
                <c:pt idx="4385">
                  <c:v>1547.75000000004</c:v>
                </c:pt>
                <c:pt idx="4386">
                  <c:v>1547.74000000004</c:v>
                </c:pt>
                <c:pt idx="4387">
                  <c:v>1547.73000000004</c:v>
                </c:pt>
                <c:pt idx="4388">
                  <c:v>1547.72000000004</c:v>
                </c:pt>
                <c:pt idx="4389">
                  <c:v>1547.7100000000401</c:v>
                </c:pt>
                <c:pt idx="4390">
                  <c:v>1547.7000000000401</c:v>
                </c:pt>
                <c:pt idx="4391">
                  <c:v>1547.6900000000401</c:v>
                </c:pt>
                <c:pt idx="4392">
                  <c:v>1547.6800000000401</c:v>
                </c:pt>
                <c:pt idx="4393">
                  <c:v>1547.6700000000401</c:v>
                </c:pt>
                <c:pt idx="4394">
                  <c:v>1547.6600000000401</c:v>
                </c:pt>
                <c:pt idx="4395">
                  <c:v>1547.6500000000401</c:v>
                </c:pt>
                <c:pt idx="4396">
                  <c:v>1547.6400000000399</c:v>
                </c:pt>
                <c:pt idx="4397">
                  <c:v>1547.6300000000399</c:v>
                </c:pt>
                <c:pt idx="4398">
                  <c:v>1547.6200000000399</c:v>
                </c:pt>
                <c:pt idx="4399">
                  <c:v>1547.6100000000399</c:v>
                </c:pt>
                <c:pt idx="4400">
                  <c:v>1547.6000000000399</c:v>
                </c:pt>
                <c:pt idx="4401">
                  <c:v>1547.5900000000399</c:v>
                </c:pt>
                <c:pt idx="4402">
                  <c:v>1547.5800000000399</c:v>
                </c:pt>
                <c:pt idx="4403">
                  <c:v>1547.57000000004</c:v>
                </c:pt>
                <c:pt idx="4404">
                  <c:v>1547.56000000004</c:v>
                </c:pt>
                <c:pt idx="4405">
                  <c:v>1547.55000000004</c:v>
                </c:pt>
                <c:pt idx="4406">
                  <c:v>1547.54000000004</c:v>
                </c:pt>
                <c:pt idx="4407">
                  <c:v>1547.53000000004</c:v>
                </c:pt>
                <c:pt idx="4408">
                  <c:v>1547.52000000004</c:v>
                </c:pt>
                <c:pt idx="4409">
                  <c:v>1547.51000000004</c:v>
                </c:pt>
                <c:pt idx="4410">
                  <c:v>1547.50000000004</c:v>
                </c:pt>
                <c:pt idx="4411">
                  <c:v>1547.49000000004</c:v>
                </c:pt>
                <c:pt idx="4412">
                  <c:v>1547.48000000004</c:v>
                </c:pt>
                <c:pt idx="4413">
                  <c:v>1547.47000000004</c:v>
                </c:pt>
                <c:pt idx="4414">
                  <c:v>1547.4600000000401</c:v>
                </c:pt>
                <c:pt idx="4415">
                  <c:v>1547.4500000000401</c:v>
                </c:pt>
                <c:pt idx="4416">
                  <c:v>1547.4400000000401</c:v>
                </c:pt>
                <c:pt idx="4417">
                  <c:v>1547.4300000000401</c:v>
                </c:pt>
                <c:pt idx="4418">
                  <c:v>1547.4200000000401</c:v>
                </c:pt>
                <c:pt idx="4419">
                  <c:v>1547.4100000000401</c:v>
                </c:pt>
                <c:pt idx="4420">
                  <c:v>1547.4000000000401</c:v>
                </c:pt>
                <c:pt idx="4421">
                  <c:v>1547.3900000000399</c:v>
                </c:pt>
                <c:pt idx="4422">
                  <c:v>1547.3800000000399</c:v>
                </c:pt>
                <c:pt idx="4423">
                  <c:v>1547.3700000000399</c:v>
                </c:pt>
                <c:pt idx="4424">
                  <c:v>1547.3600000000399</c:v>
                </c:pt>
                <c:pt idx="4425">
                  <c:v>1547.3500000000399</c:v>
                </c:pt>
                <c:pt idx="4426">
                  <c:v>1547.3400000000399</c:v>
                </c:pt>
                <c:pt idx="4427">
                  <c:v>1547.3300000000399</c:v>
                </c:pt>
                <c:pt idx="4428">
                  <c:v>1547.32000000004</c:v>
                </c:pt>
                <c:pt idx="4429">
                  <c:v>1547.31000000004</c:v>
                </c:pt>
                <c:pt idx="4430">
                  <c:v>1547.30000000004</c:v>
                </c:pt>
                <c:pt idx="4431">
                  <c:v>1547.29000000004</c:v>
                </c:pt>
                <c:pt idx="4432">
                  <c:v>1547.28000000004</c:v>
                </c:pt>
                <c:pt idx="4433">
                  <c:v>1547.27000000004</c:v>
                </c:pt>
                <c:pt idx="4434">
                  <c:v>1547.26000000004</c:v>
                </c:pt>
                <c:pt idx="4435">
                  <c:v>1547.25000000004</c:v>
                </c:pt>
                <c:pt idx="4436">
                  <c:v>1547.24000000004</c:v>
                </c:pt>
                <c:pt idx="4437">
                  <c:v>1547.23000000004</c:v>
                </c:pt>
                <c:pt idx="4438">
                  <c:v>1547.22000000004</c:v>
                </c:pt>
                <c:pt idx="4439">
                  <c:v>1547.2100000000401</c:v>
                </c:pt>
                <c:pt idx="4440">
                  <c:v>1547.2000000000401</c:v>
                </c:pt>
                <c:pt idx="4441">
                  <c:v>1547.1900000000401</c:v>
                </c:pt>
                <c:pt idx="4442">
                  <c:v>1547.1800000000401</c:v>
                </c:pt>
                <c:pt idx="4443">
                  <c:v>1547.1700000000401</c:v>
                </c:pt>
                <c:pt idx="4444">
                  <c:v>1547.1600000000401</c:v>
                </c:pt>
                <c:pt idx="4445">
                  <c:v>1547.1500000000401</c:v>
                </c:pt>
                <c:pt idx="4446">
                  <c:v>1547.1400000000399</c:v>
                </c:pt>
                <c:pt idx="4447">
                  <c:v>1547.1300000000399</c:v>
                </c:pt>
                <c:pt idx="4448">
                  <c:v>1547.1200000000399</c:v>
                </c:pt>
                <c:pt idx="4449">
                  <c:v>1547.1100000000399</c:v>
                </c:pt>
                <c:pt idx="4450">
                  <c:v>1547.1000000000399</c:v>
                </c:pt>
                <c:pt idx="4451">
                  <c:v>1547.0900000000399</c:v>
                </c:pt>
                <c:pt idx="4452">
                  <c:v>1547.0800000000399</c:v>
                </c:pt>
                <c:pt idx="4453">
                  <c:v>1547.07000000004</c:v>
                </c:pt>
                <c:pt idx="4454">
                  <c:v>1547.06000000004</c:v>
                </c:pt>
                <c:pt idx="4455">
                  <c:v>1547.05000000004</c:v>
                </c:pt>
                <c:pt idx="4456">
                  <c:v>1547.04000000004</c:v>
                </c:pt>
                <c:pt idx="4457">
                  <c:v>1547.03000000004</c:v>
                </c:pt>
                <c:pt idx="4458">
                  <c:v>1547.02000000004</c:v>
                </c:pt>
                <c:pt idx="4459">
                  <c:v>1547.01000000004</c:v>
                </c:pt>
                <c:pt idx="4460">
                  <c:v>1547.00000000004</c:v>
                </c:pt>
                <c:pt idx="4461">
                  <c:v>1546.99000000004</c:v>
                </c:pt>
                <c:pt idx="4462">
                  <c:v>1546.98000000004</c:v>
                </c:pt>
                <c:pt idx="4463">
                  <c:v>1546.97000000004</c:v>
                </c:pt>
                <c:pt idx="4464">
                  <c:v>1546.9600000000401</c:v>
                </c:pt>
                <c:pt idx="4465">
                  <c:v>1546.9500000000401</c:v>
                </c:pt>
                <c:pt idx="4466">
                  <c:v>1546.9400000000401</c:v>
                </c:pt>
                <c:pt idx="4467">
                  <c:v>1546.9300000000401</c:v>
                </c:pt>
                <c:pt idx="4468">
                  <c:v>1546.9200000000401</c:v>
                </c:pt>
                <c:pt idx="4469">
                  <c:v>1546.9100000000401</c:v>
                </c:pt>
                <c:pt idx="4470">
                  <c:v>1546.9000000000401</c:v>
                </c:pt>
                <c:pt idx="4471">
                  <c:v>1546.8900000000399</c:v>
                </c:pt>
                <c:pt idx="4472">
                  <c:v>1546.8800000000399</c:v>
                </c:pt>
                <c:pt idx="4473">
                  <c:v>1546.8700000000399</c:v>
                </c:pt>
                <c:pt idx="4474">
                  <c:v>1546.8600000000399</c:v>
                </c:pt>
                <c:pt idx="4475">
                  <c:v>1546.8500000000399</c:v>
                </c:pt>
                <c:pt idx="4476">
                  <c:v>1546.8400000000399</c:v>
                </c:pt>
                <c:pt idx="4477">
                  <c:v>1546.8300000000399</c:v>
                </c:pt>
                <c:pt idx="4478">
                  <c:v>1546.82000000004</c:v>
                </c:pt>
                <c:pt idx="4479">
                  <c:v>1546.81000000004</c:v>
                </c:pt>
                <c:pt idx="4480">
                  <c:v>1546.80000000004</c:v>
                </c:pt>
                <c:pt idx="4481">
                  <c:v>1546.79000000004</c:v>
                </c:pt>
                <c:pt idx="4482">
                  <c:v>1546.78000000004</c:v>
                </c:pt>
                <c:pt idx="4483">
                  <c:v>1546.77000000004</c:v>
                </c:pt>
                <c:pt idx="4484">
                  <c:v>1546.76000000004</c:v>
                </c:pt>
                <c:pt idx="4485">
                  <c:v>1546.75000000004</c:v>
                </c:pt>
                <c:pt idx="4486">
                  <c:v>1546.74000000004</c:v>
                </c:pt>
                <c:pt idx="4487">
                  <c:v>1546.73000000004</c:v>
                </c:pt>
                <c:pt idx="4488">
                  <c:v>1546.72000000004</c:v>
                </c:pt>
                <c:pt idx="4489">
                  <c:v>1546.7100000000401</c:v>
                </c:pt>
                <c:pt idx="4490">
                  <c:v>1546.7000000000401</c:v>
                </c:pt>
                <c:pt idx="4491">
                  <c:v>1546.6900000000401</c:v>
                </c:pt>
                <c:pt idx="4492">
                  <c:v>1546.6800000000401</c:v>
                </c:pt>
                <c:pt idx="4493">
                  <c:v>1546.6700000000401</c:v>
                </c:pt>
                <c:pt idx="4494">
                  <c:v>1546.6600000000401</c:v>
                </c:pt>
                <c:pt idx="4495">
                  <c:v>1546.6500000000401</c:v>
                </c:pt>
                <c:pt idx="4496">
                  <c:v>1546.6400000000399</c:v>
                </c:pt>
                <c:pt idx="4497">
                  <c:v>1546.6300000000399</c:v>
                </c:pt>
                <c:pt idx="4498">
                  <c:v>1546.6200000000399</c:v>
                </c:pt>
                <c:pt idx="4499">
                  <c:v>1546.6100000000399</c:v>
                </c:pt>
                <c:pt idx="4500">
                  <c:v>1546.6000000000399</c:v>
                </c:pt>
                <c:pt idx="4501">
                  <c:v>1546.5900000000399</c:v>
                </c:pt>
                <c:pt idx="4502">
                  <c:v>1546.5800000000399</c:v>
                </c:pt>
                <c:pt idx="4503">
                  <c:v>1546.57000000004</c:v>
                </c:pt>
                <c:pt idx="4504">
                  <c:v>1546.56000000004</c:v>
                </c:pt>
                <c:pt idx="4505">
                  <c:v>1546.55000000004</c:v>
                </c:pt>
                <c:pt idx="4506">
                  <c:v>1546.54000000004</c:v>
                </c:pt>
                <c:pt idx="4507">
                  <c:v>1546.53000000004</c:v>
                </c:pt>
                <c:pt idx="4508">
                  <c:v>1546.52000000004</c:v>
                </c:pt>
                <c:pt idx="4509">
                  <c:v>1546.51000000004</c:v>
                </c:pt>
                <c:pt idx="4510">
                  <c:v>1546.50000000004</c:v>
                </c:pt>
                <c:pt idx="4511">
                  <c:v>1546.49000000004</c:v>
                </c:pt>
                <c:pt idx="4512">
                  <c:v>1546.48000000004</c:v>
                </c:pt>
                <c:pt idx="4513">
                  <c:v>1546.47000000004</c:v>
                </c:pt>
                <c:pt idx="4514">
                  <c:v>1546.4600000000401</c:v>
                </c:pt>
                <c:pt idx="4515">
                  <c:v>1546.4500000000401</c:v>
                </c:pt>
                <c:pt idx="4516">
                  <c:v>1546.4400000000401</c:v>
                </c:pt>
                <c:pt idx="4517">
                  <c:v>1546.4300000000401</c:v>
                </c:pt>
                <c:pt idx="4518">
                  <c:v>1546.4200000000401</c:v>
                </c:pt>
                <c:pt idx="4519">
                  <c:v>1546.4100000000401</c:v>
                </c:pt>
                <c:pt idx="4520">
                  <c:v>1546.4000000000401</c:v>
                </c:pt>
                <c:pt idx="4521">
                  <c:v>1546.3900000000399</c:v>
                </c:pt>
                <c:pt idx="4522">
                  <c:v>1546.3800000000399</c:v>
                </c:pt>
                <c:pt idx="4523">
                  <c:v>1546.3700000000399</c:v>
                </c:pt>
                <c:pt idx="4524">
                  <c:v>1546.3600000000399</c:v>
                </c:pt>
                <c:pt idx="4525">
                  <c:v>1546.3500000000399</c:v>
                </c:pt>
                <c:pt idx="4526">
                  <c:v>1546.3400000000399</c:v>
                </c:pt>
                <c:pt idx="4527">
                  <c:v>1546.3300000000399</c:v>
                </c:pt>
                <c:pt idx="4528">
                  <c:v>1546.32000000004</c:v>
                </c:pt>
                <c:pt idx="4529">
                  <c:v>1546.31000000004</c:v>
                </c:pt>
                <c:pt idx="4530">
                  <c:v>1546.30000000004</c:v>
                </c:pt>
                <c:pt idx="4531">
                  <c:v>1546.29000000004</c:v>
                </c:pt>
                <c:pt idx="4532">
                  <c:v>1546.28000000004</c:v>
                </c:pt>
                <c:pt idx="4533">
                  <c:v>1546.27000000004</c:v>
                </c:pt>
                <c:pt idx="4534">
                  <c:v>1546.26000000004</c:v>
                </c:pt>
                <c:pt idx="4535">
                  <c:v>1546.25000000004</c:v>
                </c:pt>
                <c:pt idx="4536">
                  <c:v>1546.24000000004</c:v>
                </c:pt>
                <c:pt idx="4537">
                  <c:v>1546.23000000004</c:v>
                </c:pt>
                <c:pt idx="4538">
                  <c:v>1546.22000000004</c:v>
                </c:pt>
                <c:pt idx="4539">
                  <c:v>1546.2100000000401</c:v>
                </c:pt>
                <c:pt idx="4540">
                  <c:v>1546.2000000000401</c:v>
                </c:pt>
                <c:pt idx="4541">
                  <c:v>1546.1900000000401</c:v>
                </c:pt>
                <c:pt idx="4542">
                  <c:v>1546.1800000000401</c:v>
                </c:pt>
                <c:pt idx="4543">
                  <c:v>1546.1700000000401</c:v>
                </c:pt>
                <c:pt idx="4544">
                  <c:v>1546.1600000000401</c:v>
                </c:pt>
                <c:pt idx="4545">
                  <c:v>1546.1500000000401</c:v>
                </c:pt>
                <c:pt idx="4546">
                  <c:v>1546.1400000000399</c:v>
                </c:pt>
                <c:pt idx="4547">
                  <c:v>1546.1300000000399</c:v>
                </c:pt>
                <c:pt idx="4548">
                  <c:v>1546.1200000000399</c:v>
                </c:pt>
                <c:pt idx="4549">
                  <c:v>1546.1100000000399</c:v>
                </c:pt>
                <c:pt idx="4550">
                  <c:v>1546.1000000000399</c:v>
                </c:pt>
                <c:pt idx="4551">
                  <c:v>1546.0900000000399</c:v>
                </c:pt>
                <c:pt idx="4552">
                  <c:v>1546.0800000000399</c:v>
                </c:pt>
                <c:pt idx="4553">
                  <c:v>1546.07000000004</c:v>
                </c:pt>
                <c:pt idx="4554">
                  <c:v>1546.06000000004</c:v>
                </c:pt>
                <c:pt idx="4555">
                  <c:v>1546.05000000004</c:v>
                </c:pt>
                <c:pt idx="4556">
                  <c:v>1546.04000000004</c:v>
                </c:pt>
                <c:pt idx="4557">
                  <c:v>1546.03000000004</c:v>
                </c:pt>
                <c:pt idx="4558">
                  <c:v>1546.02000000004</c:v>
                </c:pt>
                <c:pt idx="4559">
                  <c:v>1546.01000000004</c:v>
                </c:pt>
                <c:pt idx="4560">
                  <c:v>1546.00000000004</c:v>
                </c:pt>
                <c:pt idx="4561">
                  <c:v>1545.99000000004</c:v>
                </c:pt>
                <c:pt idx="4562">
                  <c:v>1545.98000000004</c:v>
                </c:pt>
                <c:pt idx="4563">
                  <c:v>1545.97000000004</c:v>
                </c:pt>
                <c:pt idx="4564">
                  <c:v>1545.9600000000401</c:v>
                </c:pt>
                <c:pt idx="4565">
                  <c:v>1545.9500000000401</c:v>
                </c:pt>
                <c:pt idx="4566">
                  <c:v>1545.9400000000401</c:v>
                </c:pt>
                <c:pt idx="4567">
                  <c:v>1545.9300000000401</c:v>
                </c:pt>
                <c:pt idx="4568">
                  <c:v>1545.9200000000401</c:v>
                </c:pt>
                <c:pt idx="4569">
                  <c:v>1545.9100000000401</c:v>
                </c:pt>
                <c:pt idx="4570">
                  <c:v>1545.9000000000401</c:v>
                </c:pt>
                <c:pt idx="4571">
                  <c:v>1545.8900000000399</c:v>
                </c:pt>
                <c:pt idx="4572">
                  <c:v>1545.8800000000399</c:v>
                </c:pt>
                <c:pt idx="4573">
                  <c:v>1545.8700000000399</c:v>
                </c:pt>
                <c:pt idx="4574">
                  <c:v>1545.8600000000399</c:v>
                </c:pt>
                <c:pt idx="4575">
                  <c:v>1545.8500000000399</c:v>
                </c:pt>
                <c:pt idx="4576">
                  <c:v>1545.8400000000399</c:v>
                </c:pt>
                <c:pt idx="4577">
                  <c:v>1545.8300000000399</c:v>
                </c:pt>
                <c:pt idx="4578">
                  <c:v>1545.82000000004</c:v>
                </c:pt>
                <c:pt idx="4579">
                  <c:v>1545.81000000004</c:v>
                </c:pt>
                <c:pt idx="4580">
                  <c:v>1545.80000000004</c:v>
                </c:pt>
                <c:pt idx="4581">
                  <c:v>1545.79000000004</c:v>
                </c:pt>
                <c:pt idx="4582">
                  <c:v>1545.78000000004</c:v>
                </c:pt>
                <c:pt idx="4583">
                  <c:v>1545.77000000004</c:v>
                </c:pt>
                <c:pt idx="4584">
                  <c:v>1545.76000000004</c:v>
                </c:pt>
                <c:pt idx="4585">
                  <c:v>1545.75000000004</c:v>
                </c:pt>
                <c:pt idx="4586">
                  <c:v>1545.74000000004</c:v>
                </c:pt>
                <c:pt idx="4587">
                  <c:v>1545.73000000004</c:v>
                </c:pt>
                <c:pt idx="4588">
                  <c:v>1545.72000000004</c:v>
                </c:pt>
                <c:pt idx="4589">
                  <c:v>1545.7100000000401</c:v>
                </c:pt>
                <c:pt idx="4590">
                  <c:v>1545.7000000000401</c:v>
                </c:pt>
                <c:pt idx="4591">
                  <c:v>1545.6900000000401</c:v>
                </c:pt>
                <c:pt idx="4592">
                  <c:v>1545.6800000000401</c:v>
                </c:pt>
                <c:pt idx="4593">
                  <c:v>1545.6700000000401</c:v>
                </c:pt>
                <c:pt idx="4594">
                  <c:v>1545.6600000000401</c:v>
                </c:pt>
                <c:pt idx="4595">
                  <c:v>1545.6500000000401</c:v>
                </c:pt>
                <c:pt idx="4596">
                  <c:v>1545.6400000000399</c:v>
                </c:pt>
                <c:pt idx="4597">
                  <c:v>1545.6300000000399</c:v>
                </c:pt>
                <c:pt idx="4598">
                  <c:v>1545.6200000000399</c:v>
                </c:pt>
                <c:pt idx="4599">
                  <c:v>1545.6100000000399</c:v>
                </c:pt>
                <c:pt idx="4600">
                  <c:v>1545.6000000000399</c:v>
                </c:pt>
                <c:pt idx="4601">
                  <c:v>1545.5900000000399</c:v>
                </c:pt>
                <c:pt idx="4602">
                  <c:v>1545.5800000000399</c:v>
                </c:pt>
                <c:pt idx="4603">
                  <c:v>1545.57000000004</c:v>
                </c:pt>
                <c:pt idx="4604">
                  <c:v>1545.56000000004</c:v>
                </c:pt>
                <c:pt idx="4605">
                  <c:v>1545.55000000004</c:v>
                </c:pt>
                <c:pt idx="4606">
                  <c:v>1545.54000000004</c:v>
                </c:pt>
                <c:pt idx="4607">
                  <c:v>1545.53000000004</c:v>
                </c:pt>
                <c:pt idx="4608">
                  <c:v>1545.52000000004</c:v>
                </c:pt>
                <c:pt idx="4609">
                  <c:v>1545.51000000004</c:v>
                </c:pt>
                <c:pt idx="4610">
                  <c:v>1545.50000000004</c:v>
                </c:pt>
                <c:pt idx="4611">
                  <c:v>1545.49000000004</c:v>
                </c:pt>
                <c:pt idx="4612">
                  <c:v>1545.48000000004</c:v>
                </c:pt>
                <c:pt idx="4613">
                  <c:v>1545.47000000004</c:v>
                </c:pt>
                <c:pt idx="4614">
                  <c:v>1545.4600000000401</c:v>
                </c:pt>
                <c:pt idx="4615">
                  <c:v>1545.4500000000401</c:v>
                </c:pt>
                <c:pt idx="4616">
                  <c:v>1545.4400000000401</c:v>
                </c:pt>
                <c:pt idx="4617">
                  <c:v>1545.4300000000401</c:v>
                </c:pt>
                <c:pt idx="4618">
                  <c:v>1545.4200000000401</c:v>
                </c:pt>
                <c:pt idx="4619">
                  <c:v>1545.4100000000401</c:v>
                </c:pt>
                <c:pt idx="4620">
                  <c:v>1545.4000000000401</c:v>
                </c:pt>
                <c:pt idx="4621">
                  <c:v>1545.3900000000399</c:v>
                </c:pt>
                <c:pt idx="4622">
                  <c:v>1545.3800000000399</c:v>
                </c:pt>
                <c:pt idx="4623">
                  <c:v>1545.3700000000399</c:v>
                </c:pt>
                <c:pt idx="4624">
                  <c:v>1545.3600000000399</c:v>
                </c:pt>
                <c:pt idx="4625">
                  <c:v>1545.3500000000399</c:v>
                </c:pt>
                <c:pt idx="4626">
                  <c:v>1545.3400000000399</c:v>
                </c:pt>
                <c:pt idx="4627">
                  <c:v>1545.3300000000399</c:v>
                </c:pt>
                <c:pt idx="4628">
                  <c:v>1545.32000000004</c:v>
                </c:pt>
                <c:pt idx="4629">
                  <c:v>1545.31000000004</c:v>
                </c:pt>
                <c:pt idx="4630">
                  <c:v>1545.30000000004</c:v>
                </c:pt>
                <c:pt idx="4631">
                  <c:v>1545.29000000004</c:v>
                </c:pt>
                <c:pt idx="4632">
                  <c:v>1545.28000000004</c:v>
                </c:pt>
                <c:pt idx="4633">
                  <c:v>1545.27000000004</c:v>
                </c:pt>
                <c:pt idx="4634">
                  <c:v>1545.26000000004</c:v>
                </c:pt>
                <c:pt idx="4635">
                  <c:v>1545.25000000004</c:v>
                </c:pt>
                <c:pt idx="4636">
                  <c:v>1545.24000000004</c:v>
                </c:pt>
                <c:pt idx="4637">
                  <c:v>1545.23000000004</c:v>
                </c:pt>
                <c:pt idx="4638">
                  <c:v>1545.22000000004</c:v>
                </c:pt>
                <c:pt idx="4639">
                  <c:v>1545.2100000000401</c:v>
                </c:pt>
                <c:pt idx="4640">
                  <c:v>1545.2000000000401</c:v>
                </c:pt>
                <c:pt idx="4641">
                  <c:v>1545.1900000000401</c:v>
                </c:pt>
                <c:pt idx="4642">
                  <c:v>1545.1800000000401</c:v>
                </c:pt>
                <c:pt idx="4643">
                  <c:v>1545.1700000000401</c:v>
                </c:pt>
                <c:pt idx="4644">
                  <c:v>1545.1600000000401</c:v>
                </c:pt>
                <c:pt idx="4645">
                  <c:v>1545.1500000000401</c:v>
                </c:pt>
                <c:pt idx="4646">
                  <c:v>1545.1400000000399</c:v>
                </c:pt>
                <c:pt idx="4647">
                  <c:v>1545.1300000000399</c:v>
                </c:pt>
                <c:pt idx="4648">
                  <c:v>1545.1200000000399</c:v>
                </c:pt>
                <c:pt idx="4649">
                  <c:v>1545.1100000000399</c:v>
                </c:pt>
                <c:pt idx="4650">
                  <c:v>1545.1000000000399</c:v>
                </c:pt>
                <c:pt idx="4651">
                  <c:v>1545.0900000000399</c:v>
                </c:pt>
                <c:pt idx="4652">
                  <c:v>1545.0800000000399</c:v>
                </c:pt>
                <c:pt idx="4653">
                  <c:v>1545.07000000004</c:v>
                </c:pt>
                <c:pt idx="4654">
                  <c:v>1545.06000000004</c:v>
                </c:pt>
                <c:pt idx="4655">
                  <c:v>1545.05000000004</c:v>
                </c:pt>
                <c:pt idx="4656">
                  <c:v>1545.04000000004</c:v>
                </c:pt>
                <c:pt idx="4657">
                  <c:v>1545.03000000004</c:v>
                </c:pt>
                <c:pt idx="4658">
                  <c:v>1545.02000000004</c:v>
                </c:pt>
                <c:pt idx="4659">
                  <c:v>1545.01000000004</c:v>
                </c:pt>
                <c:pt idx="4660">
                  <c:v>1545.00000000004</c:v>
                </c:pt>
                <c:pt idx="4661">
                  <c:v>1544.99000000004</c:v>
                </c:pt>
                <c:pt idx="4662">
                  <c:v>1544.98000000004</c:v>
                </c:pt>
                <c:pt idx="4663">
                  <c:v>1544.97000000004</c:v>
                </c:pt>
                <c:pt idx="4664">
                  <c:v>1544.9600000000401</c:v>
                </c:pt>
                <c:pt idx="4665">
                  <c:v>1544.9500000000401</c:v>
                </c:pt>
                <c:pt idx="4666">
                  <c:v>1544.9400000000401</c:v>
                </c:pt>
                <c:pt idx="4667">
                  <c:v>1544.9300000000401</c:v>
                </c:pt>
                <c:pt idx="4668">
                  <c:v>1544.9200000000401</c:v>
                </c:pt>
                <c:pt idx="4669">
                  <c:v>1544.9100000000401</c:v>
                </c:pt>
                <c:pt idx="4670">
                  <c:v>1544.9000000000401</c:v>
                </c:pt>
                <c:pt idx="4671">
                  <c:v>1544.8900000000399</c:v>
                </c:pt>
                <c:pt idx="4672">
                  <c:v>1544.8800000000399</c:v>
                </c:pt>
                <c:pt idx="4673">
                  <c:v>1544.8700000000399</c:v>
                </c:pt>
                <c:pt idx="4674">
                  <c:v>1544.8600000000399</c:v>
                </c:pt>
                <c:pt idx="4675">
                  <c:v>1544.8500000000399</c:v>
                </c:pt>
                <c:pt idx="4676">
                  <c:v>1544.8400000000399</c:v>
                </c:pt>
                <c:pt idx="4677">
                  <c:v>1544.8300000000399</c:v>
                </c:pt>
                <c:pt idx="4678">
                  <c:v>1544.82000000004</c:v>
                </c:pt>
                <c:pt idx="4679">
                  <c:v>1544.81000000004</c:v>
                </c:pt>
                <c:pt idx="4680">
                  <c:v>1544.80000000004</c:v>
                </c:pt>
                <c:pt idx="4681">
                  <c:v>1544.79000000004</c:v>
                </c:pt>
                <c:pt idx="4682">
                  <c:v>1544.78000000004</c:v>
                </c:pt>
                <c:pt idx="4683">
                  <c:v>1544.77000000004</c:v>
                </c:pt>
                <c:pt idx="4684">
                  <c:v>1544.76000000004</c:v>
                </c:pt>
                <c:pt idx="4685">
                  <c:v>1544.75000000004</c:v>
                </c:pt>
                <c:pt idx="4686">
                  <c:v>1544.74000000004</c:v>
                </c:pt>
                <c:pt idx="4687">
                  <c:v>1544.73000000004</c:v>
                </c:pt>
                <c:pt idx="4688">
                  <c:v>1544.72000000004</c:v>
                </c:pt>
                <c:pt idx="4689">
                  <c:v>1544.7100000000401</c:v>
                </c:pt>
                <c:pt idx="4690">
                  <c:v>1544.7000000000401</c:v>
                </c:pt>
                <c:pt idx="4691">
                  <c:v>1544.6900000000401</c:v>
                </c:pt>
                <c:pt idx="4692">
                  <c:v>1544.6800000000401</c:v>
                </c:pt>
                <c:pt idx="4693">
                  <c:v>1544.6700000000401</c:v>
                </c:pt>
                <c:pt idx="4694">
                  <c:v>1544.6600000000401</c:v>
                </c:pt>
                <c:pt idx="4695">
                  <c:v>1544.6500000000401</c:v>
                </c:pt>
                <c:pt idx="4696">
                  <c:v>1544.6400000000399</c:v>
                </c:pt>
                <c:pt idx="4697">
                  <c:v>1544.6300000000399</c:v>
                </c:pt>
                <c:pt idx="4698">
                  <c:v>1544.6200000000399</c:v>
                </c:pt>
                <c:pt idx="4699">
                  <c:v>1544.6100000000399</c:v>
                </c:pt>
                <c:pt idx="4700">
                  <c:v>1544.6000000000399</c:v>
                </c:pt>
                <c:pt idx="4701">
                  <c:v>1544.5900000000399</c:v>
                </c:pt>
                <c:pt idx="4702">
                  <c:v>1544.5800000000399</c:v>
                </c:pt>
                <c:pt idx="4703">
                  <c:v>1544.57000000004</c:v>
                </c:pt>
                <c:pt idx="4704">
                  <c:v>1544.56000000004</c:v>
                </c:pt>
                <c:pt idx="4705">
                  <c:v>1544.55000000004</c:v>
                </c:pt>
                <c:pt idx="4706">
                  <c:v>1544.54000000004</c:v>
                </c:pt>
                <c:pt idx="4707">
                  <c:v>1544.53000000004</c:v>
                </c:pt>
                <c:pt idx="4708">
                  <c:v>1544.52000000004</c:v>
                </c:pt>
                <c:pt idx="4709">
                  <c:v>1544.51000000004</c:v>
                </c:pt>
                <c:pt idx="4710">
                  <c:v>1544.50000000004</c:v>
                </c:pt>
                <c:pt idx="4711">
                  <c:v>1544.49000000004</c:v>
                </c:pt>
                <c:pt idx="4712">
                  <c:v>1544.48000000004</c:v>
                </c:pt>
                <c:pt idx="4713">
                  <c:v>1544.47000000004</c:v>
                </c:pt>
                <c:pt idx="4714">
                  <c:v>1544.4600000000401</c:v>
                </c:pt>
                <c:pt idx="4715">
                  <c:v>1544.4500000000401</c:v>
                </c:pt>
                <c:pt idx="4716">
                  <c:v>1544.4400000000401</c:v>
                </c:pt>
                <c:pt idx="4717">
                  <c:v>1544.4300000000401</c:v>
                </c:pt>
                <c:pt idx="4718">
                  <c:v>1544.4200000000401</c:v>
                </c:pt>
                <c:pt idx="4719">
                  <c:v>1544.4100000000401</c:v>
                </c:pt>
                <c:pt idx="4720">
                  <c:v>1544.4000000000401</c:v>
                </c:pt>
                <c:pt idx="4721">
                  <c:v>1544.3900000000399</c:v>
                </c:pt>
                <c:pt idx="4722">
                  <c:v>1544.3800000000399</c:v>
                </c:pt>
                <c:pt idx="4723">
                  <c:v>1544.3700000000399</c:v>
                </c:pt>
                <c:pt idx="4724">
                  <c:v>1544.3600000000399</c:v>
                </c:pt>
                <c:pt idx="4725">
                  <c:v>1544.3500000000399</c:v>
                </c:pt>
                <c:pt idx="4726">
                  <c:v>1544.3400000000399</c:v>
                </c:pt>
                <c:pt idx="4727">
                  <c:v>1544.3300000000399</c:v>
                </c:pt>
                <c:pt idx="4728">
                  <c:v>1544.32000000004</c:v>
                </c:pt>
                <c:pt idx="4729">
                  <c:v>1544.31000000004</c:v>
                </c:pt>
                <c:pt idx="4730">
                  <c:v>1544.30000000004</c:v>
                </c:pt>
                <c:pt idx="4731">
                  <c:v>1544.29000000004</c:v>
                </c:pt>
                <c:pt idx="4732">
                  <c:v>1544.28000000004</c:v>
                </c:pt>
                <c:pt idx="4733">
                  <c:v>1544.27000000004</c:v>
                </c:pt>
                <c:pt idx="4734">
                  <c:v>1544.26000000004</c:v>
                </c:pt>
                <c:pt idx="4735">
                  <c:v>1544.25000000004</c:v>
                </c:pt>
                <c:pt idx="4736">
                  <c:v>1544.24000000004</c:v>
                </c:pt>
                <c:pt idx="4737">
                  <c:v>1544.23000000004</c:v>
                </c:pt>
                <c:pt idx="4738">
                  <c:v>1544.22000000004</c:v>
                </c:pt>
                <c:pt idx="4739">
                  <c:v>1544.2100000000401</c:v>
                </c:pt>
                <c:pt idx="4740">
                  <c:v>1544.2000000000401</c:v>
                </c:pt>
                <c:pt idx="4741">
                  <c:v>1544.1900000000401</c:v>
                </c:pt>
                <c:pt idx="4742">
                  <c:v>1544.1800000000401</c:v>
                </c:pt>
                <c:pt idx="4743">
                  <c:v>1544.1700000000401</c:v>
                </c:pt>
                <c:pt idx="4744">
                  <c:v>1544.1600000000401</c:v>
                </c:pt>
                <c:pt idx="4745">
                  <c:v>1544.1500000000401</c:v>
                </c:pt>
                <c:pt idx="4746">
                  <c:v>1544.1400000000399</c:v>
                </c:pt>
                <c:pt idx="4747">
                  <c:v>1544.1300000000399</c:v>
                </c:pt>
                <c:pt idx="4748">
                  <c:v>1544.1200000000399</c:v>
                </c:pt>
                <c:pt idx="4749">
                  <c:v>1544.1100000000399</c:v>
                </c:pt>
                <c:pt idx="4750">
                  <c:v>1544.1000000000399</c:v>
                </c:pt>
                <c:pt idx="4751">
                  <c:v>1544.0900000000399</c:v>
                </c:pt>
                <c:pt idx="4752">
                  <c:v>1544.0800000000399</c:v>
                </c:pt>
                <c:pt idx="4753">
                  <c:v>1544.07000000004</c:v>
                </c:pt>
                <c:pt idx="4754">
                  <c:v>1544.06000000004</c:v>
                </c:pt>
                <c:pt idx="4755">
                  <c:v>1544.05000000004</c:v>
                </c:pt>
                <c:pt idx="4756">
                  <c:v>1544.04000000004</c:v>
                </c:pt>
                <c:pt idx="4757">
                  <c:v>1544.03000000004</c:v>
                </c:pt>
                <c:pt idx="4758">
                  <c:v>1544.02000000004</c:v>
                </c:pt>
                <c:pt idx="4759">
                  <c:v>1544.01000000004</c:v>
                </c:pt>
                <c:pt idx="4760">
                  <c:v>1544.00000000004</c:v>
                </c:pt>
                <c:pt idx="4761">
                  <c:v>1543.99000000004</c:v>
                </c:pt>
                <c:pt idx="4762">
                  <c:v>1543.98000000004</c:v>
                </c:pt>
                <c:pt idx="4763">
                  <c:v>1543.97000000004</c:v>
                </c:pt>
                <c:pt idx="4764">
                  <c:v>1543.9600000000401</c:v>
                </c:pt>
                <c:pt idx="4765">
                  <c:v>1543.9500000000401</c:v>
                </c:pt>
                <c:pt idx="4766">
                  <c:v>1543.9400000000401</c:v>
                </c:pt>
                <c:pt idx="4767">
                  <c:v>1543.9300000000401</c:v>
                </c:pt>
                <c:pt idx="4768">
                  <c:v>1543.9200000000401</c:v>
                </c:pt>
                <c:pt idx="4769">
                  <c:v>1543.9100000000401</c:v>
                </c:pt>
                <c:pt idx="4770">
                  <c:v>1543.9000000000401</c:v>
                </c:pt>
                <c:pt idx="4771">
                  <c:v>1543.8900000000399</c:v>
                </c:pt>
                <c:pt idx="4772">
                  <c:v>1543.8800000000399</c:v>
                </c:pt>
                <c:pt idx="4773">
                  <c:v>1543.8700000000399</c:v>
                </c:pt>
                <c:pt idx="4774">
                  <c:v>1543.8600000000399</c:v>
                </c:pt>
                <c:pt idx="4775">
                  <c:v>1543.8500000000399</c:v>
                </c:pt>
                <c:pt idx="4776">
                  <c:v>1543.8400000000399</c:v>
                </c:pt>
                <c:pt idx="4777">
                  <c:v>1543.8300000000399</c:v>
                </c:pt>
                <c:pt idx="4778">
                  <c:v>1543.82000000004</c:v>
                </c:pt>
                <c:pt idx="4779">
                  <c:v>1543.81000000004</c:v>
                </c:pt>
                <c:pt idx="4780">
                  <c:v>1543.80000000004</c:v>
                </c:pt>
                <c:pt idx="4781">
                  <c:v>1543.79000000004</c:v>
                </c:pt>
                <c:pt idx="4782">
                  <c:v>1543.78000000004</c:v>
                </c:pt>
                <c:pt idx="4783">
                  <c:v>1543.77000000004</c:v>
                </c:pt>
                <c:pt idx="4784">
                  <c:v>1543.76000000004</c:v>
                </c:pt>
                <c:pt idx="4785">
                  <c:v>1543.75000000004</c:v>
                </c:pt>
                <c:pt idx="4786">
                  <c:v>1543.74000000004</c:v>
                </c:pt>
                <c:pt idx="4787">
                  <c:v>1543.73000000004</c:v>
                </c:pt>
                <c:pt idx="4788">
                  <c:v>1543.72000000004</c:v>
                </c:pt>
                <c:pt idx="4789">
                  <c:v>1543.7100000000401</c:v>
                </c:pt>
                <c:pt idx="4790">
                  <c:v>1543.7000000000401</c:v>
                </c:pt>
                <c:pt idx="4791">
                  <c:v>1543.6900000000401</c:v>
                </c:pt>
                <c:pt idx="4792">
                  <c:v>1543.6800000000401</c:v>
                </c:pt>
                <c:pt idx="4793">
                  <c:v>1543.6700000000401</c:v>
                </c:pt>
                <c:pt idx="4794">
                  <c:v>1543.6600000000401</c:v>
                </c:pt>
                <c:pt idx="4795">
                  <c:v>1543.6500000000401</c:v>
                </c:pt>
                <c:pt idx="4796">
                  <c:v>1543.6400000000399</c:v>
                </c:pt>
                <c:pt idx="4797">
                  <c:v>1543.6300000000399</c:v>
                </c:pt>
                <c:pt idx="4798">
                  <c:v>1543.6200000000399</c:v>
                </c:pt>
                <c:pt idx="4799">
                  <c:v>1543.6100000000399</c:v>
                </c:pt>
                <c:pt idx="4800">
                  <c:v>1543.6000000000399</c:v>
                </c:pt>
                <c:pt idx="4801">
                  <c:v>1543.5900000000399</c:v>
                </c:pt>
                <c:pt idx="4802">
                  <c:v>1543.5800000000399</c:v>
                </c:pt>
                <c:pt idx="4803">
                  <c:v>1543.57000000004</c:v>
                </c:pt>
                <c:pt idx="4804">
                  <c:v>1543.56000000004</c:v>
                </c:pt>
                <c:pt idx="4805">
                  <c:v>1543.55000000004</c:v>
                </c:pt>
                <c:pt idx="4806">
                  <c:v>1543.54000000004</c:v>
                </c:pt>
                <c:pt idx="4807">
                  <c:v>1543.53000000004</c:v>
                </c:pt>
                <c:pt idx="4808">
                  <c:v>1543.52000000004</c:v>
                </c:pt>
                <c:pt idx="4809">
                  <c:v>1543.51000000004</c:v>
                </c:pt>
                <c:pt idx="4810">
                  <c:v>1543.50000000004</c:v>
                </c:pt>
                <c:pt idx="4811">
                  <c:v>1543.49000000004</c:v>
                </c:pt>
                <c:pt idx="4812">
                  <c:v>1543.48000000004</c:v>
                </c:pt>
                <c:pt idx="4813">
                  <c:v>1543.47000000004</c:v>
                </c:pt>
                <c:pt idx="4814">
                  <c:v>1543.4600000000401</c:v>
                </c:pt>
                <c:pt idx="4815">
                  <c:v>1543.4500000000401</c:v>
                </c:pt>
                <c:pt idx="4816">
                  <c:v>1543.4400000000401</c:v>
                </c:pt>
                <c:pt idx="4817">
                  <c:v>1543.4300000000401</c:v>
                </c:pt>
                <c:pt idx="4818">
                  <c:v>1543.4200000000401</c:v>
                </c:pt>
                <c:pt idx="4819">
                  <c:v>1543.4100000000401</c:v>
                </c:pt>
                <c:pt idx="4820">
                  <c:v>1543.4000000000401</c:v>
                </c:pt>
                <c:pt idx="4821">
                  <c:v>1543.3900000000399</c:v>
                </c:pt>
                <c:pt idx="4822">
                  <c:v>1543.3800000000399</c:v>
                </c:pt>
                <c:pt idx="4823">
                  <c:v>1543.3700000000399</c:v>
                </c:pt>
                <c:pt idx="4824">
                  <c:v>1543.3600000000399</c:v>
                </c:pt>
                <c:pt idx="4825">
                  <c:v>1543.3500000000399</c:v>
                </c:pt>
                <c:pt idx="4826">
                  <c:v>1543.3400000000399</c:v>
                </c:pt>
                <c:pt idx="4827">
                  <c:v>1543.3300000000399</c:v>
                </c:pt>
                <c:pt idx="4828">
                  <c:v>1543.32000000004</c:v>
                </c:pt>
                <c:pt idx="4829">
                  <c:v>1543.31000000004</c:v>
                </c:pt>
                <c:pt idx="4830">
                  <c:v>1543.30000000004</c:v>
                </c:pt>
                <c:pt idx="4831">
                  <c:v>1543.29000000004</c:v>
                </c:pt>
                <c:pt idx="4832">
                  <c:v>1543.28000000004</c:v>
                </c:pt>
                <c:pt idx="4833">
                  <c:v>1543.27000000004</c:v>
                </c:pt>
                <c:pt idx="4834">
                  <c:v>1543.26000000004</c:v>
                </c:pt>
                <c:pt idx="4835">
                  <c:v>1543.25000000004</c:v>
                </c:pt>
                <c:pt idx="4836">
                  <c:v>1543.24000000004</c:v>
                </c:pt>
                <c:pt idx="4837">
                  <c:v>1543.23000000004</c:v>
                </c:pt>
                <c:pt idx="4838">
                  <c:v>1543.22000000004</c:v>
                </c:pt>
                <c:pt idx="4839">
                  <c:v>1543.2100000000401</c:v>
                </c:pt>
                <c:pt idx="4840">
                  <c:v>1543.2000000000401</c:v>
                </c:pt>
                <c:pt idx="4841">
                  <c:v>1543.1900000000401</c:v>
                </c:pt>
                <c:pt idx="4842">
                  <c:v>1543.1800000000401</c:v>
                </c:pt>
                <c:pt idx="4843">
                  <c:v>1543.1700000000401</c:v>
                </c:pt>
                <c:pt idx="4844">
                  <c:v>1543.1600000000401</c:v>
                </c:pt>
                <c:pt idx="4845">
                  <c:v>1543.1500000000401</c:v>
                </c:pt>
                <c:pt idx="4846">
                  <c:v>1543.1400000000399</c:v>
                </c:pt>
                <c:pt idx="4847">
                  <c:v>1543.1300000000399</c:v>
                </c:pt>
                <c:pt idx="4848">
                  <c:v>1543.1200000000399</c:v>
                </c:pt>
                <c:pt idx="4849">
                  <c:v>1543.1100000000399</c:v>
                </c:pt>
                <c:pt idx="4850">
                  <c:v>1543.1000000000399</c:v>
                </c:pt>
                <c:pt idx="4851">
                  <c:v>1543.0900000000399</c:v>
                </c:pt>
                <c:pt idx="4852">
                  <c:v>1543.0800000000399</c:v>
                </c:pt>
                <c:pt idx="4853">
                  <c:v>1543.07000000004</c:v>
                </c:pt>
                <c:pt idx="4854">
                  <c:v>1543.06000000004</c:v>
                </c:pt>
                <c:pt idx="4855">
                  <c:v>1543.05000000004</c:v>
                </c:pt>
                <c:pt idx="4856">
                  <c:v>1543.04000000004</c:v>
                </c:pt>
                <c:pt idx="4857">
                  <c:v>1543.03000000004</c:v>
                </c:pt>
                <c:pt idx="4858">
                  <c:v>1543.02000000004</c:v>
                </c:pt>
                <c:pt idx="4859">
                  <c:v>1543.01000000004</c:v>
                </c:pt>
                <c:pt idx="4860">
                  <c:v>1543.00000000004</c:v>
                </c:pt>
                <c:pt idx="4861">
                  <c:v>1542.99000000004</c:v>
                </c:pt>
                <c:pt idx="4862">
                  <c:v>1542.98000000004</c:v>
                </c:pt>
                <c:pt idx="4863">
                  <c:v>1542.97000000004</c:v>
                </c:pt>
                <c:pt idx="4864">
                  <c:v>1542.9600000000401</c:v>
                </c:pt>
                <c:pt idx="4865">
                  <c:v>1542.9500000000401</c:v>
                </c:pt>
                <c:pt idx="4866">
                  <c:v>1542.9400000000401</c:v>
                </c:pt>
                <c:pt idx="4867">
                  <c:v>1542.9300000000401</c:v>
                </c:pt>
                <c:pt idx="4868">
                  <c:v>1542.9200000000401</c:v>
                </c:pt>
                <c:pt idx="4869">
                  <c:v>1542.9100000000401</c:v>
                </c:pt>
                <c:pt idx="4870">
                  <c:v>1542.9000000000401</c:v>
                </c:pt>
                <c:pt idx="4871">
                  <c:v>1542.8900000000399</c:v>
                </c:pt>
                <c:pt idx="4872">
                  <c:v>1542.8800000000399</c:v>
                </c:pt>
                <c:pt idx="4873">
                  <c:v>1542.8700000000399</c:v>
                </c:pt>
                <c:pt idx="4874">
                  <c:v>1542.8600000000399</c:v>
                </c:pt>
                <c:pt idx="4875">
                  <c:v>1542.8500000000399</c:v>
                </c:pt>
                <c:pt idx="4876">
                  <c:v>1542.8400000000399</c:v>
                </c:pt>
                <c:pt idx="4877">
                  <c:v>1542.8300000000399</c:v>
                </c:pt>
                <c:pt idx="4878">
                  <c:v>1542.82000000004</c:v>
                </c:pt>
                <c:pt idx="4879">
                  <c:v>1542.81000000004</c:v>
                </c:pt>
                <c:pt idx="4880">
                  <c:v>1542.80000000004</c:v>
                </c:pt>
                <c:pt idx="4881">
                  <c:v>1542.79000000004</c:v>
                </c:pt>
                <c:pt idx="4882">
                  <c:v>1542.78000000004</c:v>
                </c:pt>
                <c:pt idx="4883">
                  <c:v>1542.77000000004</c:v>
                </c:pt>
                <c:pt idx="4884">
                  <c:v>1542.76000000004</c:v>
                </c:pt>
                <c:pt idx="4885">
                  <c:v>1542.75000000004</c:v>
                </c:pt>
                <c:pt idx="4886">
                  <c:v>1542.74000000004</c:v>
                </c:pt>
                <c:pt idx="4887">
                  <c:v>1542.73000000004</c:v>
                </c:pt>
                <c:pt idx="4888">
                  <c:v>1542.72000000004</c:v>
                </c:pt>
                <c:pt idx="4889">
                  <c:v>1542.7100000000401</c:v>
                </c:pt>
                <c:pt idx="4890">
                  <c:v>1542.7000000000401</c:v>
                </c:pt>
                <c:pt idx="4891">
                  <c:v>1542.6900000000401</c:v>
                </c:pt>
                <c:pt idx="4892">
                  <c:v>1542.6800000000401</c:v>
                </c:pt>
                <c:pt idx="4893">
                  <c:v>1542.6700000000401</c:v>
                </c:pt>
                <c:pt idx="4894">
                  <c:v>1542.6600000000401</c:v>
                </c:pt>
                <c:pt idx="4895">
                  <c:v>1542.6500000000401</c:v>
                </c:pt>
                <c:pt idx="4896">
                  <c:v>1542.6400000000399</c:v>
                </c:pt>
                <c:pt idx="4897">
                  <c:v>1542.6300000000399</c:v>
                </c:pt>
                <c:pt idx="4898">
                  <c:v>1542.6200000000399</c:v>
                </c:pt>
                <c:pt idx="4899">
                  <c:v>1542.6100000000399</c:v>
                </c:pt>
                <c:pt idx="4900">
                  <c:v>1542.6000000000399</c:v>
                </c:pt>
                <c:pt idx="4901">
                  <c:v>1542.5900000000399</c:v>
                </c:pt>
                <c:pt idx="4902">
                  <c:v>1542.5800000000399</c:v>
                </c:pt>
                <c:pt idx="4903">
                  <c:v>1542.57000000004</c:v>
                </c:pt>
                <c:pt idx="4904">
                  <c:v>1542.56000000004</c:v>
                </c:pt>
                <c:pt idx="4905">
                  <c:v>1542.55000000004</c:v>
                </c:pt>
                <c:pt idx="4906">
                  <c:v>1542.54000000004</c:v>
                </c:pt>
                <c:pt idx="4907">
                  <c:v>1542.53000000004</c:v>
                </c:pt>
                <c:pt idx="4908">
                  <c:v>1542.52000000004</c:v>
                </c:pt>
                <c:pt idx="4909">
                  <c:v>1542.51000000004</c:v>
                </c:pt>
                <c:pt idx="4910">
                  <c:v>1542.50000000004</c:v>
                </c:pt>
                <c:pt idx="4911">
                  <c:v>1542.49000000004</c:v>
                </c:pt>
                <c:pt idx="4912">
                  <c:v>1542.48000000004</c:v>
                </c:pt>
                <c:pt idx="4913">
                  <c:v>1542.47000000004</c:v>
                </c:pt>
                <c:pt idx="4914">
                  <c:v>1542.4600000000401</c:v>
                </c:pt>
                <c:pt idx="4915">
                  <c:v>1542.4500000000401</c:v>
                </c:pt>
                <c:pt idx="4916">
                  <c:v>1542.4400000000401</c:v>
                </c:pt>
                <c:pt idx="4917">
                  <c:v>1542.4300000000401</c:v>
                </c:pt>
                <c:pt idx="4918">
                  <c:v>1542.4200000000401</c:v>
                </c:pt>
                <c:pt idx="4919">
                  <c:v>1542.4100000000401</c:v>
                </c:pt>
                <c:pt idx="4920">
                  <c:v>1542.4000000000401</c:v>
                </c:pt>
                <c:pt idx="4921">
                  <c:v>1542.3900000000399</c:v>
                </c:pt>
                <c:pt idx="4922">
                  <c:v>1542.3800000000399</c:v>
                </c:pt>
                <c:pt idx="4923">
                  <c:v>1542.3700000000399</c:v>
                </c:pt>
                <c:pt idx="4924">
                  <c:v>1542.3600000000399</c:v>
                </c:pt>
                <c:pt idx="4925">
                  <c:v>1542.3500000000399</c:v>
                </c:pt>
                <c:pt idx="4926">
                  <c:v>1542.3400000000399</c:v>
                </c:pt>
                <c:pt idx="4927">
                  <c:v>1542.3300000000399</c:v>
                </c:pt>
                <c:pt idx="4928">
                  <c:v>1542.32000000004</c:v>
                </c:pt>
                <c:pt idx="4929">
                  <c:v>1542.31000000004</c:v>
                </c:pt>
                <c:pt idx="4930">
                  <c:v>1542.30000000004</c:v>
                </c:pt>
                <c:pt idx="4931">
                  <c:v>1542.29000000004</c:v>
                </c:pt>
                <c:pt idx="4932">
                  <c:v>1542.28000000004</c:v>
                </c:pt>
                <c:pt idx="4933">
                  <c:v>1542.27000000004</c:v>
                </c:pt>
                <c:pt idx="4934">
                  <c:v>1542.26000000004</c:v>
                </c:pt>
                <c:pt idx="4935">
                  <c:v>1542.25000000004</c:v>
                </c:pt>
                <c:pt idx="4936">
                  <c:v>1542.24000000004</c:v>
                </c:pt>
                <c:pt idx="4937">
                  <c:v>1542.23000000004</c:v>
                </c:pt>
                <c:pt idx="4938">
                  <c:v>1542.22000000004</c:v>
                </c:pt>
                <c:pt idx="4939">
                  <c:v>1542.2100000000401</c:v>
                </c:pt>
                <c:pt idx="4940">
                  <c:v>1542.2000000000401</c:v>
                </c:pt>
                <c:pt idx="4941">
                  <c:v>1542.1900000000401</c:v>
                </c:pt>
                <c:pt idx="4942">
                  <c:v>1542.1800000000401</c:v>
                </c:pt>
                <c:pt idx="4943">
                  <c:v>1542.1700000000401</c:v>
                </c:pt>
                <c:pt idx="4944">
                  <c:v>1542.1600000000401</c:v>
                </c:pt>
                <c:pt idx="4945">
                  <c:v>1542.1500000000401</c:v>
                </c:pt>
                <c:pt idx="4946">
                  <c:v>1542.1400000000399</c:v>
                </c:pt>
                <c:pt idx="4947">
                  <c:v>1542.1300000000399</c:v>
                </c:pt>
                <c:pt idx="4948">
                  <c:v>1542.1200000000399</c:v>
                </c:pt>
                <c:pt idx="4949">
                  <c:v>1542.1100000000399</c:v>
                </c:pt>
                <c:pt idx="4950">
                  <c:v>1542.1000000000399</c:v>
                </c:pt>
                <c:pt idx="4951">
                  <c:v>1542.0900000000399</c:v>
                </c:pt>
                <c:pt idx="4952">
                  <c:v>1542.0800000000399</c:v>
                </c:pt>
                <c:pt idx="4953">
                  <c:v>1542.07000000004</c:v>
                </c:pt>
                <c:pt idx="4954">
                  <c:v>1542.06000000004</c:v>
                </c:pt>
                <c:pt idx="4955">
                  <c:v>1542.05000000004</c:v>
                </c:pt>
                <c:pt idx="4956">
                  <c:v>1542.04000000004</c:v>
                </c:pt>
                <c:pt idx="4957">
                  <c:v>1542.03000000004</c:v>
                </c:pt>
                <c:pt idx="4958">
                  <c:v>1542.02000000005</c:v>
                </c:pt>
                <c:pt idx="4959">
                  <c:v>1542.01000000005</c:v>
                </c:pt>
                <c:pt idx="4960">
                  <c:v>1542.00000000005</c:v>
                </c:pt>
                <c:pt idx="4961">
                  <c:v>1541.99000000005</c:v>
                </c:pt>
                <c:pt idx="4962">
                  <c:v>1541.98000000005</c:v>
                </c:pt>
                <c:pt idx="4963">
                  <c:v>1541.97000000005</c:v>
                </c:pt>
                <c:pt idx="4964">
                  <c:v>1541.9600000000501</c:v>
                </c:pt>
                <c:pt idx="4965">
                  <c:v>1541.9500000000501</c:v>
                </c:pt>
                <c:pt idx="4966">
                  <c:v>1541.9400000000501</c:v>
                </c:pt>
                <c:pt idx="4967">
                  <c:v>1541.9300000000501</c:v>
                </c:pt>
                <c:pt idx="4968">
                  <c:v>1541.9200000000501</c:v>
                </c:pt>
                <c:pt idx="4969">
                  <c:v>1541.9100000000501</c:v>
                </c:pt>
                <c:pt idx="4970">
                  <c:v>1541.9000000000501</c:v>
                </c:pt>
                <c:pt idx="4971">
                  <c:v>1541.8900000000499</c:v>
                </c:pt>
                <c:pt idx="4972">
                  <c:v>1541.8800000000499</c:v>
                </c:pt>
                <c:pt idx="4973">
                  <c:v>1541.8700000000499</c:v>
                </c:pt>
                <c:pt idx="4974">
                  <c:v>1541.8600000000499</c:v>
                </c:pt>
                <c:pt idx="4975">
                  <c:v>1541.8500000000499</c:v>
                </c:pt>
                <c:pt idx="4976">
                  <c:v>1541.8400000000499</c:v>
                </c:pt>
                <c:pt idx="4977">
                  <c:v>1541.8300000000499</c:v>
                </c:pt>
                <c:pt idx="4978">
                  <c:v>1541.82000000005</c:v>
                </c:pt>
                <c:pt idx="4979">
                  <c:v>1541.81000000005</c:v>
                </c:pt>
                <c:pt idx="4980">
                  <c:v>1541.80000000005</c:v>
                </c:pt>
                <c:pt idx="4981">
                  <c:v>1541.79000000005</c:v>
                </c:pt>
                <c:pt idx="4982">
                  <c:v>1541.78000000005</c:v>
                </c:pt>
                <c:pt idx="4983">
                  <c:v>1541.77000000005</c:v>
                </c:pt>
                <c:pt idx="4984">
                  <c:v>1541.76000000005</c:v>
                </c:pt>
                <c:pt idx="4985">
                  <c:v>1541.75000000005</c:v>
                </c:pt>
                <c:pt idx="4986">
                  <c:v>1541.74000000005</c:v>
                </c:pt>
                <c:pt idx="4987">
                  <c:v>1541.73000000005</c:v>
                </c:pt>
                <c:pt idx="4988">
                  <c:v>1541.72000000005</c:v>
                </c:pt>
                <c:pt idx="4989">
                  <c:v>1541.7100000000501</c:v>
                </c:pt>
                <c:pt idx="4990">
                  <c:v>1541.7000000000501</c:v>
                </c:pt>
                <c:pt idx="4991">
                  <c:v>1541.6900000000501</c:v>
                </c:pt>
                <c:pt idx="4992">
                  <c:v>1541.6800000000501</c:v>
                </c:pt>
                <c:pt idx="4993">
                  <c:v>1541.6700000000501</c:v>
                </c:pt>
                <c:pt idx="4994">
                  <c:v>1541.6600000000501</c:v>
                </c:pt>
                <c:pt idx="4995">
                  <c:v>1541.6500000000501</c:v>
                </c:pt>
                <c:pt idx="4996">
                  <c:v>1541.6400000000499</c:v>
                </c:pt>
                <c:pt idx="4997">
                  <c:v>1541.6300000000499</c:v>
                </c:pt>
                <c:pt idx="4998">
                  <c:v>1541.6200000000499</c:v>
                </c:pt>
                <c:pt idx="4999">
                  <c:v>1541.6100000000499</c:v>
                </c:pt>
                <c:pt idx="5000">
                  <c:v>1541.6000000000499</c:v>
                </c:pt>
                <c:pt idx="5001">
                  <c:v>1541.5900000000499</c:v>
                </c:pt>
                <c:pt idx="5002">
                  <c:v>1541.5800000000499</c:v>
                </c:pt>
                <c:pt idx="5003">
                  <c:v>1541.57000000005</c:v>
                </c:pt>
                <c:pt idx="5004">
                  <c:v>1541.56000000005</c:v>
                </c:pt>
                <c:pt idx="5005">
                  <c:v>1541.55000000005</c:v>
                </c:pt>
                <c:pt idx="5006">
                  <c:v>1541.54000000005</c:v>
                </c:pt>
                <c:pt idx="5007">
                  <c:v>1541.53000000005</c:v>
                </c:pt>
                <c:pt idx="5008">
                  <c:v>1541.52000000005</c:v>
                </c:pt>
                <c:pt idx="5009">
                  <c:v>1541.51000000005</c:v>
                </c:pt>
                <c:pt idx="5010">
                  <c:v>1541.50000000005</c:v>
                </c:pt>
                <c:pt idx="5011">
                  <c:v>1541.49000000005</c:v>
                </c:pt>
                <c:pt idx="5012">
                  <c:v>1541.48000000005</c:v>
                </c:pt>
                <c:pt idx="5013">
                  <c:v>1541.47000000005</c:v>
                </c:pt>
                <c:pt idx="5014">
                  <c:v>1541.4600000000501</c:v>
                </c:pt>
                <c:pt idx="5015">
                  <c:v>1541.4500000000501</c:v>
                </c:pt>
                <c:pt idx="5016">
                  <c:v>1541.4400000000501</c:v>
                </c:pt>
                <c:pt idx="5017">
                  <c:v>1541.4300000000501</c:v>
                </c:pt>
                <c:pt idx="5018">
                  <c:v>1541.4200000000501</c:v>
                </c:pt>
                <c:pt idx="5019">
                  <c:v>1541.4100000000501</c:v>
                </c:pt>
                <c:pt idx="5020">
                  <c:v>1541.4000000000501</c:v>
                </c:pt>
                <c:pt idx="5021">
                  <c:v>1541.3900000000499</c:v>
                </c:pt>
                <c:pt idx="5022">
                  <c:v>1541.3800000000499</c:v>
                </c:pt>
                <c:pt idx="5023">
                  <c:v>1541.3700000000499</c:v>
                </c:pt>
                <c:pt idx="5024">
                  <c:v>1541.3600000000499</c:v>
                </c:pt>
                <c:pt idx="5025">
                  <c:v>1541.3500000000499</c:v>
                </c:pt>
                <c:pt idx="5026">
                  <c:v>1541.3400000000499</c:v>
                </c:pt>
                <c:pt idx="5027">
                  <c:v>1541.3300000000499</c:v>
                </c:pt>
                <c:pt idx="5028">
                  <c:v>1541.32000000005</c:v>
                </c:pt>
                <c:pt idx="5029">
                  <c:v>1541.31000000005</c:v>
                </c:pt>
                <c:pt idx="5030">
                  <c:v>1541.30000000005</c:v>
                </c:pt>
                <c:pt idx="5031">
                  <c:v>1541.29000000005</c:v>
                </c:pt>
                <c:pt idx="5032">
                  <c:v>1541.28000000005</c:v>
                </c:pt>
                <c:pt idx="5033">
                  <c:v>1541.27000000005</c:v>
                </c:pt>
                <c:pt idx="5034">
                  <c:v>1541.26000000005</c:v>
                </c:pt>
                <c:pt idx="5035">
                  <c:v>1541.25000000005</c:v>
                </c:pt>
                <c:pt idx="5036">
                  <c:v>1541.24000000005</c:v>
                </c:pt>
                <c:pt idx="5037">
                  <c:v>1541.23000000005</c:v>
                </c:pt>
                <c:pt idx="5038">
                  <c:v>1541.22000000005</c:v>
                </c:pt>
                <c:pt idx="5039">
                  <c:v>1541.2100000000501</c:v>
                </c:pt>
                <c:pt idx="5040">
                  <c:v>1541.2000000000501</c:v>
                </c:pt>
                <c:pt idx="5041">
                  <c:v>1541.1900000000501</c:v>
                </c:pt>
                <c:pt idx="5042">
                  <c:v>1541.1800000000501</c:v>
                </c:pt>
                <c:pt idx="5043">
                  <c:v>1541.1700000000501</c:v>
                </c:pt>
                <c:pt idx="5044">
                  <c:v>1541.1600000000501</c:v>
                </c:pt>
                <c:pt idx="5045">
                  <c:v>1541.1500000000501</c:v>
                </c:pt>
                <c:pt idx="5046">
                  <c:v>1541.1400000000499</c:v>
                </c:pt>
                <c:pt idx="5047">
                  <c:v>1541.1300000000499</c:v>
                </c:pt>
                <c:pt idx="5048">
                  <c:v>1541.1200000000499</c:v>
                </c:pt>
                <c:pt idx="5049">
                  <c:v>1541.1100000000499</c:v>
                </c:pt>
                <c:pt idx="5050">
                  <c:v>1541.1000000000499</c:v>
                </c:pt>
                <c:pt idx="5051">
                  <c:v>1541.0900000000499</c:v>
                </c:pt>
                <c:pt idx="5052">
                  <c:v>1541.0800000000499</c:v>
                </c:pt>
                <c:pt idx="5053">
                  <c:v>1541.07000000005</c:v>
                </c:pt>
                <c:pt idx="5054">
                  <c:v>1541.06000000005</c:v>
                </c:pt>
                <c:pt idx="5055">
                  <c:v>1541.05000000005</c:v>
                </c:pt>
                <c:pt idx="5056">
                  <c:v>1541.04000000005</c:v>
                </c:pt>
                <c:pt idx="5057">
                  <c:v>1541.03000000005</c:v>
                </c:pt>
                <c:pt idx="5058">
                  <c:v>1541.02000000005</c:v>
                </c:pt>
                <c:pt idx="5059">
                  <c:v>1541.01000000005</c:v>
                </c:pt>
                <c:pt idx="5060">
                  <c:v>1541.00000000005</c:v>
                </c:pt>
                <c:pt idx="5061">
                  <c:v>1540.99000000005</c:v>
                </c:pt>
                <c:pt idx="5062">
                  <c:v>1540.98000000005</c:v>
                </c:pt>
                <c:pt idx="5063">
                  <c:v>1540.97000000005</c:v>
                </c:pt>
                <c:pt idx="5064">
                  <c:v>1540.9600000000501</c:v>
                </c:pt>
                <c:pt idx="5065">
                  <c:v>1540.9500000000501</c:v>
                </c:pt>
                <c:pt idx="5066">
                  <c:v>1540.9400000000501</c:v>
                </c:pt>
                <c:pt idx="5067">
                  <c:v>1540.9300000000501</c:v>
                </c:pt>
                <c:pt idx="5068">
                  <c:v>1540.9200000000501</c:v>
                </c:pt>
                <c:pt idx="5069">
                  <c:v>1540.9100000000501</c:v>
                </c:pt>
                <c:pt idx="5070">
                  <c:v>1540.9000000000501</c:v>
                </c:pt>
                <c:pt idx="5071">
                  <c:v>1540.8900000000499</c:v>
                </c:pt>
                <c:pt idx="5072">
                  <c:v>1540.8800000000499</c:v>
                </c:pt>
                <c:pt idx="5073">
                  <c:v>1540.8700000000499</c:v>
                </c:pt>
                <c:pt idx="5074">
                  <c:v>1540.8600000000499</c:v>
                </c:pt>
                <c:pt idx="5075">
                  <c:v>1540.8500000000499</c:v>
                </c:pt>
                <c:pt idx="5076">
                  <c:v>1540.8400000000499</c:v>
                </c:pt>
                <c:pt idx="5077">
                  <c:v>1540.8300000000499</c:v>
                </c:pt>
                <c:pt idx="5078">
                  <c:v>1540.82000000005</c:v>
                </c:pt>
                <c:pt idx="5079">
                  <c:v>1540.81000000005</c:v>
                </c:pt>
                <c:pt idx="5080">
                  <c:v>1540.80000000005</c:v>
                </c:pt>
                <c:pt idx="5081">
                  <c:v>1540.79000000005</c:v>
                </c:pt>
                <c:pt idx="5082">
                  <c:v>1540.78000000005</c:v>
                </c:pt>
                <c:pt idx="5083">
                  <c:v>1540.77000000005</c:v>
                </c:pt>
                <c:pt idx="5084">
                  <c:v>1540.76000000005</c:v>
                </c:pt>
                <c:pt idx="5085">
                  <c:v>1540.75000000005</c:v>
                </c:pt>
                <c:pt idx="5086">
                  <c:v>1540.74000000005</c:v>
                </c:pt>
                <c:pt idx="5087">
                  <c:v>1540.73000000005</c:v>
                </c:pt>
                <c:pt idx="5088">
                  <c:v>1540.72000000005</c:v>
                </c:pt>
                <c:pt idx="5089">
                  <c:v>1540.7100000000501</c:v>
                </c:pt>
                <c:pt idx="5090">
                  <c:v>1540.7000000000501</c:v>
                </c:pt>
                <c:pt idx="5091">
                  <c:v>1540.6900000000501</c:v>
                </c:pt>
                <c:pt idx="5092">
                  <c:v>1540.6800000000501</c:v>
                </c:pt>
                <c:pt idx="5093">
                  <c:v>1540.6700000000501</c:v>
                </c:pt>
                <c:pt idx="5094">
                  <c:v>1540.6600000000501</c:v>
                </c:pt>
                <c:pt idx="5095">
                  <c:v>1540.6500000000501</c:v>
                </c:pt>
                <c:pt idx="5096">
                  <c:v>1540.6400000000499</c:v>
                </c:pt>
                <c:pt idx="5097">
                  <c:v>1540.6300000000499</c:v>
                </c:pt>
                <c:pt idx="5098">
                  <c:v>1540.6200000000499</c:v>
                </c:pt>
                <c:pt idx="5099">
                  <c:v>1540.6100000000499</c:v>
                </c:pt>
                <c:pt idx="5100">
                  <c:v>1540.6000000000499</c:v>
                </c:pt>
                <c:pt idx="5101">
                  <c:v>1540.5900000000499</c:v>
                </c:pt>
                <c:pt idx="5102">
                  <c:v>1540.5800000000499</c:v>
                </c:pt>
                <c:pt idx="5103">
                  <c:v>1540.57000000005</c:v>
                </c:pt>
                <c:pt idx="5104">
                  <c:v>1540.56000000005</c:v>
                </c:pt>
                <c:pt idx="5105">
                  <c:v>1540.55000000005</c:v>
                </c:pt>
                <c:pt idx="5106">
                  <c:v>1540.54000000005</c:v>
                </c:pt>
                <c:pt idx="5107">
                  <c:v>1540.53000000005</c:v>
                </c:pt>
                <c:pt idx="5108">
                  <c:v>1540.52000000005</c:v>
                </c:pt>
                <c:pt idx="5109">
                  <c:v>1540.51000000005</c:v>
                </c:pt>
                <c:pt idx="5110">
                  <c:v>1540.50000000005</c:v>
                </c:pt>
                <c:pt idx="5111">
                  <c:v>1540.49000000005</c:v>
                </c:pt>
                <c:pt idx="5112">
                  <c:v>1540.48000000005</c:v>
                </c:pt>
                <c:pt idx="5113">
                  <c:v>1540.47000000005</c:v>
                </c:pt>
                <c:pt idx="5114">
                  <c:v>1540.4600000000501</c:v>
                </c:pt>
                <c:pt idx="5115">
                  <c:v>1540.4500000000501</c:v>
                </c:pt>
                <c:pt idx="5116">
                  <c:v>1540.4400000000501</c:v>
                </c:pt>
                <c:pt idx="5117">
                  <c:v>1540.4300000000501</c:v>
                </c:pt>
                <c:pt idx="5118">
                  <c:v>1540.4200000000501</c:v>
                </c:pt>
                <c:pt idx="5119">
                  <c:v>1540.4100000000501</c:v>
                </c:pt>
                <c:pt idx="5120">
                  <c:v>1540.4000000000501</c:v>
                </c:pt>
                <c:pt idx="5121">
                  <c:v>1540.3900000000499</c:v>
                </c:pt>
                <c:pt idx="5122">
                  <c:v>1540.3800000000499</c:v>
                </c:pt>
                <c:pt idx="5123">
                  <c:v>1540.3700000000499</c:v>
                </c:pt>
                <c:pt idx="5124">
                  <c:v>1540.3600000000499</c:v>
                </c:pt>
                <c:pt idx="5125">
                  <c:v>1540.3500000000499</c:v>
                </c:pt>
                <c:pt idx="5126">
                  <c:v>1540.3400000000499</c:v>
                </c:pt>
                <c:pt idx="5127">
                  <c:v>1540.3300000000499</c:v>
                </c:pt>
                <c:pt idx="5128">
                  <c:v>1540.32000000005</c:v>
                </c:pt>
                <c:pt idx="5129">
                  <c:v>1540.31000000005</c:v>
                </c:pt>
                <c:pt idx="5130">
                  <c:v>1540.30000000005</c:v>
                </c:pt>
                <c:pt idx="5131">
                  <c:v>1540.29000000005</c:v>
                </c:pt>
                <c:pt idx="5132">
                  <c:v>1540.28000000005</c:v>
                </c:pt>
                <c:pt idx="5133">
                  <c:v>1540.27000000005</c:v>
                </c:pt>
                <c:pt idx="5134">
                  <c:v>1540.26000000005</c:v>
                </c:pt>
                <c:pt idx="5135">
                  <c:v>1540.25000000005</c:v>
                </c:pt>
                <c:pt idx="5136">
                  <c:v>1540.24000000005</c:v>
                </c:pt>
                <c:pt idx="5137">
                  <c:v>1540.23000000005</c:v>
                </c:pt>
                <c:pt idx="5138">
                  <c:v>1540.22000000005</c:v>
                </c:pt>
                <c:pt idx="5139">
                  <c:v>1540.2100000000501</c:v>
                </c:pt>
                <c:pt idx="5140">
                  <c:v>1540.2000000000501</c:v>
                </c:pt>
                <c:pt idx="5141">
                  <c:v>1540.1900000000501</c:v>
                </c:pt>
                <c:pt idx="5142">
                  <c:v>1540.1800000000501</c:v>
                </c:pt>
                <c:pt idx="5143">
                  <c:v>1540.1700000000501</c:v>
                </c:pt>
                <c:pt idx="5144">
                  <c:v>1540.1600000000501</c:v>
                </c:pt>
                <c:pt idx="5145">
                  <c:v>1540.1500000000501</c:v>
                </c:pt>
                <c:pt idx="5146">
                  <c:v>1540.1400000000499</c:v>
                </c:pt>
                <c:pt idx="5147">
                  <c:v>1540.1300000000499</c:v>
                </c:pt>
                <c:pt idx="5148">
                  <c:v>1540.1200000000499</c:v>
                </c:pt>
                <c:pt idx="5149">
                  <c:v>1540.1100000000499</c:v>
                </c:pt>
                <c:pt idx="5150">
                  <c:v>1540.1000000000499</c:v>
                </c:pt>
                <c:pt idx="5151">
                  <c:v>1540.0900000000499</c:v>
                </c:pt>
                <c:pt idx="5152">
                  <c:v>1540.0800000000499</c:v>
                </c:pt>
                <c:pt idx="5153">
                  <c:v>1540.07000000005</c:v>
                </c:pt>
                <c:pt idx="5154">
                  <c:v>1540.06000000005</c:v>
                </c:pt>
                <c:pt idx="5155">
                  <c:v>1540.05000000005</c:v>
                </c:pt>
                <c:pt idx="5156">
                  <c:v>1540.04000000005</c:v>
                </c:pt>
                <c:pt idx="5157">
                  <c:v>1540.03000000005</c:v>
                </c:pt>
                <c:pt idx="5158">
                  <c:v>1540.02000000005</c:v>
                </c:pt>
                <c:pt idx="5159">
                  <c:v>1540.01000000005</c:v>
                </c:pt>
                <c:pt idx="5160">
                  <c:v>1540.00000000005</c:v>
                </c:pt>
                <c:pt idx="5161">
                  <c:v>1539.99000000005</c:v>
                </c:pt>
                <c:pt idx="5162">
                  <c:v>1539.98000000005</c:v>
                </c:pt>
                <c:pt idx="5163">
                  <c:v>1539.97000000005</c:v>
                </c:pt>
                <c:pt idx="5164">
                  <c:v>1539.9600000000501</c:v>
                </c:pt>
                <c:pt idx="5165">
                  <c:v>1539.9500000000501</c:v>
                </c:pt>
                <c:pt idx="5166">
                  <c:v>1539.9400000000501</c:v>
                </c:pt>
                <c:pt idx="5167">
                  <c:v>1539.9300000000501</c:v>
                </c:pt>
                <c:pt idx="5168">
                  <c:v>1539.9200000000501</c:v>
                </c:pt>
                <c:pt idx="5169">
                  <c:v>1539.9100000000501</c:v>
                </c:pt>
                <c:pt idx="5170">
                  <c:v>1539.9000000000501</c:v>
                </c:pt>
                <c:pt idx="5171">
                  <c:v>1539.8900000000499</c:v>
                </c:pt>
                <c:pt idx="5172">
                  <c:v>1539.8800000000499</c:v>
                </c:pt>
                <c:pt idx="5173">
                  <c:v>1539.8700000000499</c:v>
                </c:pt>
                <c:pt idx="5174">
                  <c:v>1539.8600000000499</c:v>
                </c:pt>
                <c:pt idx="5175">
                  <c:v>1539.8500000000499</c:v>
                </c:pt>
                <c:pt idx="5176">
                  <c:v>1539.8400000000499</c:v>
                </c:pt>
                <c:pt idx="5177">
                  <c:v>1539.8300000000499</c:v>
                </c:pt>
                <c:pt idx="5178">
                  <c:v>1539.82000000005</c:v>
                </c:pt>
                <c:pt idx="5179">
                  <c:v>1539.81000000005</c:v>
                </c:pt>
                <c:pt idx="5180">
                  <c:v>1539.80000000005</c:v>
                </c:pt>
                <c:pt idx="5181">
                  <c:v>1539.79000000005</c:v>
                </c:pt>
                <c:pt idx="5182">
                  <c:v>1539.78000000005</c:v>
                </c:pt>
                <c:pt idx="5183">
                  <c:v>1539.77000000005</c:v>
                </c:pt>
                <c:pt idx="5184">
                  <c:v>1539.76000000005</c:v>
                </c:pt>
                <c:pt idx="5185">
                  <c:v>1539.75000000005</c:v>
                </c:pt>
                <c:pt idx="5186">
                  <c:v>1539.74000000005</c:v>
                </c:pt>
                <c:pt idx="5187">
                  <c:v>1539.73000000005</c:v>
                </c:pt>
                <c:pt idx="5188">
                  <c:v>1539.72000000005</c:v>
                </c:pt>
                <c:pt idx="5189">
                  <c:v>1539.7100000000501</c:v>
                </c:pt>
                <c:pt idx="5190">
                  <c:v>1539.7000000000501</c:v>
                </c:pt>
                <c:pt idx="5191">
                  <c:v>1539.6900000000501</c:v>
                </c:pt>
                <c:pt idx="5192">
                  <c:v>1539.6800000000501</c:v>
                </c:pt>
                <c:pt idx="5193">
                  <c:v>1539.6700000000501</c:v>
                </c:pt>
                <c:pt idx="5194">
                  <c:v>1539.6600000000501</c:v>
                </c:pt>
                <c:pt idx="5195">
                  <c:v>1539.6500000000501</c:v>
                </c:pt>
                <c:pt idx="5196">
                  <c:v>1539.6400000000499</c:v>
                </c:pt>
                <c:pt idx="5197">
                  <c:v>1539.6300000000499</c:v>
                </c:pt>
                <c:pt idx="5198">
                  <c:v>1539.6200000000499</c:v>
                </c:pt>
                <c:pt idx="5199">
                  <c:v>1539.6100000000499</c:v>
                </c:pt>
                <c:pt idx="5200">
                  <c:v>1539.6000000000499</c:v>
                </c:pt>
                <c:pt idx="5201">
                  <c:v>1539.5900000000499</c:v>
                </c:pt>
                <c:pt idx="5202">
                  <c:v>1539.5800000000499</c:v>
                </c:pt>
                <c:pt idx="5203">
                  <c:v>1539.57000000005</c:v>
                </c:pt>
                <c:pt idx="5204">
                  <c:v>1539.56000000005</c:v>
                </c:pt>
                <c:pt idx="5205">
                  <c:v>1539.55000000005</c:v>
                </c:pt>
                <c:pt idx="5206">
                  <c:v>1539.54000000005</c:v>
                </c:pt>
                <c:pt idx="5207">
                  <c:v>1539.53000000005</c:v>
                </c:pt>
                <c:pt idx="5208">
                  <c:v>1539.52000000005</c:v>
                </c:pt>
                <c:pt idx="5209">
                  <c:v>1539.51000000005</c:v>
                </c:pt>
                <c:pt idx="5210">
                  <c:v>1539.50000000005</c:v>
                </c:pt>
                <c:pt idx="5211">
                  <c:v>1539.49000000005</c:v>
                </c:pt>
                <c:pt idx="5212">
                  <c:v>1539.48000000005</c:v>
                </c:pt>
                <c:pt idx="5213">
                  <c:v>1539.47000000005</c:v>
                </c:pt>
                <c:pt idx="5214">
                  <c:v>1539.4600000000501</c:v>
                </c:pt>
                <c:pt idx="5215">
                  <c:v>1539.4500000000501</c:v>
                </c:pt>
                <c:pt idx="5216">
                  <c:v>1539.4400000000501</c:v>
                </c:pt>
                <c:pt idx="5217">
                  <c:v>1539.4300000000501</c:v>
                </c:pt>
                <c:pt idx="5218">
                  <c:v>1539.4200000000501</c:v>
                </c:pt>
                <c:pt idx="5219">
                  <c:v>1539.4100000000501</c:v>
                </c:pt>
                <c:pt idx="5220">
                  <c:v>1539.4000000000501</c:v>
                </c:pt>
                <c:pt idx="5221">
                  <c:v>1539.3900000000499</c:v>
                </c:pt>
                <c:pt idx="5222">
                  <c:v>1539.3800000000499</c:v>
                </c:pt>
                <c:pt idx="5223">
                  <c:v>1539.3700000000499</c:v>
                </c:pt>
                <c:pt idx="5224">
                  <c:v>1539.3600000000499</c:v>
                </c:pt>
                <c:pt idx="5225">
                  <c:v>1539.3500000000499</c:v>
                </c:pt>
                <c:pt idx="5226">
                  <c:v>1539.3400000000499</c:v>
                </c:pt>
                <c:pt idx="5227">
                  <c:v>1539.3300000000499</c:v>
                </c:pt>
                <c:pt idx="5228">
                  <c:v>1539.32000000005</c:v>
                </c:pt>
                <c:pt idx="5229">
                  <c:v>1539.31000000005</c:v>
                </c:pt>
                <c:pt idx="5230">
                  <c:v>1539.30000000005</c:v>
                </c:pt>
                <c:pt idx="5231">
                  <c:v>1539.29000000005</c:v>
                </c:pt>
                <c:pt idx="5232">
                  <c:v>1539.28000000005</c:v>
                </c:pt>
                <c:pt idx="5233">
                  <c:v>1539.27000000005</c:v>
                </c:pt>
                <c:pt idx="5234">
                  <c:v>1539.26000000005</c:v>
                </c:pt>
                <c:pt idx="5235">
                  <c:v>1539.25000000005</c:v>
                </c:pt>
                <c:pt idx="5236">
                  <c:v>1539.24000000005</c:v>
                </c:pt>
                <c:pt idx="5237">
                  <c:v>1539.23000000005</c:v>
                </c:pt>
                <c:pt idx="5238">
                  <c:v>1539.22000000005</c:v>
                </c:pt>
                <c:pt idx="5239">
                  <c:v>1539.2100000000501</c:v>
                </c:pt>
                <c:pt idx="5240">
                  <c:v>1539.2000000000501</c:v>
                </c:pt>
                <c:pt idx="5241">
                  <c:v>1539.1900000000501</c:v>
                </c:pt>
                <c:pt idx="5242">
                  <c:v>1539.1800000000501</c:v>
                </c:pt>
                <c:pt idx="5243">
                  <c:v>1539.1700000000501</c:v>
                </c:pt>
                <c:pt idx="5244">
                  <c:v>1539.1600000000501</c:v>
                </c:pt>
                <c:pt idx="5245">
                  <c:v>1539.1500000000501</c:v>
                </c:pt>
                <c:pt idx="5246">
                  <c:v>1539.1400000000499</c:v>
                </c:pt>
                <c:pt idx="5247">
                  <c:v>1539.1300000000499</c:v>
                </c:pt>
                <c:pt idx="5248">
                  <c:v>1539.1200000000499</c:v>
                </c:pt>
                <c:pt idx="5249">
                  <c:v>1539.1100000000499</c:v>
                </c:pt>
                <c:pt idx="5250">
                  <c:v>1539.1000000000499</c:v>
                </c:pt>
                <c:pt idx="5251">
                  <c:v>1539.0900000000499</c:v>
                </c:pt>
                <c:pt idx="5252">
                  <c:v>1539.0800000000499</c:v>
                </c:pt>
                <c:pt idx="5253">
                  <c:v>1539.07000000005</c:v>
                </c:pt>
                <c:pt idx="5254">
                  <c:v>1539.06000000005</c:v>
                </c:pt>
                <c:pt idx="5255">
                  <c:v>1539.05000000005</c:v>
                </c:pt>
                <c:pt idx="5256">
                  <c:v>1539.04000000005</c:v>
                </c:pt>
                <c:pt idx="5257">
                  <c:v>1539.03000000005</c:v>
                </c:pt>
                <c:pt idx="5258">
                  <c:v>1539.02000000005</c:v>
                </c:pt>
                <c:pt idx="5259">
                  <c:v>1539.01000000005</c:v>
                </c:pt>
                <c:pt idx="5260">
                  <c:v>1539.00000000005</c:v>
                </c:pt>
                <c:pt idx="5261">
                  <c:v>1538.99000000005</c:v>
                </c:pt>
                <c:pt idx="5262">
                  <c:v>1538.98000000005</c:v>
                </c:pt>
                <c:pt idx="5263">
                  <c:v>1538.97000000005</c:v>
                </c:pt>
                <c:pt idx="5264">
                  <c:v>1538.9600000000501</c:v>
                </c:pt>
                <c:pt idx="5265">
                  <c:v>1538.9500000000501</c:v>
                </c:pt>
                <c:pt idx="5266">
                  <c:v>1538.9400000000501</c:v>
                </c:pt>
                <c:pt idx="5267">
                  <c:v>1538.9300000000501</c:v>
                </c:pt>
                <c:pt idx="5268">
                  <c:v>1538.9200000000501</c:v>
                </c:pt>
                <c:pt idx="5269">
                  <c:v>1538.9100000000501</c:v>
                </c:pt>
                <c:pt idx="5270">
                  <c:v>1538.9000000000501</c:v>
                </c:pt>
                <c:pt idx="5271">
                  <c:v>1538.8900000000499</c:v>
                </c:pt>
                <c:pt idx="5272">
                  <c:v>1538.8800000000499</c:v>
                </c:pt>
                <c:pt idx="5273">
                  <c:v>1538.8700000000499</c:v>
                </c:pt>
                <c:pt idx="5274">
                  <c:v>1538.8600000000499</c:v>
                </c:pt>
                <c:pt idx="5275">
                  <c:v>1538.8500000000499</c:v>
                </c:pt>
                <c:pt idx="5276">
                  <c:v>1538.8400000000499</c:v>
                </c:pt>
                <c:pt idx="5277">
                  <c:v>1538.8300000000499</c:v>
                </c:pt>
                <c:pt idx="5278">
                  <c:v>1538.82000000005</c:v>
                </c:pt>
                <c:pt idx="5279">
                  <c:v>1538.81000000005</c:v>
                </c:pt>
                <c:pt idx="5280">
                  <c:v>1538.80000000005</c:v>
                </c:pt>
                <c:pt idx="5281">
                  <c:v>1538.79000000005</c:v>
                </c:pt>
                <c:pt idx="5282">
                  <c:v>1538.78000000005</c:v>
                </c:pt>
                <c:pt idx="5283">
                  <c:v>1538.77000000005</c:v>
                </c:pt>
                <c:pt idx="5284">
                  <c:v>1538.76000000005</c:v>
                </c:pt>
                <c:pt idx="5285">
                  <c:v>1538.75000000005</c:v>
                </c:pt>
                <c:pt idx="5286">
                  <c:v>1538.74000000005</c:v>
                </c:pt>
                <c:pt idx="5287">
                  <c:v>1538.73000000005</c:v>
                </c:pt>
                <c:pt idx="5288">
                  <c:v>1538.72000000005</c:v>
                </c:pt>
                <c:pt idx="5289">
                  <c:v>1538.7100000000501</c:v>
                </c:pt>
                <c:pt idx="5290">
                  <c:v>1538.7000000000501</c:v>
                </c:pt>
                <c:pt idx="5291">
                  <c:v>1538.6900000000501</c:v>
                </c:pt>
                <c:pt idx="5292">
                  <c:v>1538.6800000000501</c:v>
                </c:pt>
                <c:pt idx="5293">
                  <c:v>1538.6700000000501</c:v>
                </c:pt>
                <c:pt idx="5294">
                  <c:v>1538.6600000000501</c:v>
                </c:pt>
                <c:pt idx="5295">
                  <c:v>1538.6500000000501</c:v>
                </c:pt>
                <c:pt idx="5296">
                  <c:v>1538.6400000000499</c:v>
                </c:pt>
                <c:pt idx="5297">
                  <c:v>1538.6300000000499</c:v>
                </c:pt>
                <c:pt idx="5298">
                  <c:v>1538.6200000000499</c:v>
                </c:pt>
                <c:pt idx="5299">
                  <c:v>1538.6100000000499</c:v>
                </c:pt>
                <c:pt idx="5300">
                  <c:v>1538.6000000000499</c:v>
                </c:pt>
                <c:pt idx="5301">
                  <c:v>1538.5900000000499</c:v>
                </c:pt>
                <c:pt idx="5302">
                  <c:v>1538.5800000000499</c:v>
                </c:pt>
                <c:pt idx="5303">
                  <c:v>1538.57000000005</c:v>
                </c:pt>
                <c:pt idx="5304">
                  <c:v>1538.56000000005</c:v>
                </c:pt>
                <c:pt idx="5305">
                  <c:v>1538.55000000005</c:v>
                </c:pt>
                <c:pt idx="5306">
                  <c:v>1538.54000000005</c:v>
                </c:pt>
                <c:pt idx="5307">
                  <c:v>1538.53000000005</c:v>
                </c:pt>
                <c:pt idx="5308">
                  <c:v>1538.52000000005</c:v>
                </c:pt>
                <c:pt idx="5309">
                  <c:v>1538.51000000005</c:v>
                </c:pt>
                <c:pt idx="5310">
                  <c:v>1538.50000000005</c:v>
                </c:pt>
                <c:pt idx="5311">
                  <c:v>1538.49000000005</c:v>
                </c:pt>
                <c:pt idx="5312">
                  <c:v>1538.48000000005</c:v>
                </c:pt>
                <c:pt idx="5313">
                  <c:v>1538.47000000005</c:v>
                </c:pt>
                <c:pt idx="5314">
                  <c:v>1538.4600000000501</c:v>
                </c:pt>
                <c:pt idx="5315">
                  <c:v>1538.4500000000501</c:v>
                </c:pt>
                <c:pt idx="5316">
                  <c:v>1538.4400000000501</c:v>
                </c:pt>
                <c:pt idx="5317">
                  <c:v>1538.4300000000501</c:v>
                </c:pt>
                <c:pt idx="5318">
                  <c:v>1538.4200000000501</c:v>
                </c:pt>
                <c:pt idx="5319">
                  <c:v>1538.4100000000501</c:v>
                </c:pt>
                <c:pt idx="5320">
                  <c:v>1538.4000000000501</c:v>
                </c:pt>
                <c:pt idx="5321">
                  <c:v>1538.3900000000499</c:v>
                </c:pt>
                <c:pt idx="5322">
                  <c:v>1538.3800000000499</c:v>
                </c:pt>
                <c:pt idx="5323">
                  <c:v>1538.3700000000499</c:v>
                </c:pt>
                <c:pt idx="5324">
                  <c:v>1538.3600000000499</c:v>
                </c:pt>
                <c:pt idx="5325">
                  <c:v>1538.3500000000499</c:v>
                </c:pt>
                <c:pt idx="5326">
                  <c:v>1538.3400000000499</c:v>
                </c:pt>
                <c:pt idx="5327">
                  <c:v>1538.3300000000499</c:v>
                </c:pt>
                <c:pt idx="5328">
                  <c:v>1538.32000000005</c:v>
                </c:pt>
                <c:pt idx="5329">
                  <c:v>1538.31000000005</c:v>
                </c:pt>
                <c:pt idx="5330">
                  <c:v>1538.30000000005</c:v>
                </c:pt>
                <c:pt idx="5331">
                  <c:v>1538.29000000005</c:v>
                </c:pt>
                <c:pt idx="5332">
                  <c:v>1538.28000000005</c:v>
                </c:pt>
                <c:pt idx="5333">
                  <c:v>1538.27000000005</c:v>
                </c:pt>
                <c:pt idx="5334">
                  <c:v>1538.26000000005</c:v>
                </c:pt>
                <c:pt idx="5335">
                  <c:v>1538.25000000005</c:v>
                </c:pt>
                <c:pt idx="5336">
                  <c:v>1538.24000000005</c:v>
                </c:pt>
                <c:pt idx="5337">
                  <c:v>1538.23000000005</c:v>
                </c:pt>
                <c:pt idx="5338">
                  <c:v>1538.22000000005</c:v>
                </c:pt>
                <c:pt idx="5339">
                  <c:v>1538.2100000000501</c:v>
                </c:pt>
                <c:pt idx="5340">
                  <c:v>1538.2000000000501</c:v>
                </c:pt>
                <c:pt idx="5341">
                  <c:v>1538.1900000000501</c:v>
                </c:pt>
                <c:pt idx="5342">
                  <c:v>1538.1800000000501</c:v>
                </c:pt>
                <c:pt idx="5343">
                  <c:v>1538.1700000000501</c:v>
                </c:pt>
                <c:pt idx="5344">
                  <c:v>1538.1600000000501</c:v>
                </c:pt>
                <c:pt idx="5345">
                  <c:v>1538.1500000000501</c:v>
                </c:pt>
                <c:pt idx="5346">
                  <c:v>1538.1400000000499</c:v>
                </c:pt>
                <c:pt idx="5347">
                  <c:v>1538.1300000000499</c:v>
                </c:pt>
                <c:pt idx="5348">
                  <c:v>1538.1200000000499</c:v>
                </c:pt>
                <c:pt idx="5349">
                  <c:v>1538.1100000000499</c:v>
                </c:pt>
                <c:pt idx="5350">
                  <c:v>1538.1000000000499</c:v>
                </c:pt>
                <c:pt idx="5351">
                  <c:v>1538.0900000000499</c:v>
                </c:pt>
                <c:pt idx="5352">
                  <c:v>1538.0800000000499</c:v>
                </c:pt>
                <c:pt idx="5353">
                  <c:v>1538.07000000005</c:v>
                </c:pt>
                <c:pt idx="5354">
                  <c:v>1538.06000000005</c:v>
                </c:pt>
                <c:pt idx="5355">
                  <c:v>1538.05000000005</c:v>
                </c:pt>
                <c:pt idx="5356">
                  <c:v>1538.04000000005</c:v>
                </c:pt>
                <c:pt idx="5357">
                  <c:v>1538.03000000005</c:v>
                </c:pt>
                <c:pt idx="5358">
                  <c:v>1538.02000000005</c:v>
                </c:pt>
                <c:pt idx="5359">
                  <c:v>1538.01000000005</c:v>
                </c:pt>
                <c:pt idx="5360">
                  <c:v>1538.00000000005</c:v>
                </c:pt>
                <c:pt idx="5361">
                  <c:v>1537.99000000005</c:v>
                </c:pt>
                <c:pt idx="5362">
                  <c:v>1537.98000000005</c:v>
                </c:pt>
                <c:pt idx="5363">
                  <c:v>1537.97000000005</c:v>
                </c:pt>
                <c:pt idx="5364">
                  <c:v>1537.9600000000501</c:v>
                </c:pt>
                <c:pt idx="5365">
                  <c:v>1537.9500000000501</c:v>
                </c:pt>
                <c:pt idx="5366">
                  <c:v>1537.9400000000501</c:v>
                </c:pt>
                <c:pt idx="5367">
                  <c:v>1537.9300000000501</c:v>
                </c:pt>
                <c:pt idx="5368">
                  <c:v>1537.9200000000501</c:v>
                </c:pt>
                <c:pt idx="5369">
                  <c:v>1537.9100000000501</c:v>
                </c:pt>
                <c:pt idx="5370">
                  <c:v>1537.9000000000501</c:v>
                </c:pt>
                <c:pt idx="5371">
                  <c:v>1537.8900000000499</c:v>
                </c:pt>
                <c:pt idx="5372">
                  <c:v>1537.8800000000499</c:v>
                </c:pt>
                <c:pt idx="5373">
                  <c:v>1537.8700000000499</c:v>
                </c:pt>
                <c:pt idx="5374">
                  <c:v>1537.8600000000499</c:v>
                </c:pt>
                <c:pt idx="5375">
                  <c:v>1537.8500000000499</c:v>
                </c:pt>
                <c:pt idx="5376">
                  <c:v>1537.8400000000499</c:v>
                </c:pt>
                <c:pt idx="5377">
                  <c:v>1537.8300000000499</c:v>
                </c:pt>
                <c:pt idx="5378">
                  <c:v>1537.82000000005</c:v>
                </c:pt>
                <c:pt idx="5379">
                  <c:v>1537.81000000005</c:v>
                </c:pt>
                <c:pt idx="5380">
                  <c:v>1537.80000000005</c:v>
                </c:pt>
                <c:pt idx="5381">
                  <c:v>1537.79000000005</c:v>
                </c:pt>
                <c:pt idx="5382">
                  <c:v>1537.78000000005</c:v>
                </c:pt>
                <c:pt idx="5383">
                  <c:v>1537.77000000005</c:v>
                </c:pt>
                <c:pt idx="5384">
                  <c:v>1537.76000000005</c:v>
                </c:pt>
                <c:pt idx="5385">
                  <c:v>1537.75000000005</c:v>
                </c:pt>
                <c:pt idx="5386">
                  <c:v>1537.74000000005</c:v>
                </c:pt>
                <c:pt idx="5387">
                  <c:v>1537.73000000005</c:v>
                </c:pt>
                <c:pt idx="5388">
                  <c:v>1537.72000000005</c:v>
                </c:pt>
                <c:pt idx="5389">
                  <c:v>1537.7100000000501</c:v>
                </c:pt>
                <c:pt idx="5390">
                  <c:v>1537.7000000000501</c:v>
                </c:pt>
                <c:pt idx="5391">
                  <c:v>1537.6900000000501</c:v>
                </c:pt>
                <c:pt idx="5392">
                  <c:v>1537.6800000000501</c:v>
                </c:pt>
                <c:pt idx="5393">
                  <c:v>1537.6700000000501</c:v>
                </c:pt>
                <c:pt idx="5394">
                  <c:v>1537.6600000000501</c:v>
                </c:pt>
                <c:pt idx="5395">
                  <c:v>1537.6500000000501</c:v>
                </c:pt>
                <c:pt idx="5396">
                  <c:v>1537.6400000000499</c:v>
                </c:pt>
                <c:pt idx="5397">
                  <c:v>1537.6300000000499</c:v>
                </c:pt>
                <c:pt idx="5398">
                  <c:v>1537.6200000000499</c:v>
                </c:pt>
                <c:pt idx="5399">
                  <c:v>1537.6100000000499</c:v>
                </c:pt>
                <c:pt idx="5400">
                  <c:v>1537.6000000000499</c:v>
                </c:pt>
                <c:pt idx="5401">
                  <c:v>1537.5900000000499</c:v>
                </c:pt>
                <c:pt idx="5402">
                  <c:v>1537.5800000000499</c:v>
                </c:pt>
                <c:pt idx="5403">
                  <c:v>1537.57000000005</c:v>
                </c:pt>
                <c:pt idx="5404">
                  <c:v>1537.56000000005</c:v>
                </c:pt>
                <c:pt idx="5405">
                  <c:v>1537.55000000005</c:v>
                </c:pt>
                <c:pt idx="5406">
                  <c:v>1537.54000000005</c:v>
                </c:pt>
                <c:pt idx="5407">
                  <c:v>1537.53000000005</c:v>
                </c:pt>
                <c:pt idx="5408">
                  <c:v>1537.52000000005</c:v>
                </c:pt>
                <c:pt idx="5409">
                  <c:v>1537.51000000005</c:v>
                </c:pt>
                <c:pt idx="5410">
                  <c:v>1537.50000000005</c:v>
                </c:pt>
                <c:pt idx="5411">
                  <c:v>1537.49000000005</c:v>
                </c:pt>
                <c:pt idx="5412">
                  <c:v>1537.48000000005</c:v>
                </c:pt>
                <c:pt idx="5413">
                  <c:v>1537.47000000005</c:v>
                </c:pt>
                <c:pt idx="5414">
                  <c:v>1537.4600000000501</c:v>
                </c:pt>
                <c:pt idx="5415">
                  <c:v>1537.4500000000501</c:v>
                </c:pt>
                <c:pt idx="5416">
                  <c:v>1537.4400000000501</c:v>
                </c:pt>
                <c:pt idx="5417">
                  <c:v>1537.4300000000501</c:v>
                </c:pt>
                <c:pt idx="5418">
                  <c:v>1537.4200000000501</c:v>
                </c:pt>
                <c:pt idx="5419">
                  <c:v>1537.4100000000501</c:v>
                </c:pt>
                <c:pt idx="5420">
                  <c:v>1537.4000000000501</c:v>
                </c:pt>
                <c:pt idx="5421">
                  <c:v>1537.3900000000499</c:v>
                </c:pt>
                <c:pt idx="5422">
                  <c:v>1537.3800000000499</c:v>
                </c:pt>
                <c:pt idx="5423">
                  <c:v>1537.3700000000499</c:v>
                </c:pt>
                <c:pt idx="5424">
                  <c:v>1537.3600000000499</c:v>
                </c:pt>
                <c:pt idx="5425">
                  <c:v>1537.3500000000499</c:v>
                </c:pt>
                <c:pt idx="5426">
                  <c:v>1537.3400000000499</c:v>
                </c:pt>
                <c:pt idx="5427">
                  <c:v>1537.3300000000499</c:v>
                </c:pt>
                <c:pt idx="5428">
                  <c:v>1537.32000000005</c:v>
                </c:pt>
                <c:pt idx="5429">
                  <c:v>1537.31000000005</c:v>
                </c:pt>
                <c:pt idx="5430">
                  <c:v>1537.30000000005</c:v>
                </c:pt>
                <c:pt idx="5431">
                  <c:v>1537.29000000005</c:v>
                </c:pt>
                <c:pt idx="5432">
                  <c:v>1537.28000000005</c:v>
                </c:pt>
                <c:pt idx="5433">
                  <c:v>1537.27000000005</c:v>
                </c:pt>
                <c:pt idx="5434">
                  <c:v>1537.26000000005</c:v>
                </c:pt>
                <c:pt idx="5435">
                  <c:v>1537.25000000005</c:v>
                </c:pt>
                <c:pt idx="5436">
                  <c:v>1537.24000000005</c:v>
                </c:pt>
                <c:pt idx="5437">
                  <c:v>1537.23000000005</c:v>
                </c:pt>
                <c:pt idx="5438">
                  <c:v>1537.22000000005</c:v>
                </c:pt>
                <c:pt idx="5439">
                  <c:v>1537.2100000000501</c:v>
                </c:pt>
                <c:pt idx="5440">
                  <c:v>1537.2000000000501</c:v>
                </c:pt>
                <c:pt idx="5441">
                  <c:v>1537.1900000000501</c:v>
                </c:pt>
                <c:pt idx="5442">
                  <c:v>1537.1800000000501</c:v>
                </c:pt>
                <c:pt idx="5443">
                  <c:v>1537.1700000000501</c:v>
                </c:pt>
                <c:pt idx="5444">
                  <c:v>1537.1600000000501</c:v>
                </c:pt>
                <c:pt idx="5445">
                  <c:v>1537.1500000000501</c:v>
                </c:pt>
                <c:pt idx="5446">
                  <c:v>1537.1400000000499</c:v>
                </c:pt>
                <c:pt idx="5447">
                  <c:v>1537.1300000000499</c:v>
                </c:pt>
                <c:pt idx="5448">
                  <c:v>1537.1200000000499</c:v>
                </c:pt>
                <c:pt idx="5449">
                  <c:v>1537.1100000000499</c:v>
                </c:pt>
                <c:pt idx="5450">
                  <c:v>1537.1000000000499</c:v>
                </c:pt>
                <c:pt idx="5451">
                  <c:v>1537.0900000000499</c:v>
                </c:pt>
                <c:pt idx="5452">
                  <c:v>1537.0800000000499</c:v>
                </c:pt>
                <c:pt idx="5453">
                  <c:v>1537.07000000005</c:v>
                </c:pt>
                <c:pt idx="5454">
                  <c:v>1537.06000000005</c:v>
                </c:pt>
                <c:pt idx="5455">
                  <c:v>1537.05000000005</c:v>
                </c:pt>
                <c:pt idx="5456">
                  <c:v>1537.04000000005</c:v>
                </c:pt>
                <c:pt idx="5457">
                  <c:v>1537.03000000005</c:v>
                </c:pt>
                <c:pt idx="5458">
                  <c:v>1537.02000000005</c:v>
                </c:pt>
                <c:pt idx="5459">
                  <c:v>1537.01000000005</c:v>
                </c:pt>
                <c:pt idx="5460">
                  <c:v>1537.00000000005</c:v>
                </c:pt>
                <c:pt idx="5461">
                  <c:v>1536.99000000005</c:v>
                </c:pt>
                <c:pt idx="5462">
                  <c:v>1536.98000000005</c:v>
                </c:pt>
                <c:pt idx="5463">
                  <c:v>1536.97000000005</c:v>
                </c:pt>
                <c:pt idx="5464">
                  <c:v>1536.9600000000501</c:v>
                </c:pt>
                <c:pt idx="5465">
                  <c:v>1536.9500000000501</c:v>
                </c:pt>
                <c:pt idx="5466">
                  <c:v>1536.9400000000501</c:v>
                </c:pt>
                <c:pt idx="5467">
                  <c:v>1536.9300000000501</c:v>
                </c:pt>
                <c:pt idx="5468">
                  <c:v>1536.9200000000501</c:v>
                </c:pt>
                <c:pt idx="5469">
                  <c:v>1536.9100000000501</c:v>
                </c:pt>
                <c:pt idx="5470">
                  <c:v>1536.9000000000501</c:v>
                </c:pt>
                <c:pt idx="5471">
                  <c:v>1536.8900000000499</c:v>
                </c:pt>
                <c:pt idx="5472">
                  <c:v>1536.8800000000499</c:v>
                </c:pt>
                <c:pt idx="5473">
                  <c:v>1536.8700000000499</c:v>
                </c:pt>
                <c:pt idx="5474">
                  <c:v>1536.8600000000499</c:v>
                </c:pt>
                <c:pt idx="5475">
                  <c:v>1536.8500000000499</c:v>
                </c:pt>
                <c:pt idx="5476">
                  <c:v>1536.8400000000499</c:v>
                </c:pt>
                <c:pt idx="5477">
                  <c:v>1536.8300000000499</c:v>
                </c:pt>
                <c:pt idx="5478">
                  <c:v>1536.82000000005</c:v>
                </c:pt>
                <c:pt idx="5479">
                  <c:v>1536.81000000005</c:v>
                </c:pt>
                <c:pt idx="5480">
                  <c:v>1536.80000000005</c:v>
                </c:pt>
                <c:pt idx="5481">
                  <c:v>1536.79000000005</c:v>
                </c:pt>
                <c:pt idx="5482">
                  <c:v>1536.78000000005</c:v>
                </c:pt>
                <c:pt idx="5483">
                  <c:v>1536.77000000005</c:v>
                </c:pt>
                <c:pt idx="5484">
                  <c:v>1536.76000000005</c:v>
                </c:pt>
                <c:pt idx="5485">
                  <c:v>1536.75000000005</c:v>
                </c:pt>
                <c:pt idx="5486">
                  <c:v>1536.74000000005</c:v>
                </c:pt>
                <c:pt idx="5487">
                  <c:v>1536.73000000005</c:v>
                </c:pt>
                <c:pt idx="5488">
                  <c:v>1536.72000000005</c:v>
                </c:pt>
                <c:pt idx="5489">
                  <c:v>1536.7100000000501</c:v>
                </c:pt>
                <c:pt idx="5490">
                  <c:v>1536.7000000000501</c:v>
                </c:pt>
                <c:pt idx="5491">
                  <c:v>1536.6900000000501</c:v>
                </c:pt>
                <c:pt idx="5492">
                  <c:v>1536.6800000000501</c:v>
                </c:pt>
                <c:pt idx="5493">
                  <c:v>1536.6700000000501</c:v>
                </c:pt>
                <c:pt idx="5494">
                  <c:v>1536.6600000000501</c:v>
                </c:pt>
                <c:pt idx="5495">
                  <c:v>1536.6500000000501</c:v>
                </c:pt>
                <c:pt idx="5496">
                  <c:v>1536.6400000000499</c:v>
                </c:pt>
                <c:pt idx="5497">
                  <c:v>1536.6300000000499</c:v>
                </c:pt>
                <c:pt idx="5498">
                  <c:v>1536.6200000000499</c:v>
                </c:pt>
                <c:pt idx="5499">
                  <c:v>1536.6100000000499</c:v>
                </c:pt>
                <c:pt idx="5500">
                  <c:v>1536.6000000000499</c:v>
                </c:pt>
                <c:pt idx="5501">
                  <c:v>1536.5900000000499</c:v>
                </c:pt>
                <c:pt idx="5502">
                  <c:v>1536.5800000000499</c:v>
                </c:pt>
                <c:pt idx="5503">
                  <c:v>1536.57000000005</c:v>
                </c:pt>
                <c:pt idx="5504">
                  <c:v>1536.56000000005</c:v>
                </c:pt>
                <c:pt idx="5505">
                  <c:v>1536.55000000005</c:v>
                </c:pt>
                <c:pt idx="5506">
                  <c:v>1536.54000000005</c:v>
                </c:pt>
                <c:pt idx="5507">
                  <c:v>1536.53000000005</c:v>
                </c:pt>
                <c:pt idx="5508">
                  <c:v>1536.52000000005</c:v>
                </c:pt>
                <c:pt idx="5509">
                  <c:v>1536.51000000005</c:v>
                </c:pt>
                <c:pt idx="5510">
                  <c:v>1536.50000000005</c:v>
                </c:pt>
                <c:pt idx="5511">
                  <c:v>1536.49000000005</c:v>
                </c:pt>
                <c:pt idx="5512">
                  <c:v>1536.48000000005</c:v>
                </c:pt>
                <c:pt idx="5513">
                  <c:v>1536.47000000005</c:v>
                </c:pt>
                <c:pt idx="5514">
                  <c:v>1536.4600000000501</c:v>
                </c:pt>
                <c:pt idx="5515">
                  <c:v>1536.4500000000501</c:v>
                </c:pt>
                <c:pt idx="5516">
                  <c:v>1536.4400000000501</c:v>
                </c:pt>
                <c:pt idx="5517">
                  <c:v>1536.4300000000501</c:v>
                </c:pt>
                <c:pt idx="5518">
                  <c:v>1536.4200000000501</c:v>
                </c:pt>
                <c:pt idx="5519">
                  <c:v>1536.4100000000501</c:v>
                </c:pt>
                <c:pt idx="5520">
                  <c:v>1536.4000000000501</c:v>
                </c:pt>
                <c:pt idx="5521">
                  <c:v>1536.3900000000499</c:v>
                </c:pt>
                <c:pt idx="5522">
                  <c:v>1536.3800000000499</c:v>
                </c:pt>
                <c:pt idx="5523">
                  <c:v>1536.3700000000499</c:v>
                </c:pt>
                <c:pt idx="5524">
                  <c:v>1536.3600000000499</c:v>
                </c:pt>
                <c:pt idx="5525">
                  <c:v>1536.3500000000499</c:v>
                </c:pt>
                <c:pt idx="5526">
                  <c:v>1536.3400000000499</c:v>
                </c:pt>
                <c:pt idx="5527">
                  <c:v>1536.3300000000499</c:v>
                </c:pt>
                <c:pt idx="5528">
                  <c:v>1536.32000000005</c:v>
                </c:pt>
                <c:pt idx="5529">
                  <c:v>1536.31000000005</c:v>
                </c:pt>
                <c:pt idx="5530">
                  <c:v>1536.30000000005</c:v>
                </c:pt>
                <c:pt idx="5531">
                  <c:v>1536.29000000005</c:v>
                </c:pt>
                <c:pt idx="5532">
                  <c:v>1536.28000000005</c:v>
                </c:pt>
                <c:pt idx="5533">
                  <c:v>1536.27000000005</c:v>
                </c:pt>
                <c:pt idx="5534">
                  <c:v>1536.26000000005</c:v>
                </c:pt>
                <c:pt idx="5535">
                  <c:v>1536.25000000005</c:v>
                </c:pt>
                <c:pt idx="5536">
                  <c:v>1536.24000000005</c:v>
                </c:pt>
                <c:pt idx="5537">
                  <c:v>1536.23000000005</c:v>
                </c:pt>
                <c:pt idx="5538">
                  <c:v>1536.22000000005</c:v>
                </c:pt>
                <c:pt idx="5539">
                  <c:v>1536.2100000000501</c:v>
                </c:pt>
                <c:pt idx="5540">
                  <c:v>1536.2000000000501</c:v>
                </c:pt>
                <c:pt idx="5541">
                  <c:v>1536.1900000000501</c:v>
                </c:pt>
                <c:pt idx="5542">
                  <c:v>1536.1800000000501</c:v>
                </c:pt>
                <c:pt idx="5543">
                  <c:v>1536.1700000000501</c:v>
                </c:pt>
                <c:pt idx="5544">
                  <c:v>1536.1600000000501</c:v>
                </c:pt>
                <c:pt idx="5545">
                  <c:v>1536.1500000000501</c:v>
                </c:pt>
                <c:pt idx="5546">
                  <c:v>1536.1400000000499</c:v>
                </c:pt>
                <c:pt idx="5547">
                  <c:v>1536.1300000000499</c:v>
                </c:pt>
                <c:pt idx="5548">
                  <c:v>1536.1200000000499</c:v>
                </c:pt>
                <c:pt idx="5549">
                  <c:v>1536.1100000000499</c:v>
                </c:pt>
                <c:pt idx="5550">
                  <c:v>1536.1000000000499</c:v>
                </c:pt>
                <c:pt idx="5551">
                  <c:v>1536.0900000000499</c:v>
                </c:pt>
                <c:pt idx="5552">
                  <c:v>1536.0800000000499</c:v>
                </c:pt>
                <c:pt idx="5553">
                  <c:v>1536.07000000005</c:v>
                </c:pt>
                <c:pt idx="5554">
                  <c:v>1536.06000000005</c:v>
                </c:pt>
                <c:pt idx="5555">
                  <c:v>1536.05000000005</c:v>
                </c:pt>
                <c:pt idx="5556">
                  <c:v>1536.04000000005</c:v>
                </c:pt>
                <c:pt idx="5557">
                  <c:v>1536.03000000005</c:v>
                </c:pt>
                <c:pt idx="5558">
                  <c:v>1536.02000000005</c:v>
                </c:pt>
                <c:pt idx="5559">
                  <c:v>1536.01000000005</c:v>
                </c:pt>
                <c:pt idx="5560">
                  <c:v>1536.00000000005</c:v>
                </c:pt>
                <c:pt idx="5561">
                  <c:v>1535.99000000005</c:v>
                </c:pt>
                <c:pt idx="5562">
                  <c:v>1535.98000000005</c:v>
                </c:pt>
                <c:pt idx="5563">
                  <c:v>1535.97000000005</c:v>
                </c:pt>
                <c:pt idx="5564">
                  <c:v>1535.9600000000501</c:v>
                </c:pt>
                <c:pt idx="5565">
                  <c:v>1535.9500000000501</c:v>
                </c:pt>
                <c:pt idx="5566">
                  <c:v>1535.9400000000501</c:v>
                </c:pt>
                <c:pt idx="5567">
                  <c:v>1535.9300000000501</c:v>
                </c:pt>
                <c:pt idx="5568">
                  <c:v>1535.9200000000501</c:v>
                </c:pt>
                <c:pt idx="5569">
                  <c:v>1535.9100000000501</c:v>
                </c:pt>
                <c:pt idx="5570">
                  <c:v>1535.9000000000501</c:v>
                </c:pt>
                <c:pt idx="5571">
                  <c:v>1535.8900000000499</c:v>
                </c:pt>
                <c:pt idx="5572">
                  <c:v>1535.8800000000499</c:v>
                </c:pt>
                <c:pt idx="5573">
                  <c:v>1535.8700000000499</c:v>
                </c:pt>
                <c:pt idx="5574">
                  <c:v>1535.8600000000499</c:v>
                </c:pt>
                <c:pt idx="5575">
                  <c:v>1535.8500000000499</c:v>
                </c:pt>
                <c:pt idx="5576">
                  <c:v>1535.8400000000499</c:v>
                </c:pt>
                <c:pt idx="5577">
                  <c:v>1535.8300000000499</c:v>
                </c:pt>
                <c:pt idx="5578">
                  <c:v>1535.82000000005</c:v>
                </c:pt>
                <c:pt idx="5579">
                  <c:v>1535.81000000005</c:v>
                </c:pt>
                <c:pt idx="5580">
                  <c:v>1535.80000000005</c:v>
                </c:pt>
                <c:pt idx="5581">
                  <c:v>1535.79000000005</c:v>
                </c:pt>
                <c:pt idx="5582">
                  <c:v>1535.78000000005</c:v>
                </c:pt>
                <c:pt idx="5583">
                  <c:v>1535.77000000005</c:v>
                </c:pt>
                <c:pt idx="5584">
                  <c:v>1535.76000000005</c:v>
                </c:pt>
                <c:pt idx="5585">
                  <c:v>1535.75000000005</c:v>
                </c:pt>
                <c:pt idx="5586">
                  <c:v>1535.74000000005</c:v>
                </c:pt>
                <c:pt idx="5587">
                  <c:v>1535.73000000005</c:v>
                </c:pt>
                <c:pt idx="5588">
                  <c:v>1535.72000000005</c:v>
                </c:pt>
                <c:pt idx="5589">
                  <c:v>1535.7100000000501</c:v>
                </c:pt>
                <c:pt idx="5590">
                  <c:v>1535.7000000000501</c:v>
                </c:pt>
                <c:pt idx="5591">
                  <c:v>1535.6900000000501</c:v>
                </c:pt>
                <c:pt idx="5592">
                  <c:v>1535.6800000000501</c:v>
                </c:pt>
                <c:pt idx="5593">
                  <c:v>1535.6700000000501</c:v>
                </c:pt>
                <c:pt idx="5594">
                  <c:v>1535.6600000000501</c:v>
                </c:pt>
                <c:pt idx="5595">
                  <c:v>1535.6500000000501</c:v>
                </c:pt>
                <c:pt idx="5596">
                  <c:v>1535.6400000000499</c:v>
                </c:pt>
                <c:pt idx="5597">
                  <c:v>1535.6300000000499</c:v>
                </c:pt>
                <c:pt idx="5598">
                  <c:v>1535.6200000000499</c:v>
                </c:pt>
                <c:pt idx="5599">
                  <c:v>1535.6100000000499</c:v>
                </c:pt>
                <c:pt idx="5600">
                  <c:v>1535.6000000000499</c:v>
                </c:pt>
                <c:pt idx="5601">
                  <c:v>1535.5900000000499</c:v>
                </c:pt>
                <c:pt idx="5602">
                  <c:v>1535.5800000000499</c:v>
                </c:pt>
                <c:pt idx="5603">
                  <c:v>1535.57000000005</c:v>
                </c:pt>
                <c:pt idx="5604">
                  <c:v>1535.56000000005</c:v>
                </c:pt>
                <c:pt idx="5605">
                  <c:v>1535.55000000005</c:v>
                </c:pt>
                <c:pt idx="5606">
                  <c:v>1535.54000000005</c:v>
                </c:pt>
                <c:pt idx="5607">
                  <c:v>1535.53000000005</c:v>
                </c:pt>
                <c:pt idx="5608">
                  <c:v>1535.52000000005</c:v>
                </c:pt>
                <c:pt idx="5609">
                  <c:v>1535.51000000005</c:v>
                </c:pt>
                <c:pt idx="5610">
                  <c:v>1535.50000000005</c:v>
                </c:pt>
                <c:pt idx="5611">
                  <c:v>1535.49000000005</c:v>
                </c:pt>
                <c:pt idx="5612">
                  <c:v>1535.48000000005</c:v>
                </c:pt>
                <c:pt idx="5613">
                  <c:v>1535.47000000005</c:v>
                </c:pt>
                <c:pt idx="5614">
                  <c:v>1535.4600000000501</c:v>
                </c:pt>
                <c:pt idx="5615">
                  <c:v>1535.4500000000501</c:v>
                </c:pt>
                <c:pt idx="5616">
                  <c:v>1535.4400000000501</c:v>
                </c:pt>
                <c:pt idx="5617">
                  <c:v>1535.4300000000501</c:v>
                </c:pt>
                <c:pt idx="5618">
                  <c:v>1535.4200000000501</c:v>
                </c:pt>
                <c:pt idx="5619">
                  <c:v>1535.4100000000501</c:v>
                </c:pt>
                <c:pt idx="5620">
                  <c:v>1535.4000000000501</c:v>
                </c:pt>
                <c:pt idx="5621">
                  <c:v>1535.3900000000499</c:v>
                </c:pt>
                <c:pt idx="5622">
                  <c:v>1535.3800000000499</c:v>
                </c:pt>
                <c:pt idx="5623">
                  <c:v>1535.3700000000499</c:v>
                </c:pt>
                <c:pt idx="5624">
                  <c:v>1535.3600000000499</c:v>
                </c:pt>
                <c:pt idx="5625">
                  <c:v>1535.3500000000499</c:v>
                </c:pt>
                <c:pt idx="5626">
                  <c:v>1535.3400000000499</c:v>
                </c:pt>
                <c:pt idx="5627">
                  <c:v>1535.3300000000499</c:v>
                </c:pt>
                <c:pt idx="5628">
                  <c:v>1535.32000000005</c:v>
                </c:pt>
                <c:pt idx="5629">
                  <c:v>1535.31000000005</c:v>
                </c:pt>
                <c:pt idx="5630">
                  <c:v>1535.30000000005</c:v>
                </c:pt>
                <c:pt idx="5631">
                  <c:v>1535.29000000005</c:v>
                </c:pt>
                <c:pt idx="5632">
                  <c:v>1535.28000000005</c:v>
                </c:pt>
                <c:pt idx="5633">
                  <c:v>1535.27000000005</c:v>
                </c:pt>
                <c:pt idx="5634">
                  <c:v>1535.26000000005</c:v>
                </c:pt>
                <c:pt idx="5635">
                  <c:v>1535.25000000005</c:v>
                </c:pt>
                <c:pt idx="5636">
                  <c:v>1535.24000000005</c:v>
                </c:pt>
                <c:pt idx="5637">
                  <c:v>1535.23000000005</c:v>
                </c:pt>
                <c:pt idx="5638">
                  <c:v>1535.22000000005</c:v>
                </c:pt>
                <c:pt idx="5639">
                  <c:v>1535.2100000000501</c:v>
                </c:pt>
                <c:pt idx="5640">
                  <c:v>1535.2000000000501</c:v>
                </c:pt>
                <c:pt idx="5641">
                  <c:v>1535.1900000000501</c:v>
                </c:pt>
                <c:pt idx="5642">
                  <c:v>1535.1800000000501</c:v>
                </c:pt>
                <c:pt idx="5643">
                  <c:v>1535.1700000000501</c:v>
                </c:pt>
                <c:pt idx="5644">
                  <c:v>1535.1600000000501</c:v>
                </c:pt>
                <c:pt idx="5645">
                  <c:v>1535.1500000000501</c:v>
                </c:pt>
                <c:pt idx="5646">
                  <c:v>1535.1400000000499</c:v>
                </c:pt>
                <c:pt idx="5647">
                  <c:v>1535.1300000000499</c:v>
                </c:pt>
                <c:pt idx="5648">
                  <c:v>1535.1200000000499</c:v>
                </c:pt>
                <c:pt idx="5649">
                  <c:v>1535.1100000000499</c:v>
                </c:pt>
                <c:pt idx="5650">
                  <c:v>1535.1000000000499</c:v>
                </c:pt>
                <c:pt idx="5651">
                  <c:v>1535.0900000000499</c:v>
                </c:pt>
                <c:pt idx="5652">
                  <c:v>1535.0800000000499</c:v>
                </c:pt>
                <c:pt idx="5653">
                  <c:v>1535.07000000005</c:v>
                </c:pt>
                <c:pt idx="5654">
                  <c:v>1535.06000000005</c:v>
                </c:pt>
                <c:pt idx="5655">
                  <c:v>1535.05000000005</c:v>
                </c:pt>
                <c:pt idx="5656">
                  <c:v>1535.04000000005</c:v>
                </c:pt>
                <c:pt idx="5657">
                  <c:v>1535.03000000005</c:v>
                </c:pt>
                <c:pt idx="5658">
                  <c:v>1535.02000000005</c:v>
                </c:pt>
                <c:pt idx="5659">
                  <c:v>1535.01000000005</c:v>
                </c:pt>
                <c:pt idx="5660">
                  <c:v>1535.00000000005</c:v>
                </c:pt>
                <c:pt idx="5661">
                  <c:v>1534.99000000005</c:v>
                </c:pt>
                <c:pt idx="5662">
                  <c:v>1534.98000000005</c:v>
                </c:pt>
                <c:pt idx="5663">
                  <c:v>1534.97000000005</c:v>
                </c:pt>
                <c:pt idx="5664">
                  <c:v>1534.9600000000501</c:v>
                </c:pt>
                <c:pt idx="5665">
                  <c:v>1534.9500000000501</c:v>
                </c:pt>
                <c:pt idx="5666">
                  <c:v>1534.9400000000501</c:v>
                </c:pt>
                <c:pt idx="5667">
                  <c:v>1534.9300000000501</c:v>
                </c:pt>
                <c:pt idx="5668">
                  <c:v>1534.9200000000501</c:v>
                </c:pt>
                <c:pt idx="5669">
                  <c:v>1534.9100000000501</c:v>
                </c:pt>
                <c:pt idx="5670">
                  <c:v>1534.9000000000501</c:v>
                </c:pt>
                <c:pt idx="5671">
                  <c:v>1534.8900000000499</c:v>
                </c:pt>
                <c:pt idx="5672">
                  <c:v>1534.8800000000499</c:v>
                </c:pt>
                <c:pt idx="5673">
                  <c:v>1534.8700000000499</c:v>
                </c:pt>
                <c:pt idx="5674">
                  <c:v>1534.8600000000499</c:v>
                </c:pt>
                <c:pt idx="5675">
                  <c:v>1534.8500000000499</c:v>
                </c:pt>
                <c:pt idx="5676">
                  <c:v>1534.8400000000499</c:v>
                </c:pt>
                <c:pt idx="5677">
                  <c:v>1534.8300000000499</c:v>
                </c:pt>
                <c:pt idx="5678">
                  <c:v>1534.82000000005</c:v>
                </c:pt>
                <c:pt idx="5679">
                  <c:v>1534.81000000005</c:v>
                </c:pt>
                <c:pt idx="5680">
                  <c:v>1534.80000000005</c:v>
                </c:pt>
                <c:pt idx="5681">
                  <c:v>1534.79000000005</c:v>
                </c:pt>
                <c:pt idx="5682">
                  <c:v>1534.78000000005</c:v>
                </c:pt>
                <c:pt idx="5683">
                  <c:v>1534.77000000005</c:v>
                </c:pt>
                <c:pt idx="5684">
                  <c:v>1534.76000000005</c:v>
                </c:pt>
                <c:pt idx="5685">
                  <c:v>1534.75000000005</c:v>
                </c:pt>
                <c:pt idx="5686">
                  <c:v>1534.74000000005</c:v>
                </c:pt>
                <c:pt idx="5687">
                  <c:v>1534.73000000005</c:v>
                </c:pt>
                <c:pt idx="5688">
                  <c:v>1534.72000000005</c:v>
                </c:pt>
                <c:pt idx="5689">
                  <c:v>1534.7100000000501</c:v>
                </c:pt>
                <c:pt idx="5690">
                  <c:v>1534.7000000000501</c:v>
                </c:pt>
                <c:pt idx="5691">
                  <c:v>1534.6900000000501</c:v>
                </c:pt>
                <c:pt idx="5692">
                  <c:v>1534.6800000000501</c:v>
                </c:pt>
                <c:pt idx="5693">
                  <c:v>1534.6700000000501</c:v>
                </c:pt>
                <c:pt idx="5694">
                  <c:v>1534.6600000000501</c:v>
                </c:pt>
                <c:pt idx="5695">
                  <c:v>1534.6500000000501</c:v>
                </c:pt>
                <c:pt idx="5696">
                  <c:v>1534.6400000000499</c:v>
                </c:pt>
                <c:pt idx="5697">
                  <c:v>1534.6300000000499</c:v>
                </c:pt>
                <c:pt idx="5698">
                  <c:v>1534.6200000000499</c:v>
                </c:pt>
                <c:pt idx="5699">
                  <c:v>1534.6100000000499</c:v>
                </c:pt>
                <c:pt idx="5700">
                  <c:v>1534.6000000000499</c:v>
                </c:pt>
                <c:pt idx="5701">
                  <c:v>1534.5900000000499</c:v>
                </c:pt>
                <c:pt idx="5702">
                  <c:v>1534.5800000000499</c:v>
                </c:pt>
                <c:pt idx="5703">
                  <c:v>1534.57000000005</c:v>
                </c:pt>
                <c:pt idx="5704">
                  <c:v>1534.56000000005</c:v>
                </c:pt>
                <c:pt idx="5705">
                  <c:v>1534.55000000005</c:v>
                </c:pt>
                <c:pt idx="5706">
                  <c:v>1534.54000000005</c:v>
                </c:pt>
                <c:pt idx="5707">
                  <c:v>1534.53000000005</c:v>
                </c:pt>
                <c:pt idx="5708">
                  <c:v>1534.52000000005</c:v>
                </c:pt>
                <c:pt idx="5709">
                  <c:v>1534.51000000005</c:v>
                </c:pt>
                <c:pt idx="5710">
                  <c:v>1534.50000000005</c:v>
                </c:pt>
                <c:pt idx="5711">
                  <c:v>1534.49000000005</c:v>
                </c:pt>
                <c:pt idx="5712">
                  <c:v>1534.48000000005</c:v>
                </c:pt>
                <c:pt idx="5713">
                  <c:v>1534.47000000005</c:v>
                </c:pt>
                <c:pt idx="5714">
                  <c:v>1534.4600000000501</c:v>
                </c:pt>
                <c:pt idx="5715">
                  <c:v>1534.4500000000501</c:v>
                </c:pt>
                <c:pt idx="5716">
                  <c:v>1534.4400000000501</c:v>
                </c:pt>
                <c:pt idx="5717">
                  <c:v>1534.4300000000501</c:v>
                </c:pt>
                <c:pt idx="5718">
                  <c:v>1534.4200000000501</c:v>
                </c:pt>
                <c:pt idx="5719">
                  <c:v>1534.4100000000501</c:v>
                </c:pt>
                <c:pt idx="5720">
                  <c:v>1534.4000000000501</c:v>
                </c:pt>
                <c:pt idx="5721">
                  <c:v>1534.3900000000499</c:v>
                </c:pt>
                <c:pt idx="5722">
                  <c:v>1534.3800000000499</c:v>
                </c:pt>
                <c:pt idx="5723">
                  <c:v>1534.3700000000499</c:v>
                </c:pt>
                <c:pt idx="5724">
                  <c:v>1534.3600000000499</c:v>
                </c:pt>
                <c:pt idx="5725">
                  <c:v>1534.3500000000499</c:v>
                </c:pt>
                <c:pt idx="5726">
                  <c:v>1534.3400000000499</c:v>
                </c:pt>
                <c:pt idx="5727">
                  <c:v>1534.3300000000499</c:v>
                </c:pt>
                <c:pt idx="5728">
                  <c:v>1534.32000000005</c:v>
                </c:pt>
                <c:pt idx="5729">
                  <c:v>1534.31000000005</c:v>
                </c:pt>
                <c:pt idx="5730">
                  <c:v>1534.30000000005</c:v>
                </c:pt>
                <c:pt idx="5731">
                  <c:v>1534.29000000005</c:v>
                </c:pt>
                <c:pt idx="5732">
                  <c:v>1534.28000000005</c:v>
                </c:pt>
                <c:pt idx="5733">
                  <c:v>1534.27000000005</c:v>
                </c:pt>
                <c:pt idx="5734">
                  <c:v>1534.26000000005</c:v>
                </c:pt>
                <c:pt idx="5735">
                  <c:v>1534.25000000005</c:v>
                </c:pt>
                <c:pt idx="5736">
                  <c:v>1534.24000000005</c:v>
                </c:pt>
                <c:pt idx="5737">
                  <c:v>1534.23000000005</c:v>
                </c:pt>
                <c:pt idx="5738">
                  <c:v>1534.22000000005</c:v>
                </c:pt>
                <c:pt idx="5739">
                  <c:v>1534.2100000000501</c:v>
                </c:pt>
                <c:pt idx="5740">
                  <c:v>1534.2000000000501</c:v>
                </c:pt>
                <c:pt idx="5741">
                  <c:v>1534.1900000000501</c:v>
                </c:pt>
                <c:pt idx="5742">
                  <c:v>1534.1800000000501</c:v>
                </c:pt>
                <c:pt idx="5743">
                  <c:v>1534.1700000000501</c:v>
                </c:pt>
                <c:pt idx="5744">
                  <c:v>1534.1600000000501</c:v>
                </c:pt>
                <c:pt idx="5745">
                  <c:v>1534.1500000000501</c:v>
                </c:pt>
                <c:pt idx="5746">
                  <c:v>1534.1400000000499</c:v>
                </c:pt>
                <c:pt idx="5747">
                  <c:v>1534.1300000000499</c:v>
                </c:pt>
                <c:pt idx="5748">
                  <c:v>1534.1200000000499</c:v>
                </c:pt>
                <c:pt idx="5749">
                  <c:v>1534.1100000000499</c:v>
                </c:pt>
                <c:pt idx="5750">
                  <c:v>1534.1000000000499</c:v>
                </c:pt>
                <c:pt idx="5751">
                  <c:v>1534.0900000000499</c:v>
                </c:pt>
                <c:pt idx="5752">
                  <c:v>1534.0800000000499</c:v>
                </c:pt>
                <c:pt idx="5753">
                  <c:v>1534.07000000005</c:v>
                </c:pt>
                <c:pt idx="5754">
                  <c:v>1534.06000000005</c:v>
                </c:pt>
                <c:pt idx="5755">
                  <c:v>1534.05000000005</c:v>
                </c:pt>
                <c:pt idx="5756">
                  <c:v>1534.04000000005</c:v>
                </c:pt>
                <c:pt idx="5757">
                  <c:v>1534.03000000005</c:v>
                </c:pt>
                <c:pt idx="5758">
                  <c:v>1534.02000000005</c:v>
                </c:pt>
                <c:pt idx="5759">
                  <c:v>1534.01000000005</c:v>
                </c:pt>
                <c:pt idx="5760">
                  <c:v>1534.00000000005</c:v>
                </c:pt>
                <c:pt idx="5761">
                  <c:v>1533.99000000005</c:v>
                </c:pt>
                <c:pt idx="5762">
                  <c:v>1533.98000000005</c:v>
                </c:pt>
                <c:pt idx="5763">
                  <c:v>1533.97000000005</c:v>
                </c:pt>
                <c:pt idx="5764">
                  <c:v>1533.9600000000501</c:v>
                </c:pt>
                <c:pt idx="5765">
                  <c:v>1533.9500000000501</c:v>
                </c:pt>
                <c:pt idx="5766">
                  <c:v>1533.9400000000501</c:v>
                </c:pt>
                <c:pt idx="5767">
                  <c:v>1533.9300000000501</c:v>
                </c:pt>
                <c:pt idx="5768">
                  <c:v>1533.9200000000501</c:v>
                </c:pt>
                <c:pt idx="5769">
                  <c:v>1533.9100000000501</c:v>
                </c:pt>
                <c:pt idx="5770">
                  <c:v>1533.9000000000501</c:v>
                </c:pt>
                <c:pt idx="5771">
                  <c:v>1533.8900000000499</c:v>
                </c:pt>
                <c:pt idx="5772">
                  <c:v>1533.8800000000499</c:v>
                </c:pt>
                <c:pt idx="5773">
                  <c:v>1533.8700000000499</c:v>
                </c:pt>
                <c:pt idx="5774">
                  <c:v>1533.8600000000499</c:v>
                </c:pt>
                <c:pt idx="5775">
                  <c:v>1533.8500000000499</c:v>
                </c:pt>
                <c:pt idx="5776">
                  <c:v>1533.8400000000499</c:v>
                </c:pt>
                <c:pt idx="5777">
                  <c:v>1533.8300000000499</c:v>
                </c:pt>
                <c:pt idx="5778">
                  <c:v>1533.82000000005</c:v>
                </c:pt>
                <c:pt idx="5779">
                  <c:v>1533.81000000005</c:v>
                </c:pt>
                <c:pt idx="5780">
                  <c:v>1533.80000000005</c:v>
                </c:pt>
                <c:pt idx="5781">
                  <c:v>1533.79000000005</c:v>
                </c:pt>
                <c:pt idx="5782">
                  <c:v>1533.78000000005</c:v>
                </c:pt>
                <c:pt idx="5783">
                  <c:v>1533.77000000005</c:v>
                </c:pt>
                <c:pt idx="5784">
                  <c:v>1533.76000000005</c:v>
                </c:pt>
                <c:pt idx="5785">
                  <c:v>1533.75000000005</c:v>
                </c:pt>
                <c:pt idx="5786">
                  <c:v>1533.74000000005</c:v>
                </c:pt>
                <c:pt idx="5787">
                  <c:v>1533.73000000005</c:v>
                </c:pt>
                <c:pt idx="5788">
                  <c:v>1533.72000000005</c:v>
                </c:pt>
                <c:pt idx="5789">
                  <c:v>1533.7100000000501</c:v>
                </c:pt>
                <c:pt idx="5790">
                  <c:v>1533.7000000000501</c:v>
                </c:pt>
                <c:pt idx="5791">
                  <c:v>1533.6900000000501</c:v>
                </c:pt>
                <c:pt idx="5792">
                  <c:v>1533.6800000000501</c:v>
                </c:pt>
                <c:pt idx="5793">
                  <c:v>1533.6700000000501</c:v>
                </c:pt>
                <c:pt idx="5794">
                  <c:v>1533.6600000000501</c:v>
                </c:pt>
                <c:pt idx="5795">
                  <c:v>1533.6500000000501</c:v>
                </c:pt>
                <c:pt idx="5796">
                  <c:v>1533.6400000000499</c:v>
                </c:pt>
                <c:pt idx="5797">
                  <c:v>1533.6300000000499</c:v>
                </c:pt>
                <c:pt idx="5798">
                  <c:v>1533.6200000000499</c:v>
                </c:pt>
                <c:pt idx="5799">
                  <c:v>1533.6100000000499</c:v>
                </c:pt>
                <c:pt idx="5800">
                  <c:v>1533.6000000000499</c:v>
                </c:pt>
                <c:pt idx="5801">
                  <c:v>1533.5900000000499</c:v>
                </c:pt>
                <c:pt idx="5802">
                  <c:v>1533.5800000000499</c:v>
                </c:pt>
                <c:pt idx="5803">
                  <c:v>1533.57000000005</c:v>
                </c:pt>
                <c:pt idx="5804">
                  <c:v>1533.56000000005</c:v>
                </c:pt>
                <c:pt idx="5805">
                  <c:v>1533.55000000005</c:v>
                </c:pt>
                <c:pt idx="5806">
                  <c:v>1533.54000000005</c:v>
                </c:pt>
                <c:pt idx="5807">
                  <c:v>1533.53000000005</c:v>
                </c:pt>
                <c:pt idx="5808">
                  <c:v>1533.52000000005</c:v>
                </c:pt>
                <c:pt idx="5809">
                  <c:v>1533.51000000005</c:v>
                </c:pt>
                <c:pt idx="5810">
                  <c:v>1533.50000000005</c:v>
                </c:pt>
                <c:pt idx="5811">
                  <c:v>1533.49000000005</c:v>
                </c:pt>
                <c:pt idx="5812">
                  <c:v>1533.48000000005</c:v>
                </c:pt>
                <c:pt idx="5813">
                  <c:v>1533.47000000005</c:v>
                </c:pt>
                <c:pt idx="5814">
                  <c:v>1533.4600000000501</c:v>
                </c:pt>
                <c:pt idx="5815">
                  <c:v>1533.4500000000501</c:v>
                </c:pt>
                <c:pt idx="5816">
                  <c:v>1533.4400000000501</c:v>
                </c:pt>
                <c:pt idx="5817">
                  <c:v>1533.4300000000501</c:v>
                </c:pt>
                <c:pt idx="5818">
                  <c:v>1533.4200000000501</c:v>
                </c:pt>
                <c:pt idx="5819">
                  <c:v>1533.4100000000501</c:v>
                </c:pt>
                <c:pt idx="5820">
                  <c:v>1533.4000000000501</c:v>
                </c:pt>
                <c:pt idx="5821">
                  <c:v>1533.3900000000499</c:v>
                </c:pt>
                <c:pt idx="5822">
                  <c:v>1533.3800000000499</c:v>
                </c:pt>
                <c:pt idx="5823">
                  <c:v>1533.3700000000499</c:v>
                </c:pt>
                <c:pt idx="5824">
                  <c:v>1533.3600000000499</c:v>
                </c:pt>
                <c:pt idx="5825">
                  <c:v>1533.3500000000499</c:v>
                </c:pt>
                <c:pt idx="5826">
                  <c:v>1533.3400000000499</c:v>
                </c:pt>
                <c:pt idx="5827">
                  <c:v>1533.3300000000499</c:v>
                </c:pt>
                <c:pt idx="5828">
                  <c:v>1533.32000000005</c:v>
                </c:pt>
                <c:pt idx="5829">
                  <c:v>1533.31000000005</c:v>
                </c:pt>
                <c:pt idx="5830">
                  <c:v>1533.30000000005</c:v>
                </c:pt>
                <c:pt idx="5831">
                  <c:v>1533.29000000005</c:v>
                </c:pt>
                <c:pt idx="5832">
                  <c:v>1533.28000000005</c:v>
                </c:pt>
                <c:pt idx="5833">
                  <c:v>1533.27000000005</c:v>
                </c:pt>
                <c:pt idx="5834">
                  <c:v>1533.26000000005</c:v>
                </c:pt>
                <c:pt idx="5835">
                  <c:v>1533.25000000005</c:v>
                </c:pt>
                <c:pt idx="5836">
                  <c:v>1533.24000000005</c:v>
                </c:pt>
                <c:pt idx="5837">
                  <c:v>1533.23000000005</c:v>
                </c:pt>
                <c:pt idx="5838">
                  <c:v>1533.22000000005</c:v>
                </c:pt>
                <c:pt idx="5839">
                  <c:v>1533.2100000000501</c:v>
                </c:pt>
                <c:pt idx="5840">
                  <c:v>1533.2000000000501</c:v>
                </c:pt>
                <c:pt idx="5841">
                  <c:v>1533.1900000000501</c:v>
                </c:pt>
                <c:pt idx="5842">
                  <c:v>1533.1800000000501</c:v>
                </c:pt>
                <c:pt idx="5843">
                  <c:v>1533.1700000000501</c:v>
                </c:pt>
                <c:pt idx="5844">
                  <c:v>1533.1600000000501</c:v>
                </c:pt>
                <c:pt idx="5845">
                  <c:v>1533.1500000000501</c:v>
                </c:pt>
                <c:pt idx="5846">
                  <c:v>1533.1400000000499</c:v>
                </c:pt>
                <c:pt idx="5847">
                  <c:v>1533.1300000000499</c:v>
                </c:pt>
                <c:pt idx="5848">
                  <c:v>1533.1200000000499</c:v>
                </c:pt>
                <c:pt idx="5849">
                  <c:v>1533.1100000000499</c:v>
                </c:pt>
                <c:pt idx="5850">
                  <c:v>1533.1000000000499</c:v>
                </c:pt>
                <c:pt idx="5851">
                  <c:v>1533.0900000000499</c:v>
                </c:pt>
                <c:pt idx="5852">
                  <c:v>1533.0800000000499</c:v>
                </c:pt>
                <c:pt idx="5853">
                  <c:v>1533.07000000005</c:v>
                </c:pt>
                <c:pt idx="5854">
                  <c:v>1533.06000000005</c:v>
                </c:pt>
                <c:pt idx="5855">
                  <c:v>1533.05000000005</c:v>
                </c:pt>
                <c:pt idx="5856">
                  <c:v>1533.04000000005</c:v>
                </c:pt>
                <c:pt idx="5857">
                  <c:v>1533.03000000005</c:v>
                </c:pt>
                <c:pt idx="5858">
                  <c:v>1533.02000000005</c:v>
                </c:pt>
                <c:pt idx="5859">
                  <c:v>1533.01000000005</c:v>
                </c:pt>
                <c:pt idx="5860">
                  <c:v>1533.00000000005</c:v>
                </c:pt>
                <c:pt idx="5861">
                  <c:v>1532.99000000005</c:v>
                </c:pt>
                <c:pt idx="5862">
                  <c:v>1532.98000000005</c:v>
                </c:pt>
                <c:pt idx="5863">
                  <c:v>1532.97000000005</c:v>
                </c:pt>
                <c:pt idx="5864">
                  <c:v>1532.9600000000501</c:v>
                </c:pt>
                <c:pt idx="5865">
                  <c:v>1532.9500000000501</c:v>
                </c:pt>
                <c:pt idx="5866">
                  <c:v>1532.9400000000501</c:v>
                </c:pt>
                <c:pt idx="5867">
                  <c:v>1532.9300000000501</c:v>
                </c:pt>
                <c:pt idx="5868">
                  <c:v>1532.9200000000501</c:v>
                </c:pt>
                <c:pt idx="5869">
                  <c:v>1532.9100000000501</c:v>
                </c:pt>
                <c:pt idx="5870">
                  <c:v>1532.9000000000501</c:v>
                </c:pt>
                <c:pt idx="5871">
                  <c:v>1532.8900000000499</c:v>
                </c:pt>
                <c:pt idx="5872">
                  <c:v>1532.8800000000499</c:v>
                </c:pt>
                <c:pt idx="5873">
                  <c:v>1532.8700000000499</c:v>
                </c:pt>
                <c:pt idx="5874">
                  <c:v>1532.8600000000499</c:v>
                </c:pt>
                <c:pt idx="5875">
                  <c:v>1532.8500000000499</c:v>
                </c:pt>
                <c:pt idx="5876">
                  <c:v>1532.8400000000499</c:v>
                </c:pt>
                <c:pt idx="5877">
                  <c:v>1532.8300000000499</c:v>
                </c:pt>
                <c:pt idx="5878">
                  <c:v>1532.82000000005</c:v>
                </c:pt>
                <c:pt idx="5879">
                  <c:v>1532.81000000005</c:v>
                </c:pt>
                <c:pt idx="5880">
                  <c:v>1532.80000000005</c:v>
                </c:pt>
                <c:pt idx="5881">
                  <c:v>1532.79000000005</c:v>
                </c:pt>
                <c:pt idx="5882">
                  <c:v>1532.78000000005</c:v>
                </c:pt>
                <c:pt idx="5883">
                  <c:v>1532.77000000005</c:v>
                </c:pt>
                <c:pt idx="5884">
                  <c:v>1532.76000000005</c:v>
                </c:pt>
                <c:pt idx="5885">
                  <c:v>1532.75000000005</c:v>
                </c:pt>
                <c:pt idx="5886">
                  <c:v>1532.74000000005</c:v>
                </c:pt>
                <c:pt idx="5887">
                  <c:v>1532.73000000005</c:v>
                </c:pt>
                <c:pt idx="5888">
                  <c:v>1532.72000000005</c:v>
                </c:pt>
                <c:pt idx="5889">
                  <c:v>1532.7100000000501</c:v>
                </c:pt>
                <c:pt idx="5890">
                  <c:v>1532.7000000000501</c:v>
                </c:pt>
                <c:pt idx="5891">
                  <c:v>1532.6900000000501</c:v>
                </c:pt>
                <c:pt idx="5892">
                  <c:v>1532.6800000000501</c:v>
                </c:pt>
                <c:pt idx="5893">
                  <c:v>1532.6700000000501</c:v>
                </c:pt>
                <c:pt idx="5894">
                  <c:v>1532.6600000000501</c:v>
                </c:pt>
                <c:pt idx="5895">
                  <c:v>1532.6500000000501</c:v>
                </c:pt>
                <c:pt idx="5896">
                  <c:v>1532.6400000000499</c:v>
                </c:pt>
                <c:pt idx="5897">
                  <c:v>1532.6300000000499</c:v>
                </c:pt>
                <c:pt idx="5898">
                  <c:v>1532.6200000000499</c:v>
                </c:pt>
                <c:pt idx="5899">
                  <c:v>1532.6100000000499</c:v>
                </c:pt>
                <c:pt idx="5900">
                  <c:v>1532.6000000000499</c:v>
                </c:pt>
                <c:pt idx="5901">
                  <c:v>1532.5900000000499</c:v>
                </c:pt>
                <c:pt idx="5902">
                  <c:v>1532.5800000000499</c:v>
                </c:pt>
                <c:pt idx="5903">
                  <c:v>1532.57000000005</c:v>
                </c:pt>
                <c:pt idx="5904">
                  <c:v>1532.56000000005</c:v>
                </c:pt>
                <c:pt idx="5905">
                  <c:v>1532.55000000005</c:v>
                </c:pt>
                <c:pt idx="5906">
                  <c:v>1532.54000000005</c:v>
                </c:pt>
                <c:pt idx="5907">
                  <c:v>1532.53000000005</c:v>
                </c:pt>
                <c:pt idx="5908">
                  <c:v>1532.52000000005</c:v>
                </c:pt>
                <c:pt idx="5909">
                  <c:v>1532.51000000005</c:v>
                </c:pt>
                <c:pt idx="5910">
                  <c:v>1532.50000000005</c:v>
                </c:pt>
                <c:pt idx="5911">
                  <c:v>1532.49000000005</c:v>
                </c:pt>
                <c:pt idx="5912">
                  <c:v>1532.48000000005</c:v>
                </c:pt>
                <c:pt idx="5913">
                  <c:v>1532.47000000005</c:v>
                </c:pt>
                <c:pt idx="5914">
                  <c:v>1532.4600000000501</c:v>
                </c:pt>
                <c:pt idx="5915">
                  <c:v>1532.4500000000501</c:v>
                </c:pt>
                <c:pt idx="5916">
                  <c:v>1532.4400000000501</c:v>
                </c:pt>
                <c:pt idx="5917">
                  <c:v>1532.4300000000501</c:v>
                </c:pt>
                <c:pt idx="5918">
                  <c:v>1532.4200000000501</c:v>
                </c:pt>
                <c:pt idx="5919">
                  <c:v>1532.4100000000501</c:v>
                </c:pt>
                <c:pt idx="5920">
                  <c:v>1532.4000000000501</c:v>
                </c:pt>
                <c:pt idx="5921">
                  <c:v>1532.3900000000499</c:v>
                </c:pt>
                <c:pt idx="5922">
                  <c:v>1532.3800000000499</c:v>
                </c:pt>
                <c:pt idx="5923">
                  <c:v>1532.3700000000499</c:v>
                </c:pt>
                <c:pt idx="5924">
                  <c:v>1532.3600000000499</c:v>
                </c:pt>
                <c:pt idx="5925">
                  <c:v>1532.3500000000499</c:v>
                </c:pt>
                <c:pt idx="5926">
                  <c:v>1532.3400000000499</c:v>
                </c:pt>
                <c:pt idx="5927">
                  <c:v>1532.3300000000499</c:v>
                </c:pt>
                <c:pt idx="5928">
                  <c:v>1532.32000000005</c:v>
                </c:pt>
                <c:pt idx="5929">
                  <c:v>1532.31000000005</c:v>
                </c:pt>
                <c:pt idx="5930">
                  <c:v>1532.30000000005</c:v>
                </c:pt>
                <c:pt idx="5931">
                  <c:v>1532.29000000005</c:v>
                </c:pt>
                <c:pt idx="5932">
                  <c:v>1532.28000000005</c:v>
                </c:pt>
                <c:pt idx="5933">
                  <c:v>1532.27000000005</c:v>
                </c:pt>
                <c:pt idx="5934">
                  <c:v>1532.26000000005</c:v>
                </c:pt>
                <c:pt idx="5935">
                  <c:v>1532.25000000005</c:v>
                </c:pt>
                <c:pt idx="5936">
                  <c:v>1532.24000000005</c:v>
                </c:pt>
                <c:pt idx="5937">
                  <c:v>1532.23000000005</c:v>
                </c:pt>
                <c:pt idx="5938">
                  <c:v>1532.22000000005</c:v>
                </c:pt>
                <c:pt idx="5939">
                  <c:v>1532.2100000000501</c:v>
                </c:pt>
                <c:pt idx="5940">
                  <c:v>1532.2000000000501</c:v>
                </c:pt>
                <c:pt idx="5941">
                  <c:v>1532.1900000000501</c:v>
                </c:pt>
                <c:pt idx="5942">
                  <c:v>1532.1800000000501</c:v>
                </c:pt>
                <c:pt idx="5943">
                  <c:v>1532.1700000000501</c:v>
                </c:pt>
                <c:pt idx="5944">
                  <c:v>1532.1600000000501</c:v>
                </c:pt>
                <c:pt idx="5945">
                  <c:v>1532.1500000000501</c:v>
                </c:pt>
                <c:pt idx="5946">
                  <c:v>1532.1400000000499</c:v>
                </c:pt>
                <c:pt idx="5947">
                  <c:v>1532.1300000000499</c:v>
                </c:pt>
                <c:pt idx="5948">
                  <c:v>1532.1200000000499</c:v>
                </c:pt>
                <c:pt idx="5949">
                  <c:v>1532.1100000000499</c:v>
                </c:pt>
                <c:pt idx="5950">
                  <c:v>1532.1000000000499</c:v>
                </c:pt>
                <c:pt idx="5951">
                  <c:v>1532.0900000000499</c:v>
                </c:pt>
                <c:pt idx="5952">
                  <c:v>1532.0800000000499</c:v>
                </c:pt>
                <c:pt idx="5953">
                  <c:v>1532.07000000005</c:v>
                </c:pt>
                <c:pt idx="5954">
                  <c:v>1532.06000000005</c:v>
                </c:pt>
                <c:pt idx="5955">
                  <c:v>1532.05000000005</c:v>
                </c:pt>
                <c:pt idx="5956">
                  <c:v>1532.04000000005</c:v>
                </c:pt>
                <c:pt idx="5957">
                  <c:v>1532.03000000005</c:v>
                </c:pt>
                <c:pt idx="5958">
                  <c:v>1532.02000000005</c:v>
                </c:pt>
                <c:pt idx="5959">
                  <c:v>1532.01000000005</c:v>
                </c:pt>
                <c:pt idx="5960">
                  <c:v>1532.00000000005</c:v>
                </c:pt>
                <c:pt idx="5961">
                  <c:v>1531.99000000005</c:v>
                </c:pt>
                <c:pt idx="5962">
                  <c:v>1531.98000000005</c:v>
                </c:pt>
                <c:pt idx="5963">
                  <c:v>1531.97000000005</c:v>
                </c:pt>
                <c:pt idx="5964">
                  <c:v>1531.9600000000501</c:v>
                </c:pt>
                <c:pt idx="5965">
                  <c:v>1531.9500000000501</c:v>
                </c:pt>
                <c:pt idx="5966">
                  <c:v>1531.9400000000501</c:v>
                </c:pt>
                <c:pt idx="5967">
                  <c:v>1531.9300000000501</c:v>
                </c:pt>
                <c:pt idx="5968">
                  <c:v>1531.9200000000501</c:v>
                </c:pt>
                <c:pt idx="5969">
                  <c:v>1531.9100000000501</c:v>
                </c:pt>
                <c:pt idx="5970">
                  <c:v>1531.9000000000501</c:v>
                </c:pt>
                <c:pt idx="5971">
                  <c:v>1531.8900000000499</c:v>
                </c:pt>
                <c:pt idx="5972">
                  <c:v>1531.8800000000499</c:v>
                </c:pt>
                <c:pt idx="5973">
                  <c:v>1531.8700000000499</c:v>
                </c:pt>
                <c:pt idx="5974">
                  <c:v>1531.8600000000499</c:v>
                </c:pt>
                <c:pt idx="5975">
                  <c:v>1531.8500000000499</c:v>
                </c:pt>
                <c:pt idx="5976">
                  <c:v>1531.8400000000499</c:v>
                </c:pt>
                <c:pt idx="5977">
                  <c:v>1531.8300000000499</c:v>
                </c:pt>
                <c:pt idx="5978">
                  <c:v>1531.82000000005</c:v>
                </c:pt>
                <c:pt idx="5979">
                  <c:v>1531.81000000005</c:v>
                </c:pt>
                <c:pt idx="5980">
                  <c:v>1531.80000000005</c:v>
                </c:pt>
                <c:pt idx="5981">
                  <c:v>1531.79000000005</c:v>
                </c:pt>
                <c:pt idx="5982">
                  <c:v>1531.78000000005</c:v>
                </c:pt>
                <c:pt idx="5983">
                  <c:v>1531.77000000005</c:v>
                </c:pt>
                <c:pt idx="5984">
                  <c:v>1531.76000000005</c:v>
                </c:pt>
                <c:pt idx="5985">
                  <c:v>1531.75000000005</c:v>
                </c:pt>
                <c:pt idx="5986">
                  <c:v>1531.74000000005</c:v>
                </c:pt>
                <c:pt idx="5987">
                  <c:v>1531.73000000005</c:v>
                </c:pt>
                <c:pt idx="5988">
                  <c:v>1531.72000000005</c:v>
                </c:pt>
                <c:pt idx="5989">
                  <c:v>1531.7100000000501</c:v>
                </c:pt>
                <c:pt idx="5990">
                  <c:v>1531.7000000000501</c:v>
                </c:pt>
                <c:pt idx="5991">
                  <c:v>1531.6900000000501</c:v>
                </c:pt>
                <c:pt idx="5992">
                  <c:v>1531.6800000000501</c:v>
                </c:pt>
                <c:pt idx="5993">
                  <c:v>1531.6700000000501</c:v>
                </c:pt>
                <c:pt idx="5994">
                  <c:v>1531.6600000000501</c:v>
                </c:pt>
                <c:pt idx="5995">
                  <c:v>1531.6500000000501</c:v>
                </c:pt>
                <c:pt idx="5996">
                  <c:v>1531.6400000000499</c:v>
                </c:pt>
                <c:pt idx="5997">
                  <c:v>1531.6300000000499</c:v>
                </c:pt>
                <c:pt idx="5998">
                  <c:v>1531.6200000000499</c:v>
                </c:pt>
                <c:pt idx="5999">
                  <c:v>1531.6100000000499</c:v>
                </c:pt>
                <c:pt idx="6000">
                  <c:v>1531.6000000000499</c:v>
                </c:pt>
                <c:pt idx="6001">
                  <c:v>1531.5900000000499</c:v>
                </c:pt>
                <c:pt idx="6002">
                  <c:v>1531.5800000000499</c:v>
                </c:pt>
                <c:pt idx="6003">
                  <c:v>1531.57000000005</c:v>
                </c:pt>
                <c:pt idx="6004">
                  <c:v>1531.56000000005</c:v>
                </c:pt>
                <c:pt idx="6005">
                  <c:v>1531.55000000005</c:v>
                </c:pt>
                <c:pt idx="6006">
                  <c:v>1531.54000000005</c:v>
                </c:pt>
                <c:pt idx="6007">
                  <c:v>1531.53000000005</c:v>
                </c:pt>
                <c:pt idx="6008">
                  <c:v>1531.52000000005</c:v>
                </c:pt>
                <c:pt idx="6009">
                  <c:v>1531.51000000005</c:v>
                </c:pt>
                <c:pt idx="6010">
                  <c:v>1531.50000000005</c:v>
                </c:pt>
                <c:pt idx="6011">
                  <c:v>1531.49000000005</c:v>
                </c:pt>
                <c:pt idx="6012">
                  <c:v>1531.48000000005</c:v>
                </c:pt>
                <c:pt idx="6013">
                  <c:v>1531.47000000005</c:v>
                </c:pt>
                <c:pt idx="6014">
                  <c:v>1531.4600000000501</c:v>
                </c:pt>
                <c:pt idx="6015">
                  <c:v>1531.4500000000501</c:v>
                </c:pt>
                <c:pt idx="6016">
                  <c:v>1531.4400000000501</c:v>
                </c:pt>
                <c:pt idx="6017">
                  <c:v>1531.4300000000501</c:v>
                </c:pt>
                <c:pt idx="6018">
                  <c:v>1531.4200000000501</c:v>
                </c:pt>
                <c:pt idx="6019">
                  <c:v>1531.4100000000501</c:v>
                </c:pt>
                <c:pt idx="6020">
                  <c:v>1531.4000000000501</c:v>
                </c:pt>
                <c:pt idx="6021">
                  <c:v>1531.3900000000499</c:v>
                </c:pt>
                <c:pt idx="6022">
                  <c:v>1531.3800000000499</c:v>
                </c:pt>
                <c:pt idx="6023">
                  <c:v>1531.3700000000499</c:v>
                </c:pt>
                <c:pt idx="6024">
                  <c:v>1531.3600000000499</c:v>
                </c:pt>
                <c:pt idx="6025">
                  <c:v>1531.3500000000499</c:v>
                </c:pt>
                <c:pt idx="6026">
                  <c:v>1531.3400000000499</c:v>
                </c:pt>
                <c:pt idx="6027">
                  <c:v>1531.3300000000499</c:v>
                </c:pt>
                <c:pt idx="6028">
                  <c:v>1531.32000000005</c:v>
                </c:pt>
                <c:pt idx="6029">
                  <c:v>1531.31000000005</c:v>
                </c:pt>
                <c:pt idx="6030">
                  <c:v>1531.30000000005</c:v>
                </c:pt>
                <c:pt idx="6031">
                  <c:v>1531.29000000005</c:v>
                </c:pt>
                <c:pt idx="6032">
                  <c:v>1531.28000000005</c:v>
                </c:pt>
                <c:pt idx="6033">
                  <c:v>1531.27000000005</c:v>
                </c:pt>
                <c:pt idx="6034">
                  <c:v>1531.26000000005</c:v>
                </c:pt>
                <c:pt idx="6035">
                  <c:v>1531.25000000005</c:v>
                </c:pt>
                <c:pt idx="6036">
                  <c:v>1531.24000000005</c:v>
                </c:pt>
                <c:pt idx="6037">
                  <c:v>1531.23000000005</c:v>
                </c:pt>
                <c:pt idx="6038">
                  <c:v>1531.22000000005</c:v>
                </c:pt>
                <c:pt idx="6039">
                  <c:v>1531.2100000000501</c:v>
                </c:pt>
                <c:pt idx="6040">
                  <c:v>1531.2000000000501</c:v>
                </c:pt>
                <c:pt idx="6041">
                  <c:v>1531.1900000000501</c:v>
                </c:pt>
                <c:pt idx="6042">
                  <c:v>1531.1800000000501</c:v>
                </c:pt>
                <c:pt idx="6043">
                  <c:v>1531.1700000000501</c:v>
                </c:pt>
                <c:pt idx="6044">
                  <c:v>1531.1600000000501</c:v>
                </c:pt>
                <c:pt idx="6045">
                  <c:v>1531.1500000000501</c:v>
                </c:pt>
                <c:pt idx="6046">
                  <c:v>1531.1400000000499</c:v>
                </c:pt>
                <c:pt idx="6047">
                  <c:v>1531.1300000000499</c:v>
                </c:pt>
                <c:pt idx="6048">
                  <c:v>1531.1200000000499</c:v>
                </c:pt>
                <c:pt idx="6049">
                  <c:v>1531.1100000000499</c:v>
                </c:pt>
                <c:pt idx="6050">
                  <c:v>1531.1000000000499</c:v>
                </c:pt>
                <c:pt idx="6051">
                  <c:v>1531.0900000000499</c:v>
                </c:pt>
                <c:pt idx="6052">
                  <c:v>1531.0800000000499</c:v>
                </c:pt>
                <c:pt idx="6053">
                  <c:v>1531.07000000005</c:v>
                </c:pt>
                <c:pt idx="6054">
                  <c:v>1531.06000000005</c:v>
                </c:pt>
                <c:pt idx="6055">
                  <c:v>1531.05000000005</c:v>
                </c:pt>
                <c:pt idx="6056">
                  <c:v>1531.04000000005</c:v>
                </c:pt>
                <c:pt idx="6057">
                  <c:v>1531.03000000005</c:v>
                </c:pt>
                <c:pt idx="6058">
                  <c:v>1531.02000000006</c:v>
                </c:pt>
                <c:pt idx="6059">
                  <c:v>1531.01000000006</c:v>
                </c:pt>
                <c:pt idx="6060">
                  <c:v>1531.00000000006</c:v>
                </c:pt>
                <c:pt idx="6061">
                  <c:v>1530.99000000006</c:v>
                </c:pt>
                <c:pt idx="6062">
                  <c:v>1530.98000000006</c:v>
                </c:pt>
                <c:pt idx="6063">
                  <c:v>1530.9700000000601</c:v>
                </c:pt>
                <c:pt idx="6064">
                  <c:v>1530.9600000000601</c:v>
                </c:pt>
                <c:pt idx="6065">
                  <c:v>1530.9500000000601</c:v>
                </c:pt>
                <c:pt idx="6066">
                  <c:v>1530.9400000000601</c:v>
                </c:pt>
                <c:pt idx="6067">
                  <c:v>1530.9300000000601</c:v>
                </c:pt>
                <c:pt idx="6068">
                  <c:v>1530.9200000000601</c:v>
                </c:pt>
                <c:pt idx="6069">
                  <c:v>1530.9100000000601</c:v>
                </c:pt>
                <c:pt idx="6070">
                  <c:v>1530.9000000000599</c:v>
                </c:pt>
                <c:pt idx="6071">
                  <c:v>1530.8900000000599</c:v>
                </c:pt>
                <c:pt idx="6072">
                  <c:v>1530.8800000000599</c:v>
                </c:pt>
                <c:pt idx="6073">
                  <c:v>1530.8700000000599</c:v>
                </c:pt>
                <c:pt idx="6074">
                  <c:v>1530.8600000000599</c:v>
                </c:pt>
                <c:pt idx="6075">
                  <c:v>1530.8500000000599</c:v>
                </c:pt>
                <c:pt idx="6076">
                  <c:v>1530.8400000000599</c:v>
                </c:pt>
                <c:pt idx="6077">
                  <c:v>1530.83000000006</c:v>
                </c:pt>
                <c:pt idx="6078">
                  <c:v>1530.82000000006</c:v>
                </c:pt>
                <c:pt idx="6079">
                  <c:v>1530.81000000006</c:v>
                </c:pt>
                <c:pt idx="6080">
                  <c:v>1530.80000000006</c:v>
                </c:pt>
                <c:pt idx="6081">
                  <c:v>1530.79000000006</c:v>
                </c:pt>
                <c:pt idx="6082">
                  <c:v>1530.78000000006</c:v>
                </c:pt>
                <c:pt idx="6083">
                  <c:v>1530.77000000006</c:v>
                </c:pt>
                <c:pt idx="6084">
                  <c:v>1530.76000000006</c:v>
                </c:pt>
                <c:pt idx="6085">
                  <c:v>1530.75000000006</c:v>
                </c:pt>
                <c:pt idx="6086">
                  <c:v>1530.74000000006</c:v>
                </c:pt>
                <c:pt idx="6087">
                  <c:v>1530.73000000006</c:v>
                </c:pt>
                <c:pt idx="6088">
                  <c:v>1530.7200000000601</c:v>
                </c:pt>
                <c:pt idx="6089">
                  <c:v>1530.7100000000601</c:v>
                </c:pt>
                <c:pt idx="6090">
                  <c:v>1530.7000000000601</c:v>
                </c:pt>
                <c:pt idx="6091">
                  <c:v>1530.6900000000601</c:v>
                </c:pt>
                <c:pt idx="6092">
                  <c:v>1530.6800000000601</c:v>
                </c:pt>
                <c:pt idx="6093">
                  <c:v>1530.6700000000601</c:v>
                </c:pt>
                <c:pt idx="6094">
                  <c:v>1530.6600000000601</c:v>
                </c:pt>
                <c:pt idx="6095">
                  <c:v>1530.6500000000599</c:v>
                </c:pt>
                <c:pt idx="6096">
                  <c:v>1530.6400000000599</c:v>
                </c:pt>
                <c:pt idx="6097">
                  <c:v>1530.6300000000599</c:v>
                </c:pt>
                <c:pt idx="6098">
                  <c:v>1530.6200000000599</c:v>
                </c:pt>
                <c:pt idx="6099">
                  <c:v>1530.6100000000599</c:v>
                </c:pt>
                <c:pt idx="6100">
                  <c:v>1530.6000000000599</c:v>
                </c:pt>
                <c:pt idx="6101">
                  <c:v>1530.5900000000599</c:v>
                </c:pt>
                <c:pt idx="6102">
                  <c:v>1530.58000000006</c:v>
                </c:pt>
                <c:pt idx="6103">
                  <c:v>1530.57000000006</c:v>
                </c:pt>
                <c:pt idx="6104">
                  <c:v>1530.56000000006</c:v>
                </c:pt>
                <c:pt idx="6105">
                  <c:v>1530.55000000006</c:v>
                </c:pt>
                <c:pt idx="6106">
                  <c:v>1530.54000000006</c:v>
                </c:pt>
                <c:pt idx="6107">
                  <c:v>1530.53000000006</c:v>
                </c:pt>
                <c:pt idx="6108">
                  <c:v>1530.52000000006</c:v>
                </c:pt>
                <c:pt idx="6109">
                  <c:v>1530.51000000006</c:v>
                </c:pt>
                <c:pt idx="6110">
                  <c:v>1530.50000000006</c:v>
                </c:pt>
                <c:pt idx="6111">
                  <c:v>1530.49000000006</c:v>
                </c:pt>
                <c:pt idx="6112">
                  <c:v>1530.48000000006</c:v>
                </c:pt>
                <c:pt idx="6113">
                  <c:v>1530.4700000000601</c:v>
                </c:pt>
                <c:pt idx="6114">
                  <c:v>1530.4600000000601</c:v>
                </c:pt>
                <c:pt idx="6115">
                  <c:v>1530.4500000000601</c:v>
                </c:pt>
                <c:pt idx="6116">
                  <c:v>1530.4400000000601</c:v>
                </c:pt>
                <c:pt idx="6117">
                  <c:v>1530.4300000000601</c:v>
                </c:pt>
                <c:pt idx="6118">
                  <c:v>1530.4200000000601</c:v>
                </c:pt>
                <c:pt idx="6119">
                  <c:v>1530.4100000000601</c:v>
                </c:pt>
                <c:pt idx="6120">
                  <c:v>1530.4000000000599</c:v>
                </c:pt>
                <c:pt idx="6121">
                  <c:v>1530.3900000000599</c:v>
                </c:pt>
                <c:pt idx="6122">
                  <c:v>1530.3800000000599</c:v>
                </c:pt>
                <c:pt idx="6123">
                  <c:v>1530.3700000000599</c:v>
                </c:pt>
                <c:pt idx="6124">
                  <c:v>1530.3600000000599</c:v>
                </c:pt>
                <c:pt idx="6125">
                  <c:v>1530.3500000000599</c:v>
                </c:pt>
                <c:pt idx="6126">
                  <c:v>1530.3400000000599</c:v>
                </c:pt>
                <c:pt idx="6127">
                  <c:v>1530.33000000006</c:v>
                </c:pt>
                <c:pt idx="6128">
                  <c:v>1530.32000000006</c:v>
                </c:pt>
                <c:pt idx="6129">
                  <c:v>1530.31000000006</c:v>
                </c:pt>
                <c:pt idx="6130">
                  <c:v>1530.30000000006</c:v>
                </c:pt>
                <c:pt idx="6131">
                  <c:v>1530.29000000006</c:v>
                </c:pt>
                <c:pt idx="6132">
                  <c:v>1530.28000000006</c:v>
                </c:pt>
                <c:pt idx="6133">
                  <c:v>1530.27000000006</c:v>
                </c:pt>
                <c:pt idx="6134">
                  <c:v>1530.26000000006</c:v>
                </c:pt>
                <c:pt idx="6135">
                  <c:v>1530.25000000006</c:v>
                </c:pt>
                <c:pt idx="6136">
                  <c:v>1530.24000000006</c:v>
                </c:pt>
                <c:pt idx="6137">
                  <c:v>1530.23000000006</c:v>
                </c:pt>
                <c:pt idx="6138">
                  <c:v>1530.2200000000601</c:v>
                </c:pt>
                <c:pt idx="6139">
                  <c:v>1530.2100000000601</c:v>
                </c:pt>
                <c:pt idx="6140">
                  <c:v>1530.2000000000601</c:v>
                </c:pt>
                <c:pt idx="6141">
                  <c:v>1530.1900000000601</c:v>
                </c:pt>
                <c:pt idx="6142">
                  <c:v>1530.1800000000601</c:v>
                </c:pt>
                <c:pt idx="6143">
                  <c:v>1530.1700000000601</c:v>
                </c:pt>
                <c:pt idx="6144">
                  <c:v>1530.1600000000601</c:v>
                </c:pt>
                <c:pt idx="6145">
                  <c:v>1530.1500000000599</c:v>
                </c:pt>
                <c:pt idx="6146">
                  <c:v>1530.1400000000599</c:v>
                </c:pt>
                <c:pt idx="6147">
                  <c:v>1530.1300000000599</c:v>
                </c:pt>
                <c:pt idx="6148">
                  <c:v>1530.1200000000599</c:v>
                </c:pt>
                <c:pt idx="6149">
                  <c:v>1530.1100000000599</c:v>
                </c:pt>
                <c:pt idx="6150">
                  <c:v>1530.1000000000599</c:v>
                </c:pt>
                <c:pt idx="6151">
                  <c:v>1530.0900000000599</c:v>
                </c:pt>
                <c:pt idx="6152">
                  <c:v>1530.08000000006</c:v>
                </c:pt>
                <c:pt idx="6153">
                  <c:v>1530.07000000006</c:v>
                </c:pt>
                <c:pt idx="6154">
                  <c:v>1530.06000000006</c:v>
                </c:pt>
                <c:pt idx="6155">
                  <c:v>1530.05000000006</c:v>
                </c:pt>
                <c:pt idx="6156">
                  <c:v>1530.04000000006</c:v>
                </c:pt>
                <c:pt idx="6157">
                  <c:v>1530.03000000006</c:v>
                </c:pt>
                <c:pt idx="6158">
                  <c:v>1530.02000000006</c:v>
                </c:pt>
                <c:pt idx="6159">
                  <c:v>1530.01000000006</c:v>
                </c:pt>
                <c:pt idx="6160">
                  <c:v>1530.00000000006</c:v>
                </c:pt>
                <c:pt idx="6161">
                  <c:v>1529.99000000006</c:v>
                </c:pt>
                <c:pt idx="6162">
                  <c:v>1529.98000000006</c:v>
                </c:pt>
                <c:pt idx="6163">
                  <c:v>1529.9700000000601</c:v>
                </c:pt>
                <c:pt idx="6164">
                  <c:v>1529.9600000000601</c:v>
                </c:pt>
                <c:pt idx="6165">
                  <c:v>1529.9500000000601</c:v>
                </c:pt>
                <c:pt idx="6166">
                  <c:v>1529.9400000000601</c:v>
                </c:pt>
                <c:pt idx="6167">
                  <c:v>1529.9300000000601</c:v>
                </c:pt>
                <c:pt idx="6168">
                  <c:v>1529.9200000000601</c:v>
                </c:pt>
                <c:pt idx="6169">
                  <c:v>1529.9100000000601</c:v>
                </c:pt>
                <c:pt idx="6170">
                  <c:v>1529.9000000000599</c:v>
                </c:pt>
                <c:pt idx="6171">
                  <c:v>1529.8900000000599</c:v>
                </c:pt>
                <c:pt idx="6172">
                  <c:v>1529.8800000000599</c:v>
                </c:pt>
                <c:pt idx="6173">
                  <c:v>1529.8700000000599</c:v>
                </c:pt>
                <c:pt idx="6174">
                  <c:v>1529.8600000000599</c:v>
                </c:pt>
                <c:pt idx="6175">
                  <c:v>1529.8500000000599</c:v>
                </c:pt>
                <c:pt idx="6176">
                  <c:v>1529.8400000000599</c:v>
                </c:pt>
                <c:pt idx="6177">
                  <c:v>1529.83000000006</c:v>
                </c:pt>
                <c:pt idx="6178">
                  <c:v>1529.82000000006</c:v>
                </c:pt>
                <c:pt idx="6179">
                  <c:v>1529.81000000006</c:v>
                </c:pt>
                <c:pt idx="6180">
                  <c:v>1529.80000000006</c:v>
                </c:pt>
                <c:pt idx="6181">
                  <c:v>1529.79000000006</c:v>
                </c:pt>
                <c:pt idx="6182">
                  <c:v>1529.78000000006</c:v>
                </c:pt>
                <c:pt idx="6183">
                  <c:v>1529.77000000006</c:v>
                </c:pt>
                <c:pt idx="6184">
                  <c:v>1529.76000000006</c:v>
                </c:pt>
                <c:pt idx="6185">
                  <c:v>1529.75000000006</c:v>
                </c:pt>
                <c:pt idx="6186">
                  <c:v>1529.74000000006</c:v>
                </c:pt>
                <c:pt idx="6187">
                  <c:v>1529.73000000006</c:v>
                </c:pt>
                <c:pt idx="6188">
                  <c:v>1529.7200000000601</c:v>
                </c:pt>
                <c:pt idx="6189">
                  <c:v>1529.7100000000601</c:v>
                </c:pt>
                <c:pt idx="6190">
                  <c:v>1529.7000000000601</c:v>
                </c:pt>
                <c:pt idx="6191">
                  <c:v>1529.6900000000601</c:v>
                </c:pt>
                <c:pt idx="6192">
                  <c:v>1529.6800000000601</c:v>
                </c:pt>
                <c:pt idx="6193">
                  <c:v>1529.6700000000601</c:v>
                </c:pt>
                <c:pt idx="6194">
                  <c:v>1529.6600000000601</c:v>
                </c:pt>
                <c:pt idx="6195">
                  <c:v>1529.6500000000599</c:v>
                </c:pt>
                <c:pt idx="6196">
                  <c:v>1529.6400000000599</c:v>
                </c:pt>
                <c:pt idx="6197">
                  <c:v>1529.6300000000599</c:v>
                </c:pt>
                <c:pt idx="6198">
                  <c:v>1529.6200000000599</c:v>
                </c:pt>
                <c:pt idx="6199">
                  <c:v>1529.6100000000599</c:v>
                </c:pt>
                <c:pt idx="6200">
                  <c:v>1529.6000000000599</c:v>
                </c:pt>
                <c:pt idx="6201">
                  <c:v>1529.5900000000599</c:v>
                </c:pt>
                <c:pt idx="6202">
                  <c:v>1529.58000000006</c:v>
                </c:pt>
                <c:pt idx="6203">
                  <c:v>1529.57000000006</c:v>
                </c:pt>
                <c:pt idx="6204">
                  <c:v>1529.56000000006</c:v>
                </c:pt>
                <c:pt idx="6205">
                  <c:v>1529.55000000006</c:v>
                </c:pt>
                <c:pt idx="6206">
                  <c:v>1529.54000000006</c:v>
                </c:pt>
                <c:pt idx="6207">
                  <c:v>1529.53000000006</c:v>
                </c:pt>
                <c:pt idx="6208">
                  <c:v>1529.52000000006</c:v>
                </c:pt>
                <c:pt idx="6209">
                  <c:v>1529.51000000006</c:v>
                </c:pt>
                <c:pt idx="6210">
                  <c:v>1529.50000000006</c:v>
                </c:pt>
                <c:pt idx="6211">
                  <c:v>1529.49000000006</c:v>
                </c:pt>
                <c:pt idx="6212">
                  <c:v>1529.48000000006</c:v>
                </c:pt>
                <c:pt idx="6213">
                  <c:v>1529.4700000000601</c:v>
                </c:pt>
                <c:pt idx="6214">
                  <c:v>1529.4600000000601</c:v>
                </c:pt>
                <c:pt idx="6215">
                  <c:v>1529.4500000000601</c:v>
                </c:pt>
                <c:pt idx="6216">
                  <c:v>1529.4400000000601</c:v>
                </c:pt>
                <c:pt idx="6217">
                  <c:v>1529.4300000000601</c:v>
                </c:pt>
                <c:pt idx="6218">
                  <c:v>1529.4200000000601</c:v>
                </c:pt>
                <c:pt idx="6219">
                  <c:v>1529.4100000000601</c:v>
                </c:pt>
                <c:pt idx="6220">
                  <c:v>1529.4000000000599</c:v>
                </c:pt>
                <c:pt idx="6221">
                  <c:v>1529.3900000000599</c:v>
                </c:pt>
                <c:pt idx="6222">
                  <c:v>1529.3800000000599</c:v>
                </c:pt>
                <c:pt idx="6223">
                  <c:v>1529.3700000000599</c:v>
                </c:pt>
                <c:pt idx="6224">
                  <c:v>1529.3600000000599</c:v>
                </c:pt>
                <c:pt idx="6225">
                  <c:v>1529.3500000000599</c:v>
                </c:pt>
                <c:pt idx="6226">
                  <c:v>1529.3400000000599</c:v>
                </c:pt>
                <c:pt idx="6227">
                  <c:v>1529.33000000006</c:v>
                </c:pt>
                <c:pt idx="6228">
                  <c:v>1529.32000000006</c:v>
                </c:pt>
                <c:pt idx="6229">
                  <c:v>1529.31000000006</c:v>
                </c:pt>
                <c:pt idx="6230">
                  <c:v>1529.30000000006</c:v>
                </c:pt>
                <c:pt idx="6231">
                  <c:v>1529.29000000006</c:v>
                </c:pt>
                <c:pt idx="6232">
                  <c:v>1529.28000000006</c:v>
                </c:pt>
                <c:pt idx="6233">
                  <c:v>1529.27000000006</c:v>
                </c:pt>
                <c:pt idx="6234">
                  <c:v>1529.26000000006</c:v>
                </c:pt>
                <c:pt idx="6235">
                  <c:v>1529.25000000006</c:v>
                </c:pt>
                <c:pt idx="6236">
                  <c:v>1529.24000000006</c:v>
                </c:pt>
                <c:pt idx="6237">
                  <c:v>1529.23000000006</c:v>
                </c:pt>
                <c:pt idx="6238">
                  <c:v>1529.2200000000601</c:v>
                </c:pt>
                <c:pt idx="6239">
                  <c:v>1529.2100000000601</c:v>
                </c:pt>
                <c:pt idx="6240">
                  <c:v>1529.2000000000601</c:v>
                </c:pt>
                <c:pt idx="6241">
                  <c:v>1529.1900000000601</c:v>
                </c:pt>
                <c:pt idx="6242">
                  <c:v>1529.1800000000601</c:v>
                </c:pt>
                <c:pt idx="6243">
                  <c:v>1529.1700000000601</c:v>
                </c:pt>
                <c:pt idx="6244">
                  <c:v>1529.1600000000601</c:v>
                </c:pt>
                <c:pt idx="6245">
                  <c:v>1529.1500000000599</c:v>
                </c:pt>
                <c:pt idx="6246">
                  <c:v>1529.1400000000599</c:v>
                </c:pt>
                <c:pt idx="6247">
                  <c:v>1529.1300000000599</c:v>
                </c:pt>
                <c:pt idx="6248">
                  <c:v>1529.1200000000599</c:v>
                </c:pt>
                <c:pt idx="6249">
                  <c:v>1529.1100000000599</c:v>
                </c:pt>
                <c:pt idx="6250">
                  <c:v>1529.1000000000599</c:v>
                </c:pt>
                <c:pt idx="6251">
                  <c:v>1529.0900000000599</c:v>
                </c:pt>
                <c:pt idx="6252">
                  <c:v>1529.08000000006</c:v>
                </c:pt>
                <c:pt idx="6253">
                  <c:v>1529.07000000006</c:v>
                </c:pt>
                <c:pt idx="6254">
                  <c:v>1529.06000000006</c:v>
                </c:pt>
                <c:pt idx="6255">
                  <c:v>1529.05000000006</c:v>
                </c:pt>
                <c:pt idx="6256">
                  <c:v>1529.04000000006</c:v>
                </c:pt>
                <c:pt idx="6257">
                  <c:v>1529.03000000006</c:v>
                </c:pt>
                <c:pt idx="6258">
                  <c:v>1529.02000000006</c:v>
                </c:pt>
                <c:pt idx="6259">
                  <c:v>1529.01000000006</c:v>
                </c:pt>
                <c:pt idx="6260">
                  <c:v>1529.00000000006</c:v>
                </c:pt>
                <c:pt idx="6261">
                  <c:v>1528.99000000006</c:v>
                </c:pt>
                <c:pt idx="6262">
                  <c:v>1528.98000000006</c:v>
                </c:pt>
                <c:pt idx="6263">
                  <c:v>1528.9700000000601</c:v>
                </c:pt>
                <c:pt idx="6264">
                  <c:v>1528.9600000000601</c:v>
                </c:pt>
                <c:pt idx="6265">
                  <c:v>1528.9500000000601</c:v>
                </c:pt>
                <c:pt idx="6266">
                  <c:v>1528.9400000000601</c:v>
                </c:pt>
                <c:pt idx="6267">
                  <c:v>1528.9300000000601</c:v>
                </c:pt>
                <c:pt idx="6268">
                  <c:v>1528.9200000000601</c:v>
                </c:pt>
                <c:pt idx="6269">
                  <c:v>1528.9100000000601</c:v>
                </c:pt>
                <c:pt idx="6270">
                  <c:v>1528.9000000000599</c:v>
                </c:pt>
                <c:pt idx="6271">
                  <c:v>1528.8900000000599</c:v>
                </c:pt>
                <c:pt idx="6272">
                  <c:v>1528.8800000000599</c:v>
                </c:pt>
                <c:pt idx="6273">
                  <c:v>1528.8700000000599</c:v>
                </c:pt>
                <c:pt idx="6274">
                  <c:v>1528.8600000000599</c:v>
                </c:pt>
                <c:pt idx="6275">
                  <c:v>1528.8500000000599</c:v>
                </c:pt>
                <c:pt idx="6276">
                  <c:v>1528.8400000000599</c:v>
                </c:pt>
                <c:pt idx="6277">
                  <c:v>1528.83000000006</c:v>
                </c:pt>
                <c:pt idx="6278">
                  <c:v>1528.82000000006</c:v>
                </c:pt>
                <c:pt idx="6279">
                  <c:v>1528.81000000006</c:v>
                </c:pt>
                <c:pt idx="6280">
                  <c:v>1528.80000000006</c:v>
                </c:pt>
                <c:pt idx="6281">
                  <c:v>1528.79000000006</c:v>
                </c:pt>
                <c:pt idx="6282">
                  <c:v>1528.78000000006</c:v>
                </c:pt>
                <c:pt idx="6283">
                  <c:v>1528.77000000006</c:v>
                </c:pt>
                <c:pt idx="6284">
                  <c:v>1528.76000000006</c:v>
                </c:pt>
                <c:pt idx="6285">
                  <c:v>1528.75000000006</c:v>
                </c:pt>
                <c:pt idx="6286">
                  <c:v>1528.74000000006</c:v>
                </c:pt>
                <c:pt idx="6287">
                  <c:v>1528.73000000006</c:v>
                </c:pt>
                <c:pt idx="6288">
                  <c:v>1528.7200000000601</c:v>
                </c:pt>
                <c:pt idx="6289">
                  <c:v>1528.7100000000601</c:v>
                </c:pt>
                <c:pt idx="6290">
                  <c:v>1528.7000000000601</c:v>
                </c:pt>
                <c:pt idx="6291">
                  <c:v>1528.6900000000601</c:v>
                </c:pt>
                <c:pt idx="6292">
                  <c:v>1528.6800000000601</c:v>
                </c:pt>
                <c:pt idx="6293">
                  <c:v>1528.6700000000601</c:v>
                </c:pt>
                <c:pt idx="6294">
                  <c:v>1528.6600000000601</c:v>
                </c:pt>
                <c:pt idx="6295">
                  <c:v>1528.6500000000599</c:v>
                </c:pt>
                <c:pt idx="6296">
                  <c:v>1528.6400000000599</c:v>
                </c:pt>
                <c:pt idx="6297">
                  <c:v>1528.6300000000599</c:v>
                </c:pt>
                <c:pt idx="6298">
                  <c:v>1528.6200000000599</c:v>
                </c:pt>
                <c:pt idx="6299">
                  <c:v>1528.6100000000599</c:v>
                </c:pt>
                <c:pt idx="6300">
                  <c:v>1528.6000000000599</c:v>
                </c:pt>
                <c:pt idx="6301">
                  <c:v>1528.5900000000599</c:v>
                </c:pt>
                <c:pt idx="6302">
                  <c:v>1528.58000000006</c:v>
                </c:pt>
                <c:pt idx="6303">
                  <c:v>1528.57000000006</c:v>
                </c:pt>
                <c:pt idx="6304">
                  <c:v>1528.56000000006</c:v>
                </c:pt>
                <c:pt idx="6305">
                  <c:v>1528.55000000006</c:v>
                </c:pt>
                <c:pt idx="6306">
                  <c:v>1528.54000000006</c:v>
                </c:pt>
                <c:pt idx="6307">
                  <c:v>1528.53000000006</c:v>
                </c:pt>
                <c:pt idx="6308">
                  <c:v>1528.52000000006</c:v>
                </c:pt>
                <c:pt idx="6309">
                  <c:v>1528.51000000006</c:v>
                </c:pt>
                <c:pt idx="6310">
                  <c:v>1528.50000000006</c:v>
                </c:pt>
                <c:pt idx="6311">
                  <c:v>1528.49000000006</c:v>
                </c:pt>
                <c:pt idx="6312">
                  <c:v>1528.48000000006</c:v>
                </c:pt>
                <c:pt idx="6313">
                  <c:v>1528.4700000000601</c:v>
                </c:pt>
                <c:pt idx="6314">
                  <c:v>1528.4600000000601</c:v>
                </c:pt>
                <c:pt idx="6315">
                  <c:v>1528.4500000000601</c:v>
                </c:pt>
                <c:pt idx="6316">
                  <c:v>1528.4400000000601</c:v>
                </c:pt>
                <c:pt idx="6317">
                  <c:v>1528.4300000000601</c:v>
                </c:pt>
                <c:pt idx="6318">
                  <c:v>1528.4200000000601</c:v>
                </c:pt>
                <c:pt idx="6319">
                  <c:v>1528.4100000000601</c:v>
                </c:pt>
                <c:pt idx="6320">
                  <c:v>1528.4000000000599</c:v>
                </c:pt>
                <c:pt idx="6321">
                  <c:v>1528.3900000000599</c:v>
                </c:pt>
                <c:pt idx="6322">
                  <c:v>1528.3800000000599</c:v>
                </c:pt>
                <c:pt idx="6323">
                  <c:v>1528.3700000000599</c:v>
                </c:pt>
                <c:pt idx="6324">
                  <c:v>1528.3600000000599</c:v>
                </c:pt>
                <c:pt idx="6325">
                  <c:v>1528.3500000000599</c:v>
                </c:pt>
                <c:pt idx="6326">
                  <c:v>1528.3400000000599</c:v>
                </c:pt>
                <c:pt idx="6327">
                  <c:v>1528.33000000006</c:v>
                </c:pt>
                <c:pt idx="6328">
                  <c:v>1528.32000000006</c:v>
                </c:pt>
                <c:pt idx="6329">
                  <c:v>1528.31000000006</c:v>
                </c:pt>
                <c:pt idx="6330">
                  <c:v>1528.30000000006</c:v>
                </c:pt>
                <c:pt idx="6331">
                  <c:v>1528.29000000006</c:v>
                </c:pt>
                <c:pt idx="6332">
                  <c:v>1528.28000000006</c:v>
                </c:pt>
                <c:pt idx="6333">
                  <c:v>1528.27000000006</c:v>
                </c:pt>
                <c:pt idx="6334">
                  <c:v>1528.26000000006</c:v>
                </c:pt>
                <c:pt idx="6335">
                  <c:v>1528.25000000006</c:v>
                </c:pt>
                <c:pt idx="6336">
                  <c:v>1528.24000000006</c:v>
                </c:pt>
                <c:pt idx="6337">
                  <c:v>1528.23000000006</c:v>
                </c:pt>
                <c:pt idx="6338">
                  <c:v>1528.2200000000601</c:v>
                </c:pt>
                <c:pt idx="6339">
                  <c:v>1528.2100000000601</c:v>
                </c:pt>
                <c:pt idx="6340">
                  <c:v>1528.2000000000601</c:v>
                </c:pt>
                <c:pt idx="6341">
                  <c:v>1528.1900000000601</c:v>
                </c:pt>
                <c:pt idx="6342">
                  <c:v>1528.1800000000601</c:v>
                </c:pt>
                <c:pt idx="6343">
                  <c:v>1528.1700000000601</c:v>
                </c:pt>
                <c:pt idx="6344">
                  <c:v>1528.1600000000601</c:v>
                </c:pt>
                <c:pt idx="6345">
                  <c:v>1528.1500000000599</c:v>
                </c:pt>
                <c:pt idx="6346">
                  <c:v>1528.1400000000599</c:v>
                </c:pt>
                <c:pt idx="6347">
                  <c:v>1528.1300000000599</c:v>
                </c:pt>
                <c:pt idx="6348">
                  <c:v>1528.1200000000599</c:v>
                </c:pt>
                <c:pt idx="6349">
                  <c:v>1528.1100000000599</c:v>
                </c:pt>
                <c:pt idx="6350">
                  <c:v>1528.1000000000599</c:v>
                </c:pt>
                <c:pt idx="6351">
                  <c:v>1528.0900000000599</c:v>
                </c:pt>
                <c:pt idx="6352">
                  <c:v>1528.08000000006</c:v>
                </c:pt>
                <c:pt idx="6353">
                  <c:v>1528.07000000006</c:v>
                </c:pt>
                <c:pt idx="6354">
                  <c:v>1528.06000000006</c:v>
                </c:pt>
                <c:pt idx="6355">
                  <c:v>1528.05000000006</c:v>
                </c:pt>
                <c:pt idx="6356">
                  <c:v>1528.04000000006</c:v>
                </c:pt>
                <c:pt idx="6357">
                  <c:v>1528.03000000006</c:v>
                </c:pt>
                <c:pt idx="6358">
                  <c:v>1528.02000000006</c:v>
                </c:pt>
                <c:pt idx="6359">
                  <c:v>1528.01000000006</c:v>
                </c:pt>
                <c:pt idx="6360">
                  <c:v>1528.00000000006</c:v>
                </c:pt>
                <c:pt idx="6361">
                  <c:v>1527.99000000006</c:v>
                </c:pt>
                <c:pt idx="6362">
                  <c:v>1527.98000000006</c:v>
                </c:pt>
                <c:pt idx="6363">
                  <c:v>1527.9700000000601</c:v>
                </c:pt>
                <c:pt idx="6364">
                  <c:v>1527.9600000000601</c:v>
                </c:pt>
                <c:pt idx="6365">
                  <c:v>1527.9500000000601</c:v>
                </c:pt>
                <c:pt idx="6366">
                  <c:v>1527.9400000000601</c:v>
                </c:pt>
                <c:pt idx="6367">
                  <c:v>1527.9300000000601</c:v>
                </c:pt>
                <c:pt idx="6368">
                  <c:v>1527.9200000000601</c:v>
                </c:pt>
                <c:pt idx="6369">
                  <c:v>1527.9100000000601</c:v>
                </c:pt>
                <c:pt idx="6370">
                  <c:v>1527.9000000000599</c:v>
                </c:pt>
                <c:pt idx="6371">
                  <c:v>1527.8900000000599</c:v>
                </c:pt>
                <c:pt idx="6372">
                  <c:v>1527.8800000000599</c:v>
                </c:pt>
                <c:pt idx="6373">
                  <c:v>1527.8700000000599</c:v>
                </c:pt>
                <c:pt idx="6374">
                  <c:v>1527.8600000000599</c:v>
                </c:pt>
                <c:pt idx="6375">
                  <c:v>1527.8500000000599</c:v>
                </c:pt>
                <c:pt idx="6376">
                  <c:v>1527.8400000000599</c:v>
                </c:pt>
                <c:pt idx="6377">
                  <c:v>1527.83000000006</c:v>
                </c:pt>
                <c:pt idx="6378">
                  <c:v>1527.82000000006</c:v>
                </c:pt>
                <c:pt idx="6379">
                  <c:v>1527.81000000006</c:v>
                </c:pt>
                <c:pt idx="6380">
                  <c:v>1527.80000000006</c:v>
                </c:pt>
                <c:pt idx="6381">
                  <c:v>1527.79000000006</c:v>
                </c:pt>
                <c:pt idx="6382">
                  <c:v>1527.78000000006</c:v>
                </c:pt>
                <c:pt idx="6383">
                  <c:v>1527.77000000006</c:v>
                </c:pt>
                <c:pt idx="6384">
                  <c:v>1527.76000000006</c:v>
                </c:pt>
                <c:pt idx="6385">
                  <c:v>1527.75000000006</c:v>
                </c:pt>
                <c:pt idx="6386">
                  <c:v>1527.74000000006</c:v>
                </c:pt>
                <c:pt idx="6387">
                  <c:v>1527.73000000006</c:v>
                </c:pt>
                <c:pt idx="6388">
                  <c:v>1527.7200000000601</c:v>
                </c:pt>
                <c:pt idx="6389">
                  <c:v>1527.7100000000601</c:v>
                </c:pt>
                <c:pt idx="6390">
                  <c:v>1527.7000000000601</c:v>
                </c:pt>
                <c:pt idx="6391">
                  <c:v>1527.6900000000601</c:v>
                </c:pt>
                <c:pt idx="6392">
                  <c:v>1527.6800000000601</c:v>
                </c:pt>
                <c:pt idx="6393">
                  <c:v>1527.6700000000601</c:v>
                </c:pt>
                <c:pt idx="6394">
                  <c:v>1527.6600000000601</c:v>
                </c:pt>
                <c:pt idx="6395">
                  <c:v>1527.6500000000599</c:v>
                </c:pt>
                <c:pt idx="6396">
                  <c:v>1527.6400000000599</c:v>
                </c:pt>
                <c:pt idx="6397">
                  <c:v>1527.6300000000599</c:v>
                </c:pt>
                <c:pt idx="6398">
                  <c:v>1527.6200000000599</c:v>
                </c:pt>
                <c:pt idx="6399">
                  <c:v>1527.6100000000599</c:v>
                </c:pt>
                <c:pt idx="6400">
                  <c:v>1527.6000000000599</c:v>
                </c:pt>
                <c:pt idx="6401">
                  <c:v>1527.5900000000599</c:v>
                </c:pt>
                <c:pt idx="6402">
                  <c:v>1527.58000000006</c:v>
                </c:pt>
                <c:pt idx="6403">
                  <c:v>1527.57000000006</c:v>
                </c:pt>
                <c:pt idx="6404">
                  <c:v>1527.56000000006</c:v>
                </c:pt>
                <c:pt idx="6405">
                  <c:v>1527.55000000006</c:v>
                </c:pt>
                <c:pt idx="6406">
                  <c:v>1527.54000000006</c:v>
                </c:pt>
                <c:pt idx="6407">
                  <c:v>1527.53000000006</c:v>
                </c:pt>
                <c:pt idx="6408">
                  <c:v>1527.52000000006</c:v>
                </c:pt>
                <c:pt idx="6409">
                  <c:v>1527.51000000006</c:v>
                </c:pt>
                <c:pt idx="6410">
                  <c:v>1527.50000000006</c:v>
                </c:pt>
                <c:pt idx="6411">
                  <c:v>1527.49000000006</c:v>
                </c:pt>
                <c:pt idx="6412">
                  <c:v>1527.48000000006</c:v>
                </c:pt>
                <c:pt idx="6413">
                  <c:v>1527.4700000000601</c:v>
                </c:pt>
                <c:pt idx="6414">
                  <c:v>1527.4600000000601</c:v>
                </c:pt>
                <c:pt idx="6415">
                  <c:v>1527.4500000000601</c:v>
                </c:pt>
                <c:pt idx="6416">
                  <c:v>1527.4400000000601</c:v>
                </c:pt>
                <c:pt idx="6417">
                  <c:v>1527.4300000000601</c:v>
                </c:pt>
                <c:pt idx="6418">
                  <c:v>1527.4200000000601</c:v>
                </c:pt>
                <c:pt idx="6419">
                  <c:v>1527.4100000000601</c:v>
                </c:pt>
                <c:pt idx="6420">
                  <c:v>1527.4000000000599</c:v>
                </c:pt>
                <c:pt idx="6421">
                  <c:v>1527.3900000000599</c:v>
                </c:pt>
                <c:pt idx="6422">
                  <c:v>1527.3800000000599</c:v>
                </c:pt>
                <c:pt idx="6423">
                  <c:v>1527.3700000000599</c:v>
                </c:pt>
                <c:pt idx="6424">
                  <c:v>1527.3600000000599</c:v>
                </c:pt>
                <c:pt idx="6425">
                  <c:v>1527.3500000000599</c:v>
                </c:pt>
                <c:pt idx="6426">
                  <c:v>1527.3400000000599</c:v>
                </c:pt>
                <c:pt idx="6427">
                  <c:v>1527.33000000006</c:v>
                </c:pt>
                <c:pt idx="6428">
                  <c:v>1527.32000000006</c:v>
                </c:pt>
                <c:pt idx="6429">
                  <c:v>1527.31000000006</c:v>
                </c:pt>
                <c:pt idx="6430">
                  <c:v>1527.30000000006</c:v>
                </c:pt>
                <c:pt idx="6431">
                  <c:v>1527.29000000006</c:v>
                </c:pt>
                <c:pt idx="6432">
                  <c:v>1527.28000000006</c:v>
                </c:pt>
                <c:pt idx="6433">
                  <c:v>1527.27000000006</c:v>
                </c:pt>
                <c:pt idx="6434">
                  <c:v>1527.26000000006</c:v>
                </c:pt>
                <c:pt idx="6435">
                  <c:v>1527.25000000006</c:v>
                </c:pt>
                <c:pt idx="6436">
                  <c:v>1527.24000000006</c:v>
                </c:pt>
                <c:pt idx="6437">
                  <c:v>1527.23000000006</c:v>
                </c:pt>
                <c:pt idx="6438">
                  <c:v>1527.2200000000601</c:v>
                </c:pt>
                <c:pt idx="6439">
                  <c:v>1527.2100000000601</c:v>
                </c:pt>
                <c:pt idx="6440">
                  <c:v>1527.2000000000601</c:v>
                </c:pt>
                <c:pt idx="6441">
                  <c:v>1527.1900000000601</c:v>
                </c:pt>
                <c:pt idx="6442">
                  <c:v>1527.1800000000601</c:v>
                </c:pt>
                <c:pt idx="6443">
                  <c:v>1527.1700000000601</c:v>
                </c:pt>
                <c:pt idx="6444">
                  <c:v>1527.1600000000601</c:v>
                </c:pt>
                <c:pt idx="6445">
                  <c:v>1527.1500000000599</c:v>
                </c:pt>
                <c:pt idx="6446">
                  <c:v>1527.1400000000599</c:v>
                </c:pt>
                <c:pt idx="6447">
                  <c:v>1527.1300000000599</c:v>
                </c:pt>
                <c:pt idx="6448">
                  <c:v>1527.1200000000599</c:v>
                </c:pt>
                <c:pt idx="6449">
                  <c:v>1527.1100000000599</c:v>
                </c:pt>
                <c:pt idx="6450">
                  <c:v>1527.1000000000599</c:v>
                </c:pt>
                <c:pt idx="6451">
                  <c:v>1527.0900000000599</c:v>
                </c:pt>
                <c:pt idx="6452">
                  <c:v>1527.08000000006</c:v>
                </c:pt>
                <c:pt idx="6453">
                  <c:v>1527.07000000006</c:v>
                </c:pt>
                <c:pt idx="6454">
                  <c:v>1527.06000000006</c:v>
                </c:pt>
                <c:pt idx="6455">
                  <c:v>1527.05000000006</c:v>
                </c:pt>
                <c:pt idx="6456">
                  <c:v>1527.04000000006</c:v>
                </c:pt>
                <c:pt idx="6457">
                  <c:v>1527.03000000006</c:v>
                </c:pt>
                <c:pt idx="6458">
                  <c:v>1527.02000000006</c:v>
                </c:pt>
                <c:pt idx="6459">
                  <c:v>1527.01000000006</c:v>
                </c:pt>
                <c:pt idx="6460">
                  <c:v>1527.00000000006</c:v>
                </c:pt>
                <c:pt idx="6461">
                  <c:v>1526.99000000006</c:v>
                </c:pt>
                <c:pt idx="6462">
                  <c:v>1526.98000000006</c:v>
                </c:pt>
                <c:pt idx="6463">
                  <c:v>1526.9700000000601</c:v>
                </c:pt>
                <c:pt idx="6464">
                  <c:v>1526.9600000000601</c:v>
                </c:pt>
                <c:pt idx="6465">
                  <c:v>1526.9500000000601</c:v>
                </c:pt>
                <c:pt idx="6466">
                  <c:v>1526.9400000000601</c:v>
                </c:pt>
                <c:pt idx="6467">
                  <c:v>1526.9300000000601</c:v>
                </c:pt>
                <c:pt idx="6468">
                  <c:v>1526.9200000000601</c:v>
                </c:pt>
                <c:pt idx="6469">
                  <c:v>1526.9100000000601</c:v>
                </c:pt>
                <c:pt idx="6470">
                  <c:v>1526.9000000000599</c:v>
                </c:pt>
                <c:pt idx="6471">
                  <c:v>1526.8900000000599</c:v>
                </c:pt>
                <c:pt idx="6472">
                  <c:v>1526.8800000000599</c:v>
                </c:pt>
                <c:pt idx="6473">
                  <c:v>1526.8700000000599</c:v>
                </c:pt>
                <c:pt idx="6474">
                  <c:v>1526.8600000000599</c:v>
                </c:pt>
                <c:pt idx="6475">
                  <c:v>1526.8500000000599</c:v>
                </c:pt>
                <c:pt idx="6476">
                  <c:v>1526.8400000000599</c:v>
                </c:pt>
                <c:pt idx="6477">
                  <c:v>1526.83000000006</c:v>
                </c:pt>
                <c:pt idx="6478">
                  <c:v>1526.82000000006</c:v>
                </c:pt>
                <c:pt idx="6479">
                  <c:v>1526.81000000006</c:v>
                </c:pt>
                <c:pt idx="6480">
                  <c:v>1526.80000000006</c:v>
                </c:pt>
                <c:pt idx="6481">
                  <c:v>1526.79000000006</c:v>
                </c:pt>
                <c:pt idx="6482">
                  <c:v>1526.78000000006</c:v>
                </c:pt>
                <c:pt idx="6483">
                  <c:v>1526.77000000006</c:v>
                </c:pt>
                <c:pt idx="6484">
                  <c:v>1526.76000000006</c:v>
                </c:pt>
                <c:pt idx="6485">
                  <c:v>1526.75000000006</c:v>
                </c:pt>
                <c:pt idx="6486">
                  <c:v>1526.74000000006</c:v>
                </c:pt>
                <c:pt idx="6487">
                  <c:v>1526.73000000006</c:v>
                </c:pt>
                <c:pt idx="6488">
                  <c:v>1526.7200000000601</c:v>
                </c:pt>
                <c:pt idx="6489">
                  <c:v>1526.7100000000601</c:v>
                </c:pt>
                <c:pt idx="6490">
                  <c:v>1526.7000000000601</c:v>
                </c:pt>
                <c:pt idx="6491">
                  <c:v>1526.6900000000601</c:v>
                </c:pt>
                <c:pt idx="6492">
                  <c:v>1526.6800000000601</c:v>
                </c:pt>
                <c:pt idx="6493">
                  <c:v>1526.6700000000601</c:v>
                </c:pt>
                <c:pt idx="6494">
                  <c:v>1526.6600000000601</c:v>
                </c:pt>
                <c:pt idx="6495">
                  <c:v>1526.6500000000599</c:v>
                </c:pt>
                <c:pt idx="6496">
                  <c:v>1526.6400000000599</c:v>
                </c:pt>
                <c:pt idx="6497">
                  <c:v>1526.6300000000599</c:v>
                </c:pt>
                <c:pt idx="6498">
                  <c:v>1526.6200000000599</c:v>
                </c:pt>
                <c:pt idx="6499">
                  <c:v>1526.6100000000599</c:v>
                </c:pt>
                <c:pt idx="6500">
                  <c:v>1526.6000000000599</c:v>
                </c:pt>
                <c:pt idx="6501">
                  <c:v>1526.5900000000599</c:v>
                </c:pt>
                <c:pt idx="6502">
                  <c:v>1526.58000000006</c:v>
                </c:pt>
                <c:pt idx="6503">
                  <c:v>1526.57000000006</c:v>
                </c:pt>
                <c:pt idx="6504">
                  <c:v>1526.56000000006</c:v>
                </c:pt>
                <c:pt idx="6505">
                  <c:v>1526.55000000006</c:v>
                </c:pt>
                <c:pt idx="6506">
                  <c:v>1526.54000000006</c:v>
                </c:pt>
                <c:pt idx="6507">
                  <c:v>1526.53000000006</c:v>
                </c:pt>
                <c:pt idx="6508">
                  <c:v>1526.52000000006</c:v>
                </c:pt>
                <c:pt idx="6509">
                  <c:v>1526.51000000006</c:v>
                </c:pt>
                <c:pt idx="6510">
                  <c:v>1526.50000000006</c:v>
                </c:pt>
                <c:pt idx="6511">
                  <c:v>1526.49000000006</c:v>
                </c:pt>
                <c:pt idx="6512">
                  <c:v>1526.48000000006</c:v>
                </c:pt>
                <c:pt idx="6513">
                  <c:v>1526.4700000000601</c:v>
                </c:pt>
                <c:pt idx="6514">
                  <c:v>1526.4600000000601</c:v>
                </c:pt>
                <c:pt idx="6515">
                  <c:v>1526.4500000000601</c:v>
                </c:pt>
                <c:pt idx="6516">
                  <c:v>1526.4400000000601</c:v>
                </c:pt>
                <c:pt idx="6517">
                  <c:v>1526.4300000000601</c:v>
                </c:pt>
                <c:pt idx="6518">
                  <c:v>1526.4200000000601</c:v>
                </c:pt>
                <c:pt idx="6519">
                  <c:v>1526.4100000000601</c:v>
                </c:pt>
                <c:pt idx="6520">
                  <c:v>1526.4000000000599</c:v>
                </c:pt>
                <c:pt idx="6521">
                  <c:v>1526.3900000000599</c:v>
                </c:pt>
                <c:pt idx="6522">
                  <c:v>1526.3800000000599</c:v>
                </c:pt>
                <c:pt idx="6523">
                  <c:v>1526.3700000000599</c:v>
                </c:pt>
                <c:pt idx="6524">
                  <c:v>1526.3600000000599</c:v>
                </c:pt>
                <c:pt idx="6525">
                  <c:v>1526.3500000000599</c:v>
                </c:pt>
                <c:pt idx="6526">
                  <c:v>1526.3400000000599</c:v>
                </c:pt>
                <c:pt idx="6527">
                  <c:v>1526.33000000006</c:v>
                </c:pt>
                <c:pt idx="6528">
                  <c:v>1526.32000000006</c:v>
                </c:pt>
                <c:pt idx="6529">
                  <c:v>1526.31000000006</c:v>
                </c:pt>
                <c:pt idx="6530">
                  <c:v>1526.30000000006</c:v>
                </c:pt>
                <c:pt idx="6531">
                  <c:v>1526.29000000006</c:v>
                </c:pt>
                <c:pt idx="6532">
                  <c:v>1526.28000000006</c:v>
                </c:pt>
                <c:pt idx="6533">
                  <c:v>1526.27000000006</c:v>
                </c:pt>
                <c:pt idx="6534">
                  <c:v>1526.26000000006</c:v>
                </c:pt>
                <c:pt idx="6535">
                  <c:v>1526.25000000006</c:v>
                </c:pt>
                <c:pt idx="6536">
                  <c:v>1526.24000000006</c:v>
                </c:pt>
                <c:pt idx="6537">
                  <c:v>1526.23000000006</c:v>
                </c:pt>
                <c:pt idx="6538">
                  <c:v>1526.2200000000601</c:v>
                </c:pt>
                <c:pt idx="6539">
                  <c:v>1526.2100000000601</c:v>
                </c:pt>
                <c:pt idx="6540">
                  <c:v>1526.2000000000601</c:v>
                </c:pt>
                <c:pt idx="6541">
                  <c:v>1526.1900000000601</c:v>
                </c:pt>
                <c:pt idx="6542">
                  <c:v>1526.1800000000601</c:v>
                </c:pt>
                <c:pt idx="6543">
                  <c:v>1526.1700000000601</c:v>
                </c:pt>
                <c:pt idx="6544">
                  <c:v>1526.1600000000601</c:v>
                </c:pt>
                <c:pt idx="6545">
                  <c:v>1526.1500000000599</c:v>
                </c:pt>
                <c:pt idx="6546">
                  <c:v>1526.1400000000599</c:v>
                </c:pt>
                <c:pt idx="6547">
                  <c:v>1526.1300000000599</c:v>
                </c:pt>
                <c:pt idx="6548">
                  <c:v>1526.1200000000599</c:v>
                </c:pt>
                <c:pt idx="6549">
                  <c:v>1526.1100000000599</c:v>
                </c:pt>
                <c:pt idx="6550">
                  <c:v>1526.1000000000599</c:v>
                </c:pt>
                <c:pt idx="6551">
                  <c:v>1526.0900000000599</c:v>
                </c:pt>
                <c:pt idx="6552">
                  <c:v>1526.08000000006</c:v>
                </c:pt>
                <c:pt idx="6553">
                  <c:v>1526.07000000006</c:v>
                </c:pt>
                <c:pt idx="6554">
                  <c:v>1526.06000000006</c:v>
                </c:pt>
                <c:pt idx="6555">
                  <c:v>1526.05000000006</c:v>
                </c:pt>
                <c:pt idx="6556">
                  <c:v>1526.04000000006</c:v>
                </c:pt>
                <c:pt idx="6557">
                  <c:v>1526.03000000006</c:v>
                </c:pt>
                <c:pt idx="6558">
                  <c:v>1526.02000000006</c:v>
                </c:pt>
                <c:pt idx="6559">
                  <c:v>1526.01000000006</c:v>
                </c:pt>
                <c:pt idx="6560">
                  <c:v>1526.00000000006</c:v>
                </c:pt>
                <c:pt idx="6561">
                  <c:v>1525.99000000006</c:v>
                </c:pt>
                <c:pt idx="6562">
                  <c:v>1525.98000000006</c:v>
                </c:pt>
                <c:pt idx="6563">
                  <c:v>1525.9700000000601</c:v>
                </c:pt>
                <c:pt idx="6564">
                  <c:v>1525.9600000000601</c:v>
                </c:pt>
                <c:pt idx="6565">
                  <c:v>1525.9500000000601</c:v>
                </c:pt>
                <c:pt idx="6566">
                  <c:v>1525.9400000000601</c:v>
                </c:pt>
                <c:pt idx="6567">
                  <c:v>1525.9300000000601</c:v>
                </c:pt>
                <c:pt idx="6568">
                  <c:v>1525.9200000000601</c:v>
                </c:pt>
                <c:pt idx="6569">
                  <c:v>1525.9100000000601</c:v>
                </c:pt>
                <c:pt idx="6570">
                  <c:v>1525.9000000000599</c:v>
                </c:pt>
                <c:pt idx="6571">
                  <c:v>1525.8900000000599</c:v>
                </c:pt>
                <c:pt idx="6572">
                  <c:v>1525.8800000000599</c:v>
                </c:pt>
                <c:pt idx="6573">
                  <c:v>1525.8700000000599</c:v>
                </c:pt>
                <c:pt idx="6574">
                  <c:v>1525.8600000000599</c:v>
                </c:pt>
                <c:pt idx="6575">
                  <c:v>1525.8500000000599</c:v>
                </c:pt>
                <c:pt idx="6576">
                  <c:v>1525.8400000000599</c:v>
                </c:pt>
                <c:pt idx="6577">
                  <c:v>1525.83000000006</c:v>
                </c:pt>
                <c:pt idx="6578">
                  <c:v>1525.82000000006</c:v>
                </c:pt>
                <c:pt idx="6579">
                  <c:v>1525.81000000006</c:v>
                </c:pt>
                <c:pt idx="6580">
                  <c:v>1525.80000000006</c:v>
                </c:pt>
                <c:pt idx="6581">
                  <c:v>1525.79000000006</c:v>
                </c:pt>
                <c:pt idx="6582">
                  <c:v>1525.78000000006</c:v>
                </c:pt>
                <c:pt idx="6583">
                  <c:v>1525.77000000006</c:v>
                </c:pt>
                <c:pt idx="6584">
                  <c:v>1525.76000000006</c:v>
                </c:pt>
                <c:pt idx="6585">
                  <c:v>1525.75000000006</c:v>
                </c:pt>
                <c:pt idx="6586">
                  <c:v>1525.74000000006</c:v>
                </c:pt>
                <c:pt idx="6587">
                  <c:v>1525.73000000006</c:v>
                </c:pt>
                <c:pt idx="6588">
                  <c:v>1525.7200000000601</c:v>
                </c:pt>
                <c:pt idx="6589">
                  <c:v>1525.7100000000601</c:v>
                </c:pt>
                <c:pt idx="6590">
                  <c:v>1525.7000000000601</c:v>
                </c:pt>
                <c:pt idx="6591">
                  <c:v>1525.6900000000601</c:v>
                </c:pt>
                <c:pt idx="6592">
                  <c:v>1525.6800000000601</c:v>
                </c:pt>
                <c:pt idx="6593">
                  <c:v>1525.6700000000601</c:v>
                </c:pt>
                <c:pt idx="6594">
                  <c:v>1525.6600000000601</c:v>
                </c:pt>
                <c:pt idx="6595">
                  <c:v>1525.6500000000599</c:v>
                </c:pt>
                <c:pt idx="6596">
                  <c:v>1525.6400000000599</c:v>
                </c:pt>
                <c:pt idx="6597">
                  <c:v>1525.6300000000599</c:v>
                </c:pt>
                <c:pt idx="6598">
                  <c:v>1525.6200000000599</c:v>
                </c:pt>
                <c:pt idx="6599">
                  <c:v>1525.6100000000599</c:v>
                </c:pt>
                <c:pt idx="6600">
                  <c:v>1525.6000000000599</c:v>
                </c:pt>
                <c:pt idx="6601">
                  <c:v>1525.5900000000599</c:v>
                </c:pt>
                <c:pt idx="6602">
                  <c:v>1525.58000000006</c:v>
                </c:pt>
                <c:pt idx="6603">
                  <c:v>1525.57000000006</c:v>
                </c:pt>
                <c:pt idx="6604">
                  <c:v>1525.56000000006</c:v>
                </c:pt>
                <c:pt idx="6605">
                  <c:v>1525.55000000006</c:v>
                </c:pt>
                <c:pt idx="6606">
                  <c:v>1525.54000000006</c:v>
                </c:pt>
                <c:pt idx="6607">
                  <c:v>1525.53000000006</c:v>
                </c:pt>
                <c:pt idx="6608">
                  <c:v>1525.52000000006</c:v>
                </c:pt>
                <c:pt idx="6609">
                  <c:v>1525.51000000006</c:v>
                </c:pt>
                <c:pt idx="6610">
                  <c:v>1525.50000000006</c:v>
                </c:pt>
                <c:pt idx="6611">
                  <c:v>1525.49000000006</c:v>
                </c:pt>
                <c:pt idx="6612">
                  <c:v>1525.48000000006</c:v>
                </c:pt>
                <c:pt idx="6613">
                  <c:v>1525.4700000000601</c:v>
                </c:pt>
                <c:pt idx="6614">
                  <c:v>1525.4600000000601</c:v>
                </c:pt>
                <c:pt idx="6615">
                  <c:v>1525.4500000000601</c:v>
                </c:pt>
                <c:pt idx="6616">
                  <c:v>1525.4400000000601</c:v>
                </c:pt>
                <c:pt idx="6617">
                  <c:v>1525.4300000000601</c:v>
                </c:pt>
                <c:pt idx="6618">
                  <c:v>1525.4200000000601</c:v>
                </c:pt>
                <c:pt idx="6619">
                  <c:v>1525.4100000000601</c:v>
                </c:pt>
                <c:pt idx="6620">
                  <c:v>1525.4000000000599</c:v>
                </c:pt>
                <c:pt idx="6621">
                  <c:v>1525.3900000000599</c:v>
                </c:pt>
                <c:pt idx="6622">
                  <c:v>1525.3800000000599</c:v>
                </c:pt>
                <c:pt idx="6623">
                  <c:v>1525.3700000000599</c:v>
                </c:pt>
                <c:pt idx="6624">
                  <c:v>1525.3600000000599</c:v>
                </c:pt>
                <c:pt idx="6625">
                  <c:v>1525.3500000000599</c:v>
                </c:pt>
                <c:pt idx="6626">
                  <c:v>1525.3400000000599</c:v>
                </c:pt>
                <c:pt idx="6627">
                  <c:v>1525.33000000006</c:v>
                </c:pt>
                <c:pt idx="6628">
                  <c:v>1525.32000000006</c:v>
                </c:pt>
                <c:pt idx="6629">
                  <c:v>1525.31000000006</c:v>
                </c:pt>
                <c:pt idx="6630">
                  <c:v>1525.30000000006</c:v>
                </c:pt>
                <c:pt idx="6631">
                  <c:v>1525.29000000006</c:v>
                </c:pt>
                <c:pt idx="6632">
                  <c:v>1525.28000000006</c:v>
                </c:pt>
                <c:pt idx="6633">
                  <c:v>1525.27000000006</c:v>
                </c:pt>
                <c:pt idx="6634">
                  <c:v>1525.26000000006</c:v>
                </c:pt>
                <c:pt idx="6635">
                  <c:v>1525.25000000006</c:v>
                </c:pt>
                <c:pt idx="6636">
                  <c:v>1525.24000000006</c:v>
                </c:pt>
                <c:pt idx="6637">
                  <c:v>1525.23000000006</c:v>
                </c:pt>
                <c:pt idx="6638">
                  <c:v>1525.2200000000601</c:v>
                </c:pt>
                <c:pt idx="6639">
                  <c:v>1525.2100000000601</c:v>
                </c:pt>
                <c:pt idx="6640">
                  <c:v>1525.2000000000601</c:v>
                </c:pt>
                <c:pt idx="6641">
                  <c:v>1525.1900000000601</c:v>
                </c:pt>
                <c:pt idx="6642">
                  <c:v>1525.1800000000601</c:v>
                </c:pt>
                <c:pt idx="6643">
                  <c:v>1525.1700000000601</c:v>
                </c:pt>
                <c:pt idx="6644">
                  <c:v>1525.1600000000601</c:v>
                </c:pt>
                <c:pt idx="6645">
                  <c:v>1525.1500000000599</c:v>
                </c:pt>
                <c:pt idx="6646">
                  <c:v>1525.1400000000599</c:v>
                </c:pt>
                <c:pt idx="6647">
                  <c:v>1525.1300000000599</c:v>
                </c:pt>
                <c:pt idx="6648">
                  <c:v>1525.1200000000599</c:v>
                </c:pt>
                <c:pt idx="6649">
                  <c:v>1525.1100000000599</c:v>
                </c:pt>
                <c:pt idx="6650">
                  <c:v>1525.1000000000599</c:v>
                </c:pt>
                <c:pt idx="6651">
                  <c:v>1525.0900000000599</c:v>
                </c:pt>
                <c:pt idx="6652">
                  <c:v>1525.08000000006</c:v>
                </c:pt>
                <c:pt idx="6653">
                  <c:v>1525.07000000006</c:v>
                </c:pt>
                <c:pt idx="6654">
                  <c:v>1525.06000000006</c:v>
                </c:pt>
                <c:pt idx="6655">
                  <c:v>1525.05000000006</c:v>
                </c:pt>
                <c:pt idx="6656">
                  <c:v>1525.04000000006</c:v>
                </c:pt>
                <c:pt idx="6657">
                  <c:v>1525.03000000006</c:v>
                </c:pt>
                <c:pt idx="6658">
                  <c:v>1525.02000000006</c:v>
                </c:pt>
                <c:pt idx="6659">
                  <c:v>1525.01000000006</c:v>
                </c:pt>
                <c:pt idx="6660">
                  <c:v>1525.00000000006</c:v>
                </c:pt>
                <c:pt idx="6661">
                  <c:v>1524.99000000006</c:v>
                </c:pt>
                <c:pt idx="6662">
                  <c:v>1524.98000000006</c:v>
                </c:pt>
                <c:pt idx="6663">
                  <c:v>1524.9700000000601</c:v>
                </c:pt>
                <c:pt idx="6664">
                  <c:v>1524.9600000000601</c:v>
                </c:pt>
                <c:pt idx="6665">
                  <c:v>1524.9500000000601</c:v>
                </c:pt>
                <c:pt idx="6666">
                  <c:v>1524.9400000000601</c:v>
                </c:pt>
                <c:pt idx="6667">
                  <c:v>1524.9300000000601</c:v>
                </c:pt>
                <c:pt idx="6668">
                  <c:v>1524.9200000000601</c:v>
                </c:pt>
                <c:pt idx="6669">
                  <c:v>1524.9100000000601</c:v>
                </c:pt>
                <c:pt idx="6670">
                  <c:v>1524.9000000000599</c:v>
                </c:pt>
                <c:pt idx="6671">
                  <c:v>1524.8900000000599</c:v>
                </c:pt>
                <c:pt idx="6672">
                  <c:v>1524.8800000000599</c:v>
                </c:pt>
                <c:pt idx="6673">
                  <c:v>1524.8700000000599</c:v>
                </c:pt>
                <c:pt idx="6674">
                  <c:v>1524.8600000000599</c:v>
                </c:pt>
                <c:pt idx="6675">
                  <c:v>1524.8500000000599</c:v>
                </c:pt>
                <c:pt idx="6676">
                  <c:v>1524.8400000000599</c:v>
                </c:pt>
                <c:pt idx="6677">
                  <c:v>1524.83000000006</c:v>
                </c:pt>
                <c:pt idx="6678">
                  <c:v>1524.82000000006</c:v>
                </c:pt>
                <c:pt idx="6679">
                  <c:v>1524.81000000006</c:v>
                </c:pt>
                <c:pt idx="6680">
                  <c:v>1524.80000000006</c:v>
                </c:pt>
                <c:pt idx="6681">
                  <c:v>1524.79000000006</c:v>
                </c:pt>
                <c:pt idx="6682">
                  <c:v>1524.78000000006</c:v>
                </c:pt>
                <c:pt idx="6683">
                  <c:v>1524.77000000006</c:v>
                </c:pt>
                <c:pt idx="6684">
                  <c:v>1524.76000000006</c:v>
                </c:pt>
                <c:pt idx="6685">
                  <c:v>1524.75000000006</c:v>
                </c:pt>
                <c:pt idx="6686">
                  <c:v>1524.74000000006</c:v>
                </c:pt>
                <c:pt idx="6687">
                  <c:v>1524.73000000006</c:v>
                </c:pt>
                <c:pt idx="6688">
                  <c:v>1524.7200000000601</c:v>
                </c:pt>
                <c:pt idx="6689">
                  <c:v>1524.7100000000601</c:v>
                </c:pt>
                <c:pt idx="6690">
                  <c:v>1524.7000000000601</c:v>
                </c:pt>
                <c:pt idx="6691">
                  <c:v>1524.6900000000601</c:v>
                </c:pt>
                <c:pt idx="6692">
                  <c:v>1524.6800000000601</c:v>
                </c:pt>
                <c:pt idx="6693">
                  <c:v>1524.6700000000601</c:v>
                </c:pt>
                <c:pt idx="6694">
                  <c:v>1524.6600000000601</c:v>
                </c:pt>
                <c:pt idx="6695">
                  <c:v>1524.6500000000599</c:v>
                </c:pt>
                <c:pt idx="6696">
                  <c:v>1524.6400000000599</c:v>
                </c:pt>
                <c:pt idx="6697">
                  <c:v>1524.6300000000599</c:v>
                </c:pt>
                <c:pt idx="6698">
                  <c:v>1524.6200000000599</c:v>
                </c:pt>
                <c:pt idx="6699">
                  <c:v>1524.6100000000599</c:v>
                </c:pt>
                <c:pt idx="6700">
                  <c:v>1524.6000000000599</c:v>
                </c:pt>
                <c:pt idx="6701">
                  <c:v>1524.5900000000599</c:v>
                </c:pt>
                <c:pt idx="6702">
                  <c:v>1524.58000000006</c:v>
                </c:pt>
                <c:pt idx="6703">
                  <c:v>1524.57000000006</c:v>
                </c:pt>
                <c:pt idx="6704">
                  <c:v>1524.56000000006</c:v>
                </c:pt>
                <c:pt idx="6705">
                  <c:v>1524.55000000006</c:v>
                </c:pt>
                <c:pt idx="6706">
                  <c:v>1524.54000000006</c:v>
                </c:pt>
                <c:pt idx="6707">
                  <c:v>1524.53000000006</c:v>
                </c:pt>
                <c:pt idx="6708">
                  <c:v>1524.52000000006</c:v>
                </c:pt>
                <c:pt idx="6709">
                  <c:v>1524.51000000006</c:v>
                </c:pt>
                <c:pt idx="6710">
                  <c:v>1524.50000000006</c:v>
                </c:pt>
                <c:pt idx="6711">
                  <c:v>1524.49000000006</c:v>
                </c:pt>
                <c:pt idx="6712">
                  <c:v>1524.48000000006</c:v>
                </c:pt>
                <c:pt idx="6713">
                  <c:v>1524.4700000000601</c:v>
                </c:pt>
                <c:pt idx="6714">
                  <c:v>1524.4600000000601</c:v>
                </c:pt>
                <c:pt idx="6715">
                  <c:v>1524.4500000000601</c:v>
                </c:pt>
                <c:pt idx="6716">
                  <c:v>1524.4400000000601</c:v>
                </c:pt>
                <c:pt idx="6717">
                  <c:v>1524.4300000000601</c:v>
                </c:pt>
                <c:pt idx="6718">
                  <c:v>1524.4200000000601</c:v>
                </c:pt>
                <c:pt idx="6719">
                  <c:v>1524.4100000000601</c:v>
                </c:pt>
                <c:pt idx="6720">
                  <c:v>1524.4000000000599</c:v>
                </c:pt>
                <c:pt idx="6721">
                  <c:v>1524.3900000000599</c:v>
                </c:pt>
                <c:pt idx="6722">
                  <c:v>1524.3800000000599</c:v>
                </c:pt>
                <c:pt idx="6723">
                  <c:v>1524.3700000000599</c:v>
                </c:pt>
                <c:pt idx="6724">
                  <c:v>1524.3600000000599</c:v>
                </c:pt>
                <c:pt idx="6725">
                  <c:v>1524.3500000000599</c:v>
                </c:pt>
                <c:pt idx="6726">
                  <c:v>1524.3400000000599</c:v>
                </c:pt>
                <c:pt idx="6727">
                  <c:v>1524.33000000006</c:v>
                </c:pt>
                <c:pt idx="6728">
                  <c:v>1524.32000000006</c:v>
                </c:pt>
                <c:pt idx="6729">
                  <c:v>1524.31000000006</c:v>
                </c:pt>
                <c:pt idx="6730">
                  <c:v>1524.30000000006</c:v>
                </c:pt>
                <c:pt idx="6731">
                  <c:v>1524.29000000006</c:v>
                </c:pt>
                <c:pt idx="6732">
                  <c:v>1524.28000000006</c:v>
                </c:pt>
                <c:pt idx="6733">
                  <c:v>1524.27000000006</c:v>
                </c:pt>
                <c:pt idx="6734">
                  <c:v>1524.26000000006</c:v>
                </c:pt>
                <c:pt idx="6735">
                  <c:v>1524.25000000006</c:v>
                </c:pt>
                <c:pt idx="6736">
                  <c:v>1524.24000000006</c:v>
                </c:pt>
                <c:pt idx="6737">
                  <c:v>1524.23000000006</c:v>
                </c:pt>
                <c:pt idx="6738">
                  <c:v>1524.2200000000601</c:v>
                </c:pt>
                <c:pt idx="6739">
                  <c:v>1524.2100000000601</c:v>
                </c:pt>
                <c:pt idx="6740">
                  <c:v>1524.2000000000601</c:v>
                </c:pt>
                <c:pt idx="6741">
                  <c:v>1524.1900000000601</c:v>
                </c:pt>
                <c:pt idx="6742">
                  <c:v>1524.1800000000601</c:v>
                </c:pt>
                <c:pt idx="6743">
                  <c:v>1524.1700000000601</c:v>
                </c:pt>
                <c:pt idx="6744">
                  <c:v>1524.1600000000601</c:v>
                </c:pt>
                <c:pt idx="6745">
                  <c:v>1524.1500000000599</c:v>
                </c:pt>
                <c:pt idx="6746">
                  <c:v>1524.1400000000599</c:v>
                </c:pt>
                <c:pt idx="6747">
                  <c:v>1524.1300000000599</c:v>
                </c:pt>
                <c:pt idx="6748">
                  <c:v>1524.1200000000599</c:v>
                </c:pt>
                <c:pt idx="6749">
                  <c:v>1524.1100000000599</c:v>
                </c:pt>
                <c:pt idx="6750">
                  <c:v>1524.1000000000599</c:v>
                </c:pt>
                <c:pt idx="6751">
                  <c:v>1524.0900000000599</c:v>
                </c:pt>
                <c:pt idx="6752">
                  <c:v>1524.08000000006</c:v>
                </c:pt>
                <c:pt idx="6753">
                  <c:v>1524.07000000006</c:v>
                </c:pt>
                <c:pt idx="6754">
                  <c:v>1524.06000000006</c:v>
                </c:pt>
                <c:pt idx="6755">
                  <c:v>1524.05000000006</c:v>
                </c:pt>
                <c:pt idx="6756">
                  <c:v>1524.04000000006</c:v>
                </c:pt>
                <c:pt idx="6757">
                  <c:v>1524.03000000006</c:v>
                </c:pt>
                <c:pt idx="6758">
                  <c:v>1524.02000000006</c:v>
                </c:pt>
                <c:pt idx="6759">
                  <c:v>1524.01000000006</c:v>
                </c:pt>
                <c:pt idx="6760">
                  <c:v>1524.00000000006</c:v>
                </c:pt>
                <c:pt idx="6761">
                  <c:v>1523.99000000006</c:v>
                </c:pt>
                <c:pt idx="6762">
                  <c:v>1523.98000000006</c:v>
                </c:pt>
                <c:pt idx="6763">
                  <c:v>1523.9700000000601</c:v>
                </c:pt>
                <c:pt idx="6764">
                  <c:v>1523.9600000000601</c:v>
                </c:pt>
                <c:pt idx="6765">
                  <c:v>1523.9500000000601</c:v>
                </c:pt>
                <c:pt idx="6766">
                  <c:v>1523.9400000000601</c:v>
                </c:pt>
                <c:pt idx="6767">
                  <c:v>1523.9300000000601</c:v>
                </c:pt>
                <c:pt idx="6768">
                  <c:v>1523.9200000000601</c:v>
                </c:pt>
                <c:pt idx="6769">
                  <c:v>1523.9100000000601</c:v>
                </c:pt>
                <c:pt idx="6770">
                  <c:v>1523.9000000000599</c:v>
                </c:pt>
                <c:pt idx="6771">
                  <c:v>1523.8900000000599</c:v>
                </c:pt>
                <c:pt idx="6772">
                  <c:v>1523.8800000000599</c:v>
                </c:pt>
                <c:pt idx="6773">
                  <c:v>1523.8700000000599</c:v>
                </c:pt>
                <c:pt idx="6774">
                  <c:v>1523.8600000000599</c:v>
                </c:pt>
                <c:pt idx="6775">
                  <c:v>1523.8500000000599</c:v>
                </c:pt>
                <c:pt idx="6776">
                  <c:v>1523.8400000000599</c:v>
                </c:pt>
                <c:pt idx="6777">
                  <c:v>1523.83000000006</c:v>
                </c:pt>
                <c:pt idx="6778">
                  <c:v>1523.82000000006</c:v>
                </c:pt>
                <c:pt idx="6779">
                  <c:v>1523.81000000006</c:v>
                </c:pt>
                <c:pt idx="6780">
                  <c:v>1523.80000000006</c:v>
                </c:pt>
                <c:pt idx="6781">
                  <c:v>1523.79000000006</c:v>
                </c:pt>
                <c:pt idx="6782">
                  <c:v>1523.78000000006</c:v>
                </c:pt>
                <c:pt idx="6783">
                  <c:v>1523.77000000006</c:v>
                </c:pt>
                <c:pt idx="6784">
                  <c:v>1523.76000000006</c:v>
                </c:pt>
                <c:pt idx="6785">
                  <c:v>1523.75000000006</c:v>
                </c:pt>
                <c:pt idx="6786">
                  <c:v>1523.74000000006</c:v>
                </c:pt>
                <c:pt idx="6787">
                  <c:v>1523.73000000006</c:v>
                </c:pt>
                <c:pt idx="6788">
                  <c:v>1523.7200000000601</c:v>
                </c:pt>
                <c:pt idx="6789">
                  <c:v>1523.7100000000601</c:v>
                </c:pt>
                <c:pt idx="6790">
                  <c:v>1523.7000000000601</c:v>
                </c:pt>
                <c:pt idx="6791">
                  <c:v>1523.6900000000601</c:v>
                </c:pt>
                <c:pt idx="6792">
                  <c:v>1523.6800000000601</c:v>
                </c:pt>
                <c:pt idx="6793">
                  <c:v>1523.6700000000601</c:v>
                </c:pt>
                <c:pt idx="6794">
                  <c:v>1523.6600000000601</c:v>
                </c:pt>
                <c:pt idx="6795">
                  <c:v>1523.6500000000599</c:v>
                </c:pt>
                <c:pt idx="6796">
                  <c:v>1523.6400000000599</c:v>
                </c:pt>
                <c:pt idx="6797">
                  <c:v>1523.6300000000599</c:v>
                </c:pt>
                <c:pt idx="6798">
                  <c:v>1523.6200000000599</c:v>
                </c:pt>
                <c:pt idx="6799">
                  <c:v>1523.6100000000599</c:v>
                </c:pt>
                <c:pt idx="6800">
                  <c:v>1523.6000000000599</c:v>
                </c:pt>
                <c:pt idx="6801">
                  <c:v>1523.5900000000599</c:v>
                </c:pt>
                <c:pt idx="6802">
                  <c:v>1523.58000000006</c:v>
                </c:pt>
                <c:pt idx="6803">
                  <c:v>1523.57000000006</c:v>
                </c:pt>
                <c:pt idx="6804">
                  <c:v>1523.56000000006</c:v>
                </c:pt>
                <c:pt idx="6805">
                  <c:v>1523.55000000006</c:v>
                </c:pt>
                <c:pt idx="6806">
                  <c:v>1523.54000000006</c:v>
                </c:pt>
                <c:pt idx="6807">
                  <c:v>1523.53000000006</c:v>
                </c:pt>
                <c:pt idx="6808">
                  <c:v>1523.52000000006</c:v>
                </c:pt>
                <c:pt idx="6809">
                  <c:v>1523.51000000006</c:v>
                </c:pt>
                <c:pt idx="6810">
                  <c:v>1523.50000000006</c:v>
                </c:pt>
                <c:pt idx="6811">
                  <c:v>1523.49000000006</c:v>
                </c:pt>
                <c:pt idx="6812">
                  <c:v>1523.48000000006</c:v>
                </c:pt>
                <c:pt idx="6813">
                  <c:v>1523.4700000000601</c:v>
                </c:pt>
                <c:pt idx="6814">
                  <c:v>1523.4600000000601</c:v>
                </c:pt>
                <c:pt idx="6815">
                  <c:v>1523.4500000000601</c:v>
                </c:pt>
                <c:pt idx="6816">
                  <c:v>1523.4400000000601</c:v>
                </c:pt>
                <c:pt idx="6817">
                  <c:v>1523.4300000000601</c:v>
                </c:pt>
                <c:pt idx="6818">
                  <c:v>1523.4200000000601</c:v>
                </c:pt>
                <c:pt idx="6819">
                  <c:v>1523.4100000000601</c:v>
                </c:pt>
                <c:pt idx="6820">
                  <c:v>1523.4000000000599</c:v>
                </c:pt>
                <c:pt idx="6821">
                  <c:v>1523.3900000000599</c:v>
                </c:pt>
                <c:pt idx="6822">
                  <c:v>1523.3800000000599</c:v>
                </c:pt>
                <c:pt idx="6823">
                  <c:v>1523.3700000000599</c:v>
                </c:pt>
                <c:pt idx="6824">
                  <c:v>1523.3600000000599</c:v>
                </c:pt>
                <c:pt idx="6825">
                  <c:v>1523.3500000000599</c:v>
                </c:pt>
                <c:pt idx="6826">
                  <c:v>1523.3400000000599</c:v>
                </c:pt>
                <c:pt idx="6827">
                  <c:v>1523.33000000006</c:v>
                </c:pt>
                <c:pt idx="6828">
                  <c:v>1523.32000000006</c:v>
                </c:pt>
                <c:pt idx="6829">
                  <c:v>1523.31000000006</c:v>
                </c:pt>
                <c:pt idx="6830">
                  <c:v>1523.30000000006</c:v>
                </c:pt>
                <c:pt idx="6831">
                  <c:v>1523.29000000006</c:v>
                </c:pt>
                <c:pt idx="6832">
                  <c:v>1523.28000000006</c:v>
                </c:pt>
                <c:pt idx="6833">
                  <c:v>1523.27000000006</c:v>
                </c:pt>
                <c:pt idx="6834">
                  <c:v>1523.26000000006</c:v>
                </c:pt>
                <c:pt idx="6835">
                  <c:v>1523.25000000006</c:v>
                </c:pt>
                <c:pt idx="6836">
                  <c:v>1523.24000000006</c:v>
                </c:pt>
                <c:pt idx="6837">
                  <c:v>1523.23000000006</c:v>
                </c:pt>
                <c:pt idx="6838">
                  <c:v>1523.2200000000601</c:v>
                </c:pt>
                <c:pt idx="6839">
                  <c:v>1523.2100000000601</c:v>
                </c:pt>
                <c:pt idx="6840">
                  <c:v>1523.2000000000601</c:v>
                </c:pt>
                <c:pt idx="6841">
                  <c:v>1523.1900000000601</c:v>
                </c:pt>
                <c:pt idx="6842">
                  <c:v>1523.1800000000601</c:v>
                </c:pt>
                <c:pt idx="6843">
                  <c:v>1523.1700000000601</c:v>
                </c:pt>
                <c:pt idx="6844">
                  <c:v>1523.1600000000601</c:v>
                </c:pt>
                <c:pt idx="6845">
                  <c:v>1523.1500000000599</c:v>
                </c:pt>
                <c:pt idx="6846">
                  <c:v>1523.1400000000599</c:v>
                </c:pt>
                <c:pt idx="6847">
                  <c:v>1523.1300000000599</c:v>
                </c:pt>
                <c:pt idx="6848">
                  <c:v>1523.1200000000599</c:v>
                </c:pt>
                <c:pt idx="6849">
                  <c:v>1523.1100000000599</c:v>
                </c:pt>
                <c:pt idx="6850">
                  <c:v>1523.1000000000599</c:v>
                </c:pt>
                <c:pt idx="6851">
                  <c:v>1523.0900000000599</c:v>
                </c:pt>
                <c:pt idx="6852">
                  <c:v>1523.08000000006</c:v>
                </c:pt>
                <c:pt idx="6853">
                  <c:v>1523.07000000006</c:v>
                </c:pt>
                <c:pt idx="6854">
                  <c:v>1523.06000000006</c:v>
                </c:pt>
                <c:pt idx="6855">
                  <c:v>1523.05000000006</c:v>
                </c:pt>
                <c:pt idx="6856">
                  <c:v>1523.04000000006</c:v>
                </c:pt>
                <c:pt idx="6857">
                  <c:v>1523.03000000006</c:v>
                </c:pt>
                <c:pt idx="6858">
                  <c:v>1523.02000000006</c:v>
                </c:pt>
                <c:pt idx="6859">
                  <c:v>1523.01000000006</c:v>
                </c:pt>
                <c:pt idx="6860">
                  <c:v>1523.00000000006</c:v>
                </c:pt>
                <c:pt idx="6861">
                  <c:v>1522.99000000006</c:v>
                </c:pt>
                <c:pt idx="6862">
                  <c:v>1522.98000000006</c:v>
                </c:pt>
                <c:pt idx="6863">
                  <c:v>1522.9700000000601</c:v>
                </c:pt>
                <c:pt idx="6864">
                  <c:v>1522.9600000000601</c:v>
                </c:pt>
                <c:pt idx="6865">
                  <c:v>1522.9500000000601</c:v>
                </c:pt>
                <c:pt idx="6866">
                  <c:v>1522.9400000000601</c:v>
                </c:pt>
                <c:pt idx="6867">
                  <c:v>1522.9300000000601</c:v>
                </c:pt>
                <c:pt idx="6868">
                  <c:v>1522.9200000000601</c:v>
                </c:pt>
                <c:pt idx="6869">
                  <c:v>1522.9100000000601</c:v>
                </c:pt>
                <c:pt idx="6870">
                  <c:v>1522.9000000000599</c:v>
                </c:pt>
                <c:pt idx="6871">
                  <c:v>1522.8900000000599</c:v>
                </c:pt>
                <c:pt idx="6872">
                  <c:v>1522.8800000000599</c:v>
                </c:pt>
                <c:pt idx="6873">
                  <c:v>1522.8700000000599</c:v>
                </c:pt>
                <c:pt idx="6874">
                  <c:v>1522.8600000000599</c:v>
                </c:pt>
                <c:pt idx="6875">
                  <c:v>1522.8500000000599</c:v>
                </c:pt>
                <c:pt idx="6876">
                  <c:v>1522.8400000000599</c:v>
                </c:pt>
                <c:pt idx="6877">
                  <c:v>1522.83000000006</c:v>
                </c:pt>
                <c:pt idx="6878">
                  <c:v>1522.82000000006</c:v>
                </c:pt>
                <c:pt idx="6879">
                  <c:v>1522.81000000006</c:v>
                </c:pt>
                <c:pt idx="6880">
                  <c:v>1522.80000000006</c:v>
                </c:pt>
                <c:pt idx="6881">
                  <c:v>1522.79000000006</c:v>
                </c:pt>
                <c:pt idx="6882">
                  <c:v>1522.78000000006</c:v>
                </c:pt>
                <c:pt idx="6883">
                  <c:v>1522.77000000006</c:v>
                </c:pt>
                <c:pt idx="6884">
                  <c:v>1522.76000000006</c:v>
                </c:pt>
                <c:pt idx="6885">
                  <c:v>1522.75000000006</c:v>
                </c:pt>
                <c:pt idx="6886">
                  <c:v>1522.74000000006</c:v>
                </c:pt>
                <c:pt idx="6887">
                  <c:v>1522.73000000006</c:v>
                </c:pt>
                <c:pt idx="6888">
                  <c:v>1522.7200000000601</c:v>
                </c:pt>
                <c:pt idx="6889">
                  <c:v>1522.7100000000601</c:v>
                </c:pt>
                <c:pt idx="6890">
                  <c:v>1522.7000000000601</c:v>
                </c:pt>
                <c:pt idx="6891">
                  <c:v>1522.6900000000601</c:v>
                </c:pt>
                <c:pt idx="6892">
                  <c:v>1522.6800000000601</c:v>
                </c:pt>
                <c:pt idx="6893">
                  <c:v>1522.6700000000601</c:v>
                </c:pt>
                <c:pt idx="6894">
                  <c:v>1522.6600000000601</c:v>
                </c:pt>
                <c:pt idx="6895">
                  <c:v>1522.6500000000599</c:v>
                </c:pt>
                <c:pt idx="6896">
                  <c:v>1522.6400000000599</c:v>
                </c:pt>
                <c:pt idx="6897">
                  <c:v>1522.6300000000599</c:v>
                </c:pt>
                <c:pt idx="6898">
                  <c:v>1522.6200000000599</c:v>
                </c:pt>
                <c:pt idx="6899">
                  <c:v>1522.6100000000599</c:v>
                </c:pt>
                <c:pt idx="6900">
                  <c:v>1522.6000000000599</c:v>
                </c:pt>
                <c:pt idx="6901">
                  <c:v>1522.5900000000599</c:v>
                </c:pt>
                <c:pt idx="6902">
                  <c:v>1522.58000000006</c:v>
                </c:pt>
                <c:pt idx="6903">
                  <c:v>1522.57000000006</c:v>
                </c:pt>
                <c:pt idx="6904">
                  <c:v>1522.56000000006</c:v>
                </c:pt>
                <c:pt idx="6905">
                  <c:v>1522.55000000006</c:v>
                </c:pt>
                <c:pt idx="6906">
                  <c:v>1522.54000000006</c:v>
                </c:pt>
                <c:pt idx="6907">
                  <c:v>1522.53000000006</c:v>
                </c:pt>
                <c:pt idx="6908">
                  <c:v>1522.52000000006</c:v>
                </c:pt>
                <c:pt idx="6909">
                  <c:v>1522.51000000006</c:v>
                </c:pt>
                <c:pt idx="6910">
                  <c:v>1522.50000000006</c:v>
                </c:pt>
                <c:pt idx="6911">
                  <c:v>1522.49000000006</c:v>
                </c:pt>
                <c:pt idx="6912">
                  <c:v>1522.48000000006</c:v>
                </c:pt>
                <c:pt idx="6913">
                  <c:v>1522.4700000000601</c:v>
                </c:pt>
                <c:pt idx="6914">
                  <c:v>1522.4600000000601</c:v>
                </c:pt>
                <c:pt idx="6915">
                  <c:v>1522.4500000000601</c:v>
                </c:pt>
                <c:pt idx="6916">
                  <c:v>1522.4400000000601</c:v>
                </c:pt>
                <c:pt idx="6917">
                  <c:v>1522.4300000000601</c:v>
                </c:pt>
                <c:pt idx="6918">
                  <c:v>1522.4200000000601</c:v>
                </c:pt>
                <c:pt idx="6919">
                  <c:v>1522.4100000000601</c:v>
                </c:pt>
                <c:pt idx="6920">
                  <c:v>1522.4000000000599</c:v>
                </c:pt>
                <c:pt idx="6921">
                  <c:v>1522.3900000000599</c:v>
                </c:pt>
                <c:pt idx="6922">
                  <c:v>1522.3800000000599</c:v>
                </c:pt>
                <c:pt idx="6923">
                  <c:v>1522.3700000000599</c:v>
                </c:pt>
                <c:pt idx="6924">
                  <c:v>1522.3600000000599</c:v>
                </c:pt>
                <c:pt idx="6925">
                  <c:v>1522.3500000000599</c:v>
                </c:pt>
                <c:pt idx="6926">
                  <c:v>1522.3400000000599</c:v>
                </c:pt>
                <c:pt idx="6927">
                  <c:v>1522.33000000006</c:v>
                </c:pt>
                <c:pt idx="6928">
                  <c:v>1522.32000000006</c:v>
                </c:pt>
                <c:pt idx="6929">
                  <c:v>1522.31000000006</c:v>
                </c:pt>
                <c:pt idx="6930">
                  <c:v>1522.30000000006</c:v>
                </c:pt>
                <c:pt idx="6931">
                  <c:v>1522.29000000006</c:v>
                </c:pt>
                <c:pt idx="6932">
                  <c:v>1522.28000000006</c:v>
                </c:pt>
                <c:pt idx="6933">
                  <c:v>1522.27000000006</c:v>
                </c:pt>
                <c:pt idx="6934">
                  <c:v>1522.26000000006</c:v>
                </c:pt>
                <c:pt idx="6935">
                  <c:v>1522.25000000006</c:v>
                </c:pt>
                <c:pt idx="6936">
                  <c:v>1522.24000000006</c:v>
                </c:pt>
                <c:pt idx="6937">
                  <c:v>1522.23000000006</c:v>
                </c:pt>
                <c:pt idx="6938">
                  <c:v>1522.2200000000601</c:v>
                </c:pt>
                <c:pt idx="6939">
                  <c:v>1522.2100000000601</c:v>
                </c:pt>
                <c:pt idx="6940">
                  <c:v>1522.2000000000601</c:v>
                </c:pt>
                <c:pt idx="6941">
                  <c:v>1522.1900000000601</c:v>
                </c:pt>
                <c:pt idx="6942">
                  <c:v>1522.1800000000601</c:v>
                </c:pt>
                <c:pt idx="6943">
                  <c:v>1522.1700000000601</c:v>
                </c:pt>
                <c:pt idx="6944">
                  <c:v>1522.1600000000601</c:v>
                </c:pt>
                <c:pt idx="6945">
                  <c:v>1522.1500000000599</c:v>
                </c:pt>
                <c:pt idx="6946">
                  <c:v>1522.1400000000599</c:v>
                </c:pt>
                <c:pt idx="6947">
                  <c:v>1522.1300000000599</c:v>
                </c:pt>
                <c:pt idx="6948">
                  <c:v>1522.1200000000599</c:v>
                </c:pt>
                <c:pt idx="6949">
                  <c:v>1522.1100000000599</c:v>
                </c:pt>
                <c:pt idx="6950">
                  <c:v>1522.1000000000599</c:v>
                </c:pt>
                <c:pt idx="6951">
                  <c:v>1522.0900000000599</c:v>
                </c:pt>
                <c:pt idx="6952">
                  <c:v>1522.08000000006</c:v>
                </c:pt>
                <c:pt idx="6953">
                  <c:v>1522.07000000006</c:v>
                </c:pt>
                <c:pt idx="6954">
                  <c:v>1522.06000000006</c:v>
                </c:pt>
                <c:pt idx="6955">
                  <c:v>1522.05000000006</c:v>
                </c:pt>
                <c:pt idx="6956">
                  <c:v>1522.04000000006</c:v>
                </c:pt>
                <c:pt idx="6957">
                  <c:v>1522.03000000006</c:v>
                </c:pt>
                <c:pt idx="6958">
                  <c:v>1522.02000000006</c:v>
                </c:pt>
                <c:pt idx="6959">
                  <c:v>1522.01000000006</c:v>
                </c:pt>
                <c:pt idx="6960">
                  <c:v>1522.00000000006</c:v>
                </c:pt>
                <c:pt idx="6961">
                  <c:v>1521.99000000006</c:v>
                </c:pt>
                <c:pt idx="6962">
                  <c:v>1521.98000000006</c:v>
                </c:pt>
                <c:pt idx="6963">
                  <c:v>1521.9700000000601</c:v>
                </c:pt>
                <c:pt idx="6964">
                  <c:v>1521.9600000000601</c:v>
                </c:pt>
                <c:pt idx="6965">
                  <c:v>1521.9500000000601</c:v>
                </c:pt>
                <c:pt idx="6966">
                  <c:v>1521.9400000000601</c:v>
                </c:pt>
                <c:pt idx="6967">
                  <c:v>1521.9300000000601</c:v>
                </c:pt>
                <c:pt idx="6968">
                  <c:v>1521.9200000000601</c:v>
                </c:pt>
                <c:pt idx="6969">
                  <c:v>1521.9100000000601</c:v>
                </c:pt>
                <c:pt idx="6970">
                  <c:v>1521.9000000000599</c:v>
                </c:pt>
                <c:pt idx="6971">
                  <c:v>1521.8900000000599</c:v>
                </c:pt>
                <c:pt idx="6972">
                  <c:v>1521.8800000000599</c:v>
                </c:pt>
                <c:pt idx="6973">
                  <c:v>1521.8700000000599</c:v>
                </c:pt>
                <c:pt idx="6974">
                  <c:v>1521.8600000000599</c:v>
                </c:pt>
                <c:pt idx="6975">
                  <c:v>1521.8500000000599</c:v>
                </c:pt>
                <c:pt idx="6976">
                  <c:v>1521.8400000000599</c:v>
                </c:pt>
                <c:pt idx="6977">
                  <c:v>1521.83000000006</c:v>
                </c:pt>
                <c:pt idx="6978">
                  <c:v>1521.82000000006</c:v>
                </c:pt>
                <c:pt idx="6979">
                  <c:v>1521.81000000006</c:v>
                </c:pt>
                <c:pt idx="6980">
                  <c:v>1521.80000000006</c:v>
                </c:pt>
                <c:pt idx="6981">
                  <c:v>1521.79000000006</c:v>
                </c:pt>
                <c:pt idx="6982">
                  <c:v>1521.78000000006</c:v>
                </c:pt>
                <c:pt idx="6983">
                  <c:v>1521.77000000006</c:v>
                </c:pt>
                <c:pt idx="6984">
                  <c:v>1521.76000000006</c:v>
                </c:pt>
                <c:pt idx="6985">
                  <c:v>1521.75000000006</c:v>
                </c:pt>
                <c:pt idx="6986">
                  <c:v>1521.74000000006</c:v>
                </c:pt>
                <c:pt idx="6987">
                  <c:v>1521.73000000006</c:v>
                </c:pt>
                <c:pt idx="6988">
                  <c:v>1521.7200000000601</c:v>
                </c:pt>
                <c:pt idx="6989">
                  <c:v>1521.7100000000601</c:v>
                </c:pt>
                <c:pt idx="6990">
                  <c:v>1521.7000000000601</c:v>
                </c:pt>
                <c:pt idx="6991">
                  <c:v>1521.6900000000601</c:v>
                </c:pt>
                <c:pt idx="6992">
                  <c:v>1521.6800000000601</c:v>
                </c:pt>
                <c:pt idx="6993">
                  <c:v>1521.6700000000601</c:v>
                </c:pt>
                <c:pt idx="6994">
                  <c:v>1521.6600000000601</c:v>
                </c:pt>
                <c:pt idx="6995">
                  <c:v>1521.6500000000599</c:v>
                </c:pt>
                <c:pt idx="6996">
                  <c:v>1521.6400000000599</c:v>
                </c:pt>
                <c:pt idx="6997">
                  <c:v>1521.6300000000599</c:v>
                </c:pt>
                <c:pt idx="6998">
                  <c:v>1521.6200000000599</c:v>
                </c:pt>
                <c:pt idx="6999">
                  <c:v>1521.6100000000599</c:v>
                </c:pt>
                <c:pt idx="7000">
                  <c:v>1521.6000000000599</c:v>
                </c:pt>
                <c:pt idx="7001">
                  <c:v>1521.5900000000599</c:v>
                </c:pt>
                <c:pt idx="7002">
                  <c:v>1521.58000000006</c:v>
                </c:pt>
                <c:pt idx="7003">
                  <c:v>1521.57000000006</c:v>
                </c:pt>
                <c:pt idx="7004">
                  <c:v>1521.56000000006</c:v>
                </c:pt>
                <c:pt idx="7005">
                  <c:v>1521.55000000006</c:v>
                </c:pt>
                <c:pt idx="7006">
                  <c:v>1521.54000000006</c:v>
                </c:pt>
                <c:pt idx="7007">
                  <c:v>1521.53000000006</c:v>
                </c:pt>
                <c:pt idx="7008">
                  <c:v>1521.52000000006</c:v>
                </c:pt>
                <c:pt idx="7009">
                  <c:v>1521.51000000006</c:v>
                </c:pt>
                <c:pt idx="7010">
                  <c:v>1521.50000000006</c:v>
                </c:pt>
                <c:pt idx="7011">
                  <c:v>1521.49000000006</c:v>
                </c:pt>
                <c:pt idx="7012">
                  <c:v>1521.48000000006</c:v>
                </c:pt>
                <c:pt idx="7013">
                  <c:v>1521.4700000000601</c:v>
                </c:pt>
                <c:pt idx="7014">
                  <c:v>1521.4600000000601</c:v>
                </c:pt>
                <c:pt idx="7015">
                  <c:v>1521.4500000000601</c:v>
                </c:pt>
                <c:pt idx="7016">
                  <c:v>1521.4400000000601</c:v>
                </c:pt>
                <c:pt idx="7017">
                  <c:v>1521.4300000000601</c:v>
                </c:pt>
                <c:pt idx="7018">
                  <c:v>1521.4200000000601</c:v>
                </c:pt>
                <c:pt idx="7019">
                  <c:v>1521.4100000000601</c:v>
                </c:pt>
                <c:pt idx="7020">
                  <c:v>1521.4000000000599</c:v>
                </c:pt>
                <c:pt idx="7021">
                  <c:v>1521.3900000000599</c:v>
                </c:pt>
                <c:pt idx="7022">
                  <c:v>1521.3800000000599</c:v>
                </c:pt>
                <c:pt idx="7023">
                  <c:v>1521.3700000000599</c:v>
                </c:pt>
                <c:pt idx="7024">
                  <c:v>1521.3600000000599</c:v>
                </c:pt>
                <c:pt idx="7025">
                  <c:v>1521.3500000000599</c:v>
                </c:pt>
                <c:pt idx="7026">
                  <c:v>1521.3400000000599</c:v>
                </c:pt>
                <c:pt idx="7027">
                  <c:v>1521.33000000006</c:v>
                </c:pt>
                <c:pt idx="7028">
                  <c:v>1521.32000000006</c:v>
                </c:pt>
                <c:pt idx="7029">
                  <c:v>1521.31000000006</c:v>
                </c:pt>
                <c:pt idx="7030">
                  <c:v>1521.30000000006</c:v>
                </c:pt>
                <c:pt idx="7031">
                  <c:v>1521.29000000006</c:v>
                </c:pt>
                <c:pt idx="7032">
                  <c:v>1521.28000000006</c:v>
                </c:pt>
                <c:pt idx="7033">
                  <c:v>1521.27000000006</c:v>
                </c:pt>
                <c:pt idx="7034">
                  <c:v>1521.26000000006</c:v>
                </c:pt>
                <c:pt idx="7035">
                  <c:v>1521.25000000006</c:v>
                </c:pt>
                <c:pt idx="7036">
                  <c:v>1521.24000000006</c:v>
                </c:pt>
                <c:pt idx="7037">
                  <c:v>1521.23000000006</c:v>
                </c:pt>
                <c:pt idx="7038">
                  <c:v>1521.2200000000601</c:v>
                </c:pt>
                <c:pt idx="7039">
                  <c:v>1521.2100000000601</c:v>
                </c:pt>
                <c:pt idx="7040">
                  <c:v>1521.2000000000601</c:v>
                </c:pt>
                <c:pt idx="7041">
                  <c:v>1521.1900000000601</c:v>
                </c:pt>
                <c:pt idx="7042">
                  <c:v>1521.1800000000601</c:v>
                </c:pt>
                <c:pt idx="7043">
                  <c:v>1521.1700000000601</c:v>
                </c:pt>
                <c:pt idx="7044">
                  <c:v>1521.1600000000601</c:v>
                </c:pt>
                <c:pt idx="7045">
                  <c:v>1521.1500000000599</c:v>
                </c:pt>
                <c:pt idx="7046">
                  <c:v>1521.1400000000599</c:v>
                </c:pt>
                <c:pt idx="7047">
                  <c:v>1521.1300000000599</c:v>
                </c:pt>
                <c:pt idx="7048">
                  <c:v>1521.1200000000599</c:v>
                </c:pt>
                <c:pt idx="7049">
                  <c:v>1521.1100000000599</c:v>
                </c:pt>
                <c:pt idx="7050">
                  <c:v>1521.1000000000599</c:v>
                </c:pt>
                <c:pt idx="7051">
                  <c:v>1521.0900000000599</c:v>
                </c:pt>
                <c:pt idx="7052">
                  <c:v>1521.08000000006</c:v>
                </c:pt>
                <c:pt idx="7053">
                  <c:v>1521.07000000006</c:v>
                </c:pt>
                <c:pt idx="7054">
                  <c:v>1521.06000000006</c:v>
                </c:pt>
                <c:pt idx="7055">
                  <c:v>1521.05000000006</c:v>
                </c:pt>
                <c:pt idx="7056">
                  <c:v>1521.04000000006</c:v>
                </c:pt>
                <c:pt idx="7057">
                  <c:v>1521.03000000006</c:v>
                </c:pt>
                <c:pt idx="7058">
                  <c:v>1521.02000000006</c:v>
                </c:pt>
                <c:pt idx="7059">
                  <c:v>1521.01000000006</c:v>
                </c:pt>
                <c:pt idx="7060">
                  <c:v>1521.00000000006</c:v>
                </c:pt>
                <c:pt idx="7061">
                  <c:v>1520.99000000006</c:v>
                </c:pt>
                <c:pt idx="7062">
                  <c:v>1520.98000000006</c:v>
                </c:pt>
                <c:pt idx="7063">
                  <c:v>1520.9700000000601</c:v>
                </c:pt>
                <c:pt idx="7064">
                  <c:v>1520.9600000000601</c:v>
                </c:pt>
                <c:pt idx="7065">
                  <c:v>1520.9500000000601</c:v>
                </c:pt>
                <c:pt idx="7066">
                  <c:v>1520.9400000000601</c:v>
                </c:pt>
                <c:pt idx="7067">
                  <c:v>1520.9300000000601</c:v>
                </c:pt>
                <c:pt idx="7068">
                  <c:v>1520.9200000000601</c:v>
                </c:pt>
                <c:pt idx="7069">
                  <c:v>1520.9100000000601</c:v>
                </c:pt>
                <c:pt idx="7070">
                  <c:v>1520.9000000000599</c:v>
                </c:pt>
                <c:pt idx="7071">
                  <c:v>1520.8900000000599</c:v>
                </c:pt>
                <c:pt idx="7072">
                  <c:v>1520.8800000000599</c:v>
                </c:pt>
                <c:pt idx="7073">
                  <c:v>1520.8700000000599</c:v>
                </c:pt>
                <c:pt idx="7074">
                  <c:v>1520.8600000000599</c:v>
                </c:pt>
                <c:pt idx="7075">
                  <c:v>1520.8500000000599</c:v>
                </c:pt>
                <c:pt idx="7076">
                  <c:v>1520.8400000000599</c:v>
                </c:pt>
                <c:pt idx="7077">
                  <c:v>1520.83000000006</c:v>
                </c:pt>
                <c:pt idx="7078">
                  <c:v>1520.82000000006</c:v>
                </c:pt>
                <c:pt idx="7079">
                  <c:v>1520.81000000006</c:v>
                </c:pt>
                <c:pt idx="7080">
                  <c:v>1520.80000000006</c:v>
                </c:pt>
                <c:pt idx="7081">
                  <c:v>1520.79000000006</c:v>
                </c:pt>
                <c:pt idx="7082">
                  <c:v>1520.78000000006</c:v>
                </c:pt>
                <c:pt idx="7083">
                  <c:v>1520.77000000006</c:v>
                </c:pt>
                <c:pt idx="7084">
                  <c:v>1520.76000000006</c:v>
                </c:pt>
                <c:pt idx="7085">
                  <c:v>1520.75000000006</c:v>
                </c:pt>
                <c:pt idx="7086">
                  <c:v>1520.74000000006</c:v>
                </c:pt>
                <c:pt idx="7087">
                  <c:v>1520.73000000006</c:v>
                </c:pt>
                <c:pt idx="7088">
                  <c:v>1520.7200000000601</c:v>
                </c:pt>
                <c:pt idx="7089">
                  <c:v>1520.7100000000601</c:v>
                </c:pt>
                <c:pt idx="7090">
                  <c:v>1520.7000000000601</c:v>
                </c:pt>
                <c:pt idx="7091">
                  <c:v>1520.6900000000601</c:v>
                </c:pt>
                <c:pt idx="7092">
                  <c:v>1520.6800000000601</c:v>
                </c:pt>
                <c:pt idx="7093">
                  <c:v>1520.6700000000601</c:v>
                </c:pt>
                <c:pt idx="7094">
                  <c:v>1520.6600000000601</c:v>
                </c:pt>
                <c:pt idx="7095">
                  <c:v>1520.6500000000599</c:v>
                </c:pt>
                <c:pt idx="7096">
                  <c:v>1520.6400000000599</c:v>
                </c:pt>
                <c:pt idx="7097">
                  <c:v>1520.6300000000599</c:v>
                </c:pt>
                <c:pt idx="7098">
                  <c:v>1520.6200000000599</c:v>
                </c:pt>
                <c:pt idx="7099">
                  <c:v>1520.6100000000599</c:v>
                </c:pt>
                <c:pt idx="7100">
                  <c:v>1520.6000000000599</c:v>
                </c:pt>
                <c:pt idx="7101">
                  <c:v>1520.5900000000599</c:v>
                </c:pt>
                <c:pt idx="7102">
                  <c:v>1520.58000000006</c:v>
                </c:pt>
                <c:pt idx="7103">
                  <c:v>1520.57000000006</c:v>
                </c:pt>
                <c:pt idx="7104">
                  <c:v>1520.56000000006</c:v>
                </c:pt>
                <c:pt idx="7105">
                  <c:v>1520.55000000006</c:v>
                </c:pt>
                <c:pt idx="7106">
                  <c:v>1520.54000000006</c:v>
                </c:pt>
                <c:pt idx="7107">
                  <c:v>1520.53000000006</c:v>
                </c:pt>
                <c:pt idx="7108">
                  <c:v>1520.52000000006</c:v>
                </c:pt>
                <c:pt idx="7109">
                  <c:v>1520.51000000006</c:v>
                </c:pt>
                <c:pt idx="7110">
                  <c:v>1520.50000000006</c:v>
                </c:pt>
                <c:pt idx="7111">
                  <c:v>1520.49000000006</c:v>
                </c:pt>
                <c:pt idx="7112">
                  <c:v>1520.48000000006</c:v>
                </c:pt>
                <c:pt idx="7113">
                  <c:v>1520.4700000000601</c:v>
                </c:pt>
                <c:pt idx="7114">
                  <c:v>1520.4600000000601</c:v>
                </c:pt>
                <c:pt idx="7115">
                  <c:v>1520.4500000000601</c:v>
                </c:pt>
                <c:pt idx="7116">
                  <c:v>1520.4400000000601</c:v>
                </c:pt>
                <c:pt idx="7117">
                  <c:v>1520.4300000000601</c:v>
                </c:pt>
                <c:pt idx="7118">
                  <c:v>1520.4200000000601</c:v>
                </c:pt>
                <c:pt idx="7119">
                  <c:v>1520.4100000000601</c:v>
                </c:pt>
                <c:pt idx="7120">
                  <c:v>1520.4000000000599</c:v>
                </c:pt>
                <c:pt idx="7121">
                  <c:v>1520.3900000000599</c:v>
                </c:pt>
                <c:pt idx="7122">
                  <c:v>1520.3800000000599</c:v>
                </c:pt>
                <c:pt idx="7123">
                  <c:v>1520.3700000000599</c:v>
                </c:pt>
                <c:pt idx="7124">
                  <c:v>1520.3600000000599</c:v>
                </c:pt>
                <c:pt idx="7125">
                  <c:v>1520.3500000000599</c:v>
                </c:pt>
                <c:pt idx="7126">
                  <c:v>1520.3400000000599</c:v>
                </c:pt>
                <c:pt idx="7127">
                  <c:v>1520.33000000006</c:v>
                </c:pt>
                <c:pt idx="7128">
                  <c:v>1520.32000000006</c:v>
                </c:pt>
                <c:pt idx="7129">
                  <c:v>1520.31000000006</c:v>
                </c:pt>
                <c:pt idx="7130">
                  <c:v>1520.30000000006</c:v>
                </c:pt>
                <c:pt idx="7131">
                  <c:v>1520.29000000006</c:v>
                </c:pt>
                <c:pt idx="7132">
                  <c:v>1520.28000000006</c:v>
                </c:pt>
                <c:pt idx="7133">
                  <c:v>1520.27000000006</c:v>
                </c:pt>
                <c:pt idx="7134">
                  <c:v>1520.26000000006</c:v>
                </c:pt>
                <c:pt idx="7135">
                  <c:v>1520.25000000006</c:v>
                </c:pt>
                <c:pt idx="7136">
                  <c:v>1520.24000000006</c:v>
                </c:pt>
                <c:pt idx="7137">
                  <c:v>1520.23000000006</c:v>
                </c:pt>
                <c:pt idx="7138">
                  <c:v>1520.2200000000601</c:v>
                </c:pt>
                <c:pt idx="7139">
                  <c:v>1520.2100000000601</c:v>
                </c:pt>
                <c:pt idx="7140">
                  <c:v>1520.2000000000601</c:v>
                </c:pt>
                <c:pt idx="7141">
                  <c:v>1520.1900000000601</c:v>
                </c:pt>
                <c:pt idx="7142">
                  <c:v>1520.1800000000601</c:v>
                </c:pt>
                <c:pt idx="7143">
                  <c:v>1520.1700000000601</c:v>
                </c:pt>
                <c:pt idx="7144">
                  <c:v>1520.1600000000601</c:v>
                </c:pt>
                <c:pt idx="7145">
                  <c:v>1520.1500000000599</c:v>
                </c:pt>
                <c:pt idx="7146">
                  <c:v>1520.1400000000599</c:v>
                </c:pt>
                <c:pt idx="7147">
                  <c:v>1520.1300000000599</c:v>
                </c:pt>
                <c:pt idx="7148">
                  <c:v>1520.1200000000599</c:v>
                </c:pt>
                <c:pt idx="7149">
                  <c:v>1520.1100000000599</c:v>
                </c:pt>
                <c:pt idx="7150">
                  <c:v>1520.1000000000599</c:v>
                </c:pt>
                <c:pt idx="7151">
                  <c:v>1520.0900000000599</c:v>
                </c:pt>
                <c:pt idx="7152">
                  <c:v>1520.08000000006</c:v>
                </c:pt>
                <c:pt idx="7153">
                  <c:v>1520.07000000006</c:v>
                </c:pt>
                <c:pt idx="7154">
                  <c:v>1520.06000000006</c:v>
                </c:pt>
                <c:pt idx="7155">
                  <c:v>1520.05000000006</c:v>
                </c:pt>
                <c:pt idx="7156">
                  <c:v>1520.04000000006</c:v>
                </c:pt>
                <c:pt idx="7157">
                  <c:v>1520.03000000007</c:v>
                </c:pt>
                <c:pt idx="7158">
                  <c:v>1520.02000000007</c:v>
                </c:pt>
                <c:pt idx="7159">
                  <c:v>1520.01000000007</c:v>
                </c:pt>
                <c:pt idx="7160">
                  <c:v>1520.00000000007</c:v>
                </c:pt>
                <c:pt idx="7161">
                  <c:v>1519.99000000007</c:v>
                </c:pt>
                <c:pt idx="7162">
                  <c:v>1519.98000000007</c:v>
                </c:pt>
                <c:pt idx="7163">
                  <c:v>1519.9700000000701</c:v>
                </c:pt>
                <c:pt idx="7164">
                  <c:v>1519.9600000000701</c:v>
                </c:pt>
                <c:pt idx="7165">
                  <c:v>1519.9500000000701</c:v>
                </c:pt>
                <c:pt idx="7166">
                  <c:v>1519.9400000000701</c:v>
                </c:pt>
                <c:pt idx="7167">
                  <c:v>1519.9300000000701</c:v>
                </c:pt>
                <c:pt idx="7168">
                  <c:v>1519.9200000000701</c:v>
                </c:pt>
                <c:pt idx="7169">
                  <c:v>1519.9100000000701</c:v>
                </c:pt>
                <c:pt idx="7170">
                  <c:v>1519.9000000000699</c:v>
                </c:pt>
                <c:pt idx="7171">
                  <c:v>1519.8900000000699</c:v>
                </c:pt>
                <c:pt idx="7172">
                  <c:v>1519.8800000000699</c:v>
                </c:pt>
                <c:pt idx="7173">
                  <c:v>1519.8700000000699</c:v>
                </c:pt>
                <c:pt idx="7174">
                  <c:v>1519.8600000000699</c:v>
                </c:pt>
                <c:pt idx="7175">
                  <c:v>1519.8500000000699</c:v>
                </c:pt>
                <c:pt idx="7176">
                  <c:v>1519.8400000000699</c:v>
                </c:pt>
                <c:pt idx="7177">
                  <c:v>1519.83000000007</c:v>
                </c:pt>
                <c:pt idx="7178">
                  <c:v>1519.82000000007</c:v>
                </c:pt>
                <c:pt idx="7179">
                  <c:v>1519.81000000007</c:v>
                </c:pt>
                <c:pt idx="7180">
                  <c:v>1519.80000000007</c:v>
                </c:pt>
                <c:pt idx="7181">
                  <c:v>1519.79000000007</c:v>
                </c:pt>
                <c:pt idx="7182">
                  <c:v>1519.78000000007</c:v>
                </c:pt>
                <c:pt idx="7183">
                  <c:v>1519.77000000007</c:v>
                </c:pt>
                <c:pt idx="7184">
                  <c:v>1519.76000000007</c:v>
                </c:pt>
                <c:pt idx="7185">
                  <c:v>1519.75000000007</c:v>
                </c:pt>
                <c:pt idx="7186">
                  <c:v>1519.74000000007</c:v>
                </c:pt>
                <c:pt idx="7187">
                  <c:v>1519.73000000007</c:v>
                </c:pt>
                <c:pt idx="7188">
                  <c:v>1519.7200000000701</c:v>
                </c:pt>
                <c:pt idx="7189">
                  <c:v>1519.7100000000701</c:v>
                </c:pt>
                <c:pt idx="7190">
                  <c:v>1519.7000000000701</c:v>
                </c:pt>
                <c:pt idx="7191">
                  <c:v>1519.6900000000701</c:v>
                </c:pt>
                <c:pt idx="7192">
                  <c:v>1519.6800000000701</c:v>
                </c:pt>
                <c:pt idx="7193">
                  <c:v>1519.6700000000701</c:v>
                </c:pt>
                <c:pt idx="7194">
                  <c:v>1519.6600000000701</c:v>
                </c:pt>
                <c:pt idx="7195">
                  <c:v>1519.6500000000699</c:v>
                </c:pt>
                <c:pt idx="7196">
                  <c:v>1519.6400000000699</c:v>
                </c:pt>
                <c:pt idx="7197">
                  <c:v>1519.6300000000699</c:v>
                </c:pt>
                <c:pt idx="7198">
                  <c:v>1519.6200000000699</c:v>
                </c:pt>
                <c:pt idx="7199">
                  <c:v>1519.6100000000699</c:v>
                </c:pt>
                <c:pt idx="7200">
                  <c:v>1519.6000000000699</c:v>
                </c:pt>
                <c:pt idx="7201">
                  <c:v>1519.5900000000699</c:v>
                </c:pt>
                <c:pt idx="7202">
                  <c:v>1519.58000000007</c:v>
                </c:pt>
                <c:pt idx="7203">
                  <c:v>1519.57000000007</c:v>
                </c:pt>
                <c:pt idx="7204">
                  <c:v>1519.56000000007</c:v>
                </c:pt>
                <c:pt idx="7205">
                  <c:v>1519.55000000007</c:v>
                </c:pt>
                <c:pt idx="7206">
                  <c:v>1519.54000000007</c:v>
                </c:pt>
                <c:pt idx="7207">
                  <c:v>1519.53000000007</c:v>
                </c:pt>
                <c:pt idx="7208">
                  <c:v>1519.52000000007</c:v>
                </c:pt>
                <c:pt idx="7209">
                  <c:v>1519.51000000007</c:v>
                </c:pt>
                <c:pt idx="7210">
                  <c:v>1519.50000000007</c:v>
                </c:pt>
                <c:pt idx="7211">
                  <c:v>1519.49000000007</c:v>
                </c:pt>
                <c:pt idx="7212">
                  <c:v>1519.48000000007</c:v>
                </c:pt>
                <c:pt idx="7213">
                  <c:v>1519.4700000000701</c:v>
                </c:pt>
                <c:pt idx="7214">
                  <c:v>1519.4600000000701</c:v>
                </c:pt>
                <c:pt idx="7215">
                  <c:v>1519.4500000000701</c:v>
                </c:pt>
                <c:pt idx="7216">
                  <c:v>1519.4400000000701</c:v>
                </c:pt>
                <c:pt idx="7217">
                  <c:v>1519.4300000000701</c:v>
                </c:pt>
                <c:pt idx="7218">
                  <c:v>1519.4200000000701</c:v>
                </c:pt>
                <c:pt idx="7219">
                  <c:v>1519.4100000000701</c:v>
                </c:pt>
                <c:pt idx="7220">
                  <c:v>1519.4000000000699</c:v>
                </c:pt>
                <c:pt idx="7221">
                  <c:v>1519.3900000000699</c:v>
                </c:pt>
                <c:pt idx="7222">
                  <c:v>1519.3800000000699</c:v>
                </c:pt>
                <c:pt idx="7223">
                  <c:v>1519.3700000000699</c:v>
                </c:pt>
                <c:pt idx="7224">
                  <c:v>1519.3600000000699</c:v>
                </c:pt>
                <c:pt idx="7225">
                  <c:v>1519.3500000000699</c:v>
                </c:pt>
                <c:pt idx="7226">
                  <c:v>1519.3400000000699</c:v>
                </c:pt>
                <c:pt idx="7227">
                  <c:v>1519.33000000007</c:v>
                </c:pt>
                <c:pt idx="7228">
                  <c:v>1519.32000000007</c:v>
                </c:pt>
                <c:pt idx="7229">
                  <c:v>1519.31000000007</c:v>
                </c:pt>
                <c:pt idx="7230">
                  <c:v>1519.30000000007</c:v>
                </c:pt>
                <c:pt idx="7231">
                  <c:v>1519.29000000007</c:v>
                </c:pt>
                <c:pt idx="7232">
                  <c:v>1519.28000000007</c:v>
                </c:pt>
                <c:pt idx="7233">
                  <c:v>1519.27000000007</c:v>
                </c:pt>
                <c:pt idx="7234">
                  <c:v>1519.26000000007</c:v>
                </c:pt>
                <c:pt idx="7235">
                  <c:v>1519.25000000007</c:v>
                </c:pt>
                <c:pt idx="7236">
                  <c:v>1519.24000000007</c:v>
                </c:pt>
                <c:pt idx="7237">
                  <c:v>1519.23000000007</c:v>
                </c:pt>
                <c:pt idx="7238">
                  <c:v>1519.2200000000701</c:v>
                </c:pt>
                <c:pt idx="7239">
                  <c:v>1519.2100000000701</c:v>
                </c:pt>
                <c:pt idx="7240">
                  <c:v>1519.2000000000701</c:v>
                </c:pt>
                <c:pt idx="7241">
                  <c:v>1519.1900000000701</c:v>
                </c:pt>
                <c:pt idx="7242">
                  <c:v>1519.1800000000701</c:v>
                </c:pt>
                <c:pt idx="7243">
                  <c:v>1519.1700000000701</c:v>
                </c:pt>
                <c:pt idx="7244">
                  <c:v>1519.1600000000701</c:v>
                </c:pt>
                <c:pt idx="7245">
                  <c:v>1519.1500000000699</c:v>
                </c:pt>
                <c:pt idx="7246">
                  <c:v>1519.1400000000699</c:v>
                </c:pt>
                <c:pt idx="7247">
                  <c:v>1519.1300000000699</c:v>
                </c:pt>
                <c:pt idx="7248">
                  <c:v>1519.1200000000699</c:v>
                </c:pt>
                <c:pt idx="7249">
                  <c:v>1519.1100000000699</c:v>
                </c:pt>
                <c:pt idx="7250">
                  <c:v>1519.1000000000699</c:v>
                </c:pt>
                <c:pt idx="7251">
                  <c:v>1519.0900000000699</c:v>
                </c:pt>
                <c:pt idx="7252">
                  <c:v>1519.08000000007</c:v>
                </c:pt>
                <c:pt idx="7253">
                  <c:v>1519.07000000007</c:v>
                </c:pt>
                <c:pt idx="7254">
                  <c:v>1519.06000000007</c:v>
                </c:pt>
                <c:pt idx="7255">
                  <c:v>1519.05000000007</c:v>
                </c:pt>
                <c:pt idx="7256">
                  <c:v>1519.04000000007</c:v>
                </c:pt>
                <c:pt idx="7257">
                  <c:v>1519.03000000007</c:v>
                </c:pt>
                <c:pt idx="7258">
                  <c:v>1519.02000000007</c:v>
                </c:pt>
                <c:pt idx="7259">
                  <c:v>1519.01000000007</c:v>
                </c:pt>
                <c:pt idx="7260">
                  <c:v>1519.00000000007</c:v>
                </c:pt>
                <c:pt idx="7261">
                  <c:v>1518.99000000007</c:v>
                </c:pt>
                <c:pt idx="7262">
                  <c:v>1518.98000000007</c:v>
                </c:pt>
                <c:pt idx="7263">
                  <c:v>1518.9700000000701</c:v>
                </c:pt>
                <c:pt idx="7264">
                  <c:v>1518.9600000000701</c:v>
                </c:pt>
                <c:pt idx="7265">
                  <c:v>1518.9500000000701</c:v>
                </c:pt>
                <c:pt idx="7266">
                  <c:v>1518.9400000000701</c:v>
                </c:pt>
                <c:pt idx="7267">
                  <c:v>1518.9300000000701</c:v>
                </c:pt>
                <c:pt idx="7268">
                  <c:v>1518.9200000000701</c:v>
                </c:pt>
                <c:pt idx="7269">
                  <c:v>1518.9100000000701</c:v>
                </c:pt>
                <c:pt idx="7270">
                  <c:v>1518.9000000000699</c:v>
                </c:pt>
                <c:pt idx="7271">
                  <c:v>1518.8900000000699</c:v>
                </c:pt>
                <c:pt idx="7272">
                  <c:v>1518.8800000000699</c:v>
                </c:pt>
                <c:pt idx="7273">
                  <c:v>1518.8700000000699</c:v>
                </c:pt>
                <c:pt idx="7274">
                  <c:v>1518.8600000000699</c:v>
                </c:pt>
                <c:pt idx="7275">
                  <c:v>1518.8500000000699</c:v>
                </c:pt>
                <c:pt idx="7276">
                  <c:v>1518.8400000000699</c:v>
                </c:pt>
                <c:pt idx="7277">
                  <c:v>1518.83000000007</c:v>
                </c:pt>
                <c:pt idx="7278">
                  <c:v>1518.82000000007</c:v>
                </c:pt>
                <c:pt idx="7279">
                  <c:v>1518.81000000007</c:v>
                </c:pt>
                <c:pt idx="7280">
                  <c:v>1518.80000000007</c:v>
                </c:pt>
                <c:pt idx="7281">
                  <c:v>1518.79000000007</c:v>
                </c:pt>
                <c:pt idx="7282">
                  <c:v>1518.78000000007</c:v>
                </c:pt>
                <c:pt idx="7283">
                  <c:v>1518.77000000007</c:v>
                </c:pt>
                <c:pt idx="7284">
                  <c:v>1518.76000000007</c:v>
                </c:pt>
                <c:pt idx="7285">
                  <c:v>1518.75000000007</c:v>
                </c:pt>
                <c:pt idx="7286">
                  <c:v>1518.74000000007</c:v>
                </c:pt>
                <c:pt idx="7287">
                  <c:v>1518.73000000007</c:v>
                </c:pt>
                <c:pt idx="7288">
                  <c:v>1518.7200000000701</c:v>
                </c:pt>
                <c:pt idx="7289">
                  <c:v>1518.7100000000701</c:v>
                </c:pt>
                <c:pt idx="7290">
                  <c:v>1518.7000000000701</c:v>
                </c:pt>
                <c:pt idx="7291">
                  <c:v>1518.6900000000701</c:v>
                </c:pt>
                <c:pt idx="7292">
                  <c:v>1518.6800000000701</c:v>
                </c:pt>
                <c:pt idx="7293">
                  <c:v>1518.6700000000701</c:v>
                </c:pt>
                <c:pt idx="7294">
                  <c:v>1518.6600000000701</c:v>
                </c:pt>
                <c:pt idx="7295">
                  <c:v>1518.6500000000699</c:v>
                </c:pt>
                <c:pt idx="7296">
                  <c:v>1518.6400000000699</c:v>
                </c:pt>
                <c:pt idx="7297">
                  <c:v>1518.6300000000699</c:v>
                </c:pt>
                <c:pt idx="7298">
                  <c:v>1518.6200000000699</c:v>
                </c:pt>
                <c:pt idx="7299">
                  <c:v>1518.6100000000699</c:v>
                </c:pt>
                <c:pt idx="7300">
                  <c:v>1518.6000000000699</c:v>
                </c:pt>
                <c:pt idx="7301">
                  <c:v>1518.5900000000699</c:v>
                </c:pt>
                <c:pt idx="7302">
                  <c:v>1518.58000000007</c:v>
                </c:pt>
                <c:pt idx="7303">
                  <c:v>1518.57000000007</c:v>
                </c:pt>
                <c:pt idx="7304">
                  <c:v>1518.56000000007</c:v>
                </c:pt>
                <c:pt idx="7305">
                  <c:v>1518.55000000007</c:v>
                </c:pt>
                <c:pt idx="7306">
                  <c:v>1518.54000000007</c:v>
                </c:pt>
                <c:pt idx="7307">
                  <c:v>1518.53000000007</c:v>
                </c:pt>
                <c:pt idx="7308">
                  <c:v>1518.52000000007</c:v>
                </c:pt>
                <c:pt idx="7309">
                  <c:v>1518.51000000007</c:v>
                </c:pt>
                <c:pt idx="7310">
                  <c:v>1518.50000000007</c:v>
                </c:pt>
                <c:pt idx="7311">
                  <c:v>1518.49000000007</c:v>
                </c:pt>
                <c:pt idx="7312">
                  <c:v>1518.48000000007</c:v>
                </c:pt>
                <c:pt idx="7313">
                  <c:v>1518.4700000000701</c:v>
                </c:pt>
                <c:pt idx="7314">
                  <c:v>1518.4600000000701</c:v>
                </c:pt>
                <c:pt idx="7315">
                  <c:v>1518.4500000000701</c:v>
                </c:pt>
                <c:pt idx="7316">
                  <c:v>1518.4400000000701</c:v>
                </c:pt>
                <c:pt idx="7317">
                  <c:v>1518.4300000000701</c:v>
                </c:pt>
                <c:pt idx="7318">
                  <c:v>1518.4200000000701</c:v>
                </c:pt>
                <c:pt idx="7319">
                  <c:v>1518.4100000000701</c:v>
                </c:pt>
                <c:pt idx="7320">
                  <c:v>1518.4000000000699</c:v>
                </c:pt>
                <c:pt idx="7321">
                  <c:v>1518.3900000000699</c:v>
                </c:pt>
                <c:pt idx="7322">
                  <c:v>1518.3800000000699</c:v>
                </c:pt>
                <c:pt idx="7323">
                  <c:v>1518.3700000000699</c:v>
                </c:pt>
                <c:pt idx="7324">
                  <c:v>1518.3600000000699</c:v>
                </c:pt>
                <c:pt idx="7325">
                  <c:v>1518.3500000000699</c:v>
                </c:pt>
                <c:pt idx="7326">
                  <c:v>1518.3400000000699</c:v>
                </c:pt>
                <c:pt idx="7327">
                  <c:v>1518.33000000007</c:v>
                </c:pt>
                <c:pt idx="7328">
                  <c:v>1518.32000000007</c:v>
                </c:pt>
                <c:pt idx="7329">
                  <c:v>1518.31000000007</c:v>
                </c:pt>
                <c:pt idx="7330">
                  <c:v>1518.30000000007</c:v>
                </c:pt>
                <c:pt idx="7331">
                  <c:v>1518.29000000007</c:v>
                </c:pt>
                <c:pt idx="7332">
                  <c:v>1518.28000000007</c:v>
                </c:pt>
                <c:pt idx="7333">
                  <c:v>1518.27000000007</c:v>
                </c:pt>
                <c:pt idx="7334">
                  <c:v>1518.26000000007</c:v>
                </c:pt>
                <c:pt idx="7335">
                  <c:v>1518.25000000007</c:v>
                </c:pt>
                <c:pt idx="7336">
                  <c:v>1518.24000000007</c:v>
                </c:pt>
                <c:pt idx="7337">
                  <c:v>1518.23000000007</c:v>
                </c:pt>
                <c:pt idx="7338">
                  <c:v>1518.2200000000701</c:v>
                </c:pt>
                <c:pt idx="7339">
                  <c:v>1518.2100000000701</c:v>
                </c:pt>
                <c:pt idx="7340">
                  <c:v>1518.2000000000701</c:v>
                </c:pt>
                <c:pt idx="7341">
                  <c:v>1518.1900000000701</c:v>
                </c:pt>
                <c:pt idx="7342">
                  <c:v>1518.1800000000701</c:v>
                </c:pt>
                <c:pt idx="7343">
                  <c:v>1518.1700000000701</c:v>
                </c:pt>
                <c:pt idx="7344">
                  <c:v>1518.1600000000701</c:v>
                </c:pt>
                <c:pt idx="7345">
                  <c:v>1518.1500000000699</c:v>
                </c:pt>
                <c:pt idx="7346">
                  <c:v>1518.1400000000699</c:v>
                </c:pt>
                <c:pt idx="7347">
                  <c:v>1518.1300000000699</c:v>
                </c:pt>
                <c:pt idx="7348">
                  <c:v>1518.1200000000699</c:v>
                </c:pt>
                <c:pt idx="7349">
                  <c:v>1518.1100000000699</c:v>
                </c:pt>
                <c:pt idx="7350">
                  <c:v>1518.1000000000699</c:v>
                </c:pt>
                <c:pt idx="7351">
                  <c:v>1518.0900000000699</c:v>
                </c:pt>
                <c:pt idx="7352">
                  <c:v>1518.08000000007</c:v>
                </c:pt>
                <c:pt idx="7353">
                  <c:v>1518.07000000007</c:v>
                </c:pt>
                <c:pt idx="7354">
                  <c:v>1518.06000000007</c:v>
                </c:pt>
                <c:pt idx="7355">
                  <c:v>1518.05000000007</c:v>
                </c:pt>
                <c:pt idx="7356">
                  <c:v>1518.04000000007</c:v>
                </c:pt>
                <c:pt idx="7357">
                  <c:v>1518.03000000007</c:v>
                </c:pt>
                <c:pt idx="7358">
                  <c:v>1518.02000000007</c:v>
                </c:pt>
                <c:pt idx="7359">
                  <c:v>1518.01000000007</c:v>
                </c:pt>
                <c:pt idx="7360">
                  <c:v>1518.00000000007</c:v>
                </c:pt>
                <c:pt idx="7361">
                  <c:v>1517.99000000007</c:v>
                </c:pt>
                <c:pt idx="7362">
                  <c:v>1517.98000000007</c:v>
                </c:pt>
                <c:pt idx="7363">
                  <c:v>1517.9700000000701</c:v>
                </c:pt>
                <c:pt idx="7364">
                  <c:v>1517.9600000000701</c:v>
                </c:pt>
                <c:pt idx="7365">
                  <c:v>1517.9500000000701</c:v>
                </c:pt>
                <c:pt idx="7366">
                  <c:v>1517.9400000000701</c:v>
                </c:pt>
                <c:pt idx="7367">
                  <c:v>1517.9300000000701</c:v>
                </c:pt>
                <c:pt idx="7368">
                  <c:v>1517.9200000000701</c:v>
                </c:pt>
                <c:pt idx="7369">
                  <c:v>1517.9100000000701</c:v>
                </c:pt>
                <c:pt idx="7370">
                  <c:v>1517.9000000000699</c:v>
                </c:pt>
                <c:pt idx="7371">
                  <c:v>1517.8900000000699</c:v>
                </c:pt>
                <c:pt idx="7372">
                  <c:v>1517.8800000000699</c:v>
                </c:pt>
                <c:pt idx="7373">
                  <c:v>1517.8700000000699</c:v>
                </c:pt>
                <c:pt idx="7374">
                  <c:v>1517.8600000000699</c:v>
                </c:pt>
                <c:pt idx="7375">
                  <c:v>1517.8500000000699</c:v>
                </c:pt>
                <c:pt idx="7376">
                  <c:v>1517.8400000000699</c:v>
                </c:pt>
                <c:pt idx="7377">
                  <c:v>1517.83000000007</c:v>
                </c:pt>
                <c:pt idx="7378">
                  <c:v>1517.82000000007</c:v>
                </c:pt>
                <c:pt idx="7379">
                  <c:v>1517.81000000007</c:v>
                </c:pt>
                <c:pt idx="7380">
                  <c:v>1517.80000000007</c:v>
                </c:pt>
                <c:pt idx="7381">
                  <c:v>1517.79000000007</c:v>
                </c:pt>
                <c:pt idx="7382">
                  <c:v>1517.78000000007</c:v>
                </c:pt>
                <c:pt idx="7383">
                  <c:v>1517.77000000007</c:v>
                </c:pt>
                <c:pt idx="7384">
                  <c:v>1517.76000000007</c:v>
                </c:pt>
                <c:pt idx="7385">
                  <c:v>1517.75000000007</c:v>
                </c:pt>
                <c:pt idx="7386">
                  <c:v>1517.74000000007</c:v>
                </c:pt>
                <c:pt idx="7387">
                  <c:v>1517.73000000007</c:v>
                </c:pt>
                <c:pt idx="7388">
                  <c:v>1517.7200000000701</c:v>
                </c:pt>
                <c:pt idx="7389">
                  <c:v>1517.7100000000701</c:v>
                </c:pt>
                <c:pt idx="7390">
                  <c:v>1517.7000000000701</c:v>
                </c:pt>
                <c:pt idx="7391">
                  <c:v>1517.6900000000701</c:v>
                </c:pt>
                <c:pt idx="7392">
                  <c:v>1517.6800000000701</c:v>
                </c:pt>
                <c:pt idx="7393">
                  <c:v>1517.6700000000701</c:v>
                </c:pt>
                <c:pt idx="7394">
                  <c:v>1517.6600000000701</c:v>
                </c:pt>
                <c:pt idx="7395">
                  <c:v>1517.6500000000699</c:v>
                </c:pt>
                <c:pt idx="7396">
                  <c:v>1517.6400000000699</c:v>
                </c:pt>
                <c:pt idx="7397">
                  <c:v>1517.6300000000699</c:v>
                </c:pt>
                <c:pt idx="7398">
                  <c:v>1517.6200000000699</c:v>
                </c:pt>
                <c:pt idx="7399">
                  <c:v>1517.6100000000699</c:v>
                </c:pt>
                <c:pt idx="7400">
                  <c:v>1517.6000000000699</c:v>
                </c:pt>
                <c:pt idx="7401">
                  <c:v>1517.5900000000699</c:v>
                </c:pt>
                <c:pt idx="7402">
                  <c:v>1517.58000000007</c:v>
                </c:pt>
                <c:pt idx="7403">
                  <c:v>1517.57000000007</c:v>
                </c:pt>
                <c:pt idx="7404">
                  <c:v>1517.56000000007</c:v>
                </c:pt>
                <c:pt idx="7405">
                  <c:v>1517.55000000007</c:v>
                </c:pt>
                <c:pt idx="7406">
                  <c:v>1517.54000000007</c:v>
                </c:pt>
                <c:pt idx="7407">
                  <c:v>1517.53000000007</c:v>
                </c:pt>
                <c:pt idx="7408">
                  <c:v>1517.52000000007</c:v>
                </c:pt>
                <c:pt idx="7409">
                  <c:v>1517.51000000007</c:v>
                </c:pt>
                <c:pt idx="7410">
                  <c:v>1517.50000000007</c:v>
                </c:pt>
                <c:pt idx="7411">
                  <c:v>1517.49000000007</c:v>
                </c:pt>
                <c:pt idx="7412">
                  <c:v>1517.48000000007</c:v>
                </c:pt>
                <c:pt idx="7413">
                  <c:v>1517.4700000000701</c:v>
                </c:pt>
                <c:pt idx="7414">
                  <c:v>1517.4600000000701</c:v>
                </c:pt>
                <c:pt idx="7415">
                  <c:v>1517.4500000000701</c:v>
                </c:pt>
                <c:pt idx="7416">
                  <c:v>1517.4400000000701</c:v>
                </c:pt>
                <c:pt idx="7417">
                  <c:v>1517.4300000000701</c:v>
                </c:pt>
                <c:pt idx="7418">
                  <c:v>1517.4200000000701</c:v>
                </c:pt>
                <c:pt idx="7419">
                  <c:v>1517.4100000000701</c:v>
                </c:pt>
                <c:pt idx="7420">
                  <c:v>1517.4000000000699</c:v>
                </c:pt>
                <c:pt idx="7421">
                  <c:v>1517.3900000000699</c:v>
                </c:pt>
                <c:pt idx="7422">
                  <c:v>1517.3800000000699</c:v>
                </c:pt>
                <c:pt idx="7423">
                  <c:v>1517.3700000000699</c:v>
                </c:pt>
                <c:pt idx="7424">
                  <c:v>1517.3600000000699</c:v>
                </c:pt>
                <c:pt idx="7425">
                  <c:v>1517.3500000000699</c:v>
                </c:pt>
                <c:pt idx="7426">
                  <c:v>1517.3400000000699</c:v>
                </c:pt>
                <c:pt idx="7427">
                  <c:v>1517.33000000007</c:v>
                </c:pt>
                <c:pt idx="7428">
                  <c:v>1517.32000000007</c:v>
                </c:pt>
                <c:pt idx="7429">
                  <c:v>1517.31000000007</c:v>
                </c:pt>
                <c:pt idx="7430">
                  <c:v>1517.30000000007</c:v>
                </c:pt>
                <c:pt idx="7431">
                  <c:v>1517.29000000007</c:v>
                </c:pt>
                <c:pt idx="7432">
                  <c:v>1517.28000000007</c:v>
                </c:pt>
                <c:pt idx="7433">
                  <c:v>1517.27000000007</c:v>
                </c:pt>
                <c:pt idx="7434">
                  <c:v>1517.26000000007</c:v>
                </c:pt>
                <c:pt idx="7435">
                  <c:v>1517.25000000007</c:v>
                </c:pt>
                <c:pt idx="7436">
                  <c:v>1517.24000000007</c:v>
                </c:pt>
                <c:pt idx="7437">
                  <c:v>1517.23000000007</c:v>
                </c:pt>
                <c:pt idx="7438">
                  <c:v>1517.2200000000701</c:v>
                </c:pt>
                <c:pt idx="7439">
                  <c:v>1517.2100000000701</c:v>
                </c:pt>
                <c:pt idx="7440">
                  <c:v>1517.2000000000701</c:v>
                </c:pt>
                <c:pt idx="7441">
                  <c:v>1517.1900000000701</c:v>
                </c:pt>
                <c:pt idx="7442">
                  <c:v>1517.1800000000701</c:v>
                </c:pt>
                <c:pt idx="7443">
                  <c:v>1517.1700000000701</c:v>
                </c:pt>
                <c:pt idx="7444">
                  <c:v>1517.1600000000701</c:v>
                </c:pt>
                <c:pt idx="7445">
                  <c:v>1517.1500000000699</c:v>
                </c:pt>
                <c:pt idx="7446">
                  <c:v>1517.1400000000699</c:v>
                </c:pt>
                <c:pt idx="7447">
                  <c:v>1517.1300000000699</c:v>
                </c:pt>
                <c:pt idx="7448">
                  <c:v>1517.1200000000699</c:v>
                </c:pt>
                <c:pt idx="7449">
                  <c:v>1517.1100000000699</c:v>
                </c:pt>
                <c:pt idx="7450">
                  <c:v>1517.1000000000699</c:v>
                </c:pt>
                <c:pt idx="7451">
                  <c:v>1517.0900000000699</c:v>
                </c:pt>
                <c:pt idx="7452">
                  <c:v>1517.08000000007</c:v>
                </c:pt>
                <c:pt idx="7453">
                  <c:v>1517.07000000007</c:v>
                </c:pt>
                <c:pt idx="7454">
                  <c:v>1517.06000000007</c:v>
                </c:pt>
                <c:pt idx="7455">
                  <c:v>1517.05000000007</c:v>
                </c:pt>
                <c:pt idx="7456">
                  <c:v>1517.04000000007</c:v>
                </c:pt>
                <c:pt idx="7457">
                  <c:v>1517.03000000007</c:v>
                </c:pt>
                <c:pt idx="7458">
                  <c:v>1517.02000000007</c:v>
                </c:pt>
                <c:pt idx="7459">
                  <c:v>1517.01000000007</c:v>
                </c:pt>
                <c:pt idx="7460">
                  <c:v>1517.00000000007</c:v>
                </c:pt>
                <c:pt idx="7461">
                  <c:v>1516.99000000007</c:v>
                </c:pt>
                <c:pt idx="7462">
                  <c:v>1516.98000000007</c:v>
                </c:pt>
                <c:pt idx="7463">
                  <c:v>1516.9700000000701</c:v>
                </c:pt>
                <c:pt idx="7464">
                  <c:v>1516.9600000000701</c:v>
                </c:pt>
                <c:pt idx="7465">
                  <c:v>1516.9500000000701</c:v>
                </c:pt>
                <c:pt idx="7466">
                  <c:v>1516.9400000000701</c:v>
                </c:pt>
                <c:pt idx="7467">
                  <c:v>1516.9300000000701</c:v>
                </c:pt>
                <c:pt idx="7468">
                  <c:v>1516.9200000000701</c:v>
                </c:pt>
                <c:pt idx="7469">
                  <c:v>1516.9100000000701</c:v>
                </c:pt>
                <c:pt idx="7470">
                  <c:v>1516.9000000000699</c:v>
                </c:pt>
                <c:pt idx="7471">
                  <c:v>1516.8900000000699</c:v>
                </c:pt>
                <c:pt idx="7472">
                  <c:v>1516.8800000000699</c:v>
                </c:pt>
                <c:pt idx="7473">
                  <c:v>1516.8700000000699</c:v>
                </c:pt>
                <c:pt idx="7474">
                  <c:v>1516.8600000000699</c:v>
                </c:pt>
                <c:pt idx="7475">
                  <c:v>1516.8500000000699</c:v>
                </c:pt>
                <c:pt idx="7476">
                  <c:v>1516.8400000000699</c:v>
                </c:pt>
                <c:pt idx="7477">
                  <c:v>1516.83000000007</c:v>
                </c:pt>
                <c:pt idx="7478">
                  <c:v>1516.82000000007</c:v>
                </c:pt>
                <c:pt idx="7479">
                  <c:v>1516.81000000007</c:v>
                </c:pt>
                <c:pt idx="7480">
                  <c:v>1516.80000000007</c:v>
                </c:pt>
                <c:pt idx="7481">
                  <c:v>1516.79000000007</c:v>
                </c:pt>
                <c:pt idx="7482">
                  <c:v>1516.78000000007</c:v>
                </c:pt>
                <c:pt idx="7483">
                  <c:v>1516.77000000007</c:v>
                </c:pt>
                <c:pt idx="7484">
                  <c:v>1516.76000000007</c:v>
                </c:pt>
                <c:pt idx="7485">
                  <c:v>1516.75000000007</c:v>
                </c:pt>
                <c:pt idx="7486">
                  <c:v>1516.74000000007</c:v>
                </c:pt>
                <c:pt idx="7487">
                  <c:v>1516.73000000007</c:v>
                </c:pt>
                <c:pt idx="7488">
                  <c:v>1516.7200000000701</c:v>
                </c:pt>
                <c:pt idx="7489">
                  <c:v>1516.7100000000701</c:v>
                </c:pt>
                <c:pt idx="7490">
                  <c:v>1516.7000000000701</c:v>
                </c:pt>
                <c:pt idx="7491">
                  <c:v>1516.6900000000701</c:v>
                </c:pt>
                <c:pt idx="7492">
                  <c:v>1516.6800000000701</c:v>
                </c:pt>
                <c:pt idx="7493">
                  <c:v>1516.6700000000701</c:v>
                </c:pt>
                <c:pt idx="7494">
                  <c:v>1516.6600000000701</c:v>
                </c:pt>
                <c:pt idx="7495">
                  <c:v>1516.6500000000699</c:v>
                </c:pt>
                <c:pt idx="7496">
                  <c:v>1516.6400000000699</c:v>
                </c:pt>
                <c:pt idx="7497">
                  <c:v>1516.6300000000699</c:v>
                </c:pt>
                <c:pt idx="7498">
                  <c:v>1516.6200000000699</c:v>
                </c:pt>
                <c:pt idx="7499">
                  <c:v>1516.6100000000699</c:v>
                </c:pt>
                <c:pt idx="7500">
                  <c:v>1516.6000000000699</c:v>
                </c:pt>
                <c:pt idx="7501">
                  <c:v>1516.5900000000699</c:v>
                </c:pt>
                <c:pt idx="7502">
                  <c:v>1516.58000000007</c:v>
                </c:pt>
                <c:pt idx="7503">
                  <c:v>1516.57000000007</c:v>
                </c:pt>
                <c:pt idx="7504">
                  <c:v>1516.56000000007</c:v>
                </c:pt>
                <c:pt idx="7505">
                  <c:v>1516.55000000007</c:v>
                </c:pt>
                <c:pt idx="7506">
                  <c:v>1516.54000000007</c:v>
                </c:pt>
                <c:pt idx="7507">
                  <c:v>1516.53000000007</c:v>
                </c:pt>
                <c:pt idx="7508">
                  <c:v>1516.52000000007</c:v>
                </c:pt>
                <c:pt idx="7509">
                  <c:v>1516.51000000007</c:v>
                </c:pt>
                <c:pt idx="7510">
                  <c:v>1516.50000000007</c:v>
                </c:pt>
                <c:pt idx="7511">
                  <c:v>1516.49000000007</c:v>
                </c:pt>
                <c:pt idx="7512">
                  <c:v>1516.48000000007</c:v>
                </c:pt>
                <c:pt idx="7513">
                  <c:v>1516.4700000000701</c:v>
                </c:pt>
                <c:pt idx="7514">
                  <c:v>1516.4600000000701</c:v>
                </c:pt>
                <c:pt idx="7515">
                  <c:v>1516.4500000000701</c:v>
                </c:pt>
                <c:pt idx="7516">
                  <c:v>1516.4400000000701</c:v>
                </c:pt>
                <c:pt idx="7517">
                  <c:v>1516.4300000000701</c:v>
                </c:pt>
                <c:pt idx="7518">
                  <c:v>1516.4200000000701</c:v>
                </c:pt>
                <c:pt idx="7519">
                  <c:v>1516.4100000000701</c:v>
                </c:pt>
                <c:pt idx="7520">
                  <c:v>1516.4000000000699</c:v>
                </c:pt>
                <c:pt idx="7521">
                  <c:v>1516.3900000000699</c:v>
                </c:pt>
                <c:pt idx="7522">
                  <c:v>1516.3800000000699</c:v>
                </c:pt>
                <c:pt idx="7523">
                  <c:v>1516.3700000000699</c:v>
                </c:pt>
                <c:pt idx="7524">
                  <c:v>1516.3600000000699</c:v>
                </c:pt>
                <c:pt idx="7525">
                  <c:v>1516.3500000000699</c:v>
                </c:pt>
                <c:pt idx="7526">
                  <c:v>1516.3400000000699</c:v>
                </c:pt>
                <c:pt idx="7527">
                  <c:v>1516.33000000007</c:v>
                </c:pt>
                <c:pt idx="7528">
                  <c:v>1516.32000000007</c:v>
                </c:pt>
                <c:pt idx="7529">
                  <c:v>1516.31000000007</c:v>
                </c:pt>
                <c:pt idx="7530">
                  <c:v>1516.30000000007</c:v>
                </c:pt>
                <c:pt idx="7531">
                  <c:v>1516.29000000007</c:v>
                </c:pt>
                <c:pt idx="7532">
                  <c:v>1516.28000000007</c:v>
                </c:pt>
                <c:pt idx="7533">
                  <c:v>1516.27000000007</c:v>
                </c:pt>
                <c:pt idx="7534">
                  <c:v>1516.26000000007</c:v>
                </c:pt>
                <c:pt idx="7535">
                  <c:v>1516.25000000007</c:v>
                </c:pt>
                <c:pt idx="7536">
                  <c:v>1516.24000000007</c:v>
                </c:pt>
                <c:pt idx="7537">
                  <c:v>1516.23000000007</c:v>
                </c:pt>
                <c:pt idx="7538">
                  <c:v>1516.2200000000701</c:v>
                </c:pt>
                <c:pt idx="7539">
                  <c:v>1516.2100000000701</c:v>
                </c:pt>
                <c:pt idx="7540">
                  <c:v>1516.2000000000701</c:v>
                </c:pt>
                <c:pt idx="7541">
                  <c:v>1516.1900000000701</c:v>
                </c:pt>
                <c:pt idx="7542">
                  <c:v>1516.1800000000701</c:v>
                </c:pt>
                <c:pt idx="7543">
                  <c:v>1516.1700000000701</c:v>
                </c:pt>
                <c:pt idx="7544">
                  <c:v>1516.1600000000701</c:v>
                </c:pt>
                <c:pt idx="7545">
                  <c:v>1516.1500000000699</c:v>
                </c:pt>
                <c:pt idx="7546">
                  <c:v>1516.1400000000699</c:v>
                </c:pt>
                <c:pt idx="7547">
                  <c:v>1516.1300000000699</c:v>
                </c:pt>
                <c:pt idx="7548">
                  <c:v>1516.1200000000699</c:v>
                </c:pt>
                <c:pt idx="7549">
                  <c:v>1516.1100000000699</c:v>
                </c:pt>
                <c:pt idx="7550">
                  <c:v>1516.1000000000699</c:v>
                </c:pt>
                <c:pt idx="7551">
                  <c:v>1516.0900000000699</c:v>
                </c:pt>
                <c:pt idx="7552">
                  <c:v>1516.08000000007</c:v>
                </c:pt>
                <c:pt idx="7553">
                  <c:v>1516.07000000007</c:v>
                </c:pt>
                <c:pt idx="7554">
                  <c:v>1516.06000000007</c:v>
                </c:pt>
                <c:pt idx="7555">
                  <c:v>1516.05000000007</c:v>
                </c:pt>
                <c:pt idx="7556">
                  <c:v>1516.04000000007</c:v>
                </c:pt>
                <c:pt idx="7557">
                  <c:v>1516.03000000007</c:v>
                </c:pt>
                <c:pt idx="7558">
                  <c:v>1516.02000000007</c:v>
                </c:pt>
                <c:pt idx="7559">
                  <c:v>1516.01000000007</c:v>
                </c:pt>
                <c:pt idx="7560">
                  <c:v>1516.00000000007</c:v>
                </c:pt>
                <c:pt idx="7561">
                  <c:v>1515.99000000007</c:v>
                </c:pt>
                <c:pt idx="7562">
                  <c:v>1515.98000000007</c:v>
                </c:pt>
                <c:pt idx="7563">
                  <c:v>1515.9700000000701</c:v>
                </c:pt>
                <c:pt idx="7564">
                  <c:v>1515.9600000000701</c:v>
                </c:pt>
                <c:pt idx="7565">
                  <c:v>1515.9500000000701</c:v>
                </c:pt>
                <c:pt idx="7566">
                  <c:v>1515.9400000000701</c:v>
                </c:pt>
                <c:pt idx="7567">
                  <c:v>1515.9300000000701</c:v>
                </c:pt>
                <c:pt idx="7568">
                  <c:v>1515.9200000000701</c:v>
                </c:pt>
                <c:pt idx="7569">
                  <c:v>1515.9100000000701</c:v>
                </c:pt>
                <c:pt idx="7570">
                  <c:v>1515.9000000000699</c:v>
                </c:pt>
                <c:pt idx="7571">
                  <c:v>1515.8900000000699</c:v>
                </c:pt>
                <c:pt idx="7572">
                  <c:v>1515.8800000000699</c:v>
                </c:pt>
                <c:pt idx="7573">
                  <c:v>1515.8700000000699</c:v>
                </c:pt>
                <c:pt idx="7574">
                  <c:v>1515.8600000000699</c:v>
                </c:pt>
                <c:pt idx="7575">
                  <c:v>1515.8500000000699</c:v>
                </c:pt>
                <c:pt idx="7576">
                  <c:v>1515.8400000000699</c:v>
                </c:pt>
                <c:pt idx="7577">
                  <c:v>1515.83000000007</c:v>
                </c:pt>
                <c:pt idx="7578">
                  <c:v>1515.82000000007</c:v>
                </c:pt>
                <c:pt idx="7579">
                  <c:v>1515.81000000007</c:v>
                </c:pt>
                <c:pt idx="7580">
                  <c:v>1515.80000000007</c:v>
                </c:pt>
                <c:pt idx="7581">
                  <c:v>1515.79000000007</c:v>
                </c:pt>
                <c:pt idx="7582">
                  <c:v>1515.78000000007</c:v>
                </c:pt>
                <c:pt idx="7583">
                  <c:v>1515.77000000007</c:v>
                </c:pt>
                <c:pt idx="7584">
                  <c:v>1515.76000000007</c:v>
                </c:pt>
                <c:pt idx="7585">
                  <c:v>1515.75000000007</c:v>
                </c:pt>
                <c:pt idx="7586">
                  <c:v>1515.74000000007</c:v>
                </c:pt>
                <c:pt idx="7587">
                  <c:v>1515.73000000007</c:v>
                </c:pt>
                <c:pt idx="7588">
                  <c:v>1515.7200000000701</c:v>
                </c:pt>
                <c:pt idx="7589">
                  <c:v>1515.7100000000701</c:v>
                </c:pt>
                <c:pt idx="7590">
                  <c:v>1515.7000000000701</c:v>
                </c:pt>
                <c:pt idx="7591">
                  <c:v>1515.6900000000701</c:v>
                </c:pt>
                <c:pt idx="7592">
                  <c:v>1515.6800000000701</c:v>
                </c:pt>
                <c:pt idx="7593">
                  <c:v>1515.6700000000701</c:v>
                </c:pt>
                <c:pt idx="7594">
                  <c:v>1515.6600000000701</c:v>
                </c:pt>
                <c:pt idx="7595">
                  <c:v>1515.6500000000699</c:v>
                </c:pt>
                <c:pt idx="7596">
                  <c:v>1515.6400000000699</c:v>
                </c:pt>
                <c:pt idx="7597">
                  <c:v>1515.6300000000699</c:v>
                </c:pt>
                <c:pt idx="7598">
                  <c:v>1515.6200000000699</c:v>
                </c:pt>
                <c:pt idx="7599">
                  <c:v>1515.6100000000699</c:v>
                </c:pt>
                <c:pt idx="7600">
                  <c:v>1515.6000000000699</c:v>
                </c:pt>
                <c:pt idx="7601">
                  <c:v>1515.5900000000699</c:v>
                </c:pt>
                <c:pt idx="7602">
                  <c:v>1515.58000000007</c:v>
                </c:pt>
                <c:pt idx="7603">
                  <c:v>1515.57000000007</c:v>
                </c:pt>
                <c:pt idx="7604">
                  <c:v>1515.56000000007</c:v>
                </c:pt>
                <c:pt idx="7605">
                  <c:v>1515.55000000007</c:v>
                </c:pt>
                <c:pt idx="7606">
                  <c:v>1515.54000000007</c:v>
                </c:pt>
                <c:pt idx="7607">
                  <c:v>1515.53000000007</c:v>
                </c:pt>
                <c:pt idx="7608">
                  <c:v>1515.52000000007</c:v>
                </c:pt>
                <c:pt idx="7609">
                  <c:v>1515.51000000007</c:v>
                </c:pt>
                <c:pt idx="7610">
                  <c:v>1515.50000000007</c:v>
                </c:pt>
                <c:pt idx="7611">
                  <c:v>1515.49000000007</c:v>
                </c:pt>
                <c:pt idx="7612">
                  <c:v>1515.48000000007</c:v>
                </c:pt>
                <c:pt idx="7613">
                  <c:v>1515.4700000000701</c:v>
                </c:pt>
                <c:pt idx="7614">
                  <c:v>1515.4600000000701</c:v>
                </c:pt>
                <c:pt idx="7615">
                  <c:v>1515.4500000000701</c:v>
                </c:pt>
                <c:pt idx="7616">
                  <c:v>1515.4400000000701</c:v>
                </c:pt>
                <c:pt idx="7617">
                  <c:v>1515.4300000000701</c:v>
                </c:pt>
                <c:pt idx="7618">
                  <c:v>1515.4200000000701</c:v>
                </c:pt>
                <c:pt idx="7619">
                  <c:v>1515.4100000000701</c:v>
                </c:pt>
                <c:pt idx="7620">
                  <c:v>1515.4000000000699</c:v>
                </c:pt>
                <c:pt idx="7621">
                  <c:v>1515.3900000000699</c:v>
                </c:pt>
                <c:pt idx="7622">
                  <c:v>1515.3800000000699</c:v>
                </c:pt>
                <c:pt idx="7623">
                  <c:v>1515.3700000000699</c:v>
                </c:pt>
                <c:pt idx="7624">
                  <c:v>1515.3600000000699</c:v>
                </c:pt>
                <c:pt idx="7625">
                  <c:v>1515.3500000000699</c:v>
                </c:pt>
                <c:pt idx="7626">
                  <c:v>1515.3400000000699</c:v>
                </c:pt>
                <c:pt idx="7627">
                  <c:v>1515.33000000007</c:v>
                </c:pt>
                <c:pt idx="7628">
                  <c:v>1515.32000000007</c:v>
                </c:pt>
                <c:pt idx="7629">
                  <c:v>1515.31000000007</c:v>
                </c:pt>
                <c:pt idx="7630">
                  <c:v>1515.30000000007</c:v>
                </c:pt>
                <c:pt idx="7631">
                  <c:v>1515.29000000007</c:v>
                </c:pt>
                <c:pt idx="7632">
                  <c:v>1515.28000000007</c:v>
                </c:pt>
                <c:pt idx="7633">
                  <c:v>1515.27000000007</c:v>
                </c:pt>
                <c:pt idx="7634">
                  <c:v>1515.26000000007</c:v>
                </c:pt>
                <c:pt idx="7635">
                  <c:v>1515.25000000007</c:v>
                </c:pt>
                <c:pt idx="7636">
                  <c:v>1515.24000000007</c:v>
                </c:pt>
                <c:pt idx="7637">
                  <c:v>1515.23000000007</c:v>
                </c:pt>
                <c:pt idx="7638">
                  <c:v>1515.2200000000701</c:v>
                </c:pt>
                <c:pt idx="7639">
                  <c:v>1515.2100000000701</c:v>
                </c:pt>
                <c:pt idx="7640">
                  <c:v>1515.2000000000701</c:v>
                </c:pt>
                <c:pt idx="7641">
                  <c:v>1515.1900000000701</c:v>
                </c:pt>
                <c:pt idx="7642">
                  <c:v>1515.1800000000701</c:v>
                </c:pt>
                <c:pt idx="7643">
                  <c:v>1515.1700000000701</c:v>
                </c:pt>
                <c:pt idx="7644">
                  <c:v>1515.1600000000701</c:v>
                </c:pt>
                <c:pt idx="7645">
                  <c:v>1515.1500000000699</c:v>
                </c:pt>
                <c:pt idx="7646">
                  <c:v>1515.1400000000699</c:v>
                </c:pt>
                <c:pt idx="7647">
                  <c:v>1515.1300000000699</c:v>
                </c:pt>
                <c:pt idx="7648">
                  <c:v>1515.1200000000699</c:v>
                </c:pt>
                <c:pt idx="7649">
                  <c:v>1515.1100000000699</c:v>
                </c:pt>
                <c:pt idx="7650">
                  <c:v>1515.1000000000699</c:v>
                </c:pt>
                <c:pt idx="7651">
                  <c:v>1515.0900000000699</c:v>
                </c:pt>
                <c:pt idx="7652">
                  <c:v>1515.08000000007</c:v>
                </c:pt>
                <c:pt idx="7653">
                  <c:v>1515.07000000007</c:v>
                </c:pt>
                <c:pt idx="7654">
                  <c:v>1515.06000000007</c:v>
                </c:pt>
                <c:pt idx="7655">
                  <c:v>1515.05000000007</c:v>
                </c:pt>
                <c:pt idx="7656">
                  <c:v>1515.04000000007</c:v>
                </c:pt>
                <c:pt idx="7657">
                  <c:v>1515.03000000007</c:v>
                </c:pt>
                <c:pt idx="7658">
                  <c:v>1515.02000000007</c:v>
                </c:pt>
                <c:pt idx="7659">
                  <c:v>1515.01000000007</c:v>
                </c:pt>
                <c:pt idx="7660">
                  <c:v>1515.00000000007</c:v>
                </c:pt>
                <c:pt idx="7661">
                  <c:v>1514.99000000007</c:v>
                </c:pt>
                <c:pt idx="7662">
                  <c:v>1514.98000000007</c:v>
                </c:pt>
                <c:pt idx="7663">
                  <c:v>1514.9700000000701</c:v>
                </c:pt>
                <c:pt idx="7664">
                  <c:v>1514.9600000000701</c:v>
                </c:pt>
                <c:pt idx="7665">
                  <c:v>1514.9500000000701</c:v>
                </c:pt>
                <c:pt idx="7666">
                  <c:v>1514.9400000000701</c:v>
                </c:pt>
                <c:pt idx="7667">
                  <c:v>1514.9300000000701</c:v>
                </c:pt>
                <c:pt idx="7668">
                  <c:v>1514.9200000000701</c:v>
                </c:pt>
                <c:pt idx="7669">
                  <c:v>1514.9100000000701</c:v>
                </c:pt>
                <c:pt idx="7670">
                  <c:v>1514.9000000000699</c:v>
                </c:pt>
                <c:pt idx="7671">
                  <c:v>1514.8900000000699</c:v>
                </c:pt>
                <c:pt idx="7672">
                  <c:v>1514.8800000000699</c:v>
                </c:pt>
                <c:pt idx="7673">
                  <c:v>1514.8700000000699</c:v>
                </c:pt>
                <c:pt idx="7674">
                  <c:v>1514.8600000000699</c:v>
                </c:pt>
                <c:pt idx="7675">
                  <c:v>1514.8500000000699</c:v>
                </c:pt>
                <c:pt idx="7676">
                  <c:v>1514.8400000000699</c:v>
                </c:pt>
                <c:pt idx="7677">
                  <c:v>1514.83000000007</c:v>
                </c:pt>
                <c:pt idx="7678">
                  <c:v>1514.82000000007</c:v>
                </c:pt>
                <c:pt idx="7679">
                  <c:v>1514.81000000007</c:v>
                </c:pt>
                <c:pt idx="7680">
                  <c:v>1514.80000000007</c:v>
                </c:pt>
                <c:pt idx="7681">
                  <c:v>1514.79000000007</c:v>
                </c:pt>
                <c:pt idx="7682">
                  <c:v>1514.78000000007</c:v>
                </c:pt>
                <c:pt idx="7683">
                  <c:v>1514.77000000007</c:v>
                </c:pt>
                <c:pt idx="7684">
                  <c:v>1514.76000000007</c:v>
                </c:pt>
                <c:pt idx="7685">
                  <c:v>1514.75000000007</c:v>
                </c:pt>
                <c:pt idx="7686">
                  <c:v>1514.74000000007</c:v>
                </c:pt>
                <c:pt idx="7687">
                  <c:v>1514.73000000007</c:v>
                </c:pt>
                <c:pt idx="7688">
                  <c:v>1514.7200000000701</c:v>
                </c:pt>
                <c:pt idx="7689">
                  <c:v>1514.7100000000701</c:v>
                </c:pt>
                <c:pt idx="7690">
                  <c:v>1514.7000000000701</c:v>
                </c:pt>
                <c:pt idx="7691">
                  <c:v>1514.6900000000701</c:v>
                </c:pt>
                <c:pt idx="7692">
                  <c:v>1514.6800000000701</c:v>
                </c:pt>
                <c:pt idx="7693">
                  <c:v>1514.6700000000701</c:v>
                </c:pt>
                <c:pt idx="7694">
                  <c:v>1514.6600000000701</c:v>
                </c:pt>
                <c:pt idx="7695">
                  <c:v>1514.6500000000699</c:v>
                </c:pt>
                <c:pt idx="7696">
                  <c:v>1514.6400000000699</c:v>
                </c:pt>
                <c:pt idx="7697">
                  <c:v>1514.6300000000699</c:v>
                </c:pt>
                <c:pt idx="7698">
                  <c:v>1514.6200000000699</c:v>
                </c:pt>
                <c:pt idx="7699">
                  <c:v>1514.6100000000699</c:v>
                </c:pt>
                <c:pt idx="7700">
                  <c:v>1514.6000000000699</c:v>
                </c:pt>
                <c:pt idx="7701">
                  <c:v>1514.5900000000699</c:v>
                </c:pt>
                <c:pt idx="7702">
                  <c:v>1514.58000000007</c:v>
                </c:pt>
                <c:pt idx="7703">
                  <c:v>1514.57000000007</c:v>
                </c:pt>
                <c:pt idx="7704">
                  <c:v>1514.56000000007</c:v>
                </c:pt>
                <c:pt idx="7705">
                  <c:v>1514.55000000007</c:v>
                </c:pt>
                <c:pt idx="7706">
                  <c:v>1514.54000000007</c:v>
                </c:pt>
                <c:pt idx="7707">
                  <c:v>1514.53000000007</c:v>
                </c:pt>
                <c:pt idx="7708">
                  <c:v>1514.52000000007</c:v>
                </c:pt>
                <c:pt idx="7709">
                  <c:v>1514.51000000007</c:v>
                </c:pt>
                <c:pt idx="7710">
                  <c:v>1514.50000000007</c:v>
                </c:pt>
                <c:pt idx="7711">
                  <c:v>1514.49000000007</c:v>
                </c:pt>
                <c:pt idx="7712">
                  <c:v>1514.48000000007</c:v>
                </c:pt>
                <c:pt idx="7713">
                  <c:v>1514.4700000000701</c:v>
                </c:pt>
                <c:pt idx="7714">
                  <c:v>1514.4600000000701</c:v>
                </c:pt>
                <c:pt idx="7715">
                  <c:v>1514.4500000000701</c:v>
                </c:pt>
                <c:pt idx="7716">
                  <c:v>1514.4400000000701</c:v>
                </c:pt>
                <c:pt idx="7717">
                  <c:v>1514.4300000000701</c:v>
                </c:pt>
                <c:pt idx="7718">
                  <c:v>1514.4200000000701</c:v>
                </c:pt>
                <c:pt idx="7719">
                  <c:v>1514.4100000000701</c:v>
                </c:pt>
                <c:pt idx="7720">
                  <c:v>1514.4000000000699</c:v>
                </c:pt>
                <c:pt idx="7721">
                  <c:v>1514.3900000000699</c:v>
                </c:pt>
                <c:pt idx="7722">
                  <c:v>1514.3800000000699</c:v>
                </c:pt>
                <c:pt idx="7723">
                  <c:v>1514.3700000000699</c:v>
                </c:pt>
                <c:pt idx="7724">
                  <c:v>1514.3600000000699</c:v>
                </c:pt>
                <c:pt idx="7725">
                  <c:v>1514.3500000000699</c:v>
                </c:pt>
                <c:pt idx="7726">
                  <c:v>1514.3400000000699</c:v>
                </c:pt>
                <c:pt idx="7727">
                  <c:v>1514.33000000007</c:v>
                </c:pt>
                <c:pt idx="7728">
                  <c:v>1514.32000000007</c:v>
                </c:pt>
                <c:pt idx="7729">
                  <c:v>1514.31000000007</c:v>
                </c:pt>
                <c:pt idx="7730">
                  <c:v>1514.30000000007</c:v>
                </c:pt>
                <c:pt idx="7731">
                  <c:v>1514.29000000007</c:v>
                </c:pt>
                <c:pt idx="7732">
                  <c:v>1514.28000000007</c:v>
                </c:pt>
                <c:pt idx="7733">
                  <c:v>1514.27000000007</c:v>
                </c:pt>
                <c:pt idx="7734">
                  <c:v>1514.26000000007</c:v>
                </c:pt>
                <c:pt idx="7735">
                  <c:v>1514.25000000007</c:v>
                </c:pt>
                <c:pt idx="7736">
                  <c:v>1514.24000000007</c:v>
                </c:pt>
                <c:pt idx="7737">
                  <c:v>1514.23000000007</c:v>
                </c:pt>
                <c:pt idx="7738">
                  <c:v>1514.2200000000701</c:v>
                </c:pt>
                <c:pt idx="7739">
                  <c:v>1514.2100000000701</c:v>
                </c:pt>
                <c:pt idx="7740">
                  <c:v>1514.2000000000701</c:v>
                </c:pt>
                <c:pt idx="7741">
                  <c:v>1514.1900000000701</c:v>
                </c:pt>
                <c:pt idx="7742">
                  <c:v>1514.1800000000701</c:v>
                </c:pt>
                <c:pt idx="7743">
                  <c:v>1514.1700000000701</c:v>
                </c:pt>
                <c:pt idx="7744">
                  <c:v>1514.1600000000701</c:v>
                </c:pt>
                <c:pt idx="7745">
                  <c:v>1514.1500000000699</c:v>
                </c:pt>
                <c:pt idx="7746">
                  <c:v>1514.1400000000699</c:v>
                </c:pt>
                <c:pt idx="7747">
                  <c:v>1514.1300000000699</c:v>
                </c:pt>
                <c:pt idx="7748">
                  <c:v>1514.1200000000699</c:v>
                </c:pt>
                <c:pt idx="7749">
                  <c:v>1514.1100000000699</c:v>
                </c:pt>
                <c:pt idx="7750">
                  <c:v>1514.1000000000699</c:v>
                </c:pt>
                <c:pt idx="7751">
                  <c:v>1514.0900000000699</c:v>
                </c:pt>
                <c:pt idx="7752">
                  <c:v>1514.08000000007</c:v>
                </c:pt>
                <c:pt idx="7753">
                  <c:v>1514.07000000007</c:v>
                </c:pt>
                <c:pt idx="7754">
                  <c:v>1514.06000000007</c:v>
                </c:pt>
                <c:pt idx="7755">
                  <c:v>1514.05000000007</c:v>
                </c:pt>
                <c:pt idx="7756">
                  <c:v>1514.04000000007</c:v>
                </c:pt>
                <c:pt idx="7757">
                  <c:v>1514.03000000007</c:v>
                </c:pt>
                <c:pt idx="7758">
                  <c:v>1514.02000000007</c:v>
                </c:pt>
                <c:pt idx="7759">
                  <c:v>1514.01000000007</c:v>
                </c:pt>
                <c:pt idx="7760">
                  <c:v>1514.00000000007</c:v>
                </c:pt>
                <c:pt idx="7761">
                  <c:v>1513.99000000007</c:v>
                </c:pt>
                <c:pt idx="7762">
                  <c:v>1513.98000000007</c:v>
                </c:pt>
                <c:pt idx="7763">
                  <c:v>1513.9700000000701</c:v>
                </c:pt>
                <c:pt idx="7764">
                  <c:v>1513.9600000000701</c:v>
                </c:pt>
                <c:pt idx="7765">
                  <c:v>1513.9500000000701</c:v>
                </c:pt>
                <c:pt idx="7766">
                  <c:v>1513.9400000000701</c:v>
                </c:pt>
                <c:pt idx="7767">
                  <c:v>1513.9300000000701</c:v>
                </c:pt>
                <c:pt idx="7768">
                  <c:v>1513.9200000000701</c:v>
                </c:pt>
                <c:pt idx="7769">
                  <c:v>1513.9100000000701</c:v>
                </c:pt>
                <c:pt idx="7770">
                  <c:v>1513.9000000000699</c:v>
                </c:pt>
                <c:pt idx="7771">
                  <c:v>1513.8900000000699</c:v>
                </c:pt>
                <c:pt idx="7772">
                  <c:v>1513.8800000000699</c:v>
                </c:pt>
                <c:pt idx="7773">
                  <c:v>1513.8700000000699</c:v>
                </c:pt>
                <c:pt idx="7774">
                  <c:v>1513.8600000000699</c:v>
                </c:pt>
                <c:pt idx="7775">
                  <c:v>1513.8500000000699</c:v>
                </c:pt>
                <c:pt idx="7776">
                  <c:v>1513.8400000000699</c:v>
                </c:pt>
                <c:pt idx="7777">
                  <c:v>1513.83000000007</c:v>
                </c:pt>
                <c:pt idx="7778">
                  <c:v>1513.82000000007</c:v>
                </c:pt>
                <c:pt idx="7779">
                  <c:v>1513.81000000007</c:v>
                </c:pt>
                <c:pt idx="7780">
                  <c:v>1513.80000000007</c:v>
                </c:pt>
                <c:pt idx="7781">
                  <c:v>1513.79000000007</c:v>
                </c:pt>
                <c:pt idx="7782">
                  <c:v>1513.78000000007</c:v>
                </c:pt>
                <c:pt idx="7783">
                  <c:v>1513.77000000007</c:v>
                </c:pt>
                <c:pt idx="7784">
                  <c:v>1513.76000000007</c:v>
                </c:pt>
                <c:pt idx="7785">
                  <c:v>1513.75000000007</c:v>
                </c:pt>
                <c:pt idx="7786">
                  <c:v>1513.74000000007</c:v>
                </c:pt>
                <c:pt idx="7787">
                  <c:v>1513.73000000007</c:v>
                </c:pt>
                <c:pt idx="7788">
                  <c:v>1513.7200000000701</c:v>
                </c:pt>
                <c:pt idx="7789">
                  <c:v>1513.7100000000701</c:v>
                </c:pt>
                <c:pt idx="7790">
                  <c:v>1513.7000000000701</c:v>
                </c:pt>
                <c:pt idx="7791">
                  <c:v>1513.6900000000701</c:v>
                </c:pt>
                <c:pt idx="7792">
                  <c:v>1513.6800000000701</c:v>
                </c:pt>
                <c:pt idx="7793">
                  <c:v>1513.6700000000701</c:v>
                </c:pt>
                <c:pt idx="7794">
                  <c:v>1513.6600000000701</c:v>
                </c:pt>
                <c:pt idx="7795">
                  <c:v>1513.6500000000699</c:v>
                </c:pt>
                <c:pt idx="7796">
                  <c:v>1513.6400000000699</c:v>
                </c:pt>
                <c:pt idx="7797">
                  <c:v>1513.6300000000699</c:v>
                </c:pt>
                <c:pt idx="7798">
                  <c:v>1513.6200000000699</c:v>
                </c:pt>
                <c:pt idx="7799">
                  <c:v>1513.6100000000699</c:v>
                </c:pt>
                <c:pt idx="7800">
                  <c:v>1513.6000000000699</c:v>
                </c:pt>
                <c:pt idx="7801">
                  <c:v>1513.5900000000699</c:v>
                </c:pt>
                <c:pt idx="7802">
                  <c:v>1513.58000000007</c:v>
                </c:pt>
                <c:pt idx="7803">
                  <c:v>1513.57000000007</c:v>
                </c:pt>
                <c:pt idx="7804">
                  <c:v>1513.56000000007</c:v>
                </c:pt>
                <c:pt idx="7805">
                  <c:v>1513.55000000007</c:v>
                </c:pt>
                <c:pt idx="7806">
                  <c:v>1513.54000000007</c:v>
                </c:pt>
                <c:pt idx="7807">
                  <c:v>1513.53000000007</c:v>
                </c:pt>
                <c:pt idx="7808">
                  <c:v>1513.52000000007</c:v>
                </c:pt>
                <c:pt idx="7809">
                  <c:v>1513.51000000007</c:v>
                </c:pt>
                <c:pt idx="7810">
                  <c:v>1513.50000000007</c:v>
                </c:pt>
                <c:pt idx="7811">
                  <c:v>1513.49000000007</c:v>
                </c:pt>
                <c:pt idx="7812">
                  <c:v>1513.48000000007</c:v>
                </c:pt>
                <c:pt idx="7813">
                  <c:v>1513.4700000000701</c:v>
                </c:pt>
                <c:pt idx="7814">
                  <c:v>1513.4600000000701</c:v>
                </c:pt>
                <c:pt idx="7815">
                  <c:v>1513.4500000000701</c:v>
                </c:pt>
                <c:pt idx="7816">
                  <c:v>1513.4400000000701</c:v>
                </c:pt>
                <c:pt idx="7817">
                  <c:v>1513.4300000000701</c:v>
                </c:pt>
                <c:pt idx="7818">
                  <c:v>1513.4200000000701</c:v>
                </c:pt>
                <c:pt idx="7819">
                  <c:v>1513.4100000000701</c:v>
                </c:pt>
                <c:pt idx="7820">
                  <c:v>1513.4000000000699</c:v>
                </c:pt>
                <c:pt idx="7821">
                  <c:v>1513.3900000000699</c:v>
                </c:pt>
                <c:pt idx="7822">
                  <c:v>1513.3800000000699</c:v>
                </c:pt>
                <c:pt idx="7823">
                  <c:v>1513.3700000000699</c:v>
                </c:pt>
                <c:pt idx="7824">
                  <c:v>1513.3600000000699</c:v>
                </c:pt>
                <c:pt idx="7825">
                  <c:v>1513.3500000000699</c:v>
                </c:pt>
                <c:pt idx="7826">
                  <c:v>1513.3400000000699</c:v>
                </c:pt>
                <c:pt idx="7827">
                  <c:v>1513.33000000007</c:v>
                </c:pt>
                <c:pt idx="7828">
                  <c:v>1513.32000000007</c:v>
                </c:pt>
                <c:pt idx="7829">
                  <c:v>1513.31000000007</c:v>
                </c:pt>
                <c:pt idx="7830">
                  <c:v>1513.30000000007</c:v>
                </c:pt>
                <c:pt idx="7831">
                  <c:v>1513.29000000007</c:v>
                </c:pt>
                <c:pt idx="7832">
                  <c:v>1513.28000000007</c:v>
                </c:pt>
                <c:pt idx="7833">
                  <c:v>1513.27000000007</c:v>
                </c:pt>
                <c:pt idx="7834">
                  <c:v>1513.26000000007</c:v>
                </c:pt>
                <c:pt idx="7835">
                  <c:v>1513.25000000007</c:v>
                </c:pt>
                <c:pt idx="7836">
                  <c:v>1513.24000000007</c:v>
                </c:pt>
                <c:pt idx="7837">
                  <c:v>1513.23000000007</c:v>
                </c:pt>
                <c:pt idx="7838">
                  <c:v>1513.2200000000701</c:v>
                </c:pt>
                <c:pt idx="7839">
                  <c:v>1513.2100000000701</c:v>
                </c:pt>
                <c:pt idx="7840">
                  <c:v>1513.2000000000701</c:v>
                </c:pt>
                <c:pt idx="7841">
                  <c:v>1513.1900000000701</c:v>
                </c:pt>
                <c:pt idx="7842">
                  <c:v>1513.1800000000701</c:v>
                </c:pt>
                <c:pt idx="7843">
                  <c:v>1513.1700000000701</c:v>
                </c:pt>
                <c:pt idx="7844">
                  <c:v>1513.1600000000701</c:v>
                </c:pt>
                <c:pt idx="7845">
                  <c:v>1513.1500000000699</c:v>
                </c:pt>
                <c:pt idx="7846">
                  <c:v>1513.1400000000699</c:v>
                </c:pt>
                <c:pt idx="7847">
                  <c:v>1513.1300000000699</c:v>
                </c:pt>
                <c:pt idx="7848">
                  <c:v>1513.1200000000699</c:v>
                </c:pt>
                <c:pt idx="7849">
                  <c:v>1513.1100000000699</c:v>
                </c:pt>
                <c:pt idx="7850">
                  <c:v>1513.1000000000699</c:v>
                </c:pt>
                <c:pt idx="7851">
                  <c:v>1513.0900000000699</c:v>
                </c:pt>
                <c:pt idx="7852">
                  <c:v>1513.08000000007</c:v>
                </c:pt>
                <c:pt idx="7853">
                  <c:v>1513.07000000007</c:v>
                </c:pt>
                <c:pt idx="7854">
                  <c:v>1513.06000000007</c:v>
                </c:pt>
                <c:pt idx="7855">
                  <c:v>1513.05000000007</c:v>
                </c:pt>
                <c:pt idx="7856">
                  <c:v>1513.04000000007</c:v>
                </c:pt>
                <c:pt idx="7857">
                  <c:v>1513.03000000007</c:v>
                </c:pt>
                <c:pt idx="7858">
                  <c:v>1513.02000000007</c:v>
                </c:pt>
                <c:pt idx="7859">
                  <c:v>1513.01000000007</c:v>
                </c:pt>
                <c:pt idx="7860">
                  <c:v>1513.00000000007</c:v>
                </c:pt>
                <c:pt idx="7861">
                  <c:v>1512.99000000007</c:v>
                </c:pt>
                <c:pt idx="7862">
                  <c:v>1512.98000000007</c:v>
                </c:pt>
                <c:pt idx="7863">
                  <c:v>1512.9700000000701</c:v>
                </c:pt>
                <c:pt idx="7864">
                  <c:v>1512.9600000000701</c:v>
                </c:pt>
                <c:pt idx="7865">
                  <c:v>1512.9500000000701</c:v>
                </c:pt>
                <c:pt idx="7866">
                  <c:v>1512.9400000000701</c:v>
                </c:pt>
                <c:pt idx="7867">
                  <c:v>1512.9300000000701</c:v>
                </c:pt>
                <c:pt idx="7868">
                  <c:v>1512.9200000000701</c:v>
                </c:pt>
                <c:pt idx="7869">
                  <c:v>1512.9100000000701</c:v>
                </c:pt>
                <c:pt idx="7870">
                  <c:v>1512.9000000000699</c:v>
                </c:pt>
                <c:pt idx="7871">
                  <c:v>1512.8900000000699</c:v>
                </c:pt>
                <c:pt idx="7872">
                  <c:v>1512.8800000000699</c:v>
                </c:pt>
                <c:pt idx="7873">
                  <c:v>1512.8700000000699</c:v>
                </c:pt>
                <c:pt idx="7874">
                  <c:v>1512.8600000000699</c:v>
                </c:pt>
                <c:pt idx="7875">
                  <c:v>1512.8500000000699</c:v>
                </c:pt>
                <c:pt idx="7876">
                  <c:v>1512.8400000000699</c:v>
                </c:pt>
                <c:pt idx="7877">
                  <c:v>1512.83000000007</c:v>
                </c:pt>
                <c:pt idx="7878">
                  <c:v>1512.82000000007</c:v>
                </c:pt>
                <c:pt idx="7879">
                  <c:v>1512.81000000007</c:v>
                </c:pt>
                <c:pt idx="7880">
                  <c:v>1512.80000000007</c:v>
                </c:pt>
                <c:pt idx="7881">
                  <c:v>1512.79000000007</c:v>
                </c:pt>
                <c:pt idx="7882">
                  <c:v>1512.78000000007</c:v>
                </c:pt>
                <c:pt idx="7883">
                  <c:v>1512.77000000007</c:v>
                </c:pt>
                <c:pt idx="7884">
                  <c:v>1512.76000000007</c:v>
                </c:pt>
                <c:pt idx="7885">
                  <c:v>1512.75000000007</c:v>
                </c:pt>
                <c:pt idx="7886">
                  <c:v>1512.74000000007</c:v>
                </c:pt>
                <c:pt idx="7887">
                  <c:v>1512.73000000007</c:v>
                </c:pt>
                <c:pt idx="7888">
                  <c:v>1512.7200000000701</c:v>
                </c:pt>
                <c:pt idx="7889">
                  <c:v>1512.7100000000701</c:v>
                </c:pt>
                <c:pt idx="7890">
                  <c:v>1512.7000000000701</c:v>
                </c:pt>
                <c:pt idx="7891">
                  <c:v>1512.6900000000701</c:v>
                </c:pt>
                <c:pt idx="7892">
                  <c:v>1512.6800000000701</c:v>
                </c:pt>
                <c:pt idx="7893">
                  <c:v>1512.6700000000701</c:v>
                </c:pt>
                <c:pt idx="7894">
                  <c:v>1512.6600000000701</c:v>
                </c:pt>
                <c:pt idx="7895">
                  <c:v>1512.6500000000699</c:v>
                </c:pt>
                <c:pt idx="7896">
                  <c:v>1512.6400000000699</c:v>
                </c:pt>
                <c:pt idx="7897">
                  <c:v>1512.6300000000699</c:v>
                </c:pt>
                <c:pt idx="7898">
                  <c:v>1512.6200000000699</c:v>
                </c:pt>
                <c:pt idx="7899">
                  <c:v>1512.6100000000699</c:v>
                </c:pt>
                <c:pt idx="7900">
                  <c:v>1512.6000000000699</c:v>
                </c:pt>
                <c:pt idx="7901">
                  <c:v>1512.5900000000699</c:v>
                </c:pt>
                <c:pt idx="7902">
                  <c:v>1512.58000000007</c:v>
                </c:pt>
                <c:pt idx="7903">
                  <c:v>1512.57000000007</c:v>
                </c:pt>
                <c:pt idx="7904">
                  <c:v>1512.56000000007</c:v>
                </c:pt>
                <c:pt idx="7905">
                  <c:v>1512.55000000007</c:v>
                </c:pt>
                <c:pt idx="7906">
                  <c:v>1512.54000000007</c:v>
                </c:pt>
                <c:pt idx="7907">
                  <c:v>1512.53000000007</c:v>
                </c:pt>
                <c:pt idx="7908">
                  <c:v>1512.52000000007</c:v>
                </c:pt>
                <c:pt idx="7909">
                  <c:v>1512.51000000007</c:v>
                </c:pt>
                <c:pt idx="7910">
                  <c:v>1512.50000000007</c:v>
                </c:pt>
                <c:pt idx="7911">
                  <c:v>1512.49000000007</c:v>
                </c:pt>
                <c:pt idx="7912">
                  <c:v>1512.48000000007</c:v>
                </c:pt>
                <c:pt idx="7913">
                  <c:v>1512.4700000000701</c:v>
                </c:pt>
                <c:pt idx="7914">
                  <c:v>1512.4600000000701</c:v>
                </c:pt>
                <c:pt idx="7915">
                  <c:v>1512.4500000000701</c:v>
                </c:pt>
                <c:pt idx="7916">
                  <c:v>1512.4400000000701</c:v>
                </c:pt>
                <c:pt idx="7917">
                  <c:v>1512.4300000000701</c:v>
                </c:pt>
                <c:pt idx="7918">
                  <c:v>1512.4200000000701</c:v>
                </c:pt>
                <c:pt idx="7919">
                  <c:v>1512.4100000000701</c:v>
                </c:pt>
                <c:pt idx="7920">
                  <c:v>1512.4000000000699</c:v>
                </c:pt>
                <c:pt idx="7921">
                  <c:v>1512.3900000000699</c:v>
                </c:pt>
                <c:pt idx="7922">
                  <c:v>1512.3800000000699</c:v>
                </c:pt>
                <c:pt idx="7923">
                  <c:v>1512.3700000000699</c:v>
                </c:pt>
                <c:pt idx="7924">
                  <c:v>1512.3600000000699</c:v>
                </c:pt>
                <c:pt idx="7925">
                  <c:v>1512.3500000000699</c:v>
                </c:pt>
                <c:pt idx="7926">
                  <c:v>1512.3400000000699</c:v>
                </c:pt>
                <c:pt idx="7927">
                  <c:v>1512.33000000007</c:v>
                </c:pt>
                <c:pt idx="7928">
                  <c:v>1512.32000000007</c:v>
                </c:pt>
                <c:pt idx="7929">
                  <c:v>1512.31000000007</c:v>
                </c:pt>
                <c:pt idx="7930">
                  <c:v>1512.30000000007</c:v>
                </c:pt>
                <c:pt idx="7931">
                  <c:v>1512.29000000007</c:v>
                </c:pt>
                <c:pt idx="7932">
                  <c:v>1512.28000000007</c:v>
                </c:pt>
                <c:pt idx="7933">
                  <c:v>1512.27000000007</c:v>
                </c:pt>
                <c:pt idx="7934">
                  <c:v>1512.26000000007</c:v>
                </c:pt>
                <c:pt idx="7935">
                  <c:v>1512.25000000007</c:v>
                </c:pt>
                <c:pt idx="7936">
                  <c:v>1512.24000000007</c:v>
                </c:pt>
                <c:pt idx="7937">
                  <c:v>1512.23000000007</c:v>
                </c:pt>
                <c:pt idx="7938">
                  <c:v>1512.2200000000701</c:v>
                </c:pt>
                <c:pt idx="7939">
                  <c:v>1512.2100000000701</c:v>
                </c:pt>
                <c:pt idx="7940">
                  <c:v>1512.2000000000701</c:v>
                </c:pt>
                <c:pt idx="7941">
                  <c:v>1512.1900000000701</c:v>
                </c:pt>
                <c:pt idx="7942">
                  <c:v>1512.1800000000701</c:v>
                </c:pt>
                <c:pt idx="7943">
                  <c:v>1512.1700000000701</c:v>
                </c:pt>
                <c:pt idx="7944">
                  <c:v>1512.1600000000701</c:v>
                </c:pt>
                <c:pt idx="7945">
                  <c:v>1512.1500000000699</c:v>
                </c:pt>
                <c:pt idx="7946">
                  <c:v>1512.1400000000699</c:v>
                </c:pt>
                <c:pt idx="7947">
                  <c:v>1512.1300000000699</c:v>
                </c:pt>
                <c:pt idx="7948">
                  <c:v>1512.1200000000699</c:v>
                </c:pt>
                <c:pt idx="7949">
                  <c:v>1512.1100000000699</c:v>
                </c:pt>
                <c:pt idx="7950">
                  <c:v>1512.1000000000699</c:v>
                </c:pt>
                <c:pt idx="7951">
                  <c:v>1512.0900000000699</c:v>
                </c:pt>
                <c:pt idx="7952">
                  <c:v>1512.08000000007</c:v>
                </c:pt>
                <c:pt idx="7953">
                  <c:v>1512.07000000007</c:v>
                </c:pt>
                <c:pt idx="7954">
                  <c:v>1512.06000000007</c:v>
                </c:pt>
                <c:pt idx="7955">
                  <c:v>1512.05000000007</c:v>
                </c:pt>
                <c:pt idx="7956">
                  <c:v>1512.04000000007</c:v>
                </c:pt>
                <c:pt idx="7957">
                  <c:v>1512.03000000007</c:v>
                </c:pt>
                <c:pt idx="7958">
                  <c:v>1512.02000000007</c:v>
                </c:pt>
                <c:pt idx="7959">
                  <c:v>1512.01000000007</c:v>
                </c:pt>
                <c:pt idx="7960">
                  <c:v>1512.00000000007</c:v>
                </c:pt>
                <c:pt idx="7961">
                  <c:v>1511.99000000007</c:v>
                </c:pt>
                <c:pt idx="7962">
                  <c:v>1511.98000000007</c:v>
                </c:pt>
                <c:pt idx="7963">
                  <c:v>1511.9700000000701</c:v>
                </c:pt>
                <c:pt idx="7964">
                  <c:v>1511.9600000000701</c:v>
                </c:pt>
                <c:pt idx="7965">
                  <c:v>1511.9500000000701</c:v>
                </c:pt>
                <c:pt idx="7966">
                  <c:v>1511.9400000000701</c:v>
                </c:pt>
                <c:pt idx="7967">
                  <c:v>1511.9300000000701</c:v>
                </c:pt>
                <c:pt idx="7968">
                  <c:v>1511.9200000000701</c:v>
                </c:pt>
                <c:pt idx="7969">
                  <c:v>1511.9100000000701</c:v>
                </c:pt>
                <c:pt idx="7970">
                  <c:v>1511.9000000000699</c:v>
                </c:pt>
                <c:pt idx="7971">
                  <c:v>1511.8900000000699</c:v>
                </c:pt>
                <c:pt idx="7972">
                  <c:v>1511.8800000000699</c:v>
                </c:pt>
                <c:pt idx="7973">
                  <c:v>1511.8700000000699</c:v>
                </c:pt>
                <c:pt idx="7974">
                  <c:v>1511.8600000000699</c:v>
                </c:pt>
                <c:pt idx="7975">
                  <c:v>1511.8500000000699</c:v>
                </c:pt>
                <c:pt idx="7976">
                  <c:v>1511.8400000000699</c:v>
                </c:pt>
                <c:pt idx="7977">
                  <c:v>1511.83000000007</c:v>
                </c:pt>
                <c:pt idx="7978">
                  <c:v>1511.82000000007</c:v>
                </c:pt>
                <c:pt idx="7979">
                  <c:v>1511.81000000007</c:v>
                </c:pt>
                <c:pt idx="7980">
                  <c:v>1511.80000000007</c:v>
                </c:pt>
                <c:pt idx="7981">
                  <c:v>1511.79000000007</c:v>
                </c:pt>
                <c:pt idx="7982">
                  <c:v>1511.78000000007</c:v>
                </c:pt>
                <c:pt idx="7983">
                  <c:v>1511.77000000007</c:v>
                </c:pt>
                <c:pt idx="7984">
                  <c:v>1511.76000000007</c:v>
                </c:pt>
                <c:pt idx="7985">
                  <c:v>1511.75000000007</c:v>
                </c:pt>
                <c:pt idx="7986">
                  <c:v>1511.74000000007</c:v>
                </c:pt>
                <c:pt idx="7987">
                  <c:v>1511.73000000007</c:v>
                </c:pt>
                <c:pt idx="7988">
                  <c:v>1511.7200000000701</c:v>
                </c:pt>
                <c:pt idx="7989">
                  <c:v>1511.7100000000701</c:v>
                </c:pt>
                <c:pt idx="7990">
                  <c:v>1511.7000000000701</c:v>
                </c:pt>
                <c:pt idx="7991">
                  <c:v>1511.6900000000701</c:v>
                </c:pt>
                <c:pt idx="7992">
                  <c:v>1511.6800000000701</c:v>
                </c:pt>
                <c:pt idx="7993">
                  <c:v>1511.6700000000701</c:v>
                </c:pt>
                <c:pt idx="7994">
                  <c:v>1511.6600000000701</c:v>
                </c:pt>
                <c:pt idx="7995">
                  <c:v>1511.6500000000699</c:v>
                </c:pt>
                <c:pt idx="7996">
                  <c:v>1511.6400000000699</c:v>
                </c:pt>
                <c:pt idx="7997">
                  <c:v>1511.6300000000699</c:v>
                </c:pt>
                <c:pt idx="7998">
                  <c:v>1511.6200000000699</c:v>
                </c:pt>
                <c:pt idx="7999">
                  <c:v>1511.6100000000699</c:v>
                </c:pt>
                <c:pt idx="8000">
                  <c:v>1511.6000000000699</c:v>
                </c:pt>
                <c:pt idx="8001">
                  <c:v>1511.5900000000699</c:v>
                </c:pt>
                <c:pt idx="8002">
                  <c:v>1511.58000000007</c:v>
                </c:pt>
                <c:pt idx="8003">
                  <c:v>1511.57000000007</c:v>
                </c:pt>
                <c:pt idx="8004">
                  <c:v>1511.56000000007</c:v>
                </c:pt>
                <c:pt idx="8005">
                  <c:v>1511.55000000007</c:v>
                </c:pt>
                <c:pt idx="8006">
                  <c:v>1511.54000000007</c:v>
                </c:pt>
                <c:pt idx="8007">
                  <c:v>1511.53000000007</c:v>
                </c:pt>
                <c:pt idx="8008">
                  <c:v>1511.52000000007</c:v>
                </c:pt>
                <c:pt idx="8009">
                  <c:v>1511.51000000007</c:v>
                </c:pt>
                <c:pt idx="8010">
                  <c:v>1511.50000000007</c:v>
                </c:pt>
                <c:pt idx="8011">
                  <c:v>1511.49000000007</c:v>
                </c:pt>
                <c:pt idx="8012">
                  <c:v>1511.48000000007</c:v>
                </c:pt>
                <c:pt idx="8013">
                  <c:v>1511.4700000000701</c:v>
                </c:pt>
                <c:pt idx="8014">
                  <c:v>1511.4600000000701</c:v>
                </c:pt>
                <c:pt idx="8015">
                  <c:v>1511.4500000000701</c:v>
                </c:pt>
                <c:pt idx="8016">
                  <c:v>1511.4400000000701</c:v>
                </c:pt>
                <c:pt idx="8017">
                  <c:v>1511.4300000000701</c:v>
                </c:pt>
                <c:pt idx="8018">
                  <c:v>1511.4200000000701</c:v>
                </c:pt>
                <c:pt idx="8019">
                  <c:v>1511.4100000000701</c:v>
                </c:pt>
                <c:pt idx="8020">
                  <c:v>1511.4000000000699</c:v>
                </c:pt>
                <c:pt idx="8021">
                  <c:v>1511.3900000000699</c:v>
                </c:pt>
                <c:pt idx="8022">
                  <c:v>1511.3800000000699</c:v>
                </c:pt>
                <c:pt idx="8023">
                  <c:v>1511.3700000000699</c:v>
                </c:pt>
                <c:pt idx="8024">
                  <c:v>1511.3600000000699</c:v>
                </c:pt>
                <c:pt idx="8025">
                  <c:v>1511.3500000000699</c:v>
                </c:pt>
                <c:pt idx="8026">
                  <c:v>1511.3400000000699</c:v>
                </c:pt>
                <c:pt idx="8027">
                  <c:v>1511.33000000007</c:v>
                </c:pt>
                <c:pt idx="8028">
                  <c:v>1511.32000000007</c:v>
                </c:pt>
                <c:pt idx="8029">
                  <c:v>1511.31000000007</c:v>
                </c:pt>
                <c:pt idx="8030">
                  <c:v>1511.30000000007</c:v>
                </c:pt>
                <c:pt idx="8031">
                  <c:v>1511.29000000007</c:v>
                </c:pt>
                <c:pt idx="8032">
                  <c:v>1511.28000000007</c:v>
                </c:pt>
                <c:pt idx="8033">
                  <c:v>1511.27000000007</c:v>
                </c:pt>
                <c:pt idx="8034">
                  <c:v>1511.26000000007</c:v>
                </c:pt>
                <c:pt idx="8035">
                  <c:v>1511.25000000007</c:v>
                </c:pt>
                <c:pt idx="8036">
                  <c:v>1511.24000000007</c:v>
                </c:pt>
                <c:pt idx="8037">
                  <c:v>1511.23000000007</c:v>
                </c:pt>
                <c:pt idx="8038">
                  <c:v>1511.2200000000701</c:v>
                </c:pt>
                <c:pt idx="8039">
                  <c:v>1511.2100000000701</c:v>
                </c:pt>
                <c:pt idx="8040">
                  <c:v>1511.2000000000701</c:v>
                </c:pt>
                <c:pt idx="8041">
                  <c:v>1511.1900000000701</c:v>
                </c:pt>
                <c:pt idx="8042">
                  <c:v>1511.1800000000701</c:v>
                </c:pt>
                <c:pt idx="8043">
                  <c:v>1511.1700000000701</c:v>
                </c:pt>
                <c:pt idx="8044">
                  <c:v>1511.1600000000701</c:v>
                </c:pt>
                <c:pt idx="8045">
                  <c:v>1511.1500000000699</c:v>
                </c:pt>
                <c:pt idx="8046">
                  <c:v>1511.1400000000699</c:v>
                </c:pt>
                <c:pt idx="8047">
                  <c:v>1511.1300000000699</c:v>
                </c:pt>
                <c:pt idx="8048">
                  <c:v>1511.1200000000699</c:v>
                </c:pt>
                <c:pt idx="8049">
                  <c:v>1511.1100000000699</c:v>
                </c:pt>
                <c:pt idx="8050">
                  <c:v>1511.1000000000699</c:v>
                </c:pt>
                <c:pt idx="8051">
                  <c:v>1511.0900000000699</c:v>
                </c:pt>
                <c:pt idx="8052">
                  <c:v>1511.08000000007</c:v>
                </c:pt>
                <c:pt idx="8053">
                  <c:v>1511.07000000007</c:v>
                </c:pt>
                <c:pt idx="8054">
                  <c:v>1511.06000000007</c:v>
                </c:pt>
                <c:pt idx="8055">
                  <c:v>1511.05000000007</c:v>
                </c:pt>
                <c:pt idx="8056">
                  <c:v>1511.04000000007</c:v>
                </c:pt>
                <c:pt idx="8057">
                  <c:v>1511.03000000007</c:v>
                </c:pt>
                <c:pt idx="8058">
                  <c:v>1511.02000000007</c:v>
                </c:pt>
                <c:pt idx="8059">
                  <c:v>1511.01000000007</c:v>
                </c:pt>
                <c:pt idx="8060">
                  <c:v>1511.00000000007</c:v>
                </c:pt>
                <c:pt idx="8061">
                  <c:v>1510.99000000007</c:v>
                </c:pt>
                <c:pt idx="8062">
                  <c:v>1510.98000000007</c:v>
                </c:pt>
                <c:pt idx="8063">
                  <c:v>1510.9700000000701</c:v>
                </c:pt>
                <c:pt idx="8064">
                  <c:v>1510.9600000000701</c:v>
                </c:pt>
                <c:pt idx="8065">
                  <c:v>1510.9500000000701</c:v>
                </c:pt>
                <c:pt idx="8066">
                  <c:v>1510.9400000000701</c:v>
                </c:pt>
                <c:pt idx="8067">
                  <c:v>1510.9300000000701</c:v>
                </c:pt>
                <c:pt idx="8068">
                  <c:v>1510.9200000000701</c:v>
                </c:pt>
                <c:pt idx="8069">
                  <c:v>1510.9100000000701</c:v>
                </c:pt>
                <c:pt idx="8070">
                  <c:v>1510.9000000000699</c:v>
                </c:pt>
                <c:pt idx="8071">
                  <c:v>1510.8900000000699</c:v>
                </c:pt>
                <c:pt idx="8072">
                  <c:v>1510.8800000000699</c:v>
                </c:pt>
                <c:pt idx="8073">
                  <c:v>1510.8700000000699</c:v>
                </c:pt>
                <c:pt idx="8074">
                  <c:v>1510.8600000000699</c:v>
                </c:pt>
                <c:pt idx="8075">
                  <c:v>1510.8500000000699</c:v>
                </c:pt>
                <c:pt idx="8076">
                  <c:v>1510.8400000000699</c:v>
                </c:pt>
                <c:pt idx="8077">
                  <c:v>1510.83000000007</c:v>
                </c:pt>
                <c:pt idx="8078">
                  <c:v>1510.82000000007</c:v>
                </c:pt>
                <c:pt idx="8079">
                  <c:v>1510.81000000007</c:v>
                </c:pt>
                <c:pt idx="8080">
                  <c:v>1510.80000000007</c:v>
                </c:pt>
                <c:pt idx="8081">
                  <c:v>1510.79000000007</c:v>
                </c:pt>
                <c:pt idx="8082">
                  <c:v>1510.78000000007</c:v>
                </c:pt>
                <c:pt idx="8083">
                  <c:v>1510.77000000007</c:v>
                </c:pt>
                <c:pt idx="8084">
                  <c:v>1510.76000000007</c:v>
                </c:pt>
                <c:pt idx="8085">
                  <c:v>1510.75000000007</c:v>
                </c:pt>
                <c:pt idx="8086">
                  <c:v>1510.74000000007</c:v>
                </c:pt>
                <c:pt idx="8087">
                  <c:v>1510.73000000007</c:v>
                </c:pt>
                <c:pt idx="8088">
                  <c:v>1510.7200000000701</c:v>
                </c:pt>
                <c:pt idx="8089">
                  <c:v>1510.7100000000701</c:v>
                </c:pt>
                <c:pt idx="8090">
                  <c:v>1510.7000000000701</c:v>
                </c:pt>
                <c:pt idx="8091">
                  <c:v>1510.6900000000701</c:v>
                </c:pt>
                <c:pt idx="8092">
                  <c:v>1510.6800000000701</c:v>
                </c:pt>
                <c:pt idx="8093">
                  <c:v>1510.6700000000701</c:v>
                </c:pt>
                <c:pt idx="8094">
                  <c:v>1510.6600000000701</c:v>
                </c:pt>
                <c:pt idx="8095">
                  <c:v>1510.6500000000699</c:v>
                </c:pt>
                <c:pt idx="8096">
                  <c:v>1510.6400000000699</c:v>
                </c:pt>
                <c:pt idx="8097">
                  <c:v>1510.6300000000699</c:v>
                </c:pt>
                <c:pt idx="8098">
                  <c:v>1510.6200000000699</c:v>
                </c:pt>
                <c:pt idx="8099">
                  <c:v>1510.6100000000699</c:v>
                </c:pt>
                <c:pt idx="8100">
                  <c:v>1510.6000000000699</c:v>
                </c:pt>
                <c:pt idx="8101">
                  <c:v>1510.5900000000699</c:v>
                </c:pt>
                <c:pt idx="8102">
                  <c:v>1510.58000000007</c:v>
                </c:pt>
                <c:pt idx="8103">
                  <c:v>1510.57000000007</c:v>
                </c:pt>
                <c:pt idx="8104">
                  <c:v>1510.56000000007</c:v>
                </c:pt>
                <c:pt idx="8105">
                  <c:v>1510.55000000007</c:v>
                </c:pt>
                <c:pt idx="8106">
                  <c:v>1510.54000000007</c:v>
                </c:pt>
                <c:pt idx="8107">
                  <c:v>1510.53000000007</c:v>
                </c:pt>
                <c:pt idx="8108">
                  <c:v>1510.52000000007</c:v>
                </c:pt>
                <c:pt idx="8109">
                  <c:v>1510.51000000007</c:v>
                </c:pt>
                <c:pt idx="8110">
                  <c:v>1510.50000000007</c:v>
                </c:pt>
                <c:pt idx="8111">
                  <c:v>1510.49000000007</c:v>
                </c:pt>
                <c:pt idx="8112">
                  <c:v>1510.48000000007</c:v>
                </c:pt>
                <c:pt idx="8113">
                  <c:v>1510.4700000000701</c:v>
                </c:pt>
                <c:pt idx="8114">
                  <c:v>1510.4600000000701</c:v>
                </c:pt>
                <c:pt idx="8115">
                  <c:v>1510.4500000000701</c:v>
                </c:pt>
                <c:pt idx="8116">
                  <c:v>1510.4400000000701</c:v>
                </c:pt>
                <c:pt idx="8117">
                  <c:v>1510.4300000000701</c:v>
                </c:pt>
                <c:pt idx="8118">
                  <c:v>1510.4200000000701</c:v>
                </c:pt>
                <c:pt idx="8119">
                  <c:v>1510.4100000000701</c:v>
                </c:pt>
                <c:pt idx="8120">
                  <c:v>1510.4000000000699</c:v>
                </c:pt>
                <c:pt idx="8121">
                  <c:v>1510.3900000000699</c:v>
                </c:pt>
                <c:pt idx="8122">
                  <c:v>1510.3800000000699</c:v>
                </c:pt>
                <c:pt idx="8123">
                  <c:v>1510.3700000000699</c:v>
                </c:pt>
                <c:pt idx="8124">
                  <c:v>1510.3600000000699</c:v>
                </c:pt>
                <c:pt idx="8125">
                  <c:v>1510.3500000000699</c:v>
                </c:pt>
                <c:pt idx="8126">
                  <c:v>1510.3400000000699</c:v>
                </c:pt>
                <c:pt idx="8127">
                  <c:v>1510.33000000007</c:v>
                </c:pt>
                <c:pt idx="8128">
                  <c:v>1510.32000000007</c:v>
                </c:pt>
                <c:pt idx="8129">
                  <c:v>1510.31000000007</c:v>
                </c:pt>
                <c:pt idx="8130">
                  <c:v>1510.30000000007</c:v>
                </c:pt>
                <c:pt idx="8131">
                  <c:v>1510.29000000007</c:v>
                </c:pt>
                <c:pt idx="8132">
                  <c:v>1510.28000000007</c:v>
                </c:pt>
                <c:pt idx="8133">
                  <c:v>1510.27000000007</c:v>
                </c:pt>
                <c:pt idx="8134">
                  <c:v>1510.26000000007</c:v>
                </c:pt>
                <c:pt idx="8135">
                  <c:v>1510.25000000007</c:v>
                </c:pt>
                <c:pt idx="8136">
                  <c:v>1510.24000000007</c:v>
                </c:pt>
                <c:pt idx="8137">
                  <c:v>1510.23000000007</c:v>
                </c:pt>
                <c:pt idx="8138">
                  <c:v>1510.2200000000701</c:v>
                </c:pt>
                <c:pt idx="8139">
                  <c:v>1510.2100000000701</c:v>
                </c:pt>
                <c:pt idx="8140">
                  <c:v>1510.2000000000701</c:v>
                </c:pt>
                <c:pt idx="8141">
                  <c:v>1510.1900000000701</c:v>
                </c:pt>
                <c:pt idx="8142">
                  <c:v>1510.1800000000701</c:v>
                </c:pt>
                <c:pt idx="8143">
                  <c:v>1510.1700000000701</c:v>
                </c:pt>
                <c:pt idx="8144">
                  <c:v>1510.1600000000701</c:v>
                </c:pt>
                <c:pt idx="8145">
                  <c:v>1510.1500000000699</c:v>
                </c:pt>
                <c:pt idx="8146">
                  <c:v>1510.1400000000699</c:v>
                </c:pt>
                <c:pt idx="8147">
                  <c:v>1510.1300000000699</c:v>
                </c:pt>
                <c:pt idx="8148">
                  <c:v>1510.1200000000699</c:v>
                </c:pt>
                <c:pt idx="8149">
                  <c:v>1510.1100000000699</c:v>
                </c:pt>
                <c:pt idx="8150">
                  <c:v>1510.1000000000699</c:v>
                </c:pt>
                <c:pt idx="8151">
                  <c:v>1510.0900000000699</c:v>
                </c:pt>
                <c:pt idx="8152">
                  <c:v>1510.08000000007</c:v>
                </c:pt>
                <c:pt idx="8153">
                  <c:v>1510.07000000007</c:v>
                </c:pt>
                <c:pt idx="8154">
                  <c:v>1510.06000000007</c:v>
                </c:pt>
                <c:pt idx="8155">
                  <c:v>1510.05000000007</c:v>
                </c:pt>
                <c:pt idx="8156">
                  <c:v>1510.04000000007</c:v>
                </c:pt>
                <c:pt idx="8157">
                  <c:v>1510.03000000007</c:v>
                </c:pt>
                <c:pt idx="8158">
                  <c:v>1510.02000000007</c:v>
                </c:pt>
                <c:pt idx="8159">
                  <c:v>1510.01000000007</c:v>
                </c:pt>
                <c:pt idx="8160">
                  <c:v>1510.00000000007</c:v>
                </c:pt>
                <c:pt idx="8161">
                  <c:v>1509.99000000007</c:v>
                </c:pt>
                <c:pt idx="8162">
                  <c:v>1509.98000000007</c:v>
                </c:pt>
                <c:pt idx="8163">
                  <c:v>1509.9700000000701</c:v>
                </c:pt>
                <c:pt idx="8164">
                  <c:v>1509.9600000000701</c:v>
                </c:pt>
                <c:pt idx="8165">
                  <c:v>1509.9500000000701</c:v>
                </c:pt>
                <c:pt idx="8166">
                  <c:v>1509.9400000000701</c:v>
                </c:pt>
                <c:pt idx="8167">
                  <c:v>1509.9300000000701</c:v>
                </c:pt>
                <c:pt idx="8168">
                  <c:v>1509.9200000000701</c:v>
                </c:pt>
                <c:pt idx="8169">
                  <c:v>1509.9100000000701</c:v>
                </c:pt>
                <c:pt idx="8170">
                  <c:v>1509.9000000000699</c:v>
                </c:pt>
                <c:pt idx="8171">
                  <c:v>1509.8900000000699</c:v>
                </c:pt>
                <c:pt idx="8172">
                  <c:v>1509.8800000000699</c:v>
                </c:pt>
                <c:pt idx="8173">
                  <c:v>1509.8700000000699</c:v>
                </c:pt>
                <c:pt idx="8174">
                  <c:v>1509.8600000000699</c:v>
                </c:pt>
                <c:pt idx="8175">
                  <c:v>1509.8500000000699</c:v>
                </c:pt>
                <c:pt idx="8176">
                  <c:v>1509.8400000000699</c:v>
                </c:pt>
                <c:pt idx="8177">
                  <c:v>1509.83000000007</c:v>
                </c:pt>
                <c:pt idx="8178">
                  <c:v>1509.82000000007</c:v>
                </c:pt>
                <c:pt idx="8179">
                  <c:v>1509.81000000007</c:v>
                </c:pt>
                <c:pt idx="8180">
                  <c:v>1509.80000000007</c:v>
                </c:pt>
                <c:pt idx="8181">
                  <c:v>1509.79000000007</c:v>
                </c:pt>
                <c:pt idx="8182">
                  <c:v>1509.78000000007</c:v>
                </c:pt>
                <c:pt idx="8183">
                  <c:v>1509.77000000007</c:v>
                </c:pt>
                <c:pt idx="8184">
                  <c:v>1509.76000000007</c:v>
                </c:pt>
                <c:pt idx="8185">
                  <c:v>1509.75000000007</c:v>
                </c:pt>
                <c:pt idx="8186">
                  <c:v>1509.74000000007</c:v>
                </c:pt>
                <c:pt idx="8187">
                  <c:v>1509.73000000007</c:v>
                </c:pt>
                <c:pt idx="8188">
                  <c:v>1509.7200000000701</c:v>
                </c:pt>
                <c:pt idx="8189">
                  <c:v>1509.7100000000701</c:v>
                </c:pt>
                <c:pt idx="8190">
                  <c:v>1509.7000000000701</c:v>
                </c:pt>
                <c:pt idx="8191">
                  <c:v>1509.6900000000701</c:v>
                </c:pt>
                <c:pt idx="8192">
                  <c:v>1509.6800000000701</c:v>
                </c:pt>
                <c:pt idx="8193">
                  <c:v>1509.6700000000701</c:v>
                </c:pt>
                <c:pt idx="8194">
                  <c:v>1509.6600000000701</c:v>
                </c:pt>
                <c:pt idx="8195">
                  <c:v>1509.6500000000699</c:v>
                </c:pt>
                <c:pt idx="8196">
                  <c:v>1509.6400000000699</c:v>
                </c:pt>
                <c:pt idx="8197">
                  <c:v>1509.6300000000699</c:v>
                </c:pt>
                <c:pt idx="8198">
                  <c:v>1509.6200000000699</c:v>
                </c:pt>
                <c:pt idx="8199">
                  <c:v>1509.6100000000699</c:v>
                </c:pt>
                <c:pt idx="8200">
                  <c:v>1509.6000000000699</c:v>
                </c:pt>
                <c:pt idx="8201">
                  <c:v>1509.5900000000699</c:v>
                </c:pt>
                <c:pt idx="8202">
                  <c:v>1509.58000000007</c:v>
                </c:pt>
                <c:pt idx="8203">
                  <c:v>1509.57000000007</c:v>
                </c:pt>
                <c:pt idx="8204">
                  <c:v>1509.56000000007</c:v>
                </c:pt>
                <c:pt idx="8205">
                  <c:v>1509.55000000007</c:v>
                </c:pt>
                <c:pt idx="8206">
                  <c:v>1509.54000000007</c:v>
                </c:pt>
                <c:pt idx="8207">
                  <c:v>1509.53000000007</c:v>
                </c:pt>
                <c:pt idx="8208">
                  <c:v>1509.52000000007</c:v>
                </c:pt>
                <c:pt idx="8209">
                  <c:v>1509.51000000007</c:v>
                </c:pt>
                <c:pt idx="8210">
                  <c:v>1509.50000000007</c:v>
                </c:pt>
                <c:pt idx="8211">
                  <c:v>1509.49000000007</c:v>
                </c:pt>
                <c:pt idx="8212">
                  <c:v>1509.48000000007</c:v>
                </c:pt>
                <c:pt idx="8213">
                  <c:v>1509.4700000000701</c:v>
                </c:pt>
                <c:pt idx="8214">
                  <c:v>1509.4600000000701</c:v>
                </c:pt>
                <c:pt idx="8215">
                  <c:v>1509.4500000000701</c:v>
                </c:pt>
                <c:pt idx="8216">
                  <c:v>1509.4400000000701</c:v>
                </c:pt>
                <c:pt idx="8217">
                  <c:v>1509.4300000000701</c:v>
                </c:pt>
                <c:pt idx="8218">
                  <c:v>1509.4200000000701</c:v>
                </c:pt>
                <c:pt idx="8219">
                  <c:v>1509.4100000000701</c:v>
                </c:pt>
                <c:pt idx="8220">
                  <c:v>1509.4000000000699</c:v>
                </c:pt>
                <c:pt idx="8221">
                  <c:v>1509.3900000000699</c:v>
                </c:pt>
                <c:pt idx="8222">
                  <c:v>1509.3800000000699</c:v>
                </c:pt>
                <c:pt idx="8223">
                  <c:v>1509.3700000000699</c:v>
                </c:pt>
                <c:pt idx="8224">
                  <c:v>1509.3600000000699</c:v>
                </c:pt>
                <c:pt idx="8225">
                  <c:v>1509.3500000000699</c:v>
                </c:pt>
                <c:pt idx="8226">
                  <c:v>1509.3400000000699</c:v>
                </c:pt>
                <c:pt idx="8227">
                  <c:v>1509.33000000007</c:v>
                </c:pt>
                <c:pt idx="8228">
                  <c:v>1509.32000000007</c:v>
                </c:pt>
                <c:pt idx="8229">
                  <c:v>1509.31000000007</c:v>
                </c:pt>
                <c:pt idx="8230">
                  <c:v>1509.30000000007</c:v>
                </c:pt>
                <c:pt idx="8231">
                  <c:v>1509.29000000007</c:v>
                </c:pt>
                <c:pt idx="8232">
                  <c:v>1509.28000000007</c:v>
                </c:pt>
                <c:pt idx="8233">
                  <c:v>1509.27000000007</c:v>
                </c:pt>
                <c:pt idx="8234">
                  <c:v>1509.26000000007</c:v>
                </c:pt>
                <c:pt idx="8235">
                  <c:v>1509.25000000007</c:v>
                </c:pt>
                <c:pt idx="8236">
                  <c:v>1509.24000000007</c:v>
                </c:pt>
                <c:pt idx="8237">
                  <c:v>1509.23000000007</c:v>
                </c:pt>
                <c:pt idx="8238">
                  <c:v>1509.2200000000701</c:v>
                </c:pt>
                <c:pt idx="8239">
                  <c:v>1509.2100000000701</c:v>
                </c:pt>
                <c:pt idx="8240">
                  <c:v>1509.2000000000701</c:v>
                </c:pt>
                <c:pt idx="8241">
                  <c:v>1509.1900000000701</c:v>
                </c:pt>
                <c:pt idx="8242">
                  <c:v>1509.1800000000701</c:v>
                </c:pt>
                <c:pt idx="8243">
                  <c:v>1509.1700000000701</c:v>
                </c:pt>
                <c:pt idx="8244">
                  <c:v>1509.1600000000701</c:v>
                </c:pt>
                <c:pt idx="8245">
                  <c:v>1509.1500000000699</c:v>
                </c:pt>
                <c:pt idx="8246">
                  <c:v>1509.1400000000699</c:v>
                </c:pt>
                <c:pt idx="8247">
                  <c:v>1509.1300000000699</c:v>
                </c:pt>
                <c:pt idx="8248">
                  <c:v>1509.1200000000699</c:v>
                </c:pt>
                <c:pt idx="8249">
                  <c:v>1509.1100000000699</c:v>
                </c:pt>
                <c:pt idx="8250">
                  <c:v>1509.1000000000699</c:v>
                </c:pt>
                <c:pt idx="8251">
                  <c:v>1509.0900000000699</c:v>
                </c:pt>
                <c:pt idx="8252">
                  <c:v>1509.08000000007</c:v>
                </c:pt>
                <c:pt idx="8253">
                  <c:v>1509.07000000007</c:v>
                </c:pt>
                <c:pt idx="8254">
                  <c:v>1509.06000000007</c:v>
                </c:pt>
                <c:pt idx="8255">
                  <c:v>1509.05000000007</c:v>
                </c:pt>
                <c:pt idx="8256">
                  <c:v>1509.04000000007</c:v>
                </c:pt>
                <c:pt idx="8257">
                  <c:v>1509.03000000008</c:v>
                </c:pt>
                <c:pt idx="8258">
                  <c:v>1509.02000000008</c:v>
                </c:pt>
                <c:pt idx="8259">
                  <c:v>1509.01000000008</c:v>
                </c:pt>
                <c:pt idx="8260">
                  <c:v>1509.00000000008</c:v>
                </c:pt>
                <c:pt idx="8261">
                  <c:v>1508.99000000008</c:v>
                </c:pt>
                <c:pt idx="8262">
                  <c:v>1508.9800000000801</c:v>
                </c:pt>
                <c:pt idx="8263">
                  <c:v>1508.9700000000801</c:v>
                </c:pt>
                <c:pt idx="8264">
                  <c:v>1508.9600000000801</c:v>
                </c:pt>
                <c:pt idx="8265">
                  <c:v>1508.9500000000801</c:v>
                </c:pt>
                <c:pt idx="8266">
                  <c:v>1508.9400000000801</c:v>
                </c:pt>
                <c:pt idx="8267">
                  <c:v>1508.9300000000801</c:v>
                </c:pt>
                <c:pt idx="8268">
                  <c:v>1508.9200000000801</c:v>
                </c:pt>
                <c:pt idx="8269">
                  <c:v>1508.9100000000799</c:v>
                </c:pt>
                <c:pt idx="8270">
                  <c:v>1508.9000000000799</c:v>
                </c:pt>
                <c:pt idx="8271">
                  <c:v>1508.8900000000799</c:v>
                </c:pt>
                <c:pt idx="8272">
                  <c:v>1508.8800000000799</c:v>
                </c:pt>
                <c:pt idx="8273">
                  <c:v>1508.8700000000799</c:v>
                </c:pt>
                <c:pt idx="8274">
                  <c:v>1508.8600000000799</c:v>
                </c:pt>
                <c:pt idx="8275">
                  <c:v>1508.8500000000799</c:v>
                </c:pt>
                <c:pt idx="8276">
                  <c:v>1508.84000000008</c:v>
                </c:pt>
                <c:pt idx="8277">
                  <c:v>1508.83000000008</c:v>
                </c:pt>
                <c:pt idx="8278">
                  <c:v>1508.82000000008</c:v>
                </c:pt>
                <c:pt idx="8279">
                  <c:v>1508.81000000008</c:v>
                </c:pt>
                <c:pt idx="8280">
                  <c:v>1508.80000000008</c:v>
                </c:pt>
                <c:pt idx="8281">
                  <c:v>1508.79000000008</c:v>
                </c:pt>
                <c:pt idx="8282">
                  <c:v>1508.78000000008</c:v>
                </c:pt>
                <c:pt idx="8283">
                  <c:v>1508.77000000008</c:v>
                </c:pt>
                <c:pt idx="8284">
                  <c:v>1508.76000000008</c:v>
                </c:pt>
                <c:pt idx="8285">
                  <c:v>1508.75000000008</c:v>
                </c:pt>
                <c:pt idx="8286">
                  <c:v>1508.74000000008</c:v>
                </c:pt>
                <c:pt idx="8287">
                  <c:v>1508.7300000000801</c:v>
                </c:pt>
                <c:pt idx="8288">
                  <c:v>1508.7200000000801</c:v>
                </c:pt>
                <c:pt idx="8289">
                  <c:v>1508.7100000000801</c:v>
                </c:pt>
                <c:pt idx="8290">
                  <c:v>1508.7000000000801</c:v>
                </c:pt>
                <c:pt idx="8291">
                  <c:v>1508.6900000000801</c:v>
                </c:pt>
                <c:pt idx="8292">
                  <c:v>1508.6800000000801</c:v>
                </c:pt>
                <c:pt idx="8293">
                  <c:v>1508.6700000000801</c:v>
                </c:pt>
                <c:pt idx="8294">
                  <c:v>1508.6600000000799</c:v>
                </c:pt>
                <c:pt idx="8295">
                  <c:v>1508.6500000000799</c:v>
                </c:pt>
                <c:pt idx="8296">
                  <c:v>1508.6400000000799</c:v>
                </c:pt>
                <c:pt idx="8297">
                  <c:v>1508.6300000000799</c:v>
                </c:pt>
                <c:pt idx="8298">
                  <c:v>1508.6200000000799</c:v>
                </c:pt>
                <c:pt idx="8299">
                  <c:v>1508.6100000000799</c:v>
                </c:pt>
                <c:pt idx="8300">
                  <c:v>1508.6000000000799</c:v>
                </c:pt>
                <c:pt idx="8301">
                  <c:v>1508.59000000008</c:v>
                </c:pt>
                <c:pt idx="8302">
                  <c:v>1508.58000000008</c:v>
                </c:pt>
                <c:pt idx="8303">
                  <c:v>1508.57000000008</c:v>
                </c:pt>
                <c:pt idx="8304">
                  <c:v>1508.56000000008</c:v>
                </c:pt>
                <c:pt idx="8305">
                  <c:v>1508.55000000008</c:v>
                </c:pt>
                <c:pt idx="8306">
                  <c:v>1508.54000000008</c:v>
                </c:pt>
                <c:pt idx="8307">
                  <c:v>1508.53000000008</c:v>
                </c:pt>
                <c:pt idx="8308">
                  <c:v>1508.52000000008</c:v>
                </c:pt>
                <c:pt idx="8309">
                  <c:v>1508.51000000008</c:v>
                </c:pt>
                <c:pt idx="8310">
                  <c:v>1508.50000000008</c:v>
                </c:pt>
                <c:pt idx="8311">
                  <c:v>1508.49000000008</c:v>
                </c:pt>
                <c:pt idx="8312">
                  <c:v>1508.4800000000801</c:v>
                </c:pt>
                <c:pt idx="8313">
                  <c:v>1508.4700000000801</c:v>
                </c:pt>
                <c:pt idx="8314">
                  <c:v>1508.4600000000801</c:v>
                </c:pt>
                <c:pt idx="8315">
                  <c:v>1508.4500000000801</c:v>
                </c:pt>
                <c:pt idx="8316">
                  <c:v>1508.4400000000801</c:v>
                </c:pt>
                <c:pt idx="8317">
                  <c:v>1508.4300000000801</c:v>
                </c:pt>
                <c:pt idx="8318">
                  <c:v>1508.4200000000801</c:v>
                </c:pt>
                <c:pt idx="8319">
                  <c:v>1508.4100000000799</c:v>
                </c:pt>
                <c:pt idx="8320">
                  <c:v>1508.4000000000799</c:v>
                </c:pt>
                <c:pt idx="8321">
                  <c:v>1508.3900000000799</c:v>
                </c:pt>
                <c:pt idx="8322">
                  <c:v>1508.3800000000799</c:v>
                </c:pt>
                <c:pt idx="8323">
                  <c:v>1508.3700000000799</c:v>
                </c:pt>
                <c:pt idx="8324">
                  <c:v>1508.3600000000799</c:v>
                </c:pt>
                <c:pt idx="8325">
                  <c:v>1508.3500000000799</c:v>
                </c:pt>
                <c:pt idx="8326">
                  <c:v>1508.34000000008</c:v>
                </c:pt>
                <c:pt idx="8327">
                  <c:v>1508.33000000008</c:v>
                </c:pt>
                <c:pt idx="8328">
                  <c:v>1508.32000000008</c:v>
                </c:pt>
                <c:pt idx="8329">
                  <c:v>1508.31000000008</c:v>
                </c:pt>
                <c:pt idx="8330">
                  <c:v>1508.30000000008</c:v>
                </c:pt>
                <c:pt idx="8331">
                  <c:v>1508.29000000008</c:v>
                </c:pt>
                <c:pt idx="8332">
                  <c:v>1508.28000000008</c:v>
                </c:pt>
                <c:pt idx="8333">
                  <c:v>1508.27000000008</c:v>
                </c:pt>
                <c:pt idx="8334">
                  <c:v>1508.26000000008</c:v>
                </c:pt>
                <c:pt idx="8335">
                  <c:v>1508.25000000008</c:v>
                </c:pt>
                <c:pt idx="8336">
                  <c:v>1508.24000000008</c:v>
                </c:pt>
                <c:pt idx="8337">
                  <c:v>1508.2300000000801</c:v>
                </c:pt>
                <c:pt idx="8338">
                  <c:v>1508.2200000000801</c:v>
                </c:pt>
                <c:pt idx="8339">
                  <c:v>1508.2100000000801</c:v>
                </c:pt>
                <c:pt idx="8340">
                  <c:v>1508.2000000000801</c:v>
                </c:pt>
                <c:pt idx="8341">
                  <c:v>1508.1900000000801</c:v>
                </c:pt>
                <c:pt idx="8342">
                  <c:v>1508.1800000000801</c:v>
                </c:pt>
                <c:pt idx="8343">
                  <c:v>1508.1700000000801</c:v>
                </c:pt>
                <c:pt idx="8344">
                  <c:v>1508.1600000000799</c:v>
                </c:pt>
                <c:pt idx="8345">
                  <c:v>1508.1500000000799</c:v>
                </c:pt>
                <c:pt idx="8346">
                  <c:v>1508.1400000000799</c:v>
                </c:pt>
                <c:pt idx="8347">
                  <c:v>1508.1300000000799</c:v>
                </c:pt>
                <c:pt idx="8348">
                  <c:v>1508.1200000000799</c:v>
                </c:pt>
                <c:pt idx="8349">
                  <c:v>1508.1100000000799</c:v>
                </c:pt>
                <c:pt idx="8350">
                  <c:v>1508.1000000000799</c:v>
                </c:pt>
                <c:pt idx="8351">
                  <c:v>1508.09000000008</c:v>
                </c:pt>
                <c:pt idx="8352">
                  <c:v>1508.08000000008</c:v>
                </c:pt>
                <c:pt idx="8353">
                  <c:v>1508.07000000008</c:v>
                </c:pt>
                <c:pt idx="8354">
                  <c:v>1508.06000000008</c:v>
                </c:pt>
                <c:pt idx="8355">
                  <c:v>1508.05000000008</c:v>
                </c:pt>
                <c:pt idx="8356">
                  <c:v>1508.04000000008</c:v>
                </c:pt>
                <c:pt idx="8357">
                  <c:v>1508.03000000008</c:v>
                </c:pt>
                <c:pt idx="8358">
                  <c:v>1508.02000000008</c:v>
                </c:pt>
                <c:pt idx="8359">
                  <c:v>1508.01000000008</c:v>
                </c:pt>
                <c:pt idx="8360">
                  <c:v>1508.00000000008</c:v>
                </c:pt>
                <c:pt idx="8361">
                  <c:v>1507.99000000008</c:v>
                </c:pt>
                <c:pt idx="8362">
                  <c:v>1507.9800000000801</c:v>
                </c:pt>
                <c:pt idx="8363">
                  <c:v>1507.9700000000801</c:v>
                </c:pt>
                <c:pt idx="8364">
                  <c:v>1507.9600000000801</c:v>
                </c:pt>
                <c:pt idx="8365">
                  <c:v>1507.9500000000801</c:v>
                </c:pt>
                <c:pt idx="8366">
                  <c:v>1507.9400000000801</c:v>
                </c:pt>
                <c:pt idx="8367">
                  <c:v>1507.9300000000801</c:v>
                </c:pt>
                <c:pt idx="8368">
                  <c:v>1507.9200000000801</c:v>
                </c:pt>
                <c:pt idx="8369">
                  <c:v>1507.9100000000799</c:v>
                </c:pt>
                <c:pt idx="8370">
                  <c:v>1507.9000000000799</c:v>
                </c:pt>
                <c:pt idx="8371">
                  <c:v>1507.8900000000799</c:v>
                </c:pt>
                <c:pt idx="8372">
                  <c:v>1507.8800000000799</c:v>
                </c:pt>
                <c:pt idx="8373">
                  <c:v>1507.8700000000799</c:v>
                </c:pt>
                <c:pt idx="8374">
                  <c:v>1507.8600000000799</c:v>
                </c:pt>
                <c:pt idx="8375">
                  <c:v>1507.8500000000799</c:v>
                </c:pt>
                <c:pt idx="8376">
                  <c:v>1507.84000000008</c:v>
                </c:pt>
                <c:pt idx="8377">
                  <c:v>1507.83000000008</c:v>
                </c:pt>
                <c:pt idx="8378">
                  <c:v>1507.82000000008</c:v>
                </c:pt>
                <c:pt idx="8379">
                  <c:v>1507.81000000008</c:v>
                </c:pt>
                <c:pt idx="8380">
                  <c:v>1507.80000000008</c:v>
                </c:pt>
                <c:pt idx="8381">
                  <c:v>1507.79000000008</c:v>
                </c:pt>
                <c:pt idx="8382">
                  <c:v>1507.78000000008</c:v>
                </c:pt>
                <c:pt idx="8383">
                  <c:v>1507.77000000008</c:v>
                </c:pt>
                <c:pt idx="8384">
                  <c:v>1507.76000000008</c:v>
                </c:pt>
                <c:pt idx="8385">
                  <c:v>1507.75000000008</c:v>
                </c:pt>
                <c:pt idx="8386">
                  <c:v>1507.74000000008</c:v>
                </c:pt>
                <c:pt idx="8387">
                  <c:v>1507.7300000000801</c:v>
                </c:pt>
                <c:pt idx="8388">
                  <c:v>1507.7200000000801</c:v>
                </c:pt>
                <c:pt idx="8389">
                  <c:v>1507.7100000000801</c:v>
                </c:pt>
                <c:pt idx="8390">
                  <c:v>1507.7000000000801</c:v>
                </c:pt>
                <c:pt idx="8391">
                  <c:v>1507.6900000000801</c:v>
                </c:pt>
                <c:pt idx="8392">
                  <c:v>1507.6800000000801</c:v>
                </c:pt>
                <c:pt idx="8393">
                  <c:v>1507.6700000000801</c:v>
                </c:pt>
                <c:pt idx="8394">
                  <c:v>1507.6600000000799</c:v>
                </c:pt>
                <c:pt idx="8395">
                  <c:v>1507.6500000000799</c:v>
                </c:pt>
                <c:pt idx="8396">
                  <c:v>1507.6400000000799</c:v>
                </c:pt>
                <c:pt idx="8397">
                  <c:v>1507.6300000000799</c:v>
                </c:pt>
                <c:pt idx="8398">
                  <c:v>1507.6200000000799</c:v>
                </c:pt>
                <c:pt idx="8399">
                  <c:v>1507.6100000000799</c:v>
                </c:pt>
                <c:pt idx="8400">
                  <c:v>1507.6000000000799</c:v>
                </c:pt>
                <c:pt idx="8401">
                  <c:v>1507.59000000008</c:v>
                </c:pt>
                <c:pt idx="8402">
                  <c:v>1507.58000000008</c:v>
                </c:pt>
                <c:pt idx="8403">
                  <c:v>1507.57000000008</c:v>
                </c:pt>
                <c:pt idx="8404">
                  <c:v>1507.56000000008</c:v>
                </c:pt>
                <c:pt idx="8405">
                  <c:v>1507.55000000008</c:v>
                </c:pt>
                <c:pt idx="8406">
                  <c:v>1507.54000000008</c:v>
                </c:pt>
                <c:pt idx="8407">
                  <c:v>1507.53000000008</c:v>
                </c:pt>
                <c:pt idx="8408">
                  <c:v>1507.52000000008</c:v>
                </c:pt>
                <c:pt idx="8409">
                  <c:v>1507.51000000008</c:v>
                </c:pt>
                <c:pt idx="8410">
                  <c:v>1507.50000000008</c:v>
                </c:pt>
                <c:pt idx="8411">
                  <c:v>1507.49000000008</c:v>
                </c:pt>
                <c:pt idx="8412">
                  <c:v>1507.4800000000801</c:v>
                </c:pt>
                <c:pt idx="8413">
                  <c:v>1507.4700000000801</c:v>
                </c:pt>
                <c:pt idx="8414">
                  <c:v>1507.4600000000801</c:v>
                </c:pt>
                <c:pt idx="8415">
                  <c:v>1507.4500000000801</c:v>
                </c:pt>
                <c:pt idx="8416">
                  <c:v>1507.4400000000801</c:v>
                </c:pt>
                <c:pt idx="8417">
                  <c:v>1507.4300000000801</c:v>
                </c:pt>
                <c:pt idx="8418">
                  <c:v>1507.4200000000801</c:v>
                </c:pt>
                <c:pt idx="8419">
                  <c:v>1507.4100000000799</c:v>
                </c:pt>
                <c:pt idx="8420">
                  <c:v>1507.4000000000799</c:v>
                </c:pt>
                <c:pt idx="8421">
                  <c:v>1507.3900000000799</c:v>
                </c:pt>
                <c:pt idx="8422">
                  <c:v>1507.3800000000799</c:v>
                </c:pt>
                <c:pt idx="8423">
                  <c:v>1507.3700000000799</c:v>
                </c:pt>
                <c:pt idx="8424">
                  <c:v>1507.3600000000799</c:v>
                </c:pt>
                <c:pt idx="8425">
                  <c:v>1507.3500000000799</c:v>
                </c:pt>
                <c:pt idx="8426">
                  <c:v>1507.34000000008</c:v>
                </c:pt>
                <c:pt idx="8427">
                  <c:v>1507.33000000008</c:v>
                </c:pt>
                <c:pt idx="8428">
                  <c:v>1507.32000000008</c:v>
                </c:pt>
                <c:pt idx="8429">
                  <c:v>1507.31000000008</c:v>
                </c:pt>
                <c:pt idx="8430">
                  <c:v>1507.30000000008</c:v>
                </c:pt>
                <c:pt idx="8431">
                  <c:v>1507.29000000008</c:v>
                </c:pt>
                <c:pt idx="8432">
                  <c:v>1507.28000000008</c:v>
                </c:pt>
                <c:pt idx="8433">
                  <c:v>1507.27000000008</c:v>
                </c:pt>
                <c:pt idx="8434">
                  <c:v>1507.26000000008</c:v>
                </c:pt>
                <c:pt idx="8435">
                  <c:v>1507.25000000008</c:v>
                </c:pt>
                <c:pt idx="8436">
                  <c:v>1507.24000000008</c:v>
                </c:pt>
                <c:pt idx="8437">
                  <c:v>1507.2300000000801</c:v>
                </c:pt>
                <c:pt idx="8438">
                  <c:v>1507.2200000000801</c:v>
                </c:pt>
                <c:pt idx="8439">
                  <c:v>1507.2100000000801</c:v>
                </c:pt>
                <c:pt idx="8440">
                  <c:v>1507.2000000000801</c:v>
                </c:pt>
                <c:pt idx="8441">
                  <c:v>1507.1900000000801</c:v>
                </c:pt>
                <c:pt idx="8442">
                  <c:v>1507.1800000000801</c:v>
                </c:pt>
                <c:pt idx="8443">
                  <c:v>1507.1700000000801</c:v>
                </c:pt>
                <c:pt idx="8444">
                  <c:v>1507.1600000000799</c:v>
                </c:pt>
                <c:pt idx="8445">
                  <c:v>1507.1500000000799</c:v>
                </c:pt>
                <c:pt idx="8446">
                  <c:v>1507.1400000000799</c:v>
                </c:pt>
                <c:pt idx="8447">
                  <c:v>1507.1300000000799</c:v>
                </c:pt>
                <c:pt idx="8448">
                  <c:v>1507.1200000000799</c:v>
                </c:pt>
                <c:pt idx="8449">
                  <c:v>1507.1100000000799</c:v>
                </c:pt>
                <c:pt idx="8450">
                  <c:v>1507.1000000000799</c:v>
                </c:pt>
                <c:pt idx="8451">
                  <c:v>1507.09000000008</c:v>
                </c:pt>
                <c:pt idx="8452">
                  <c:v>1507.08000000008</c:v>
                </c:pt>
                <c:pt idx="8453">
                  <c:v>1507.07000000008</c:v>
                </c:pt>
                <c:pt idx="8454">
                  <c:v>1507.06000000008</c:v>
                </c:pt>
                <c:pt idx="8455">
                  <c:v>1507.05000000008</c:v>
                </c:pt>
                <c:pt idx="8456">
                  <c:v>1507.04000000008</c:v>
                </c:pt>
                <c:pt idx="8457">
                  <c:v>1507.03000000008</c:v>
                </c:pt>
                <c:pt idx="8458">
                  <c:v>1507.02000000008</c:v>
                </c:pt>
                <c:pt idx="8459">
                  <c:v>1507.01000000008</c:v>
                </c:pt>
                <c:pt idx="8460">
                  <c:v>1507.00000000008</c:v>
                </c:pt>
                <c:pt idx="8461">
                  <c:v>1506.99000000008</c:v>
                </c:pt>
                <c:pt idx="8462">
                  <c:v>1506.9800000000801</c:v>
                </c:pt>
                <c:pt idx="8463">
                  <c:v>1506.9700000000801</c:v>
                </c:pt>
                <c:pt idx="8464">
                  <c:v>1506.9600000000801</c:v>
                </c:pt>
                <c:pt idx="8465">
                  <c:v>1506.9500000000801</c:v>
                </c:pt>
                <c:pt idx="8466">
                  <c:v>1506.9400000000801</c:v>
                </c:pt>
                <c:pt idx="8467">
                  <c:v>1506.9300000000801</c:v>
                </c:pt>
                <c:pt idx="8468">
                  <c:v>1506.9200000000801</c:v>
                </c:pt>
                <c:pt idx="8469">
                  <c:v>1506.9100000000799</c:v>
                </c:pt>
                <c:pt idx="8470">
                  <c:v>1506.9000000000799</c:v>
                </c:pt>
                <c:pt idx="8471">
                  <c:v>1506.8900000000799</c:v>
                </c:pt>
                <c:pt idx="8472">
                  <c:v>1506.8800000000799</c:v>
                </c:pt>
                <c:pt idx="8473">
                  <c:v>1506.8700000000799</c:v>
                </c:pt>
                <c:pt idx="8474">
                  <c:v>1506.8600000000799</c:v>
                </c:pt>
                <c:pt idx="8475">
                  <c:v>1506.8500000000799</c:v>
                </c:pt>
                <c:pt idx="8476">
                  <c:v>1506.84000000008</c:v>
                </c:pt>
                <c:pt idx="8477">
                  <c:v>1506.83000000008</c:v>
                </c:pt>
                <c:pt idx="8478">
                  <c:v>1506.82000000008</c:v>
                </c:pt>
                <c:pt idx="8479">
                  <c:v>1506.81000000008</c:v>
                </c:pt>
                <c:pt idx="8480">
                  <c:v>1506.80000000008</c:v>
                </c:pt>
                <c:pt idx="8481">
                  <c:v>1506.79000000008</c:v>
                </c:pt>
                <c:pt idx="8482">
                  <c:v>1506.78000000008</c:v>
                </c:pt>
                <c:pt idx="8483">
                  <c:v>1506.77000000008</c:v>
                </c:pt>
                <c:pt idx="8484">
                  <c:v>1506.76000000008</c:v>
                </c:pt>
                <c:pt idx="8485">
                  <c:v>1506.75000000008</c:v>
                </c:pt>
                <c:pt idx="8486">
                  <c:v>1506.74000000008</c:v>
                </c:pt>
                <c:pt idx="8487">
                  <c:v>1506.7300000000801</c:v>
                </c:pt>
                <c:pt idx="8488">
                  <c:v>1506.7200000000801</c:v>
                </c:pt>
                <c:pt idx="8489">
                  <c:v>1506.7100000000801</c:v>
                </c:pt>
                <c:pt idx="8490">
                  <c:v>1506.7000000000801</c:v>
                </c:pt>
                <c:pt idx="8491">
                  <c:v>1506.6900000000801</c:v>
                </c:pt>
                <c:pt idx="8492">
                  <c:v>1506.6800000000801</c:v>
                </c:pt>
                <c:pt idx="8493">
                  <c:v>1506.6700000000801</c:v>
                </c:pt>
                <c:pt idx="8494">
                  <c:v>1506.6600000000799</c:v>
                </c:pt>
                <c:pt idx="8495">
                  <c:v>1506.6500000000799</c:v>
                </c:pt>
                <c:pt idx="8496">
                  <c:v>1506.6400000000799</c:v>
                </c:pt>
                <c:pt idx="8497">
                  <c:v>1506.6300000000799</c:v>
                </c:pt>
                <c:pt idx="8498">
                  <c:v>1506.6200000000799</c:v>
                </c:pt>
                <c:pt idx="8499">
                  <c:v>1506.6100000000799</c:v>
                </c:pt>
                <c:pt idx="8500">
                  <c:v>1506.6000000000799</c:v>
                </c:pt>
                <c:pt idx="8501">
                  <c:v>1506.59000000008</c:v>
                </c:pt>
                <c:pt idx="8502">
                  <c:v>1506.58000000008</c:v>
                </c:pt>
                <c:pt idx="8503">
                  <c:v>1506.57000000008</c:v>
                </c:pt>
                <c:pt idx="8504">
                  <c:v>1506.56000000008</c:v>
                </c:pt>
                <c:pt idx="8505">
                  <c:v>1506.55000000008</c:v>
                </c:pt>
                <c:pt idx="8506">
                  <c:v>1506.54000000008</c:v>
                </c:pt>
                <c:pt idx="8507">
                  <c:v>1506.53000000008</c:v>
                </c:pt>
                <c:pt idx="8508">
                  <c:v>1506.52000000008</c:v>
                </c:pt>
                <c:pt idx="8509">
                  <c:v>1506.51000000008</c:v>
                </c:pt>
                <c:pt idx="8510">
                  <c:v>1506.50000000008</c:v>
                </c:pt>
                <c:pt idx="8511">
                  <c:v>1506.49000000008</c:v>
                </c:pt>
                <c:pt idx="8512">
                  <c:v>1506.4800000000801</c:v>
                </c:pt>
                <c:pt idx="8513">
                  <c:v>1506.4700000000801</c:v>
                </c:pt>
                <c:pt idx="8514">
                  <c:v>1506.4600000000801</c:v>
                </c:pt>
                <c:pt idx="8515">
                  <c:v>1506.4500000000801</c:v>
                </c:pt>
                <c:pt idx="8516">
                  <c:v>1506.4400000000801</c:v>
                </c:pt>
                <c:pt idx="8517">
                  <c:v>1506.4300000000801</c:v>
                </c:pt>
                <c:pt idx="8518">
                  <c:v>1506.4200000000801</c:v>
                </c:pt>
                <c:pt idx="8519">
                  <c:v>1506.4100000000799</c:v>
                </c:pt>
                <c:pt idx="8520">
                  <c:v>1506.4000000000799</c:v>
                </c:pt>
                <c:pt idx="8521">
                  <c:v>1506.3900000000799</c:v>
                </c:pt>
                <c:pt idx="8522">
                  <c:v>1506.3800000000799</c:v>
                </c:pt>
                <c:pt idx="8523">
                  <c:v>1506.3700000000799</c:v>
                </c:pt>
                <c:pt idx="8524">
                  <c:v>1506.3600000000799</c:v>
                </c:pt>
                <c:pt idx="8525">
                  <c:v>1506.3500000000799</c:v>
                </c:pt>
                <c:pt idx="8526">
                  <c:v>1506.34000000008</c:v>
                </c:pt>
                <c:pt idx="8527">
                  <c:v>1506.33000000008</c:v>
                </c:pt>
                <c:pt idx="8528">
                  <c:v>1506.32000000008</c:v>
                </c:pt>
                <c:pt idx="8529">
                  <c:v>1506.31000000008</c:v>
                </c:pt>
                <c:pt idx="8530">
                  <c:v>1506.30000000008</c:v>
                </c:pt>
                <c:pt idx="8531">
                  <c:v>1506.29000000008</c:v>
                </c:pt>
                <c:pt idx="8532">
                  <c:v>1506.28000000008</c:v>
                </c:pt>
                <c:pt idx="8533">
                  <c:v>1506.27000000008</c:v>
                </c:pt>
                <c:pt idx="8534">
                  <c:v>1506.26000000008</c:v>
                </c:pt>
                <c:pt idx="8535">
                  <c:v>1506.25000000008</c:v>
                </c:pt>
                <c:pt idx="8536">
                  <c:v>1506.24000000008</c:v>
                </c:pt>
                <c:pt idx="8537">
                  <c:v>1506.2300000000801</c:v>
                </c:pt>
                <c:pt idx="8538">
                  <c:v>1506.2200000000801</c:v>
                </c:pt>
                <c:pt idx="8539">
                  <c:v>1506.2100000000801</c:v>
                </c:pt>
                <c:pt idx="8540">
                  <c:v>1506.2000000000801</c:v>
                </c:pt>
                <c:pt idx="8541">
                  <c:v>1506.1900000000801</c:v>
                </c:pt>
                <c:pt idx="8542">
                  <c:v>1506.1800000000801</c:v>
                </c:pt>
                <c:pt idx="8543">
                  <c:v>1506.1700000000801</c:v>
                </c:pt>
                <c:pt idx="8544">
                  <c:v>1506.1600000000799</c:v>
                </c:pt>
                <c:pt idx="8545">
                  <c:v>1506.1500000000799</c:v>
                </c:pt>
                <c:pt idx="8546">
                  <c:v>1506.1400000000799</c:v>
                </c:pt>
                <c:pt idx="8547">
                  <c:v>1506.1300000000799</c:v>
                </c:pt>
                <c:pt idx="8548">
                  <c:v>1506.1200000000799</c:v>
                </c:pt>
                <c:pt idx="8549">
                  <c:v>1506.1100000000799</c:v>
                </c:pt>
                <c:pt idx="8550">
                  <c:v>1506.1000000000799</c:v>
                </c:pt>
                <c:pt idx="8551">
                  <c:v>1506.09000000008</c:v>
                </c:pt>
                <c:pt idx="8552">
                  <c:v>1506.08000000008</c:v>
                </c:pt>
                <c:pt idx="8553">
                  <c:v>1506.07000000008</c:v>
                </c:pt>
                <c:pt idx="8554">
                  <c:v>1506.06000000008</c:v>
                </c:pt>
                <c:pt idx="8555">
                  <c:v>1506.05000000008</c:v>
                </c:pt>
                <c:pt idx="8556">
                  <c:v>1506.04000000008</c:v>
                </c:pt>
                <c:pt idx="8557">
                  <c:v>1506.03000000008</c:v>
                </c:pt>
                <c:pt idx="8558">
                  <c:v>1506.02000000008</c:v>
                </c:pt>
                <c:pt idx="8559">
                  <c:v>1506.01000000008</c:v>
                </c:pt>
                <c:pt idx="8560">
                  <c:v>1506.00000000008</c:v>
                </c:pt>
                <c:pt idx="8561">
                  <c:v>1505.99000000008</c:v>
                </c:pt>
                <c:pt idx="8562">
                  <c:v>1505.9800000000801</c:v>
                </c:pt>
                <c:pt idx="8563">
                  <c:v>1505.9700000000801</c:v>
                </c:pt>
                <c:pt idx="8564">
                  <c:v>1505.9600000000801</c:v>
                </c:pt>
                <c:pt idx="8565">
                  <c:v>1505.9500000000801</c:v>
                </c:pt>
                <c:pt idx="8566">
                  <c:v>1505.9400000000801</c:v>
                </c:pt>
                <c:pt idx="8567">
                  <c:v>1505.9300000000801</c:v>
                </c:pt>
                <c:pt idx="8568">
                  <c:v>1505.9200000000801</c:v>
                </c:pt>
                <c:pt idx="8569">
                  <c:v>1505.9100000000799</c:v>
                </c:pt>
                <c:pt idx="8570">
                  <c:v>1505.9000000000799</c:v>
                </c:pt>
                <c:pt idx="8571">
                  <c:v>1505.8900000000799</c:v>
                </c:pt>
                <c:pt idx="8572">
                  <c:v>1505.8800000000799</c:v>
                </c:pt>
                <c:pt idx="8573">
                  <c:v>1505.8700000000799</c:v>
                </c:pt>
                <c:pt idx="8574">
                  <c:v>1505.8600000000799</c:v>
                </c:pt>
                <c:pt idx="8575">
                  <c:v>1505.8500000000799</c:v>
                </c:pt>
                <c:pt idx="8576">
                  <c:v>1505.84000000008</c:v>
                </c:pt>
                <c:pt idx="8577">
                  <c:v>1505.83000000008</c:v>
                </c:pt>
                <c:pt idx="8578">
                  <c:v>1505.82000000008</c:v>
                </c:pt>
                <c:pt idx="8579">
                  <c:v>1505.81000000008</c:v>
                </c:pt>
                <c:pt idx="8580">
                  <c:v>1505.80000000008</c:v>
                </c:pt>
                <c:pt idx="8581">
                  <c:v>1505.79000000008</c:v>
                </c:pt>
                <c:pt idx="8582">
                  <c:v>1505.78000000008</c:v>
                </c:pt>
                <c:pt idx="8583">
                  <c:v>1505.77000000008</c:v>
                </c:pt>
                <c:pt idx="8584">
                  <c:v>1505.76000000008</c:v>
                </c:pt>
                <c:pt idx="8585">
                  <c:v>1505.75000000008</c:v>
                </c:pt>
                <c:pt idx="8586">
                  <c:v>1505.74000000008</c:v>
                </c:pt>
                <c:pt idx="8587">
                  <c:v>1505.7300000000801</c:v>
                </c:pt>
                <c:pt idx="8588">
                  <c:v>1505.7200000000801</c:v>
                </c:pt>
                <c:pt idx="8589">
                  <c:v>1505.7100000000801</c:v>
                </c:pt>
                <c:pt idx="8590">
                  <c:v>1505.7000000000801</c:v>
                </c:pt>
                <c:pt idx="8591">
                  <c:v>1505.6900000000801</c:v>
                </c:pt>
                <c:pt idx="8592">
                  <c:v>1505.6800000000801</c:v>
                </c:pt>
                <c:pt idx="8593">
                  <c:v>1505.6700000000801</c:v>
                </c:pt>
                <c:pt idx="8594">
                  <c:v>1505.6600000000799</c:v>
                </c:pt>
                <c:pt idx="8595">
                  <c:v>1505.6500000000799</c:v>
                </c:pt>
                <c:pt idx="8596">
                  <c:v>1505.6400000000799</c:v>
                </c:pt>
                <c:pt idx="8597">
                  <c:v>1505.6300000000799</c:v>
                </c:pt>
                <c:pt idx="8598">
                  <c:v>1505.6200000000799</c:v>
                </c:pt>
                <c:pt idx="8599">
                  <c:v>1505.6100000000799</c:v>
                </c:pt>
                <c:pt idx="8600">
                  <c:v>1505.6000000000799</c:v>
                </c:pt>
                <c:pt idx="8601">
                  <c:v>1505.59000000008</c:v>
                </c:pt>
                <c:pt idx="8602">
                  <c:v>1505.58000000008</c:v>
                </c:pt>
                <c:pt idx="8603">
                  <c:v>1505.57000000008</c:v>
                </c:pt>
                <c:pt idx="8604">
                  <c:v>1505.56000000008</c:v>
                </c:pt>
                <c:pt idx="8605">
                  <c:v>1505.55000000008</c:v>
                </c:pt>
                <c:pt idx="8606">
                  <c:v>1505.54000000008</c:v>
                </c:pt>
                <c:pt idx="8607">
                  <c:v>1505.53000000008</c:v>
                </c:pt>
                <c:pt idx="8608">
                  <c:v>1505.52000000008</c:v>
                </c:pt>
                <c:pt idx="8609">
                  <c:v>1505.51000000008</c:v>
                </c:pt>
                <c:pt idx="8610">
                  <c:v>1505.50000000008</c:v>
                </c:pt>
                <c:pt idx="8611">
                  <c:v>1505.49000000008</c:v>
                </c:pt>
                <c:pt idx="8612">
                  <c:v>1505.4800000000801</c:v>
                </c:pt>
                <c:pt idx="8613">
                  <c:v>1505.4700000000801</c:v>
                </c:pt>
                <c:pt idx="8614">
                  <c:v>1505.4600000000801</c:v>
                </c:pt>
                <c:pt idx="8615">
                  <c:v>1505.4500000000801</c:v>
                </c:pt>
                <c:pt idx="8616">
                  <c:v>1505.4400000000801</c:v>
                </c:pt>
                <c:pt idx="8617">
                  <c:v>1505.4300000000801</c:v>
                </c:pt>
                <c:pt idx="8618">
                  <c:v>1505.4200000000801</c:v>
                </c:pt>
                <c:pt idx="8619">
                  <c:v>1505.4100000000799</c:v>
                </c:pt>
                <c:pt idx="8620">
                  <c:v>1505.4000000000799</c:v>
                </c:pt>
                <c:pt idx="8621">
                  <c:v>1505.3900000000799</c:v>
                </c:pt>
                <c:pt idx="8622">
                  <c:v>1505.3800000000799</c:v>
                </c:pt>
                <c:pt idx="8623">
                  <c:v>1505.3700000000799</c:v>
                </c:pt>
                <c:pt idx="8624">
                  <c:v>1505.3600000000799</c:v>
                </c:pt>
                <c:pt idx="8625">
                  <c:v>1505.3500000000799</c:v>
                </c:pt>
                <c:pt idx="8626">
                  <c:v>1505.34000000008</c:v>
                </c:pt>
                <c:pt idx="8627">
                  <c:v>1505.33000000008</c:v>
                </c:pt>
                <c:pt idx="8628">
                  <c:v>1505.32000000008</c:v>
                </c:pt>
                <c:pt idx="8629">
                  <c:v>1505.31000000008</c:v>
                </c:pt>
                <c:pt idx="8630">
                  <c:v>1505.30000000008</c:v>
                </c:pt>
                <c:pt idx="8631">
                  <c:v>1505.29000000008</c:v>
                </c:pt>
                <c:pt idx="8632">
                  <c:v>1505.28000000008</c:v>
                </c:pt>
                <c:pt idx="8633">
                  <c:v>1505.27000000008</c:v>
                </c:pt>
                <c:pt idx="8634">
                  <c:v>1505.26000000008</c:v>
                </c:pt>
                <c:pt idx="8635">
                  <c:v>1505.25000000008</c:v>
                </c:pt>
                <c:pt idx="8636">
                  <c:v>1505.24000000008</c:v>
                </c:pt>
                <c:pt idx="8637">
                  <c:v>1505.2300000000801</c:v>
                </c:pt>
                <c:pt idx="8638">
                  <c:v>1505.2200000000801</c:v>
                </c:pt>
                <c:pt idx="8639">
                  <c:v>1505.2100000000801</c:v>
                </c:pt>
                <c:pt idx="8640">
                  <c:v>1505.2000000000801</c:v>
                </c:pt>
                <c:pt idx="8641">
                  <c:v>1505.1900000000801</c:v>
                </c:pt>
                <c:pt idx="8642">
                  <c:v>1505.1800000000801</c:v>
                </c:pt>
                <c:pt idx="8643">
                  <c:v>1505.1700000000801</c:v>
                </c:pt>
                <c:pt idx="8644">
                  <c:v>1505.1600000000799</c:v>
                </c:pt>
                <c:pt idx="8645">
                  <c:v>1505.1500000000799</c:v>
                </c:pt>
                <c:pt idx="8646">
                  <c:v>1505.1400000000799</c:v>
                </c:pt>
                <c:pt idx="8647">
                  <c:v>1505.1300000000799</c:v>
                </c:pt>
                <c:pt idx="8648">
                  <c:v>1505.1200000000799</c:v>
                </c:pt>
                <c:pt idx="8649">
                  <c:v>1505.1100000000799</c:v>
                </c:pt>
                <c:pt idx="8650">
                  <c:v>1505.1000000000799</c:v>
                </c:pt>
                <c:pt idx="8651">
                  <c:v>1505.09000000008</c:v>
                </c:pt>
                <c:pt idx="8652">
                  <c:v>1505.08000000008</c:v>
                </c:pt>
                <c:pt idx="8653">
                  <c:v>1505.07000000008</c:v>
                </c:pt>
                <c:pt idx="8654">
                  <c:v>1505.06000000008</c:v>
                </c:pt>
                <c:pt idx="8655">
                  <c:v>1505.05000000008</c:v>
                </c:pt>
                <c:pt idx="8656">
                  <c:v>1505.04000000008</c:v>
                </c:pt>
                <c:pt idx="8657">
                  <c:v>1505.03000000008</c:v>
                </c:pt>
                <c:pt idx="8658">
                  <c:v>1505.02000000008</c:v>
                </c:pt>
                <c:pt idx="8659">
                  <c:v>1505.01000000008</c:v>
                </c:pt>
                <c:pt idx="8660">
                  <c:v>1505.00000000008</c:v>
                </c:pt>
                <c:pt idx="8661">
                  <c:v>1504.99000000008</c:v>
                </c:pt>
                <c:pt idx="8662">
                  <c:v>1504.9800000000801</c:v>
                </c:pt>
                <c:pt idx="8663">
                  <c:v>1504.9700000000801</c:v>
                </c:pt>
                <c:pt idx="8664">
                  <c:v>1504.9600000000801</c:v>
                </c:pt>
                <c:pt idx="8665">
                  <c:v>1504.9500000000801</c:v>
                </c:pt>
                <c:pt idx="8666">
                  <c:v>1504.9400000000801</c:v>
                </c:pt>
                <c:pt idx="8667">
                  <c:v>1504.9300000000801</c:v>
                </c:pt>
                <c:pt idx="8668">
                  <c:v>1504.9200000000801</c:v>
                </c:pt>
                <c:pt idx="8669">
                  <c:v>1504.9100000000799</c:v>
                </c:pt>
                <c:pt idx="8670">
                  <c:v>1504.9000000000799</c:v>
                </c:pt>
                <c:pt idx="8671">
                  <c:v>1504.8900000000799</c:v>
                </c:pt>
                <c:pt idx="8672">
                  <c:v>1504.8800000000799</c:v>
                </c:pt>
                <c:pt idx="8673">
                  <c:v>1504.8700000000799</c:v>
                </c:pt>
                <c:pt idx="8674">
                  <c:v>1504.8600000000799</c:v>
                </c:pt>
                <c:pt idx="8675">
                  <c:v>1504.8500000000799</c:v>
                </c:pt>
                <c:pt idx="8676">
                  <c:v>1504.84000000008</c:v>
                </c:pt>
                <c:pt idx="8677">
                  <c:v>1504.83000000008</c:v>
                </c:pt>
                <c:pt idx="8678">
                  <c:v>1504.82000000008</c:v>
                </c:pt>
                <c:pt idx="8679">
                  <c:v>1504.81000000008</c:v>
                </c:pt>
                <c:pt idx="8680">
                  <c:v>1504.80000000008</c:v>
                </c:pt>
                <c:pt idx="8681">
                  <c:v>1504.79000000008</c:v>
                </c:pt>
                <c:pt idx="8682">
                  <c:v>1504.78000000008</c:v>
                </c:pt>
                <c:pt idx="8683">
                  <c:v>1504.77000000008</c:v>
                </c:pt>
                <c:pt idx="8684">
                  <c:v>1504.76000000008</c:v>
                </c:pt>
                <c:pt idx="8685">
                  <c:v>1504.75000000008</c:v>
                </c:pt>
                <c:pt idx="8686">
                  <c:v>1504.74000000008</c:v>
                </c:pt>
                <c:pt idx="8687">
                  <c:v>1504.7300000000801</c:v>
                </c:pt>
                <c:pt idx="8688">
                  <c:v>1504.7200000000801</c:v>
                </c:pt>
                <c:pt idx="8689">
                  <c:v>1504.7100000000801</c:v>
                </c:pt>
                <c:pt idx="8690">
                  <c:v>1504.7000000000801</c:v>
                </c:pt>
                <c:pt idx="8691">
                  <c:v>1504.6900000000801</c:v>
                </c:pt>
                <c:pt idx="8692">
                  <c:v>1504.6800000000801</c:v>
                </c:pt>
                <c:pt idx="8693">
                  <c:v>1504.6700000000801</c:v>
                </c:pt>
                <c:pt idx="8694">
                  <c:v>1504.6600000000799</c:v>
                </c:pt>
                <c:pt idx="8695">
                  <c:v>1504.6500000000799</c:v>
                </c:pt>
                <c:pt idx="8696">
                  <c:v>1504.6400000000799</c:v>
                </c:pt>
                <c:pt idx="8697">
                  <c:v>1504.6300000000799</c:v>
                </c:pt>
                <c:pt idx="8698">
                  <c:v>1504.6200000000799</c:v>
                </c:pt>
                <c:pt idx="8699">
                  <c:v>1504.6100000000799</c:v>
                </c:pt>
                <c:pt idx="8700">
                  <c:v>1504.6000000000799</c:v>
                </c:pt>
                <c:pt idx="8701">
                  <c:v>1504.59000000008</c:v>
                </c:pt>
                <c:pt idx="8702">
                  <c:v>1504.58000000008</c:v>
                </c:pt>
                <c:pt idx="8703">
                  <c:v>1504.57000000008</c:v>
                </c:pt>
                <c:pt idx="8704">
                  <c:v>1504.56000000008</c:v>
                </c:pt>
                <c:pt idx="8705">
                  <c:v>1504.55000000008</c:v>
                </c:pt>
                <c:pt idx="8706">
                  <c:v>1504.54000000008</c:v>
                </c:pt>
                <c:pt idx="8707">
                  <c:v>1504.53000000008</c:v>
                </c:pt>
                <c:pt idx="8708">
                  <c:v>1504.52000000008</c:v>
                </c:pt>
                <c:pt idx="8709">
                  <c:v>1504.51000000008</c:v>
                </c:pt>
                <c:pt idx="8710">
                  <c:v>1504.50000000008</c:v>
                </c:pt>
                <c:pt idx="8711">
                  <c:v>1504.49000000008</c:v>
                </c:pt>
                <c:pt idx="8712">
                  <c:v>1504.4800000000801</c:v>
                </c:pt>
                <c:pt idx="8713">
                  <c:v>1504.4700000000801</c:v>
                </c:pt>
                <c:pt idx="8714">
                  <c:v>1504.4600000000801</c:v>
                </c:pt>
                <c:pt idx="8715">
                  <c:v>1504.4500000000801</c:v>
                </c:pt>
                <c:pt idx="8716">
                  <c:v>1504.4400000000801</c:v>
                </c:pt>
                <c:pt idx="8717">
                  <c:v>1504.4300000000801</c:v>
                </c:pt>
                <c:pt idx="8718">
                  <c:v>1504.4200000000801</c:v>
                </c:pt>
                <c:pt idx="8719">
                  <c:v>1504.4100000000799</c:v>
                </c:pt>
                <c:pt idx="8720">
                  <c:v>1504.4000000000799</c:v>
                </c:pt>
                <c:pt idx="8721">
                  <c:v>1504.3900000000799</c:v>
                </c:pt>
                <c:pt idx="8722">
                  <c:v>1504.3800000000799</c:v>
                </c:pt>
                <c:pt idx="8723">
                  <c:v>1504.3700000000799</c:v>
                </c:pt>
                <c:pt idx="8724">
                  <c:v>1504.3600000000799</c:v>
                </c:pt>
                <c:pt idx="8725">
                  <c:v>1504.3500000000799</c:v>
                </c:pt>
                <c:pt idx="8726">
                  <c:v>1504.34000000008</c:v>
                </c:pt>
                <c:pt idx="8727">
                  <c:v>1504.33000000008</c:v>
                </c:pt>
                <c:pt idx="8728">
                  <c:v>1504.32000000008</c:v>
                </c:pt>
                <c:pt idx="8729">
                  <c:v>1504.31000000008</c:v>
                </c:pt>
                <c:pt idx="8730">
                  <c:v>1504.30000000008</c:v>
                </c:pt>
                <c:pt idx="8731">
                  <c:v>1504.29000000008</c:v>
                </c:pt>
                <c:pt idx="8732">
                  <c:v>1504.28000000008</c:v>
                </c:pt>
                <c:pt idx="8733">
                  <c:v>1504.27000000008</c:v>
                </c:pt>
                <c:pt idx="8734">
                  <c:v>1504.26000000008</c:v>
                </c:pt>
                <c:pt idx="8735">
                  <c:v>1504.25000000008</c:v>
                </c:pt>
                <c:pt idx="8736">
                  <c:v>1504.24000000008</c:v>
                </c:pt>
                <c:pt idx="8737">
                  <c:v>1504.2300000000801</c:v>
                </c:pt>
                <c:pt idx="8738">
                  <c:v>1504.2200000000801</c:v>
                </c:pt>
                <c:pt idx="8739">
                  <c:v>1504.2100000000801</c:v>
                </c:pt>
                <c:pt idx="8740">
                  <c:v>1504.2000000000801</c:v>
                </c:pt>
                <c:pt idx="8741">
                  <c:v>1504.1900000000801</c:v>
                </c:pt>
                <c:pt idx="8742">
                  <c:v>1504.1800000000801</c:v>
                </c:pt>
                <c:pt idx="8743">
                  <c:v>1504.1700000000801</c:v>
                </c:pt>
                <c:pt idx="8744">
                  <c:v>1504.1600000000799</c:v>
                </c:pt>
                <c:pt idx="8745">
                  <c:v>1504.1500000000799</c:v>
                </c:pt>
                <c:pt idx="8746">
                  <c:v>1504.1400000000799</c:v>
                </c:pt>
                <c:pt idx="8747">
                  <c:v>1504.1300000000799</c:v>
                </c:pt>
                <c:pt idx="8748">
                  <c:v>1504.1200000000799</c:v>
                </c:pt>
                <c:pt idx="8749">
                  <c:v>1504.1100000000799</c:v>
                </c:pt>
                <c:pt idx="8750">
                  <c:v>1504.1000000000799</c:v>
                </c:pt>
                <c:pt idx="8751">
                  <c:v>1504.09000000008</c:v>
                </c:pt>
                <c:pt idx="8752">
                  <c:v>1504.08000000008</c:v>
                </c:pt>
                <c:pt idx="8753">
                  <c:v>1504.07000000008</c:v>
                </c:pt>
                <c:pt idx="8754">
                  <c:v>1504.06000000008</c:v>
                </c:pt>
                <c:pt idx="8755">
                  <c:v>1504.05000000008</c:v>
                </c:pt>
                <c:pt idx="8756">
                  <c:v>1504.04000000008</c:v>
                </c:pt>
                <c:pt idx="8757">
                  <c:v>1504.03000000008</c:v>
                </c:pt>
                <c:pt idx="8758">
                  <c:v>1504.02000000008</c:v>
                </c:pt>
                <c:pt idx="8759">
                  <c:v>1504.01000000008</c:v>
                </c:pt>
                <c:pt idx="8760">
                  <c:v>1504.00000000008</c:v>
                </c:pt>
                <c:pt idx="8761">
                  <c:v>1503.99000000008</c:v>
                </c:pt>
                <c:pt idx="8762">
                  <c:v>1503.9800000000801</c:v>
                </c:pt>
                <c:pt idx="8763">
                  <c:v>1503.9700000000801</c:v>
                </c:pt>
                <c:pt idx="8764">
                  <c:v>1503.9600000000801</c:v>
                </c:pt>
                <c:pt idx="8765">
                  <c:v>1503.9500000000801</c:v>
                </c:pt>
                <c:pt idx="8766">
                  <c:v>1503.9400000000801</c:v>
                </c:pt>
                <c:pt idx="8767">
                  <c:v>1503.9300000000801</c:v>
                </c:pt>
                <c:pt idx="8768">
                  <c:v>1503.9200000000801</c:v>
                </c:pt>
                <c:pt idx="8769">
                  <c:v>1503.9100000000799</c:v>
                </c:pt>
                <c:pt idx="8770">
                  <c:v>1503.9000000000799</c:v>
                </c:pt>
                <c:pt idx="8771">
                  <c:v>1503.8900000000799</c:v>
                </c:pt>
                <c:pt idx="8772">
                  <c:v>1503.8800000000799</c:v>
                </c:pt>
                <c:pt idx="8773">
                  <c:v>1503.8700000000799</c:v>
                </c:pt>
                <c:pt idx="8774">
                  <c:v>1503.8600000000799</c:v>
                </c:pt>
                <c:pt idx="8775">
                  <c:v>1503.8500000000799</c:v>
                </c:pt>
                <c:pt idx="8776">
                  <c:v>1503.84000000008</c:v>
                </c:pt>
                <c:pt idx="8777">
                  <c:v>1503.83000000008</c:v>
                </c:pt>
                <c:pt idx="8778">
                  <c:v>1503.82000000008</c:v>
                </c:pt>
                <c:pt idx="8779">
                  <c:v>1503.81000000008</c:v>
                </c:pt>
                <c:pt idx="8780">
                  <c:v>1503.80000000008</c:v>
                </c:pt>
                <c:pt idx="8781">
                  <c:v>1503.79000000008</c:v>
                </c:pt>
                <c:pt idx="8782">
                  <c:v>1503.78000000008</c:v>
                </c:pt>
                <c:pt idx="8783">
                  <c:v>1503.77000000008</c:v>
                </c:pt>
                <c:pt idx="8784">
                  <c:v>1503.76000000008</c:v>
                </c:pt>
                <c:pt idx="8785">
                  <c:v>1503.75000000008</c:v>
                </c:pt>
                <c:pt idx="8786">
                  <c:v>1503.74000000008</c:v>
                </c:pt>
                <c:pt idx="8787">
                  <c:v>1503.7300000000801</c:v>
                </c:pt>
                <c:pt idx="8788">
                  <c:v>1503.7200000000801</c:v>
                </c:pt>
                <c:pt idx="8789">
                  <c:v>1503.7100000000801</c:v>
                </c:pt>
                <c:pt idx="8790">
                  <c:v>1503.7000000000801</c:v>
                </c:pt>
                <c:pt idx="8791">
                  <c:v>1503.6900000000801</c:v>
                </c:pt>
                <c:pt idx="8792">
                  <c:v>1503.6800000000801</c:v>
                </c:pt>
                <c:pt idx="8793">
                  <c:v>1503.6700000000801</c:v>
                </c:pt>
                <c:pt idx="8794">
                  <c:v>1503.6600000000799</c:v>
                </c:pt>
                <c:pt idx="8795">
                  <c:v>1503.6500000000799</c:v>
                </c:pt>
                <c:pt idx="8796">
                  <c:v>1503.6400000000799</c:v>
                </c:pt>
                <c:pt idx="8797">
                  <c:v>1503.6300000000799</c:v>
                </c:pt>
                <c:pt idx="8798">
                  <c:v>1503.6200000000799</c:v>
                </c:pt>
                <c:pt idx="8799">
                  <c:v>1503.6100000000799</c:v>
                </c:pt>
                <c:pt idx="8800">
                  <c:v>1503.6000000000799</c:v>
                </c:pt>
                <c:pt idx="8801">
                  <c:v>1503.59000000008</c:v>
                </c:pt>
                <c:pt idx="8802">
                  <c:v>1503.58000000008</c:v>
                </c:pt>
                <c:pt idx="8803">
                  <c:v>1503.57000000008</c:v>
                </c:pt>
                <c:pt idx="8804">
                  <c:v>1503.56000000008</c:v>
                </c:pt>
                <c:pt idx="8805">
                  <c:v>1503.55000000008</c:v>
                </c:pt>
                <c:pt idx="8806">
                  <c:v>1503.54000000008</c:v>
                </c:pt>
                <c:pt idx="8807">
                  <c:v>1503.53000000008</c:v>
                </c:pt>
                <c:pt idx="8808">
                  <c:v>1503.52000000008</c:v>
                </c:pt>
                <c:pt idx="8809">
                  <c:v>1503.51000000008</c:v>
                </c:pt>
                <c:pt idx="8810">
                  <c:v>1503.50000000008</c:v>
                </c:pt>
                <c:pt idx="8811">
                  <c:v>1503.49000000008</c:v>
                </c:pt>
                <c:pt idx="8812">
                  <c:v>1503.4800000000801</c:v>
                </c:pt>
                <c:pt idx="8813">
                  <c:v>1503.4700000000801</c:v>
                </c:pt>
                <c:pt idx="8814">
                  <c:v>1503.4600000000801</c:v>
                </c:pt>
                <c:pt idx="8815">
                  <c:v>1503.4500000000801</c:v>
                </c:pt>
                <c:pt idx="8816">
                  <c:v>1503.4400000000801</c:v>
                </c:pt>
                <c:pt idx="8817">
                  <c:v>1503.4300000000801</c:v>
                </c:pt>
                <c:pt idx="8818">
                  <c:v>1503.4200000000801</c:v>
                </c:pt>
                <c:pt idx="8819">
                  <c:v>1503.4100000000799</c:v>
                </c:pt>
                <c:pt idx="8820">
                  <c:v>1503.4000000000799</c:v>
                </c:pt>
                <c:pt idx="8821">
                  <c:v>1503.3900000000799</c:v>
                </c:pt>
                <c:pt idx="8822">
                  <c:v>1503.3800000000799</c:v>
                </c:pt>
                <c:pt idx="8823">
                  <c:v>1503.3700000000799</c:v>
                </c:pt>
                <c:pt idx="8824">
                  <c:v>1503.3600000000799</c:v>
                </c:pt>
                <c:pt idx="8825">
                  <c:v>1503.3500000000799</c:v>
                </c:pt>
                <c:pt idx="8826">
                  <c:v>1503.34000000008</c:v>
                </c:pt>
                <c:pt idx="8827">
                  <c:v>1503.33000000008</c:v>
                </c:pt>
                <c:pt idx="8828">
                  <c:v>1503.32000000008</c:v>
                </c:pt>
                <c:pt idx="8829">
                  <c:v>1503.31000000008</c:v>
                </c:pt>
                <c:pt idx="8830">
                  <c:v>1503.30000000008</c:v>
                </c:pt>
                <c:pt idx="8831">
                  <c:v>1503.29000000008</c:v>
                </c:pt>
                <c:pt idx="8832">
                  <c:v>1503.28000000008</c:v>
                </c:pt>
                <c:pt idx="8833">
                  <c:v>1503.27000000008</c:v>
                </c:pt>
                <c:pt idx="8834">
                  <c:v>1503.26000000008</c:v>
                </c:pt>
                <c:pt idx="8835">
                  <c:v>1503.25000000008</c:v>
                </c:pt>
                <c:pt idx="8836">
                  <c:v>1503.24000000008</c:v>
                </c:pt>
                <c:pt idx="8837">
                  <c:v>1503.2300000000801</c:v>
                </c:pt>
                <c:pt idx="8838">
                  <c:v>1503.2200000000801</c:v>
                </c:pt>
                <c:pt idx="8839">
                  <c:v>1503.2100000000801</c:v>
                </c:pt>
                <c:pt idx="8840">
                  <c:v>1503.2000000000801</c:v>
                </c:pt>
                <c:pt idx="8841">
                  <c:v>1503.1900000000801</c:v>
                </c:pt>
                <c:pt idx="8842">
                  <c:v>1503.1800000000801</c:v>
                </c:pt>
                <c:pt idx="8843">
                  <c:v>1503.1700000000801</c:v>
                </c:pt>
                <c:pt idx="8844">
                  <c:v>1503.1600000000799</c:v>
                </c:pt>
                <c:pt idx="8845">
                  <c:v>1503.1500000000799</c:v>
                </c:pt>
                <c:pt idx="8846">
                  <c:v>1503.1400000000799</c:v>
                </c:pt>
                <c:pt idx="8847">
                  <c:v>1503.1300000000799</c:v>
                </c:pt>
                <c:pt idx="8848">
                  <c:v>1503.1200000000799</c:v>
                </c:pt>
                <c:pt idx="8849">
                  <c:v>1503.1100000000799</c:v>
                </c:pt>
                <c:pt idx="8850">
                  <c:v>1503.1000000000799</c:v>
                </c:pt>
                <c:pt idx="8851">
                  <c:v>1503.09000000008</c:v>
                </c:pt>
                <c:pt idx="8852">
                  <c:v>1503.08000000008</c:v>
                </c:pt>
                <c:pt idx="8853">
                  <c:v>1503.07000000008</c:v>
                </c:pt>
                <c:pt idx="8854">
                  <c:v>1503.06000000008</c:v>
                </c:pt>
                <c:pt idx="8855">
                  <c:v>1503.05000000008</c:v>
                </c:pt>
                <c:pt idx="8856">
                  <c:v>1503.04000000008</c:v>
                </c:pt>
                <c:pt idx="8857">
                  <c:v>1503.03000000008</c:v>
                </c:pt>
                <c:pt idx="8858">
                  <c:v>1503.02000000008</c:v>
                </c:pt>
                <c:pt idx="8859">
                  <c:v>1503.01000000008</c:v>
                </c:pt>
                <c:pt idx="8860">
                  <c:v>1503.00000000008</c:v>
                </c:pt>
                <c:pt idx="8861">
                  <c:v>1502.99000000008</c:v>
                </c:pt>
                <c:pt idx="8862">
                  <c:v>1502.9800000000801</c:v>
                </c:pt>
                <c:pt idx="8863">
                  <c:v>1502.9700000000801</c:v>
                </c:pt>
                <c:pt idx="8864">
                  <c:v>1502.9600000000801</c:v>
                </c:pt>
                <c:pt idx="8865">
                  <c:v>1502.9500000000801</c:v>
                </c:pt>
                <c:pt idx="8866">
                  <c:v>1502.9400000000801</c:v>
                </c:pt>
                <c:pt idx="8867">
                  <c:v>1502.9300000000801</c:v>
                </c:pt>
                <c:pt idx="8868">
                  <c:v>1502.9200000000801</c:v>
                </c:pt>
                <c:pt idx="8869">
                  <c:v>1502.9100000000799</c:v>
                </c:pt>
                <c:pt idx="8870">
                  <c:v>1502.9000000000799</c:v>
                </c:pt>
                <c:pt idx="8871">
                  <c:v>1502.8900000000799</c:v>
                </c:pt>
                <c:pt idx="8872">
                  <c:v>1502.8800000000799</c:v>
                </c:pt>
                <c:pt idx="8873">
                  <c:v>1502.8700000000799</c:v>
                </c:pt>
                <c:pt idx="8874">
                  <c:v>1502.8600000000799</c:v>
                </c:pt>
                <c:pt idx="8875">
                  <c:v>1502.8500000000799</c:v>
                </c:pt>
                <c:pt idx="8876">
                  <c:v>1502.84000000008</c:v>
                </c:pt>
                <c:pt idx="8877">
                  <c:v>1502.83000000008</c:v>
                </c:pt>
                <c:pt idx="8878">
                  <c:v>1502.82000000008</c:v>
                </c:pt>
                <c:pt idx="8879">
                  <c:v>1502.81000000008</c:v>
                </c:pt>
                <c:pt idx="8880">
                  <c:v>1502.80000000008</c:v>
                </c:pt>
                <c:pt idx="8881">
                  <c:v>1502.79000000008</c:v>
                </c:pt>
                <c:pt idx="8882">
                  <c:v>1502.78000000008</c:v>
                </c:pt>
                <c:pt idx="8883">
                  <c:v>1502.77000000008</c:v>
                </c:pt>
                <c:pt idx="8884">
                  <c:v>1502.76000000008</c:v>
                </c:pt>
                <c:pt idx="8885">
                  <c:v>1502.75000000008</c:v>
                </c:pt>
                <c:pt idx="8886">
                  <c:v>1502.74000000008</c:v>
                </c:pt>
                <c:pt idx="8887">
                  <c:v>1502.7300000000801</c:v>
                </c:pt>
                <c:pt idx="8888">
                  <c:v>1502.7200000000801</c:v>
                </c:pt>
                <c:pt idx="8889">
                  <c:v>1502.7100000000801</c:v>
                </c:pt>
                <c:pt idx="8890">
                  <c:v>1502.7000000000801</c:v>
                </c:pt>
                <c:pt idx="8891">
                  <c:v>1502.6900000000801</c:v>
                </c:pt>
                <c:pt idx="8892">
                  <c:v>1502.6800000000801</c:v>
                </c:pt>
                <c:pt idx="8893">
                  <c:v>1502.6700000000801</c:v>
                </c:pt>
                <c:pt idx="8894">
                  <c:v>1502.6600000000799</c:v>
                </c:pt>
                <c:pt idx="8895">
                  <c:v>1502.6500000000799</c:v>
                </c:pt>
                <c:pt idx="8896">
                  <c:v>1502.6400000000799</c:v>
                </c:pt>
                <c:pt idx="8897">
                  <c:v>1502.6300000000799</c:v>
                </c:pt>
                <c:pt idx="8898">
                  <c:v>1502.6200000000799</c:v>
                </c:pt>
                <c:pt idx="8899">
                  <c:v>1502.6100000000799</c:v>
                </c:pt>
                <c:pt idx="8900">
                  <c:v>1502.6000000000799</c:v>
                </c:pt>
                <c:pt idx="8901">
                  <c:v>1502.59000000008</c:v>
                </c:pt>
                <c:pt idx="8902">
                  <c:v>1502.58000000008</c:v>
                </c:pt>
                <c:pt idx="8903">
                  <c:v>1502.57000000008</c:v>
                </c:pt>
                <c:pt idx="8904">
                  <c:v>1502.56000000008</c:v>
                </c:pt>
                <c:pt idx="8905">
                  <c:v>1502.55000000008</c:v>
                </c:pt>
                <c:pt idx="8906">
                  <c:v>1502.54000000008</c:v>
                </c:pt>
                <c:pt idx="8907">
                  <c:v>1502.53000000008</c:v>
                </c:pt>
                <c:pt idx="8908">
                  <c:v>1502.52000000008</c:v>
                </c:pt>
                <c:pt idx="8909">
                  <c:v>1502.51000000008</c:v>
                </c:pt>
                <c:pt idx="8910">
                  <c:v>1502.50000000008</c:v>
                </c:pt>
                <c:pt idx="8911">
                  <c:v>1502.49000000008</c:v>
                </c:pt>
                <c:pt idx="8912">
                  <c:v>1502.4800000000801</c:v>
                </c:pt>
                <c:pt idx="8913">
                  <c:v>1502.4700000000801</c:v>
                </c:pt>
                <c:pt idx="8914">
                  <c:v>1502.4600000000801</c:v>
                </c:pt>
                <c:pt idx="8915">
                  <c:v>1502.4500000000801</c:v>
                </c:pt>
                <c:pt idx="8916">
                  <c:v>1502.4400000000801</c:v>
                </c:pt>
                <c:pt idx="8917">
                  <c:v>1502.4300000000801</c:v>
                </c:pt>
                <c:pt idx="8918">
                  <c:v>1502.4200000000801</c:v>
                </c:pt>
                <c:pt idx="8919">
                  <c:v>1502.4100000000799</c:v>
                </c:pt>
                <c:pt idx="8920">
                  <c:v>1502.4000000000799</c:v>
                </c:pt>
                <c:pt idx="8921">
                  <c:v>1502.3900000000799</c:v>
                </c:pt>
                <c:pt idx="8922">
                  <c:v>1502.3800000000799</c:v>
                </c:pt>
                <c:pt idx="8923">
                  <c:v>1502.3700000000799</c:v>
                </c:pt>
                <c:pt idx="8924">
                  <c:v>1502.3600000000799</c:v>
                </c:pt>
                <c:pt idx="8925">
                  <c:v>1502.3500000000799</c:v>
                </c:pt>
                <c:pt idx="8926">
                  <c:v>1502.34000000008</c:v>
                </c:pt>
                <c:pt idx="8927">
                  <c:v>1502.33000000008</c:v>
                </c:pt>
                <c:pt idx="8928">
                  <c:v>1502.32000000008</c:v>
                </c:pt>
                <c:pt idx="8929">
                  <c:v>1502.31000000008</c:v>
                </c:pt>
                <c:pt idx="8930">
                  <c:v>1502.30000000008</c:v>
                </c:pt>
                <c:pt idx="8931">
                  <c:v>1502.29000000008</c:v>
                </c:pt>
                <c:pt idx="8932">
                  <c:v>1502.28000000008</c:v>
                </c:pt>
                <c:pt idx="8933">
                  <c:v>1502.27000000008</c:v>
                </c:pt>
                <c:pt idx="8934">
                  <c:v>1502.26000000008</c:v>
                </c:pt>
                <c:pt idx="8935">
                  <c:v>1502.25000000008</c:v>
                </c:pt>
                <c:pt idx="8936">
                  <c:v>1502.24000000008</c:v>
                </c:pt>
                <c:pt idx="8937">
                  <c:v>1502.2300000000801</c:v>
                </c:pt>
                <c:pt idx="8938">
                  <c:v>1502.2200000000801</c:v>
                </c:pt>
                <c:pt idx="8939">
                  <c:v>1502.2100000000801</c:v>
                </c:pt>
                <c:pt idx="8940">
                  <c:v>1502.2000000000801</c:v>
                </c:pt>
                <c:pt idx="8941">
                  <c:v>1502.1900000000801</c:v>
                </c:pt>
                <c:pt idx="8942">
                  <c:v>1502.1800000000801</c:v>
                </c:pt>
                <c:pt idx="8943">
                  <c:v>1502.1700000000801</c:v>
                </c:pt>
                <c:pt idx="8944">
                  <c:v>1502.1600000000799</c:v>
                </c:pt>
                <c:pt idx="8945">
                  <c:v>1502.1500000000799</c:v>
                </c:pt>
                <c:pt idx="8946">
                  <c:v>1502.1400000000799</c:v>
                </c:pt>
                <c:pt idx="8947">
                  <c:v>1502.1300000000799</c:v>
                </c:pt>
                <c:pt idx="8948">
                  <c:v>1502.1200000000799</c:v>
                </c:pt>
                <c:pt idx="8949">
                  <c:v>1502.1100000000799</c:v>
                </c:pt>
                <c:pt idx="8950">
                  <c:v>1502.1000000000799</c:v>
                </c:pt>
                <c:pt idx="8951">
                  <c:v>1502.09000000008</c:v>
                </c:pt>
                <c:pt idx="8952">
                  <c:v>1502.08000000008</c:v>
                </c:pt>
                <c:pt idx="8953">
                  <c:v>1502.07000000008</c:v>
                </c:pt>
                <c:pt idx="8954">
                  <c:v>1502.06000000008</c:v>
                </c:pt>
                <c:pt idx="8955">
                  <c:v>1502.05000000008</c:v>
                </c:pt>
                <c:pt idx="8956">
                  <c:v>1502.04000000008</c:v>
                </c:pt>
                <c:pt idx="8957">
                  <c:v>1502.03000000008</c:v>
                </c:pt>
                <c:pt idx="8958">
                  <c:v>1502.02000000008</c:v>
                </c:pt>
                <c:pt idx="8959">
                  <c:v>1502.01000000008</c:v>
                </c:pt>
                <c:pt idx="8960">
                  <c:v>1502.00000000008</c:v>
                </c:pt>
                <c:pt idx="8961">
                  <c:v>1501.99000000008</c:v>
                </c:pt>
                <c:pt idx="8962">
                  <c:v>1501.9800000000801</c:v>
                </c:pt>
                <c:pt idx="8963">
                  <c:v>1501.9700000000801</c:v>
                </c:pt>
                <c:pt idx="8964">
                  <c:v>1501.9600000000801</c:v>
                </c:pt>
                <c:pt idx="8965">
                  <c:v>1501.9500000000801</c:v>
                </c:pt>
                <c:pt idx="8966">
                  <c:v>1501.9400000000801</c:v>
                </c:pt>
                <c:pt idx="8967">
                  <c:v>1501.9300000000801</c:v>
                </c:pt>
                <c:pt idx="8968">
                  <c:v>1501.9200000000801</c:v>
                </c:pt>
                <c:pt idx="8969">
                  <c:v>1501.9100000000799</c:v>
                </c:pt>
                <c:pt idx="8970">
                  <c:v>1501.9000000000799</c:v>
                </c:pt>
                <c:pt idx="8971">
                  <c:v>1501.8900000000799</c:v>
                </c:pt>
                <c:pt idx="8972">
                  <c:v>1501.8800000000799</c:v>
                </c:pt>
                <c:pt idx="8973">
                  <c:v>1501.8700000000799</c:v>
                </c:pt>
                <c:pt idx="8974">
                  <c:v>1501.8600000000799</c:v>
                </c:pt>
                <c:pt idx="8975">
                  <c:v>1501.8500000000799</c:v>
                </c:pt>
                <c:pt idx="8976">
                  <c:v>1501.84000000008</c:v>
                </c:pt>
                <c:pt idx="8977">
                  <c:v>1501.83000000008</c:v>
                </c:pt>
                <c:pt idx="8978">
                  <c:v>1501.82000000008</c:v>
                </c:pt>
                <c:pt idx="8979">
                  <c:v>1501.81000000008</c:v>
                </c:pt>
                <c:pt idx="8980">
                  <c:v>1501.80000000008</c:v>
                </c:pt>
                <c:pt idx="8981">
                  <c:v>1501.79000000008</c:v>
                </c:pt>
                <c:pt idx="8982">
                  <c:v>1501.78000000008</c:v>
                </c:pt>
                <c:pt idx="8983">
                  <c:v>1501.77000000008</c:v>
                </c:pt>
                <c:pt idx="8984">
                  <c:v>1501.76000000008</c:v>
                </c:pt>
                <c:pt idx="8985">
                  <c:v>1501.75000000008</c:v>
                </c:pt>
                <c:pt idx="8986">
                  <c:v>1501.74000000008</c:v>
                </c:pt>
                <c:pt idx="8987">
                  <c:v>1501.7300000000801</c:v>
                </c:pt>
                <c:pt idx="8988">
                  <c:v>1501.7200000000801</c:v>
                </c:pt>
                <c:pt idx="8989">
                  <c:v>1501.7100000000801</c:v>
                </c:pt>
                <c:pt idx="8990">
                  <c:v>1501.7000000000801</c:v>
                </c:pt>
                <c:pt idx="8991">
                  <c:v>1501.6900000000801</c:v>
                </c:pt>
                <c:pt idx="8992">
                  <c:v>1501.6800000000801</c:v>
                </c:pt>
                <c:pt idx="8993">
                  <c:v>1501.6700000000801</c:v>
                </c:pt>
                <c:pt idx="8994">
                  <c:v>1501.6600000000799</c:v>
                </c:pt>
                <c:pt idx="8995">
                  <c:v>1501.6500000000799</c:v>
                </c:pt>
                <c:pt idx="8996">
                  <c:v>1501.6400000000799</c:v>
                </c:pt>
                <c:pt idx="8997">
                  <c:v>1501.6300000000799</c:v>
                </c:pt>
                <c:pt idx="8998">
                  <c:v>1501.6200000000799</c:v>
                </c:pt>
                <c:pt idx="8999">
                  <c:v>1501.6100000000799</c:v>
                </c:pt>
                <c:pt idx="9000">
                  <c:v>1501.6000000000799</c:v>
                </c:pt>
                <c:pt idx="9001">
                  <c:v>1501.59000000008</c:v>
                </c:pt>
                <c:pt idx="9002">
                  <c:v>1501.58000000008</c:v>
                </c:pt>
                <c:pt idx="9003">
                  <c:v>1501.57000000008</c:v>
                </c:pt>
                <c:pt idx="9004">
                  <c:v>1501.56000000008</c:v>
                </c:pt>
                <c:pt idx="9005">
                  <c:v>1501.55000000008</c:v>
                </c:pt>
                <c:pt idx="9006">
                  <c:v>1501.54000000008</c:v>
                </c:pt>
                <c:pt idx="9007">
                  <c:v>1501.53000000008</c:v>
                </c:pt>
                <c:pt idx="9008">
                  <c:v>1501.52000000008</c:v>
                </c:pt>
                <c:pt idx="9009">
                  <c:v>1501.51000000008</c:v>
                </c:pt>
                <c:pt idx="9010">
                  <c:v>1501.50000000008</c:v>
                </c:pt>
                <c:pt idx="9011">
                  <c:v>1501.49000000008</c:v>
                </c:pt>
                <c:pt idx="9012">
                  <c:v>1501.4800000000801</c:v>
                </c:pt>
                <c:pt idx="9013">
                  <c:v>1501.4700000000801</c:v>
                </c:pt>
                <c:pt idx="9014">
                  <c:v>1501.4600000000801</c:v>
                </c:pt>
                <c:pt idx="9015">
                  <c:v>1501.4500000000801</c:v>
                </c:pt>
                <c:pt idx="9016">
                  <c:v>1501.4400000000801</c:v>
                </c:pt>
                <c:pt idx="9017">
                  <c:v>1501.4300000000801</c:v>
                </c:pt>
                <c:pt idx="9018">
                  <c:v>1501.4200000000801</c:v>
                </c:pt>
                <c:pt idx="9019">
                  <c:v>1501.4100000000799</c:v>
                </c:pt>
                <c:pt idx="9020">
                  <c:v>1501.4000000000799</c:v>
                </c:pt>
                <c:pt idx="9021">
                  <c:v>1501.3900000000799</c:v>
                </c:pt>
                <c:pt idx="9022">
                  <c:v>1501.3800000000799</c:v>
                </c:pt>
                <c:pt idx="9023">
                  <c:v>1501.3700000000799</c:v>
                </c:pt>
                <c:pt idx="9024">
                  <c:v>1501.3600000000799</c:v>
                </c:pt>
                <c:pt idx="9025">
                  <c:v>1501.3500000000799</c:v>
                </c:pt>
                <c:pt idx="9026">
                  <c:v>1501.34000000008</c:v>
                </c:pt>
                <c:pt idx="9027">
                  <c:v>1501.33000000008</c:v>
                </c:pt>
                <c:pt idx="9028">
                  <c:v>1501.32000000008</c:v>
                </c:pt>
                <c:pt idx="9029">
                  <c:v>1501.31000000008</c:v>
                </c:pt>
                <c:pt idx="9030">
                  <c:v>1501.30000000008</c:v>
                </c:pt>
                <c:pt idx="9031">
                  <c:v>1501.29000000008</c:v>
                </c:pt>
                <c:pt idx="9032">
                  <c:v>1501.28000000008</c:v>
                </c:pt>
                <c:pt idx="9033">
                  <c:v>1501.27000000008</c:v>
                </c:pt>
                <c:pt idx="9034">
                  <c:v>1501.26000000008</c:v>
                </c:pt>
                <c:pt idx="9035">
                  <c:v>1501.25000000008</c:v>
                </c:pt>
                <c:pt idx="9036">
                  <c:v>1501.24000000008</c:v>
                </c:pt>
                <c:pt idx="9037">
                  <c:v>1501.2300000000801</c:v>
                </c:pt>
                <c:pt idx="9038">
                  <c:v>1501.2200000000801</c:v>
                </c:pt>
                <c:pt idx="9039">
                  <c:v>1501.2100000000801</c:v>
                </c:pt>
                <c:pt idx="9040">
                  <c:v>1501.2000000000801</c:v>
                </c:pt>
                <c:pt idx="9041">
                  <c:v>1501.1900000000801</c:v>
                </c:pt>
                <c:pt idx="9042">
                  <c:v>1501.1800000000801</c:v>
                </c:pt>
                <c:pt idx="9043">
                  <c:v>1501.1700000000801</c:v>
                </c:pt>
                <c:pt idx="9044">
                  <c:v>1501.1600000000799</c:v>
                </c:pt>
                <c:pt idx="9045">
                  <c:v>1501.1500000000799</c:v>
                </c:pt>
                <c:pt idx="9046">
                  <c:v>1501.1400000000799</c:v>
                </c:pt>
                <c:pt idx="9047">
                  <c:v>1501.1300000000799</c:v>
                </c:pt>
                <c:pt idx="9048">
                  <c:v>1501.1200000000799</c:v>
                </c:pt>
                <c:pt idx="9049">
                  <c:v>1501.1100000000799</c:v>
                </c:pt>
                <c:pt idx="9050">
                  <c:v>1501.1000000000799</c:v>
                </c:pt>
                <c:pt idx="9051">
                  <c:v>1501.09000000008</c:v>
                </c:pt>
                <c:pt idx="9052">
                  <c:v>1501.08000000008</c:v>
                </c:pt>
                <c:pt idx="9053">
                  <c:v>1501.07000000008</c:v>
                </c:pt>
                <c:pt idx="9054">
                  <c:v>1501.06000000008</c:v>
                </c:pt>
                <c:pt idx="9055">
                  <c:v>1501.05000000008</c:v>
                </c:pt>
                <c:pt idx="9056">
                  <c:v>1501.04000000008</c:v>
                </c:pt>
                <c:pt idx="9057">
                  <c:v>1501.03000000008</c:v>
                </c:pt>
                <c:pt idx="9058">
                  <c:v>1501.02000000008</c:v>
                </c:pt>
                <c:pt idx="9059">
                  <c:v>1501.01000000008</c:v>
                </c:pt>
                <c:pt idx="9060">
                  <c:v>1501.00000000008</c:v>
                </c:pt>
                <c:pt idx="9061">
                  <c:v>1500.99000000008</c:v>
                </c:pt>
                <c:pt idx="9062">
                  <c:v>1500.9800000000801</c:v>
                </c:pt>
                <c:pt idx="9063">
                  <c:v>1500.9700000000801</c:v>
                </c:pt>
                <c:pt idx="9064">
                  <c:v>1500.9600000000801</c:v>
                </c:pt>
                <c:pt idx="9065">
                  <c:v>1500.9500000000801</c:v>
                </c:pt>
                <c:pt idx="9066">
                  <c:v>1500.9400000000801</c:v>
                </c:pt>
                <c:pt idx="9067">
                  <c:v>1500.9300000000801</c:v>
                </c:pt>
                <c:pt idx="9068">
                  <c:v>1500.9200000000801</c:v>
                </c:pt>
                <c:pt idx="9069">
                  <c:v>1500.9100000000799</c:v>
                </c:pt>
                <c:pt idx="9070">
                  <c:v>1500.9000000000799</c:v>
                </c:pt>
                <c:pt idx="9071">
                  <c:v>1500.8900000000799</c:v>
                </c:pt>
                <c:pt idx="9072">
                  <c:v>1500.8800000000799</c:v>
                </c:pt>
                <c:pt idx="9073">
                  <c:v>1500.8700000000799</c:v>
                </c:pt>
                <c:pt idx="9074">
                  <c:v>1500.8600000000799</c:v>
                </c:pt>
                <c:pt idx="9075">
                  <c:v>1500.8500000000799</c:v>
                </c:pt>
                <c:pt idx="9076">
                  <c:v>1500.84000000008</c:v>
                </c:pt>
                <c:pt idx="9077">
                  <c:v>1500.83000000008</c:v>
                </c:pt>
                <c:pt idx="9078">
                  <c:v>1500.82000000008</c:v>
                </c:pt>
                <c:pt idx="9079">
                  <c:v>1500.81000000008</c:v>
                </c:pt>
                <c:pt idx="9080">
                  <c:v>1500.80000000008</c:v>
                </c:pt>
                <c:pt idx="9081">
                  <c:v>1500.79000000008</c:v>
                </c:pt>
                <c:pt idx="9082">
                  <c:v>1500.78000000008</c:v>
                </c:pt>
                <c:pt idx="9083">
                  <c:v>1500.77000000008</c:v>
                </c:pt>
                <c:pt idx="9084">
                  <c:v>1500.76000000008</c:v>
                </c:pt>
                <c:pt idx="9085">
                  <c:v>1500.75000000008</c:v>
                </c:pt>
                <c:pt idx="9086">
                  <c:v>1500.74000000008</c:v>
                </c:pt>
                <c:pt idx="9087">
                  <c:v>1500.7300000000801</c:v>
                </c:pt>
                <c:pt idx="9088">
                  <c:v>1500.7200000000801</c:v>
                </c:pt>
                <c:pt idx="9089">
                  <c:v>1500.7100000000801</c:v>
                </c:pt>
                <c:pt idx="9090">
                  <c:v>1500.7000000000801</c:v>
                </c:pt>
                <c:pt idx="9091">
                  <c:v>1500.6900000000801</c:v>
                </c:pt>
                <c:pt idx="9092">
                  <c:v>1500.6800000000801</c:v>
                </c:pt>
                <c:pt idx="9093">
                  <c:v>1500.6700000000801</c:v>
                </c:pt>
                <c:pt idx="9094">
                  <c:v>1500.6600000000799</c:v>
                </c:pt>
                <c:pt idx="9095">
                  <c:v>1500.6500000000799</c:v>
                </c:pt>
                <c:pt idx="9096">
                  <c:v>1500.6400000000799</c:v>
                </c:pt>
                <c:pt idx="9097">
                  <c:v>1500.6300000000799</c:v>
                </c:pt>
                <c:pt idx="9098">
                  <c:v>1500.6200000000799</c:v>
                </c:pt>
                <c:pt idx="9099">
                  <c:v>1500.6100000000799</c:v>
                </c:pt>
                <c:pt idx="9100">
                  <c:v>1500.6000000000799</c:v>
                </c:pt>
                <c:pt idx="9101">
                  <c:v>1500.59000000008</c:v>
                </c:pt>
                <c:pt idx="9102">
                  <c:v>1500.58000000008</c:v>
                </c:pt>
                <c:pt idx="9103">
                  <c:v>1500.57000000008</c:v>
                </c:pt>
                <c:pt idx="9104">
                  <c:v>1500.56000000008</c:v>
                </c:pt>
                <c:pt idx="9105">
                  <c:v>1500.55000000008</c:v>
                </c:pt>
                <c:pt idx="9106">
                  <c:v>1500.54000000008</c:v>
                </c:pt>
                <c:pt idx="9107">
                  <c:v>1500.53000000008</c:v>
                </c:pt>
                <c:pt idx="9108">
                  <c:v>1500.52000000008</c:v>
                </c:pt>
                <c:pt idx="9109">
                  <c:v>1500.51000000008</c:v>
                </c:pt>
                <c:pt idx="9110">
                  <c:v>1500.50000000008</c:v>
                </c:pt>
                <c:pt idx="9111">
                  <c:v>1500.49000000008</c:v>
                </c:pt>
                <c:pt idx="9112">
                  <c:v>1500.4800000000801</c:v>
                </c:pt>
                <c:pt idx="9113">
                  <c:v>1500.4700000000801</c:v>
                </c:pt>
                <c:pt idx="9114">
                  <c:v>1500.4600000000801</c:v>
                </c:pt>
                <c:pt idx="9115">
                  <c:v>1500.4500000000801</c:v>
                </c:pt>
                <c:pt idx="9116">
                  <c:v>1500.4400000000801</c:v>
                </c:pt>
                <c:pt idx="9117">
                  <c:v>1500.4300000000801</c:v>
                </c:pt>
                <c:pt idx="9118">
                  <c:v>1500.4200000000801</c:v>
                </c:pt>
                <c:pt idx="9119">
                  <c:v>1500.4100000000799</c:v>
                </c:pt>
                <c:pt idx="9120">
                  <c:v>1500.4000000000799</c:v>
                </c:pt>
                <c:pt idx="9121">
                  <c:v>1500.3900000000799</c:v>
                </c:pt>
                <c:pt idx="9122">
                  <c:v>1500.3800000000799</c:v>
                </c:pt>
                <c:pt idx="9123">
                  <c:v>1500.3700000000799</c:v>
                </c:pt>
                <c:pt idx="9124">
                  <c:v>1500.3600000000799</c:v>
                </c:pt>
                <c:pt idx="9125">
                  <c:v>1500.3500000000799</c:v>
                </c:pt>
                <c:pt idx="9126">
                  <c:v>1500.34000000008</c:v>
                </c:pt>
                <c:pt idx="9127">
                  <c:v>1500.33000000008</c:v>
                </c:pt>
                <c:pt idx="9128">
                  <c:v>1500.32000000008</c:v>
                </c:pt>
                <c:pt idx="9129">
                  <c:v>1500.31000000008</c:v>
                </c:pt>
                <c:pt idx="9130">
                  <c:v>1500.30000000008</c:v>
                </c:pt>
                <c:pt idx="9131">
                  <c:v>1500.29000000008</c:v>
                </c:pt>
                <c:pt idx="9132">
                  <c:v>1500.28000000008</c:v>
                </c:pt>
                <c:pt idx="9133">
                  <c:v>1500.27000000008</c:v>
                </c:pt>
                <c:pt idx="9134">
                  <c:v>1500.26000000008</c:v>
                </c:pt>
                <c:pt idx="9135">
                  <c:v>1500.25000000008</c:v>
                </c:pt>
                <c:pt idx="9136">
                  <c:v>1500.24000000008</c:v>
                </c:pt>
                <c:pt idx="9137">
                  <c:v>1500.2300000000801</c:v>
                </c:pt>
                <c:pt idx="9138">
                  <c:v>1500.2200000000801</c:v>
                </c:pt>
                <c:pt idx="9139">
                  <c:v>1500.2100000000801</c:v>
                </c:pt>
                <c:pt idx="9140">
                  <c:v>1500.2000000000801</c:v>
                </c:pt>
                <c:pt idx="9141">
                  <c:v>1500.1900000000801</c:v>
                </c:pt>
                <c:pt idx="9142">
                  <c:v>1500.1800000000801</c:v>
                </c:pt>
                <c:pt idx="9143">
                  <c:v>1500.1700000000801</c:v>
                </c:pt>
                <c:pt idx="9144">
                  <c:v>1500.1600000000799</c:v>
                </c:pt>
                <c:pt idx="9145">
                  <c:v>1500.1500000000799</c:v>
                </c:pt>
                <c:pt idx="9146">
                  <c:v>1500.1400000000799</c:v>
                </c:pt>
                <c:pt idx="9147">
                  <c:v>1500.1300000000799</c:v>
                </c:pt>
                <c:pt idx="9148">
                  <c:v>1500.1200000000799</c:v>
                </c:pt>
                <c:pt idx="9149">
                  <c:v>1500.1100000000799</c:v>
                </c:pt>
                <c:pt idx="9150">
                  <c:v>1500.1000000000799</c:v>
                </c:pt>
                <c:pt idx="9151">
                  <c:v>1500.09000000008</c:v>
                </c:pt>
                <c:pt idx="9152">
                  <c:v>1500.08000000008</c:v>
                </c:pt>
                <c:pt idx="9153">
                  <c:v>1500.07000000008</c:v>
                </c:pt>
                <c:pt idx="9154">
                  <c:v>1500.06000000008</c:v>
                </c:pt>
                <c:pt idx="9155">
                  <c:v>1500.05000000008</c:v>
                </c:pt>
                <c:pt idx="9156">
                  <c:v>1500.04000000008</c:v>
                </c:pt>
                <c:pt idx="9157">
                  <c:v>1500.03000000008</c:v>
                </c:pt>
                <c:pt idx="9158">
                  <c:v>1500.02000000008</c:v>
                </c:pt>
                <c:pt idx="9159">
                  <c:v>1500.01000000008</c:v>
                </c:pt>
                <c:pt idx="9160">
                  <c:v>1500.00000000008</c:v>
                </c:pt>
                <c:pt idx="9161">
                  <c:v>1499.99000000008</c:v>
                </c:pt>
                <c:pt idx="9162">
                  <c:v>1499.9800000000801</c:v>
                </c:pt>
                <c:pt idx="9163">
                  <c:v>1499.9700000000801</c:v>
                </c:pt>
                <c:pt idx="9164">
                  <c:v>1499.9600000000801</c:v>
                </c:pt>
                <c:pt idx="9165">
                  <c:v>1499.9500000000801</c:v>
                </c:pt>
                <c:pt idx="9166">
                  <c:v>1499.9400000000801</c:v>
                </c:pt>
                <c:pt idx="9167">
                  <c:v>1499.9300000000801</c:v>
                </c:pt>
                <c:pt idx="9168">
                  <c:v>1499.9200000000801</c:v>
                </c:pt>
                <c:pt idx="9169">
                  <c:v>1499.9100000000799</c:v>
                </c:pt>
                <c:pt idx="9170">
                  <c:v>1499.9000000000799</c:v>
                </c:pt>
                <c:pt idx="9171">
                  <c:v>1499.8900000000799</c:v>
                </c:pt>
                <c:pt idx="9172">
                  <c:v>1499.8800000000799</c:v>
                </c:pt>
                <c:pt idx="9173">
                  <c:v>1499.8700000000799</c:v>
                </c:pt>
                <c:pt idx="9174">
                  <c:v>1499.8600000000799</c:v>
                </c:pt>
                <c:pt idx="9175">
                  <c:v>1499.8500000000799</c:v>
                </c:pt>
                <c:pt idx="9176">
                  <c:v>1499.84000000008</c:v>
                </c:pt>
                <c:pt idx="9177">
                  <c:v>1499.83000000008</c:v>
                </c:pt>
                <c:pt idx="9178">
                  <c:v>1499.82000000008</c:v>
                </c:pt>
                <c:pt idx="9179">
                  <c:v>1499.81000000008</c:v>
                </c:pt>
                <c:pt idx="9180">
                  <c:v>1499.80000000008</c:v>
                </c:pt>
                <c:pt idx="9181">
                  <c:v>1499.79000000008</c:v>
                </c:pt>
                <c:pt idx="9182">
                  <c:v>1499.78000000008</c:v>
                </c:pt>
                <c:pt idx="9183">
                  <c:v>1499.77000000008</c:v>
                </c:pt>
                <c:pt idx="9184">
                  <c:v>1499.76000000008</c:v>
                </c:pt>
                <c:pt idx="9185">
                  <c:v>1499.75000000008</c:v>
                </c:pt>
                <c:pt idx="9186">
                  <c:v>1499.74000000008</c:v>
                </c:pt>
                <c:pt idx="9187">
                  <c:v>1499.7300000000801</c:v>
                </c:pt>
                <c:pt idx="9188">
                  <c:v>1499.7200000000801</c:v>
                </c:pt>
                <c:pt idx="9189">
                  <c:v>1499.7100000000801</c:v>
                </c:pt>
                <c:pt idx="9190">
                  <c:v>1499.7000000000801</c:v>
                </c:pt>
                <c:pt idx="9191">
                  <c:v>1499.6900000000801</c:v>
                </c:pt>
                <c:pt idx="9192">
                  <c:v>1499.6800000000801</c:v>
                </c:pt>
                <c:pt idx="9193">
                  <c:v>1499.6700000000801</c:v>
                </c:pt>
                <c:pt idx="9194">
                  <c:v>1499.6600000000799</c:v>
                </c:pt>
                <c:pt idx="9195">
                  <c:v>1499.6500000000799</c:v>
                </c:pt>
                <c:pt idx="9196">
                  <c:v>1499.6400000000799</c:v>
                </c:pt>
                <c:pt idx="9197">
                  <c:v>1499.6300000000799</c:v>
                </c:pt>
                <c:pt idx="9198">
                  <c:v>1499.6200000000799</c:v>
                </c:pt>
                <c:pt idx="9199">
                  <c:v>1499.6100000000799</c:v>
                </c:pt>
                <c:pt idx="9200">
                  <c:v>1499.6000000000799</c:v>
                </c:pt>
                <c:pt idx="9201">
                  <c:v>1499.59000000008</c:v>
                </c:pt>
                <c:pt idx="9202">
                  <c:v>1499.58000000008</c:v>
                </c:pt>
                <c:pt idx="9203">
                  <c:v>1499.57000000008</c:v>
                </c:pt>
                <c:pt idx="9204">
                  <c:v>1499.56000000008</c:v>
                </c:pt>
                <c:pt idx="9205">
                  <c:v>1499.55000000008</c:v>
                </c:pt>
                <c:pt idx="9206">
                  <c:v>1499.54000000008</c:v>
                </c:pt>
                <c:pt idx="9207">
                  <c:v>1499.53000000008</c:v>
                </c:pt>
                <c:pt idx="9208">
                  <c:v>1499.52000000008</c:v>
                </c:pt>
                <c:pt idx="9209">
                  <c:v>1499.51000000008</c:v>
                </c:pt>
                <c:pt idx="9210">
                  <c:v>1499.50000000008</c:v>
                </c:pt>
                <c:pt idx="9211">
                  <c:v>1499.49000000008</c:v>
                </c:pt>
                <c:pt idx="9212">
                  <c:v>1499.4800000000801</c:v>
                </c:pt>
                <c:pt idx="9213">
                  <c:v>1499.4700000000801</c:v>
                </c:pt>
                <c:pt idx="9214">
                  <c:v>1499.4600000000801</c:v>
                </c:pt>
                <c:pt idx="9215">
                  <c:v>1499.4500000000801</c:v>
                </c:pt>
                <c:pt idx="9216">
                  <c:v>1499.4400000000801</c:v>
                </c:pt>
                <c:pt idx="9217">
                  <c:v>1499.4300000000801</c:v>
                </c:pt>
                <c:pt idx="9218">
                  <c:v>1499.4200000000801</c:v>
                </c:pt>
                <c:pt idx="9219">
                  <c:v>1499.4100000000799</c:v>
                </c:pt>
                <c:pt idx="9220">
                  <c:v>1499.4000000000799</c:v>
                </c:pt>
                <c:pt idx="9221">
                  <c:v>1499.3900000000799</c:v>
                </c:pt>
                <c:pt idx="9222">
                  <c:v>1499.3800000000799</c:v>
                </c:pt>
                <c:pt idx="9223">
                  <c:v>1499.3700000000799</c:v>
                </c:pt>
                <c:pt idx="9224">
                  <c:v>1499.3600000000799</c:v>
                </c:pt>
                <c:pt idx="9225">
                  <c:v>1499.3500000000799</c:v>
                </c:pt>
                <c:pt idx="9226">
                  <c:v>1499.34000000008</c:v>
                </c:pt>
                <c:pt idx="9227">
                  <c:v>1499.33000000008</c:v>
                </c:pt>
                <c:pt idx="9228">
                  <c:v>1499.32000000008</c:v>
                </c:pt>
                <c:pt idx="9229">
                  <c:v>1499.31000000008</c:v>
                </c:pt>
                <c:pt idx="9230">
                  <c:v>1499.30000000008</c:v>
                </c:pt>
                <c:pt idx="9231">
                  <c:v>1499.29000000008</c:v>
                </c:pt>
                <c:pt idx="9232">
                  <c:v>1499.28000000008</c:v>
                </c:pt>
                <c:pt idx="9233">
                  <c:v>1499.27000000008</c:v>
                </c:pt>
                <c:pt idx="9234">
                  <c:v>1499.26000000008</c:v>
                </c:pt>
                <c:pt idx="9235">
                  <c:v>1499.25000000008</c:v>
                </c:pt>
                <c:pt idx="9236">
                  <c:v>1499.24000000008</c:v>
                </c:pt>
                <c:pt idx="9237">
                  <c:v>1499.2300000000801</c:v>
                </c:pt>
                <c:pt idx="9238">
                  <c:v>1499.2200000000801</c:v>
                </c:pt>
                <c:pt idx="9239">
                  <c:v>1499.2100000000801</c:v>
                </c:pt>
                <c:pt idx="9240">
                  <c:v>1499.2000000000801</c:v>
                </c:pt>
                <c:pt idx="9241">
                  <c:v>1499.1900000000801</c:v>
                </c:pt>
                <c:pt idx="9242">
                  <c:v>1499.1800000000801</c:v>
                </c:pt>
                <c:pt idx="9243">
                  <c:v>1499.1700000000801</c:v>
                </c:pt>
                <c:pt idx="9244">
                  <c:v>1499.1600000000799</c:v>
                </c:pt>
                <c:pt idx="9245">
                  <c:v>1499.1500000000799</c:v>
                </c:pt>
                <c:pt idx="9246">
                  <c:v>1499.1400000000799</c:v>
                </c:pt>
                <c:pt idx="9247">
                  <c:v>1499.1300000000799</c:v>
                </c:pt>
                <c:pt idx="9248">
                  <c:v>1499.1200000000799</c:v>
                </c:pt>
                <c:pt idx="9249">
                  <c:v>1499.1100000000799</c:v>
                </c:pt>
                <c:pt idx="9250">
                  <c:v>1499.1000000000799</c:v>
                </c:pt>
                <c:pt idx="9251">
                  <c:v>1499.09000000008</c:v>
                </c:pt>
                <c:pt idx="9252">
                  <c:v>1499.08000000008</c:v>
                </c:pt>
                <c:pt idx="9253">
                  <c:v>1499.07000000008</c:v>
                </c:pt>
                <c:pt idx="9254">
                  <c:v>1499.06000000008</c:v>
                </c:pt>
                <c:pt idx="9255">
                  <c:v>1499.05000000008</c:v>
                </c:pt>
                <c:pt idx="9256">
                  <c:v>1499.04000000008</c:v>
                </c:pt>
                <c:pt idx="9257">
                  <c:v>1499.03000000008</c:v>
                </c:pt>
                <c:pt idx="9258">
                  <c:v>1499.02000000008</c:v>
                </c:pt>
                <c:pt idx="9259">
                  <c:v>1499.01000000008</c:v>
                </c:pt>
                <c:pt idx="9260">
                  <c:v>1499.00000000008</c:v>
                </c:pt>
                <c:pt idx="9261">
                  <c:v>1498.99000000008</c:v>
                </c:pt>
                <c:pt idx="9262">
                  <c:v>1498.9800000000801</c:v>
                </c:pt>
                <c:pt idx="9263">
                  <c:v>1498.9700000000801</c:v>
                </c:pt>
                <c:pt idx="9264">
                  <c:v>1498.9600000000801</c:v>
                </c:pt>
                <c:pt idx="9265">
                  <c:v>1498.9500000000801</c:v>
                </c:pt>
                <c:pt idx="9266">
                  <c:v>1498.9400000000801</c:v>
                </c:pt>
                <c:pt idx="9267">
                  <c:v>1498.9300000000801</c:v>
                </c:pt>
                <c:pt idx="9268">
                  <c:v>1498.9200000000801</c:v>
                </c:pt>
                <c:pt idx="9269">
                  <c:v>1498.9100000000799</c:v>
                </c:pt>
                <c:pt idx="9270">
                  <c:v>1498.9000000000799</c:v>
                </c:pt>
                <c:pt idx="9271">
                  <c:v>1498.8900000000799</c:v>
                </c:pt>
                <c:pt idx="9272">
                  <c:v>1498.8800000000799</c:v>
                </c:pt>
                <c:pt idx="9273">
                  <c:v>1498.8700000000799</c:v>
                </c:pt>
                <c:pt idx="9274">
                  <c:v>1498.8600000000799</c:v>
                </c:pt>
                <c:pt idx="9275">
                  <c:v>1498.8500000000799</c:v>
                </c:pt>
                <c:pt idx="9276">
                  <c:v>1498.84000000008</c:v>
                </c:pt>
                <c:pt idx="9277">
                  <c:v>1498.83000000008</c:v>
                </c:pt>
                <c:pt idx="9278">
                  <c:v>1498.82000000008</c:v>
                </c:pt>
                <c:pt idx="9279">
                  <c:v>1498.81000000008</c:v>
                </c:pt>
                <c:pt idx="9280">
                  <c:v>1498.80000000008</c:v>
                </c:pt>
                <c:pt idx="9281">
                  <c:v>1498.79000000008</c:v>
                </c:pt>
                <c:pt idx="9282">
                  <c:v>1498.78000000008</c:v>
                </c:pt>
                <c:pt idx="9283">
                  <c:v>1498.77000000008</c:v>
                </c:pt>
                <c:pt idx="9284">
                  <c:v>1498.76000000008</c:v>
                </c:pt>
                <c:pt idx="9285">
                  <c:v>1498.75000000008</c:v>
                </c:pt>
                <c:pt idx="9286">
                  <c:v>1498.74000000008</c:v>
                </c:pt>
                <c:pt idx="9287">
                  <c:v>1498.7300000000801</c:v>
                </c:pt>
                <c:pt idx="9288">
                  <c:v>1498.7200000000801</c:v>
                </c:pt>
                <c:pt idx="9289">
                  <c:v>1498.7100000000801</c:v>
                </c:pt>
                <c:pt idx="9290">
                  <c:v>1498.7000000000801</c:v>
                </c:pt>
                <c:pt idx="9291">
                  <c:v>1498.6900000000801</c:v>
                </c:pt>
                <c:pt idx="9292">
                  <c:v>1498.6800000000801</c:v>
                </c:pt>
                <c:pt idx="9293">
                  <c:v>1498.6700000000801</c:v>
                </c:pt>
                <c:pt idx="9294">
                  <c:v>1498.6600000000799</c:v>
                </c:pt>
                <c:pt idx="9295">
                  <c:v>1498.6500000000799</c:v>
                </c:pt>
                <c:pt idx="9296">
                  <c:v>1498.6400000000799</c:v>
                </c:pt>
                <c:pt idx="9297">
                  <c:v>1498.6300000000799</c:v>
                </c:pt>
                <c:pt idx="9298">
                  <c:v>1498.6200000000799</c:v>
                </c:pt>
                <c:pt idx="9299">
                  <c:v>1498.6100000000799</c:v>
                </c:pt>
                <c:pt idx="9300">
                  <c:v>1498.6000000000799</c:v>
                </c:pt>
                <c:pt idx="9301">
                  <c:v>1498.59000000008</c:v>
                </c:pt>
                <c:pt idx="9302">
                  <c:v>1498.58000000008</c:v>
                </c:pt>
                <c:pt idx="9303">
                  <c:v>1498.57000000008</c:v>
                </c:pt>
                <c:pt idx="9304">
                  <c:v>1498.56000000008</c:v>
                </c:pt>
                <c:pt idx="9305">
                  <c:v>1498.55000000008</c:v>
                </c:pt>
                <c:pt idx="9306">
                  <c:v>1498.54000000008</c:v>
                </c:pt>
                <c:pt idx="9307">
                  <c:v>1498.53000000008</c:v>
                </c:pt>
                <c:pt idx="9308">
                  <c:v>1498.52000000008</c:v>
                </c:pt>
                <c:pt idx="9309">
                  <c:v>1498.51000000008</c:v>
                </c:pt>
                <c:pt idx="9310">
                  <c:v>1498.50000000008</c:v>
                </c:pt>
                <c:pt idx="9311">
                  <c:v>1498.49000000008</c:v>
                </c:pt>
                <c:pt idx="9312">
                  <c:v>1498.4800000000801</c:v>
                </c:pt>
                <c:pt idx="9313">
                  <c:v>1498.4700000000801</c:v>
                </c:pt>
                <c:pt idx="9314">
                  <c:v>1498.4600000000801</c:v>
                </c:pt>
                <c:pt idx="9315">
                  <c:v>1498.4500000000801</c:v>
                </c:pt>
                <c:pt idx="9316">
                  <c:v>1498.4400000000801</c:v>
                </c:pt>
                <c:pt idx="9317">
                  <c:v>1498.4300000000801</c:v>
                </c:pt>
                <c:pt idx="9318">
                  <c:v>1498.4200000000801</c:v>
                </c:pt>
                <c:pt idx="9319">
                  <c:v>1498.4100000000799</c:v>
                </c:pt>
                <c:pt idx="9320">
                  <c:v>1498.4000000000799</c:v>
                </c:pt>
                <c:pt idx="9321">
                  <c:v>1498.3900000000799</c:v>
                </c:pt>
                <c:pt idx="9322">
                  <c:v>1498.3800000000799</c:v>
                </c:pt>
                <c:pt idx="9323">
                  <c:v>1498.3700000000799</c:v>
                </c:pt>
                <c:pt idx="9324">
                  <c:v>1498.3600000000799</c:v>
                </c:pt>
                <c:pt idx="9325">
                  <c:v>1498.3500000000799</c:v>
                </c:pt>
                <c:pt idx="9326">
                  <c:v>1498.34000000008</c:v>
                </c:pt>
                <c:pt idx="9327">
                  <c:v>1498.33000000008</c:v>
                </c:pt>
                <c:pt idx="9328">
                  <c:v>1498.32000000008</c:v>
                </c:pt>
                <c:pt idx="9329">
                  <c:v>1498.31000000008</c:v>
                </c:pt>
                <c:pt idx="9330">
                  <c:v>1498.30000000008</c:v>
                </c:pt>
                <c:pt idx="9331">
                  <c:v>1498.29000000008</c:v>
                </c:pt>
                <c:pt idx="9332">
                  <c:v>1498.28000000008</c:v>
                </c:pt>
                <c:pt idx="9333">
                  <c:v>1498.27000000008</c:v>
                </c:pt>
                <c:pt idx="9334">
                  <c:v>1498.26000000008</c:v>
                </c:pt>
                <c:pt idx="9335">
                  <c:v>1498.25000000008</c:v>
                </c:pt>
                <c:pt idx="9336">
                  <c:v>1498.24000000008</c:v>
                </c:pt>
                <c:pt idx="9337">
                  <c:v>1498.2300000000801</c:v>
                </c:pt>
                <c:pt idx="9338">
                  <c:v>1498.2200000000801</c:v>
                </c:pt>
                <c:pt idx="9339">
                  <c:v>1498.2100000000801</c:v>
                </c:pt>
                <c:pt idx="9340">
                  <c:v>1498.2000000000801</c:v>
                </c:pt>
                <c:pt idx="9341">
                  <c:v>1498.1900000000801</c:v>
                </c:pt>
                <c:pt idx="9342">
                  <c:v>1498.1800000000801</c:v>
                </c:pt>
                <c:pt idx="9343">
                  <c:v>1498.1700000000801</c:v>
                </c:pt>
                <c:pt idx="9344">
                  <c:v>1498.1600000000799</c:v>
                </c:pt>
                <c:pt idx="9345">
                  <c:v>1498.1500000000799</c:v>
                </c:pt>
                <c:pt idx="9346">
                  <c:v>1498.1400000000799</c:v>
                </c:pt>
                <c:pt idx="9347">
                  <c:v>1498.1300000000799</c:v>
                </c:pt>
                <c:pt idx="9348">
                  <c:v>1498.1200000000799</c:v>
                </c:pt>
                <c:pt idx="9349">
                  <c:v>1498.1100000000799</c:v>
                </c:pt>
                <c:pt idx="9350">
                  <c:v>1498.1000000000799</c:v>
                </c:pt>
                <c:pt idx="9351">
                  <c:v>1498.09000000008</c:v>
                </c:pt>
                <c:pt idx="9352">
                  <c:v>1498.08000000008</c:v>
                </c:pt>
                <c:pt idx="9353">
                  <c:v>1498.07000000008</c:v>
                </c:pt>
                <c:pt idx="9354">
                  <c:v>1498.06000000008</c:v>
                </c:pt>
                <c:pt idx="9355">
                  <c:v>1498.05000000008</c:v>
                </c:pt>
                <c:pt idx="9356">
                  <c:v>1498.04000000009</c:v>
                </c:pt>
                <c:pt idx="9357">
                  <c:v>1498.03000000009</c:v>
                </c:pt>
                <c:pt idx="9358">
                  <c:v>1498.02000000009</c:v>
                </c:pt>
                <c:pt idx="9359">
                  <c:v>1498.01000000009</c:v>
                </c:pt>
                <c:pt idx="9360">
                  <c:v>1498.00000000009</c:v>
                </c:pt>
                <c:pt idx="9361">
                  <c:v>1497.99000000009</c:v>
                </c:pt>
                <c:pt idx="9362">
                  <c:v>1497.9800000000901</c:v>
                </c:pt>
                <c:pt idx="9363">
                  <c:v>1497.9700000000901</c:v>
                </c:pt>
                <c:pt idx="9364">
                  <c:v>1497.9600000000901</c:v>
                </c:pt>
                <c:pt idx="9365">
                  <c:v>1497.9500000000901</c:v>
                </c:pt>
                <c:pt idx="9366">
                  <c:v>1497.9400000000901</c:v>
                </c:pt>
                <c:pt idx="9367">
                  <c:v>1497.9300000000901</c:v>
                </c:pt>
                <c:pt idx="9368">
                  <c:v>1497.9200000000901</c:v>
                </c:pt>
                <c:pt idx="9369">
                  <c:v>1497.9100000000899</c:v>
                </c:pt>
                <c:pt idx="9370">
                  <c:v>1497.9000000000899</c:v>
                </c:pt>
                <c:pt idx="9371">
                  <c:v>1497.8900000000899</c:v>
                </c:pt>
                <c:pt idx="9372">
                  <c:v>1497.8800000000899</c:v>
                </c:pt>
                <c:pt idx="9373">
                  <c:v>1497.8700000000899</c:v>
                </c:pt>
                <c:pt idx="9374">
                  <c:v>1497.8600000000899</c:v>
                </c:pt>
                <c:pt idx="9375">
                  <c:v>1497.8500000000899</c:v>
                </c:pt>
                <c:pt idx="9376">
                  <c:v>1497.84000000009</c:v>
                </c:pt>
                <c:pt idx="9377">
                  <c:v>1497.83000000009</c:v>
                </c:pt>
                <c:pt idx="9378">
                  <c:v>1497.82000000009</c:v>
                </c:pt>
                <c:pt idx="9379">
                  <c:v>1497.81000000009</c:v>
                </c:pt>
                <c:pt idx="9380">
                  <c:v>1497.80000000009</c:v>
                </c:pt>
                <c:pt idx="9381">
                  <c:v>1497.79000000009</c:v>
                </c:pt>
                <c:pt idx="9382">
                  <c:v>1497.78000000009</c:v>
                </c:pt>
                <c:pt idx="9383">
                  <c:v>1497.77000000009</c:v>
                </c:pt>
                <c:pt idx="9384">
                  <c:v>1497.76000000009</c:v>
                </c:pt>
                <c:pt idx="9385">
                  <c:v>1497.75000000009</c:v>
                </c:pt>
                <c:pt idx="9386">
                  <c:v>1497.74000000009</c:v>
                </c:pt>
                <c:pt idx="9387">
                  <c:v>1497.7300000000901</c:v>
                </c:pt>
                <c:pt idx="9388">
                  <c:v>1497.7200000000901</c:v>
                </c:pt>
                <c:pt idx="9389">
                  <c:v>1497.7100000000901</c:v>
                </c:pt>
                <c:pt idx="9390">
                  <c:v>1497.7000000000901</c:v>
                </c:pt>
                <c:pt idx="9391">
                  <c:v>1497.6900000000901</c:v>
                </c:pt>
                <c:pt idx="9392">
                  <c:v>1497.6800000000901</c:v>
                </c:pt>
                <c:pt idx="9393">
                  <c:v>1497.6700000000901</c:v>
                </c:pt>
                <c:pt idx="9394">
                  <c:v>1497.6600000000899</c:v>
                </c:pt>
                <c:pt idx="9395">
                  <c:v>1497.6500000000899</c:v>
                </c:pt>
                <c:pt idx="9396">
                  <c:v>1497.6400000000899</c:v>
                </c:pt>
                <c:pt idx="9397">
                  <c:v>1497.6300000000899</c:v>
                </c:pt>
                <c:pt idx="9398">
                  <c:v>1497.6200000000899</c:v>
                </c:pt>
                <c:pt idx="9399">
                  <c:v>1497.6100000000899</c:v>
                </c:pt>
                <c:pt idx="9400">
                  <c:v>1497.6000000000899</c:v>
                </c:pt>
                <c:pt idx="9401">
                  <c:v>1497.59000000009</c:v>
                </c:pt>
                <c:pt idx="9402">
                  <c:v>1497.58000000009</c:v>
                </c:pt>
                <c:pt idx="9403">
                  <c:v>1497.57000000009</c:v>
                </c:pt>
                <c:pt idx="9404">
                  <c:v>1497.56000000009</c:v>
                </c:pt>
                <c:pt idx="9405">
                  <c:v>1497.55000000009</c:v>
                </c:pt>
                <c:pt idx="9406">
                  <c:v>1497.54000000009</c:v>
                </c:pt>
                <c:pt idx="9407">
                  <c:v>1497.53000000009</c:v>
                </c:pt>
                <c:pt idx="9408">
                  <c:v>1497.52000000009</c:v>
                </c:pt>
                <c:pt idx="9409">
                  <c:v>1497.51000000009</c:v>
                </c:pt>
                <c:pt idx="9410">
                  <c:v>1497.50000000009</c:v>
                </c:pt>
                <c:pt idx="9411">
                  <c:v>1497.49000000009</c:v>
                </c:pt>
                <c:pt idx="9412">
                  <c:v>1497.4800000000901</c:v>
                </c:pt>
                <c:pt idx="9413">
                  <c:v>1497.4700000000901</c:v>
                </c:pt>
                <c:pt idx="9414">
                  <c:v>1497.4600000000901</c:v>
                </c:pt>
                <c:pt idx="9415">
                  <c:v>1497.4500000000901</c:v>
                </c:pt>
                <c:pt idx="9416">
                  <c:v>1497.4400000000901</c:v>
                </c:pt>
                <c:pt idx="9417">
                  <c:v>1497.4300000000901</c:v>
                </c:pt>
                <c:pt idx="9418">
                  <c:v>1497.4200000000901</c:v>
                </c:pt>
                <c:pt idx="9419">
                  <c:v>1497.4100000000899</c:v>
                </c:pt>
                <c:pt idx="9420">
                  <c:v>1497.4000000000899</c:v>
                </c:pt>
                <c:pt idx="9421">
                  <c:v>1497.3900000000899</c:v>
                </c:pt>
                <c:pt idx="9422">
                  <c:v>1497.3800000000899</c:v>
                </c:pt>
                <c:pt idx="9423">
                  <c:v>1497.3700000000899</c:v>
                </c:pt>
                <c:pt idx="9424">
                  <c:v>1497.3600000000899</c:v>
                </c:pt>
                <c:pt idx="9425">
                  <c:v>1497.3500000000899</c:v>
                </c:pt>
                <c:pt idx="9426">
                  <c:v>1497.34000000009</c:v>
                </c:pt>
                <c:pt idx="9427">
                  <c:v>1497.33000000009</c:v>
                </c:pt>
                <c:pt idx="9428">
                  <c:v>1497.32000000009</c:v>
                </c:pt>
                <c:pt idx="9429">
                  <c:v>1497.31000000009</c:v>
                </c:pt>
                <c:pt idx="9430">
                  <c:v>1497.30000000009</c:v>
                </c:pt>
                <c:pt idx="9431">
                  <c:v>1497.29000000009</c:v>
                </c:pt>
                <c:pt idx="9432">
                  <c:v>1497.28000000009</c:v>
                </c:pt>
                <c:pt idx="9433">
                  <c:v>1497.27000000009</c:v>
                </c:pt>
                <c:pt idx="9434">
                  <c:v>1497.26000000009</c:v>
                </c:pt>
                <c:pt idx="9435">
                  <c:v>1497.25000000009</c:v>
                </c:pt>
                <c:pt idx="9436">
                  <c:v>1497.24000000009</c:v>
                </c:pt>
                <c:pt idx="9437">
                  <c:v>1497.2300000000901</c:v>
                </c:pt>
                <c:pt idx="9438">
                  <c:v>1497.2200000000901</c:v>
                </c:pt>
                <c:pt idx="9439">
                  <c:v>1497.2100000000901</c:v>
                </c:pt>
                <c:pt idx="9440">
                  <c:v>1497.2000000000901</c:v>
                </c:pt>
                <c:pt idx="9441">
                  <c:v>1497.1900000000901</c:v>
                </c:pt>
                <c:pt idx="9442">
                  <c:v>1497.1800000000901</c:v>
                </c:pt>
                <c:pt idx="9443">
                  <c:v>1497.1700000000901</c:v>
                </c:pt>
                <c:pt idx="9444">
                  <c:v>1497.1600000000899</c:v>
                </c:pt>
                <c:pt idx="9445">
                  <c:v>1497.1500000000899</c:v>
                </c:pt>
                <c:pt idx="9446">
                  <c:v>1497.1400000000899</c:v>
                </c:pt>
                <c:pt idx="9447">
                  <c:v>1497.1300000000899</c:v>
                </c:pt>
                <c:pt idx="9448">
                  <c:v>1497.1200000000899</c:v>
                </c:pt>
                <c:pt idx="9449">
                  <c:v>1497.1100000000899</c:v>
                </c:pt>
                <c:pt idx="9450">
                  <c:v>1497.1000000000899</c:v>
                </c:pt>
                <c:pt idx="9451">
                  <c:v>1497.09000000009</c:v>
                </c:pt>
                <c:pt idx="9452">
                  <c:v>1497.08000000009</c:v>
                </c:pt>
                <c:pt idx="9453">
                  <c:v>1497.07000000009</c:v>
                </c:pt>
                <c:pt idx="9454">
                  <c:v>1497.06000000009</c:v>
                </c:pt>
                <c:pt idx="9455">
                  <c:v>1497.05000000009</c:v>
                </c:pt>
                <c:pt idx="9456">
                  <c:v>1497.04000000009</c:v>
                </c:pt>
                <c:pt idx="9457">
                  <c:v>1497.03000000009</c:v>
                </c:pt>
                <c:pt idx="9458">
                  <c:v>1497.02000000009</c:v>
                </c:pt>
                <c:pt idx="9459">
                  <c:v>1497.01000000009</c:v>
                </c:pt>
                <c:pt idx="9460">
                  <c:v>1497.00000000009</c:v>
                </c:pt>
                <c:pt idx="9461">
                  <c:v>1496.99000000009</c:v>
                </c:pt>
                <c:pt idx="9462">
                  <c:v>1496.9800000000901</c:v>
                </c:pt>
                <c:pt idx="9463">
                  <c:v>1496.9700000000901</c:v>
                </c:pt>
                <c:pt idx="9464">
                  <c:v>1496.9600000000901</c:v>
                </c:pt>
                <c:pt idx="9465">
                  <c:v>1496.9500000000901</c:v>
                </c:pt>
                <c:pt idx="9466">
                  <c:v>1496.9400000000901</c:v>
                </c:pt>
                <c:pt idx="9467">
                  <c:v>1496.9300000000901</c:v>
                </c:pt>
                <c:pt idx="9468">
                  <c:v>1496.9200000000901</c:v>
                </c:pt>
                <c:pt idx="9469">
                  <c:v>1496.9100000000899</c:v>
                </c:pt>
                <c:pt idx="9470">
                  <c:v>1496.9000000000899</c:v>
                </c:pt>
                <c:pt idx="9471">
                  <c:v>1496.8900000000899</c:v>
                </c:pt>
                <c:pt idx="9472">
                  <c:v>1496.8800000000899</c:v>
                </c:pt>
                <c:pt idx="9473">
                  <c:v>1496.8700000000899</c:v>
                </c:pt>
                <c:pt idx="9474">
                  <c:v>1496.8600000000899</c:v>
                </c:pt>
                <c:pt idx="9475">
                  <c:v>1496.8500000000899</c:v>
                </c:pt>
                <c:pt idx="9476">
                  <c:v>1496.84000000009</c:v>
                </c:pt>
                <c:pt idx="9477">
                  <c:v>1496.83000000009</c:v>
                </c:pt>
                <c:pt idx="9478">
                  <c:v>1496.82000000009</c:v>
                </c:pt>
                <c:pt idx="9479">
                  <c:v>1496.81000000009</c:v>
                </c:pt>
                <c:pt idx="9480">
                  <c:v>1496.80000000009</c:v>
                </c:pt>
                <c:pt idx="9481">
                  <c:v>1496.79000000009</c:v>
                </c:pt>
                <c:pt idx="9482">
                  <c:v>1496.78000000009</c:v>
                </c:pt>
                <c:pt idx="9483">
                  <c:v>1496.77000000009</c:v>
                </c:pt>
                <c:pt idx="9484">
                  <c:v>1496.76000000009</c:v>
                </c:pt>
                <c:pt idx="9485">
                  <c:v>1496.75000000009</c:v>
                </c:pt>
                <c:pt idx="9486">
                  <c:v>1496.74000000009</c:v>
                </c:pt>
                <c:pt idx="9487">
                  <c:v>1496.7300000000901</c:v>
                </c:pt>
                <c:pt idx="9488">
                  <c:v>1496.7200000000901</c:v>
                </c:pt>
                <c:pt idx="9489">
                  <c:v>1496.7100000000901</c:v>
                </c:pt>
                <c:pt idx="9490">
                  <c:v>1496.7000000000901</c:v>
                </c:pt>
                <c:pt idx="9491">
                  <c:v>1496.6900000000901</c:v>
                </c:pt>
                <c:pt idx="9492">
                  <c:v>1496.6800000000901</c:v>
                </c:pt>
                <c:pt idx="9493">
                  <c:v>1496.6700000000901</c:v>
                </c:pt>
                <c:pt idx="9494">
                  <c:v>1496.6600000000899</c:v>
                </c:pt>
                <c:pt idx="9495">
                  <c:v>1496.6500000000899</c:v>
                </c:pt>
                <c:pt idx="9496">
                  <c:v>1496.6400000000899</c:v>
                </c:pt>
                <c:pt idx="9497">
                  <c:v>1496.6300000000899</c:v>
                </c:pt>
                <c:pt idx="9498">
                  <c:v>1496.6200000000899</c:v>
                </c:pt>
                <c:pt idx="9499">
                  <c:v>1496.6100000000899</c:v>
                </c:pt>
                <c:pt idx="9500">
                  <c:v>1496.6000000000899</c:v>
                </c:pt>
                <c:pt idx="9501">
                  <c:v>1496.59000000009</c:v>
                </c:pt>
                <c:pt idx="9502">
                  <c:v>1496.58000000009</c:v>
                </c:pt>
                <c:pt idx="9503">
                  <c:v>1496.57000000009</c:v>
                </c:pt>
                <c:pt idx="9504">
                  <c:v>1496.56000000009</c:v>
                </c:pt>
                <c:pt idx="9505">
                  <c:v>1496.55000000009</c:v>
                </c:pt>
                <c:pt idx="9506">
                  <c:v>1496.54000000009</c:v>
                </c:pt>
                <c:pt idx="9507">
                  <c:v>1496.53000000009</c:v>
                </c:pt>
                <c:pt idx="9508">
                  <c:v>1496.52000000009</c:v>
                </c:pt>
                <c:pt idx="9509">
                  <c:v>1496.51000000009</c:v>
                </c:pt>
                <c:pt idx="9510">
                  <c:v>1496.50000000009</c:v>
                </c:pt>
                <c:pt idx="9511">
                  <c:v>1496.49000000009</c:v>
                </c:pt>
                <c:pt idx="9512">
                  <c:v>1496.4800000000901</c:v>
                </c:pt>
                <c:pt idx="9513">
                  <c:v>1496.4700000000901</c:v>
                </c:pt>
                <c:pt idx="9514">
                  <c:v>1496.4600000000901</c:v>
                </c:pt>
                <c:pt idx="9515">
                  <c:v>1496.4500000000901</c:v>
                </c:pt>
                <c:pt idx="9516">
                  <c:v>1496.4400000000901</c:v>
                </c:pt>
                <c:pt idx="9517">
                  <c:v>1496.4300000000901</c:v>
                </c:pt>
                <c:pt idx="9518">
                  <c:v>1496.4200000000901</c:v>
                </c:pt>
                <c:pt idx="9519">
                  <c:v>1496.4100000000899</c:v>
                </c:pt>
                <c:pt idx="9520">
                  <c:v>1496.4000000000899</c:v>
                </c:pt>
                <c:pt idx="9521">
                  <c:v>1496.3900000000899</c:v>
                </c:pt>
                <c:pt idx="9522">
                  <c:v>1496.3800000000899</c:v>
                </c:pt>
                <c:pt idx="9523">
                  <c:v>1496.3700000000899</c:v>
                </c:pt>
                <c:pt idx="9524">
                  <c:v>1496.3600000000899</c:v>
                </c:pt>
                <c:pt idx="9525">
                  <c:v>1496.3500000000899</c:v>
                </c:pt>
                <c:pt idx="9526">
                  <c:v>1496.34000000009</c:v>
                </c:pt>
                <c:pt idx="9527">
                  <c:v>1496.33000000009</c:v>
                </c:pt>
                <c:pt idx="9528">
                  <c:v>1496.32000000009</c:v>
                </c:pt>
                <c:pt idx="9529">
                  <c:v>1496.31000000009</c:v>
                </c:pt>
                <c:pt idx="9530">
                  <c:v>1496.30000000009</c:v>
                </c:pt>
                <c:pt idx="9531">
                  <c:v>1496.29000000009</c:v>
                </c:pt>
                <c:pt idx="9532">
                  <c:v>1496.28000000009</c:v>
                </c:pt>
                <c:pt idx="9533">
                  <c:v>1496.27000000009</c:v>
                </c:pt>
                <c:pt idx="9534">
                  <c:v>1496.26000000009</c:v>
                </c:pt>
                <c:pt idx="9535">
                  <c:v>1496.25000000009</c:v>
                </c:pt>
                <c:pt idx="9536">
                  <c:v>1496.24000000009</c:v>
                </c:pt>
                <c:pt idx="9537">
                  <c:v>1496.2300000000901</c:v>
                </c:pt>
                <c:pt idx="9538">
                  <c:v>1496.2200000000901</c:v>
                </c:pt>
                <c:pt idx="9539">
                  <c:v>1496.2100000000901</c:v>
                </c:pt>
                <c:pt idx="9540">
                  <c:v>1496.2000000000901</c:v>
                </c:pt>
                <c:pt idx="9541">
                  <c:v>1496.1900000000901</c:v>
                </c:pt>
                <c:pt idx="9542">
                  <c:v>1496.1800000000901</c:v>
                </c:pt>
                <c:pt idx="9543">
                  <c:v>1496.1700000000901</c:v>
                </c:pt>
                <c:pt idx="9544">
                  <c:v>1496.1600000000899</c:v>
                </c:pt>
                <c:pt idx="9545">
                  <c:v>1496.1500000000899</c:v>
                </c:pt>
                <c:pt idx="9546">
                  <c:v>1496.1400000000899</c:v>
                </c:pt>
                <c:pt idx="9547">
                  <c:v>1496.1300000000899</c:v>
                </c:pt>
                <c:pt idx="9548">
                  <c:v>1496.1200000000899</c:v>
                </c:pt>
                <c:pt idx="9549">
                  <c:v>1496.1100000000899</c:v>
                </c:pt>
                <c:pt idx="9550">
                  <c:v>1496.1000000000899</c:v>
                </c:pt>
                <c:pt idx="9551">
                  <c:v>1496.09000000009</c:v>
                </c:pt>
                <c:pt idx="9552">
                  <c:v>1496.08000000009</c:v>
                </c:pt>
                <c:pt idx="9553">
                  <c:v>1496.07000000009</c:v>
                </c:pt>
                <c:pt idx="9554">
                  <c:v>1496.06000000009</c:v>
                </c:pt>
                <c:pt idx="9555">
                  <c:v>1496.05000000009</c:v>
                </c:pt>
                <c:pt idx="9556">
                  <c:v>1496.04000000009</c:v>
                </c:pt>
                <c:pt idx="9557">
                  <c:v>1496.03000000009</c:v>
                </c:pt>
                <c:pt idx="9558">
                  <c:v>1496.02000000009</c:v>
                </c:pt>
                <c:pt idx="9559">
                  <c:v>1496.01000000009</c:v>
                </c:pt>
                <c:pt idx="9560">
                  <c:v>1496.00000000009</c:v>
                </c:pt>
                <c:pt idx="9561">
                  <c:v>1495.99000000009</c:v>
                </c:pt>
                <c:pt idx="9562">
                  <c:v>1495.9800000000901</c:v>
                </c:pt>
                <c:pt idx="9563">
                  <c:v>1495.9700000000901</c:v>
                </c:pt>
                <c:pt idx="9564">
                  <c:v>1495.9600000000901</c:v>
                </c:pt>
                <c:pt idx="9565">
                  <c:v>1495.9500000000901</c:v>
                </c:pt>
                <c:pt idx="9566">
                  <c:v>1495.9400000000901</c:v>
                </c:pt>
                <c:pt idx="9567">
                  <c:v>1495.9300000000901</c:v>
                </c:pt>
                <c:pt idx="9568">
                  <c:v>1495.9200000000901</c:v>
                </c:pt>
                <c:pt idx="9569">
                  <c:v>1495.9100000000899</c:v>
                </c:pt>
                <c:pt idx="9570">
                  <c:v>1495.9000000000899</c:v>
                </c:pt>
                <c:pt idx="9571">
                  <c:v>1495.8900000000899</c:v>
                </c:pt>
                <c:pt idx="9572">
                  <c:v>1495.8800000000899</c:v>
                </c:pt>
                <c:pt idx="9573">
                  <c:v>1495.8700000000899</c:v>
                </c:pt>
                <c:pt idx="9574">
                  <c:v>1495.8600000000899</c:v>
                </c:pt>
                <c:pt idx="9575">
                  <c:v>1495.8500000000899</c:v>
                </c:pt>
                <c:pt idx="9576">
                  <c:v>1495.84000000009</c:v>
                </c:pt>
                <c:pt idx="9577">
                  <c:v>1495.83000000009</c:v>
                </c:pt>
                <c:pt idx="9578">
                  <c:v>1495.82000000009</c:v>
                </c:pt>
                <c:pt idx="9579">
                  <c:v>1495.81000000009</c:v>
                </c:pt>
                <c:pt idx="9580">
                  <c:v>1495.80000000009</c:v>
                </c:pt>
                <c:pt idx="9581">
                  <c:v>1495.79000000009</c:v>
                </c:pt>
                <c:pt idx="9582">
                  <c:v>1495.78000000009</c:v>
                </c:pt>
                <c:pt idx="9583">
                  <c:v>1495.77000000009</c:v>
                </c:pt>
                <c:pt idx="9584">
                  <c:v>1495.76000000009</c:v>
                </c:pt>
                <c:pt idx="9585">
                  <c:v>1495.75000000009</c:v>
                </c:pt>
                <c:pt idx="9586">
                  <c:v>1495.74000000009</c:v>
                </c:pt>
                <c:pt idx="9587">
                  <c:v>1495.7300000000901</c:v>
                </c:pt>
                <c:pt idx="9588">
                  <c:v>1495.7200000000901</c:v>
                </c:pt>
                <c:pt idx="9589">
                  <c:v>1495.7100000000901</c:v>
                </c:pt>
                <c:pt idx="9590">
                  <c:v>1495.7000000000901</c:v>
                </c:pt>
                <c:pt idx="9591">
                  <c:v>1495.6900000000901</c:v>
                </c:pt>
                <c:pt idx="9592">
                  <c:v>1495.6800000000901</c:v>
                </c:pt>
                <c:pt idx="9593">
                  <c:v>1495.6700000000901</c:v>
                </c:pt>
                <c:pt idx="9594">
                  <c:v>1495.6600000000899</c:v>
                </c:pt>
                <c:pt idx="9595">
                  <c:v>1495.6500000000899</c:v>
                </c:pt>
                <c:pt idx="9596">
                  <c:v>1495.6400000000899</c:v>
                </c:pt>
                <c:pt idx="9597">
                  <c:v>1495.6300000000899</c:v>
                </c:pt>
                <c:pt idx="9598">
                  <c:v>1495.6200000000899</c:v>
                </c:pt>
                <c:pt idx="9599">
                  <c:v>1495.6100000000899</c:v>
                </c:pt>
                <c:pt idx="9600">
                  <c:v>1495.6000000000899</c:v>
                </c:pt>
                <c:pt idx="9601">
                  <c:v>1495.59000000009</c:v>
                </c:pt>
                <c:pt idx="9602">
                  <c:v>1495.58000000009</c:v>
                </c:pt>
                <c:pt idx="9603">
                  <c:v>1495.57000000009</c:v>
                </c:pt>
                <c:pt idx="9604">
                  <c:v>1495.56000000009</c:v>
                </c:pt>
                <c:pt idx="9605">
                  <c:v>1495.55000000009</c:v>
                </c:pt>
                <c:pt idx="9606">
                  <c:v>1495.54000000009</c:v>
                </c:pt>
                <c:pt idx="9607">
                  <c:v>1495.53000000009</c:v>
                </c:pt>
                <c:pt idx="9608">
                  <c:v>1495.52000000009</c:v>
                </c:pt>
                <c:pt idx="9609">
                  <c:v>1495.51000000009</c:v>
                </c:pt>
                <c:pt idx="9610">
                  <c:v>1495.50000000009</c:v>
                </c:pt>
                <c:pt idx="9611">
                  <c:v>1495.49000000009</c:v>
                </c:pt>
                <c:pt idx="9612">
                  <c:v>1495.4800000000901</c:v>
                </c:pt>
                <c:pt idx="9613">
                  <c:v>1495.4700000000901</c:v>
                </c:pt>
                <c:pt idx="9614">
                  <c:v>1495.4600000000901</c:v>
                </c:pt>
                <c:pt idx="9615">
                  <c:v>1495.4500000000901</c:v>
                </c:pt>
                <c:pt idx="9616">
                  <c:v>1495.4400000000901</c:v>
                </c:pt>
                <c:pt idx="9617">
                  <c:v>1495.4300000000901</c:v>
                </c:pt>
                <c:pt idx="9618">
                  <c:v>1495.4200000000901</c:v>
                </c:pt>
                <c:pt idx="9619">
                  <c:v>1495.4100000000899</c:v>
                </c:pt>
                <c:pt idx="9620">
                  <c:v>1495.4000000000899</c:v>
                </c:pt>
                <c:pt idx="9621">
                  <c:v>1495.3900000000899</c:v>
                </c:pt>
                <c:pt idx="9622">
                  <c:v>1495.3800000000899</c:v>
                </c:pt>
                <c:pt idx="9623">
                  <c:v>1495.3700000000899</c:v>
                </c:pt>
                <c:pt idx="9624">
                  <c:v>1495.3600000000899</c:v>
                </c:pt>
                <c:pt idx="9625">
                  <c:v>1495.3500000000899</c:v>
                </c:pt>
                <c:pt idx="9626">
                  <c:v>1495.34000000009</c:v>
                </c:pt>
                <c:pt idx="9627">
                  <c:v>1495.33000000009</c:v>
                </c:pt>
                <c:pt idx="9628">
                  <c:v>1495.32000000009</c:v>
                </c:pt>
                <c:pt idx="9629">
                  <c:v>1495.31000000009</c:v>
                </c:pt>
                <c:pt idx="9630">
                  <c:v>1495.30000000009</c:v>
                </c:pt>
                <c:pt idx="9631">
                  <c:v>1495.29000000009</c:v>
                </c:pt>
                <c:pt idx="9632">
                  <c:v>1495.28000000009</c:v>
                </c:pt>
                <c:pt idx="9633">
                  <c:v>1495.27000000009</c:v>
                </c:pt>
                <c:pt idx="9634">
                  <c:v>1495.26000000009</c:v>
                </c:pt>
                <c:pt idx="9635">
                  <c:v>1495.25000000009</c:v>
                </c:pt>
                <c:pt idx="9636">
                  <c:v>1495.24000000009</c:v>
                </c:pt>
                <c:pt idx="9637">
                  <c:v>1495.2300000000901</c:v>
                </c:pt>
                <c:pt idx="9638">
                  <c:v>1495.2200000000901</c:v>
                </c:pt>
                <c:pt idx="9639">
                  <c:v>1495.2100000000901</c:v>
                </c:pt>
                <c:pt idx="9640">
                  <c:v>1495.2000000000901</c:v>
                </c:pt>
                <c:pt idx="9641">
                  <c:v>1495.1900000000901</c:v>
                </c:pt>
                <c:pt idx="9642">
                  <c:v>1495.1800000000901</c:v>
                </c:pt>
                <c:pt idx="9643">
                  <c:v>1495.1700000000901</c:v>
                </c:pt>
                <c:pt idx="9644">
                  <c:v>1495.1600000000899</c:v>
                </c:pt>
                <c:pt idx="9645">
                  <c:v>1495.1500000000899</c:v>
                </c:pt>
                <c:pt idx="9646">
                  <c:v>1495.1400000000899</c:v>
                </c:pt>
                <c:pt idx="9647">
                  <c:v>1495.1300000000899</c:v>
                </c:pt>
                <c:pt idx="9648">
                  <c:v>1495.1200000000899</c:v>
                </c:pt>
                <c:pt idx="9649">
                  <c:v>1495.1100000000899</c:v>
                </c:pt>
                <c:pt idx="9650">
                  <c:v>1495.1000000000899</c:v>
                </c:pt>
                <c:pt idx="9651">
                  <c:v>1495.09000000009</c:v>
                </c:pt>
                <c:pt idx="9652">
                  <c:v>1495.08000000009</c:v>
                </c:pt>
                <c:pt idx="9653">
                  <c:v>1495.07000000009</c:v>
                </c:pt>
                <c:pt idx="9654">
                  <c:v>1495.06000000009</c:v>
                </c:pt>
                <c:pt idx="9655">
                  <c:v>1495.05000000009</c:v>
                </c:pt>
                <c:pt idx="9656">
                  <c:v>1495.04000000009</c:v>
                </c:pt>
                <c:pt idx="9657">
                  <c:v>1495.03000000009</c:v>
                </c:pt>
                <c:pt idx="9658">
                  <c:v>1495.02000000009</c:v>
                </c:pt>
                <c:pt idx="9659">
                  <c:v>1495.01000000009</c:v>
                </c:pt>
                <c:pt idx="9660">
                  <c:v>1495.00000000009</c:v>
                </c:pt>
                <c:pt idx="9661">
                  <c:v>1494.99000000009</c:v>
                </c:pt>
                <c:pt idx="9662">
                  <c:v>1494.9800000000901</c:v>
                </c:pt>
                <c:pt idx="9663">
                  <c:v>1494.9700000000901</c:v>
                </c:pt>
                <c:pt idx="9664">
                  <c:v>1494.9600000000901</c:v>
                </c:pt>
                <c:pt idx="9665">
                  <c:v>1494.9500000000901</c:v>
                </c:pt>
                <c:pt idx="9666">
                  <c:v>1494.9400000000901</c:v>
                </c:pt>
                <c:pt idx="9667">
                  <c:v>1494.9300000000901</c:v>
                </c:pt>
                <c:pt idx="9668">
                  <c:v>1494.9200000000901</c:v>
                </c:pt>
                <c:pt idx="9669">
                  <c:v>1494.9100000000899</c:v>
                </c:pt>
                <c:pt idx="9670">
                  <c:v>1494.9000000000899</c:v>
                </c:pt>
                <c:pt idx="9671">
                  <c:v>1494.8900000000899</c:v>
                </c:pt>
                <c:pt idx="9672">
                  <c:v>1494.8800000000899</c:v>
                </c:pt>
                <c:pt idx="9673">
                  <c:v>1494.8700000000899</c:v>
                </c:pt>
                <c:pt idx="9674">
                  <c:v>1494.8600000000899</c:v>
                </c:pt>
                <c:pt idx="9675">
                  <c:v>1494.8500000000899</c:v>
                </c:pt>
                <c:pt idx="9676">
                  <c:v>1494.84000000009</c:v>
                </c:pt>
                <c:pt idx="9677">
                  <c:v>1494.83000000009</c:v>
                </c:pt>
                <c:pt idx="9678">
                  <c:v>1494.82000000009</c:v>
                </c:pt>
                <c:pt idx="9679">
                  <c:v>1494.81000000009</c:v>
                </c:pt>
                <c:pt idx="9680">
                  <c:v>1494.80000000009</c:v>
                </c:pt>
                <c:pt idx="9681">
                  <c:v>1494.79000000009</c:v>
                </c:pt>
                <c:pt idx="9682">
                  <c:v>1494.78000000009</c:v>
                </c:pt>
                <c:pt idx="9683">
                  <c:v>1494.77000000009</c:v>
                </c:pt>
                <c:pt idx="9684">
                  <c:v>1494.76000000009</c:v>
                </c:pt>
                <c:pt idx="9685">
                  <c:v>1494.75000000009</c:v>
                </c:pt>
                <c:pt idx="9686">
                  <c:v>1494.74000000009</c:v>
                </c:pt>
                <c:pt idx="9687">
                  <c:v>1494.7300000000901</c:v>
                </c:pt>
                <c:pt idx="9688">
                  <c:v>1494.7200000000901</c:v>
                </c:pt>
                <c:pt idx="9689">
                  <c:v>1494.7100000000901</c:v>
                </c:pt>
                <c:pt idx="9690">
                  <c:v>1494.7000000000901</c:v>
                </c:pt>
                <c:pt idx="9691">
                  <c:v>1494.6900000000901</c:v>
                </c:pt>
                <c:pt idx="9692">
                  <c:v>1494.6800000000901</c:v>
                </c:pt>
                <c:pt idx="9693">
                  <c:v>1494.6700000000901</c:v>
                </c:pt>
                <c:pt idx="9694">
                  <c:v>1494.6600000000899</c:v>
                </c:pt>
                <c:pt idx="9695">
                  <c:v>1494.6500000000899</c:v>
                </c:pt>
                <c:pt idx="9696">
                  <c:v>1494.6400000000899</c:v>
                </c:pt>
                <c:pt idx="9697">
                  <c:v>1494.6300000000899</c:v>
                </c:pt>
                <c:pt idx="9698">
                  <c:v>1494.6200000000899</c:v>
                </c:pt>
                <c:pt idx="9699">
                  <c:v>1494.6100000000899</c:v>
                </c:pt>
                <c:pt idx="9700">
                  <c:v>1494.6000000000899</c:v>
                </c:pt>
                <c:pt idx="9701">
                  <c:v>1494.59000000009</c:v>
                </c:pt>
                <c:pt idx="9702">
                  <c:v>1494.58000000009</c:v>
                </c:pt>
                <c:pt idx="9703">
                  <c:v>1494.57000000009</c:v>
                </c:pt>
                <c:pt idx="9704">
                  <c:v>1494.56000000009</c:v>
                </c:pt>
                <c:pt idx="9705">
                  <c:v>1494.55000000009</c:v>
                </c:pt>
                <c:pt idx="9706">
                  <c:v>1494.54000000009</c:v>
                </c:pt>
                <c:pt idx="9707">
                  <c:v>1494.53000000009</c:v>
                </c:pt>
                <c:pt idx="9708">
                  <c:v>1494.52000000009</c:v>
                </c:pt>
                <c:pt idx="9709">
                  <c:v>1494.51000000009</c:v>
                </c:pt>
                <c:pt idx="9710">
                  <c:v>1494.50000000009</c:v>
                </c:pt>
                <c:pt idx="9711">
                  <c:v>1494.49000000009</c:v>
                </c:pt>
                <c:pt idx="9712">
                  <c:v>1494.4800000000901</c:v>
                </c:pt>
                <c:pt idx="9713">
                  <c:v>1494.4700000000901</c:v>
                </c:pt>
                <c:pt idx="9714">
                  <c:v>1494.4600000000901</c:v>
                </c:pt>
                <c:pt idx="9715">
                  <c:v>1494.4500000000901</c:v>
                </c:pt>
                <c:pt idx="9716">
                  <c:v>1494.4400000000901</c:v>
                </c:pt>
                <c:pt idx="9717">
                  <c:v>1494.4300000000901</c:v>
                </c:pt>
                <c:pt idx="9718">
                  <c:v>1494.4200000000901</c:v>
                </c:pt>
                <c:pt idx="9719">
                  <c:v>1494.4100000000899</c:v>
                </c:pt>
                <c:pt idx="9720">
                  <c:v>1494.4000000000899</c:v>
                </c:pt>
                <c:pt idx="9721">
                  <c:v>1494.3900000000899</c:v>
                </c:pt>
                <c:pt idx="9722">
                  <c:v>1494.3800000000899</c:v>
                </c:pt>
                <c:pt idx="9723">
                  <c:v>1494.3700000000899</c:v>
                </c:pt>
                <c:pt idx="9724">
                  <c:v>1494.3600000000899</c:v>
                </c:pt>
                <c:pt idx="9725">
                  <c:v>1494.3500000000899</c:v>
                </c:pt>
                <c:pt idx="9726">
                  <c:v>1494.34000000009</c:v>
                </c:pt>
                <c:pt idx="9727">
                  <c:v>1494.33000000009</c:v>
                </c:pt>
                <c:pt idx="9728">
                  <c:v>1494.32000000009</c:v>
                </c:pt>
                <c:pt idx="9729">
                  <c:v>1494.31000000009</c:v>
                </c:pt>
                <c:pt idx="9730">
                  <c:v>1494.30000000009</c:v>
                </c:pt>
                <c:pt idx="9731">
                  <c:v>1494.29000000009</c:v>
                </c:pt>
                <c:pt idx="9732">
                  <c:v>1494.28000000009</c:v>
                </c:pt>
                <c:pt idx="9733">
                  <c:v>1494.27000000009</c:v>
                </c:pt>
                <c:pt idx="9734">
                  <c:v>1494.26000000009</c:v>
                </c:pt>
                <c:pt idx="9735">
                  <c:v>1494.25000000009</c:v>
                </c:pt>
                <c:pt idx="9736">
                  <c:v>1494.24000000009</c:v>
                </c:pt>
                <c:pt idx="9737">
                  <c:v>1494.2300000000901</c:v>
                </c:pt>
                <c:pt idx="9738">
                  <c:v>1494.2200000000901</c:v>
                </c:pt>
                <c:pt idx="9739">
                  <c:v>1494.2100000000901</c:v>
                </c:pt>
                <c:pt idx="9740">
                  <c:v>1494.2000000000901</c:v>
                </c:pt>
                <c:pt idx="9741">
                  <c:v>1494.1900000000901</c:v>
                </c:pt>
                <c:pt idx="9742">
                  <c:v>1494.1800000000901</c:v>
                </c:pt>
                <c:pt idx="9743">
                  <c:v>1494.1700000000901</c:v>
                </c:pt>
                <c:pt idx="9744">
                  <c:v>1494.1600000000899</c:v>
                </c:pt>
                <c:pt idx="9745">
                  <c:v>1494.1500000000899</c:v>
                </c:pt>
                <c:pt idx="9746">
                  <c:v>1494.1400000000899</c:v>
                </c:pt>
                <c:pt idx="9747">
                  <c:v>1494.1300000000899</c:v>
                </c:pt>
                <c:pt idx="9748">
                  <c:v>1494.1200000000899</c:v>
                </c:pt>
                <c:pt idx="9749">
                  <c:v>1494.1100000000899</c:v>
                </c:pt>
                <c:pt idx="9750">
                  <c:v>1494.1000000000899</c:v>
                </c:pt>
                <c:pt idx="9751">
                  <c:v>1494.09000000009</c:v>
                </c:pt>
                <c:pt idx="9752">
                  <c:v>1494.08000000009</c:v>
                </c:pt>
                <c:pt idx="9753">
                  <c:v>1494.07000000009</c:v>
                </c:pt>
                <c:pt idx="9754">
                  <c:v>1494.06000000009</c:v>
                </c:pt>
                <c:pt idx="9755">
                  <c:v>1494.05000000009</c:v>
                </c:pt>
                <c:pt idx="9756">
                  <c:v>1494.04000000009</c:v>
                </c:pt>
                <c:pt idx="9757">
                  <c:v>1494.03000000009</c:v>
                </c:pt>
                <c:pt idx="9758">
                  <c:v>1494.02000000009</c:v>
                </c:pt>
                <c:pt idx="9759">
                  <c:v>1494.01000000009</c:v>
                </c:pt>
                <c:pt idx="9760">
                  <c:v>1494.00000000009</c:v>
                </c:pt>
                <c:pt idx="9761">
                  <c:v>1493.99000000009</c:v>
                </c:pt>
                <c:pt idx="9762">
                  <c:v>1493.9800000000901</c:v>
                </c:pt>
                <c:pt idx="9763">
                  <c:v>1493.9700000000901</c:v>
                </c:pt>
                <c:pt idx="9764">
                  <c:v>1493.9600000000901</c:v>
                </c:pt>
                <c:pt idx="9765">
                  <c:v>1493.9500000000901</c:v>
                </c:pt>
                <c:pt idx="9766">
                  <c:v>1493.9400000000901</c:v>
                </c:pt>
                <c:pt idx="9767">
                  <c:v>1493.9300000000901</c:v>
                </c:pt>
                <c:pt idx="9768">
                  <c:v>1493.9200000000901</c:v>
                </c:pt>
                <c:pt idx="9769">
                  <c:v>1493.9100000000899</c:v>
                </c:pt>
                <c:pt idx="9770">
                  <c:v>1493.9000000000899</c:v>
                </c:pt>
                <c:pt idx="9771">
                  <c:v>1493.8900000000899</c:v>
                </c:pt>
                <c:pt idx="9772">
                  <c:v>1493.8800000000899</c:v>
                </c:pt>
                <c:pt idx="9773">
                  <c:v>1493.8700000000899</c:v>
                </c:pt>
                <c:pt idx="9774">
                  <c:v>1493.8600000000899</c:v>
                </c:pt>
                <c:pt idx="9775">
                  <c:v>1493.8500000000899</c:v>
                </c:pt>
                <c:pt idx="9776">
                  <c:v>1493.84000000009</c:v>
                </c:pt>
                <c:pt idx="9777">
                  <c:v>1493.83000000009</c:v>
                </c:pt>
                <c:pt idx="9778">
                  <c:v>1493.82000000009</c:v>
                </c:pt>
                <c:pt idx="9779">
                  <c:v>1493.81000000009</c:v>
                </c:pt>
                <c:pt idx="9780">
                  <c:v>1493.80000000009</c:v>
                </c:pt>
                <c:pt idx="9781">
                  <c:v>1493.79000000009</c:v>
                </c:pt>
                <c:pt idx="9782">
                  <c:v>1493.78000000009</c:v>
                </c:pt>
                <c:pt idx="9783">
                  <c:v>1493.77000000009</c:v>
                </c:pt>
                <c:pt idx="9784">
                  <c:v>1493.76000000009</c:v>
                </c:pt>
                <c:pt idx="9785">
                  <c:v>1493.75000000009</c:v>
                </c:pt>
                <c:pt idx="9786">
                  <c:v>1493.74000000009</c:v>
                </c:pt>
                <c:pt idx="9787">
                  <c:v>1493.7300000000901</c:v>
                </c:pt>
                <c:pt idx="9788">
                  <c:v>1493.7200000000901</c:v>
                </c:pt>
                <c:pt idx="9789">
                  <c:v>1493.7100000000901</c:v>
                </c:pt>
                <c:pt idx="9790">
                  <c:v>1493.7000000000901</c:v>
                </c:pt>
                <c:pt idx="9791">
                  <c:v>1493.6900000000901</c:v>
                </c:pt>
                <c:pt idx="9792">
                  <c:v>1493.6800000000901</c:v>
                </c:pt>
                <c:pt idx="9793">
                  <c:v>1493.6700000000901</c:v>
                </c:pt>
                <c:pt idx="9794">
                  <c:v>1493.6600000000899</c:v>
                </c:pt>
                <c:pt idx="9795">
                  <c:v>1493.6500000000899</c:v>
                </c:pt>
                <c:pt idx="9796">
                  <c:v>1493.6400000000899</c:v>
                </c:pt>
                <c:pt idx="9797">
                  <c:v>1493.6300000000899</c:v>
                </c:pt>
                <c:pt idx="9798">
                  <c:v>1493.6200000000899</c:v>
                </c:pt>
                <c:pt idx="9799">
                  <c:v>1493.6100000000899</c:v>
                </c:pt>
                <c:pt idx="9800">
                  <c:v>1493.6000000000899</c:v>
                </c:pt>
                <c:pt idx="9801">
                  <c:v>1493.59000000009</c:v>
                </c:pt>
                <c:pt idx="9802">
                  <c:v>1493.58000000009</c:v>
                </c:pt>
                <c:pt idx="9803">
                  <c:v>1493.57000000009</c:v>
                </c:pt>
                <c:pt idx="9804">
                  <c:v>1493.56000000009</c:v>
                </c:pt>
                <c:pt idx="9805">
                  <c:v>1493.55000000009</c:v>
                </c:pt>
                <c:pt idx="9806">
                  <c:v>1493.54000000009</c:v>
                </c:pt>
                <c:pt idx="9807">
                  <c:v>1493.53000000009</c:v>
                </c:pt>
                <c:pt idx="9808">
                  <c:v>1493.52000000009</c:v>
                </c:pt>
                <c:pt idx="9809">
                  <c:v>1493.51000000009</c:v>
                </c:pt>
                <c:pt idx="9810">
                  <c:v>1493.50000000009</c:v>
                </c:pt>
                <c:pt idx="9811">
                  <c:v>1493.49000000009</c:v>
                </c:pt>
                <c:pt idx="9812">
                  <c:v>1493.4800000000901</c:v>
                </c:pt>
                <c:pt idx="9813">
                  <c:v>1493.4700000000901</c:v>
                </c:pt>
                <c:pt idx="9814">
                  <c:v>1493.4600000000901</c:v>
                </c:pt>
                <c:pt idx="9815">
                  <c:v>1493.4500000000901</c:v>
                </c:pt>
                <c:pt idx="9816">
                  <c:v>1493.4400000000901</c:v>
                </c:pt>
                <c:pt idx="9817">
                  <c:v>1493.4300000000901</c:v>
                </c:pt>
                <c:pt idx="9818">
                  <c:v>1493.4200000000901</c:v>
                </c:pt>
                <c:pt idx="9819">
                  <c:v>1493.4100000000899</c:v>
                </c:pt>
                <c:pt idx="9820">
                  <c:v>1493.4000000000899</c:v>
                </c:pt>
                <c:pt idx="9821">
                  <c:v>1493.3900000000899</c:v>
                </c:pt>
                <c:pt idx="9822">
                  <c:v>1493.3800000000899</c:v>
                </c:pt>
                <c:pt idx="9823">
                  <c:v>1493.3700000000899</c:v>
                </c:pt>
                <c:pt idx="9824">
                  <c:v>1493.3600000000899</c:v>
                </c:pt>
                <c:pt idx="9825">
                  <c:v>1493.3500000000899</c:v>
                </c:pt>
                <c:pt idx="9826">
                  <c:v>1493.34000000009</c:v>
                </c:pt>
                <c:pt idx="9827">
                  <c:v>1493.33000000009</c:v>
                </c:pt>
                <c:pt idx="9828">
                  <c:v>1493.32000000009</c:v>
                </c:pt>
                <c:pt idx="9829">
                  <c:v>1493.31000000009</c:v>
                </c:pt>
                <c:pt idx="9830">
                  <c:v>1493.30000000009</c:v>
                </c:pt>
                <c:pt idx="9831">
                  <c:v>1493.29000000009</c:v>
                </c:pt>
                <c:pt idx="9832">
                  <c:v>1493.28000000009</c:v>
                </c:pt>
                <c:pt idx="9833">
                  <c:v>1493.27000000009</c:v>
                </c:pt>
                <c:pt idx="9834">
                  <c:v>1493.26000000009</c:v>
                </c:pt>
                <c:pt idx="9835">
                  <c:v>1493.25000000009</c:v>
                </c:pt>
                <c:pt idx="9836">
                  <c:v>1493.24000000009</c:v>
                </c:pt>
                <c:pt idx="9837">
                  <c:v>1493.2300000000901</c:v>
                </c:pt>
                <c:pt idx="9838">
                  <c:v>1493.2200000000901</c:v>
                </c:pt>
                <c:pt idx="9839">
                  <c:v>1493.2100000000901</c:v>
                </c:pt>
                <c:pt idx="9840">
                  <c:v>1493.2000000000901</c:v>
                </c:pt>
                <c:pt idx="9841">
                  <c:v>1493.1900000000901</c:v>
                </c:pt>
                <c:pt idx="9842">
                  <c:v>1493.1800000000901</c:v>
                </c:pt>
                <c:pt idx="9843">
                  <c:v>1493.1700000000901</c:v>
                </c:pt>
                <c:pt idx="9844">
                  <c:v>1493.1600000000899</c:v>
                </c:pt>
                <c:pt idx="9845">
                  <c:v>1493.1500000000899</c:v>
                </c:pt>
                <c:pt idx="9846">
                  <c:v>1493.1400000000899</c:v>
                </c:pt>
                <c:pt idx="9847">
                  <c:v>1493.1300000000899</c:v>
                </c:pt>
                <c:pt idx="9848">
                  <c:v>1493.1200000000899</c:v>
                </c:pt>
                <c:pt idx="9849">
                  <c:v>1493.1100000000899</c:v>
                </c:pt>
                <c:pt idx="9850">
                  <c:v>1493.1000000000899</c:v>
                </c:pt>
                <c:pt idx="9851">
                  <c:v>1493.09000000009</c:v>
                </c:pt>
                <c:pt idx="9852">
                  <c:v>1493.08000000009</c:v>
                </c:pt>
                <c:pt idx="9853">
                  <c:v>1493.07000000009</c:v>
                </c:pt>
                <c:pt idx="9854">
                  <c:v>1493.06000000009</c:v>
                </c:pt>
                <c:pt idx="9855">
                  <c:v>1493.05000000009</c:v>
                </c:pt>
                <c:pt idx="9856">
                  <c:v>1493.04000000009</c:v>
                </c:pt>
                <c:pt idx="9857">
                  <c:v>1493.03000000009</c:v>
                </c:pt>
                <c:pt idx="9858">
                  <c:v>1493.02000000009</c:v>
                </c:pt>
                <c:pt idx="9859">
                  <c:v>1493.01000000009</c:v>
                </c:pt>
                <c:pt idx="9860">
                  <c:v>1493.00000000009</c:v>
                </c:pt>
                <c:pt idx="9861">
                  <c:v>1492.99000000009</c:v>
                </c:pt>
                <c:pt idx="9862">
                  <c:v>1492.9800000000901</c:v>
                </c:pt>
                <c:pt idx="9863">
                  <c:v>1492.9700000000901</c:v>
                </c:pt>
                <c:pt idx="9864">
                  <c:v>1492.9600000000901</c:v>
                </c:pt>
                <c:pt idx="9865">
                  <c:v>1492.9500000000901</c:v>
                </c:pt>
                <c:pt idx="9866">
                  <c:v>1492.9400000000901</c:v>
                </c:pt>
                <c:pt idx="9867">
                  <c:v>1492.9300000000901</c:v>
                </c:pt>
                <c:pt idx="9868">
                  <c:v>1492.9200000000901</c:v>
                </c:pt>
                <c:pt idx="9869">
                  <c:v>1492.9100000000899</c:v>
                </c:pt>
                <c:pt idx="9870">
                  <c:v>1492.9000000000899</c:v>
                </c:pt>
                <c:pt idx="9871">
                  <c:v>1492.8900000000899</c:v>
                </c:pt>
                <c:pt idx="9872">
                  <c:v>1492.8800000000899</c:v>
                </c:pt>
                <c:pt idx="9873">
                  <c:v>1492.8700000000899</c:v>
                </c:pt>
                <c:pt idx="9874">
                  <c:v>1492.8600000000899</c:v>
                </c:pt>
                <c:pt idx="9875">
                  <c:v>1492.8500000000899</c:v>
                </c:pt>
                <c:pt idx="9876">
                  <c:v>1492.84000000009</c:v>
                </c:pt>
                <c:pt idx="9877">
                  <c:v>1492.83000000009</c:v>
                </c:pt>
                <c:pt idx="9878">
                  <c:v>1492.82000000009</c:v>
                </c:pt>
                <c:pt idx="9879">
                  <c:v>1492.81000000009</c:v>
                </c:pt>
                <c:pt idx="9880">
                  <c:v>1492.80000000009</c:v>
                </c:pt>
                <c:pt idx="9881">
                  <c:v>1492.79000000009</c:v>
                </c:pt>
                <c:pt idx="9882">
                  <c:v>1492.78000000009</c:v>
                </c:pt>
                <c:pt idx="9883">
                  <c:v>1492.77000000009</c:v>
                </c:pt>
                <c:pt idx="9884">
                  <c:v>1492.76000000009</c:v>
                </c:pt>
                <c:pt idx="9885">
                  <c:v>1492.75000000009</c:v>
                </c:pt>
                <c:pt idx="9886">
                  <c:v>1492.74000000009</c:v>
                </c:pt>
                <c:pt idx="9887">
                  <c:v>1492.7300000000901</c:v>
                </c:pt>
                <c:pt idx="9888">
                  <c:v>1492.7200000000901</c:v>
                </c:pt>
                <c:pt idx="9889">
                  <c:v>1492.7100000000901</c:v>
                </c:pt>
                <c:pt idx="9890">
                  <c:v>1492.7000000000901</c:v>
                </c:pt>
                <c:pt idx="9891">
                  <c:v>1492.6900000000901</c:v>
                </c:pt>
                <c:pt idx="9892">
                  <c:v>1492.6800000000901</c:v>
                </c:pt>
                <c:pt idx="9893">
                  <c:v>1492.6700000000901</c:v>
                </c:pt>
                <c:pt idx="9894">
                  <c:v>1492.6600000000899</c:v>
                </c:pt>
                <c:pt idx="9895">
                  <c:v>1492.6500000000899</c:v>
                </c:pt>
                <c:pt idx="9896">
                  <c:v>1492.6400000000899</c:v>
                </c:pt>
                <c:pt idx="9897">
                  <c:v>1492.6300000000899</c:v>
                </c:pt>
                <c:pt idx="9898">
                  <c:v>1492.6200000000899</c:v>
                </c:pt>
                <c:pt idx="9899">
                  <c:v>1492.6100000000899</c:v>
                </c:pt>
                <c:pt idx="9900">
                  <c:v>1492.6000000000899</c:v>
                </c:pt>
                <c:pt idx="9901">
                  <c:v>1492.59000000009</c:v>
                </c:pt>
                <c:pt idx="9902">
                  <c:v>1492.58000000009</c:v>
                </c:pt>
                <c:pt idx="9903">
                  <c:v>1492.57000000009</c:v>
                </c:pt>
                <c:pt idx="9904">
                  <c:v>1492.56000000009</c:v>
                </c:pt>
                <c:pt idx="9905">
                  <c:v>1492.55000000009</c:v>
                </c:pt>
                <c:pt idx="9906">
                  <c:v>1492.54000000009</c:v>
                </c:pt>
                <c:pt idx="9907">
                  <c:v>1492.53000000009</c:v>
                </c:pt>
                <c:pt idx="9908">
                  <c:v>1492.52000000009</c:v>
                </c:pt>
                <c:pt idx="9909">
                  <c:v>1492.51000000009</c:v>
                </c:pt>
                <c:pt idx="9910">
                  <c:v>1492.50000000009</c:v>
                </c:pt>
                <c:pt idx="9911">
                  <c:v>1492.49000000009</c:v>
                </c:pt>
                <c:pt idx="9912">
                  <c:v>1492.4800000000901</c:v>
                </c:pt>
                <c:pt idx="9913">
                  <c:v>1492.4700000000901</c:v>
                </c:pt>
                <c:pt idx="9914">
                  <c:v>1492.4600000000901</c:v>
                </c:pt>
                <c:pt idx="9915">
                  <c:v>1492.4500000000901</c:v>
                </c:pt>
                <c:pt idx="9916">
                  <c:v>1492.4400000000901</c:v>
                </c:pt>
                <c:pt idx="9917">
                  <c:v>1492.4300000000901</c:v>
                </c:pt>
                <c:pt idx="9918">
                  <c:v>1492.4200000000901</c:v>
                </c:pt>
                <c:pt idx="9919">
                  <c:v>1492.4100000000899</c:v>
                </c:pt>
                <c:pt idx="9920">
                  <c:v>1492.4000000000899</c:v>
                </c:pt>
                <c:pt idx="9921">
                  <c:v>1492.3900000000899</c:v>
                </c:pt>
                <c:pt idx="9922">
                  <c:v>1492.3800000000899</c:v>
                </c:pt>
                <c:pt idx="9923">
                  <c:v>1492.3700000000899</c:v>
                </c:pt>
                <c:pt idx="9924">
                  <c:v>1492.3600000000899</c:v>
                </c:pt>
                <c:pt idx="9925">
                  <c:v>1492.3500000000899</c:v>
                </c:pt>
                <c:pt idx="9926">
                  <c:v>1492.34000000009</c:v>
                </c:pt>
                <c:pt idx="9927">
                  <c:v>1492.33000000009</c:v>
                </c:pt>
                <c:pt idx="9928">
                  <c:v>1492.32000000009</c:v>
                </c:pt>
                <c:pt idx="9929">
                  <c:v>1492.31000000009</c:v>
                </c:pt>
                <c:pt idx="9930">
                  <c:v>1492.30000000009</c:v>
                </c:pt>
                <c:pt idx="9931">
                  <c:v>1492.29000000009</c:v>
                </c:pt>
                <c:pt idx="9932">
                  <c:v>1492.28000000009</c:v>
                </c:pt>
                <c:pt idx="9933">
                  <c:v>1492.27000000009</c:v>
                </c:pt>
                <c:pt idx="9934">
                  <c:v>1492.26000000009</c:v>
                </c:pt>
                <c:pt idx="9935">
                  <c:v>1492.25000000009</c:v>
                </c:pt>
                <c:pt idx="9936">
                  <c:v>1492.24000000009</c:v>
                </c:pt>
                <c:pt idx="9937">
                  <c:v>1492.2300000000901</c:v>
                </c:pt>
                <c:pt idx="9938">
                  <c:v>1492.2200000000901</c:v>
                </c:pt>
                <c:pt idx="9939">
                  <c:v>1492.2100000000901</c:v>
                </c:pt>
                <c:pt idx="9940">
                  <c:v>1492.2000000000901</c:v>
                </c:pt>
                <c:pt idx="9941">
                  <c:v>1492.1900000000901</c:v>
                </c:pt>
                <c:pt idx="9942">
                  <c:v>1492.1800000000901</c:v>
                </c:pt>
                <c:pt idx="9943">
                  <c:v>1492.1700000000901</c:v>
                </c:pt>
                <c:pt idx="9944">
                  <c:v>1492.1600000000899</c:v>
                </c:pt>
                <c:pt idx="9945">
                  <c:v>1492.1500000000899</c:v>
                </c:pt>
                <c:pt idx="9946">
                  <c:v>1492.1400000000899</c:v>
                </c:pt>
                <c:pt idx="9947">
                  <c:v>1492.1300000000899</c:v>
                </c:pt>
                <c:pt idx="9948">
                  <c:v>1492.1200000000899</c:v>
                </c:pt>
                <c:pt idx="9949">
                  <c:v>1492.1100000000899</c:v>
                </c:pt>
                <c:pt idx="9950">
                  <c:v>1492.1000000000899</c:v>
                </c:pt>
                <c:pt idx="9951">
                  <c:v>1492.09000000009</c:v>
                </c:pt>
                <c:pt idx="9952">
                  <c:v>1492.08000000009</c:v>
                </c:pt>
                <c:pt idx="9953">
                  <c:v>1492.07000000009</c:v>
                </c:pt>
                <c:pt idx="9954">
                  <c:v>1492.06000000009</c:v>
                </c:pt>
                <c:pt idx="9955">
                  <c:v>1492.05000000009</c:v>
                </c:pt>
                <c:pt idx="9956">
                  <c:v>1492.04000000009</c:v>
                </c:pt>
                <c:pt idx="9957">
                  <c:v>1492.03000000009</c:v>
                </c:pt>
                <c:pt idx="9958">
                  <c:v>1492.02000000009</c:v>
                </c:pt>
                <c:pt idx="9959">
                  <c:v>1492.01000000009</c:v>
                </c:pt>
                <c:pt idx="9960">
                  <c:v>1492.00000000009</c:v>
                </c:pt>
                <c:pt idx="9961">
                  <c:v>1491.99000000009</c:v>
                </c:pt>
                <c:pt idx="9962">
                  <c:v>1491.9800000000901</c:v>
                </c:pt>
                <c:pt idx="9963">
                  <c:v>1491.9700000000901</c:v>
                </c:pt>
                <c:pt idx="9964">
                  <c:v>1491.9600000000901</c:v>
                </c:pt>
                <c:pt idx="9965">
                  <c:v>1491.9500000000901</c:v>
                </c:pt>
                <c:pt idx="9966">
                  <c:v>1491.9400000000901</c:v>
                </c:pt>
                <c:pt idx="9967">
                  <c:v>1491.9300000000901</c:v>
                </c:pt>
                <c:pt idx="9968">
                  <c:v>1491.9200000000901</c:v>
                </c:pt>
                <c:pt idx="9969">
                  <c:v>1491.9100000000899</c:v>
                </c:pt>
                <c:pt idx="9970">
                  <c:v>1491.9000000000899</c:v>
                </c:pt>
                <c:pt idx="9971">
                  <c:v>1491.8900000000899</c:v>
                </c:pt>
                <c:pt idx="9972">
                  <c:v>1491.8800000000899</c:v>
                </c:pt>
                <c:pt idx="9973">
                  <c:v>1491.8700000000899</c:v>
                </c:pt>
                <c:pt idx="9974">
                  <c:v>1491.8600000000899</c:v>
                </c:pt>
                <c:pt idx="9975">
                  <c:v>1491.8500000000899</c:v>
                </c:pt>
                <c:pt idx="9976">
                  <c:v>1491.84000000009</c:v>
                </c:pt>
                <c:pt idx="9977">
                  <c:v>1491.83000000009</c:v>
                </c:pt>
                <c:pt idx="9978">
                  <c:v>1491.82000000009</c:v>
                </c:pt>
                <c:pt idx="9979">
                  <c:v>1491.81000000009</c:v>
                </c:pt>
                <c:pt idx="9980">
                  <c:v>1491.80000000009</c:v>
                </c:pt>
                <c:pt idx="9981">
                  <c:v>1491.79000000009</c:v>
                </c:pt>
                <c:pt idx="9982">
                  <c:v>1491.78000000009</c:v>
                </c:pt>
                <c:pt idx="9983">
                  <c:v>1491.77000000009</c:v>
                </c:pt>
                <c:pt idx="9984">
                  <c:v>1491.76000000009</c:v>
                </c:pt>
                <c:pt idx="9985">
                  <c:v>1491.75000000009</c:v>
                </c:pt>
                <c:pt idx="9986">
                  <c:v>1491.74000000009</c:v>
                </c:pt>
                <c:pt idx="9987">
                  <c:v>1491.7300000000901</c:v>
                </c:pt>
                <c:pt idx="9988">
                  <c:v>1491.7200000000901</c:v>
                </c:pt>
                <c:pt idx="9989">
                  <c:v>1491.7100000000901</c:v>
                </c:pt>
                <c:pt idx="9990">
                  <c:v>1491.7000000000901</c:v>
                </c:pt>
                <c:pt idx="9991">
                  <c:v>1491.6900000000901</c:v>
                </c:pt>
                <c:pt idx="9992">
                  <c:v>1491.6800000000901</c:v>
                </c:pt>
                <c:pt idx="9993">
                  <c:v>1491.6700000000901</c:v>
                </c:pt>
                <c:pt idx="9994">
                  <c:v>1491.6600000000899</c:v>
                </c:pt>
                <c:pt idx="9995">
                  <c:v>1491.6500000000899</c:v>
                </c:pt>
                <c:pt idx="9996">
                  <c:v>1491.6400000000899</c:v>
                </c:pt>
                <c:pt idx="9997">
                  <c:v>1491.6300000000899</c:v>
                </c:pt>
                <c:pt idx="9998">
                  <c:v>1491.6200000000899</c:v>
                </c:pt>
                <c:pt idx="9999">
                  <c:v>1491.6100000000899</c:v>
                </c:pt>
              </c:numCache>
            </c:numRef>
          </c:xVal>
          <c:yVal>
            <c:numRef>
              <c:f>Sheet1!$P$2:$P$10003</c:f>
              <c:numCache>
                <c:formatCode>0.0</c:formatCode>
                <c:ptCount val="10002"/>
                <c:pt idx="0">
                  <c:v>0.79432800000000003</c:v>
                </c:pt>
                <c:pt idx="1">
                  <c:v>0.79432800000000003</c:v>
                </c:pt>
                <c:pt idx="2">
                  <c:v>0.79432800000000003</c:v>
                </c:pt>
                <c:pt idx="3">
                  <c:v>0.79432800000000003</c:v>
                </c:pt>
                <c:pt idx="4">
                  <c:v>0.79432800000000003</c:v>
                </c:pt>
                <c:pt idx="5">
                  <c:v>0.79432800000000003</c:v>
                </c:pt>
                <c:pt idx="6">
                  <c:v>0.79432800000000003</c:v>
                </c:pt>
                <c:pt idx="7">
                  <c:v>0.79432800000000003</c:v>
                </c:pt>
                <c:pt idx="8">
                  <c:v>0.79432800000000003</c:v>
                </c:pt>
                <c:pt idx="9">
                  <c:v>0.79432800000000003</c:v>
                </c:pt>
                <c:pt idx="10">
                  <c:v>0.79432800000000003</c:v>
                </c:pt>
                <c:pt idx="11">
                  <c:v>0.79432800000000003</c:v>
                </c:pt>
                <c:pt idx="12">
                  <c:v>0.79432800000000003</c:v>
                </c:pt>
                <c:pt idx="13">
                  <c:v>0.79432800000000003</c:v>
                </c:pt>
                <c:pt idx="14">
                  <c:v>0.79432800000000003</c:v>
                </c:pt>
                <c:pt idx="15">
                  <c:v>0.79432800000000003</c:v>
                </c:pt>
                <c:pt idx="16">
                  <c:v>0.79432800000000003</c:v>
                </c:pt>
                <c:pt idx="17">
                  <c:v>0.79432800000000003</c:v>
                </c:pt>
                <c:pt idx="18">
                  <c:v>0.79432800000000003</c:v>
                </c:pt>
                <c:pt idx="19">
                  <c:v>0.79432800000000003</c:v>
                </c:pt>
                <c:pt idx="20">
                  <c:v>0.79432800000000003</c:v>
                </c:pt>
                <c:pt idx="21">
                  <c:v>0.79432800000000003</c:v>
                </c:pt>
                <c:pt idx="22">
                  <c:v>0.79432800000000003</c:v>
                </c:pt>
                <c:pt idx="23">
                  <c:v>0.79432800000000003</c:v>
                </c:pt>
                <c:pt idx="24">
                  <c:v>0.79432800000000003</c:v>
                </c:pt>
                <c:pt idx="25">
                  <c:v>0.79432800000000003</c:v>
                </c:pt>
                <c:pt idx="26">
                  <c:v>0.79432800000000003</c:v>
                </c:pt>
                <c:pt idx="27">
                  <c:v>0.79432800000000003</c:v>
                </c:pt>
                <c:pt idx="28">
                  <c:v>0.79432800000000003</c:v>
                </c:pt>
                <c:pt idx="29">
                  <c:v>0.79432800000000003</c:v>
                </c:pt>
                <c:pt idx="30">
                  <c:v>0.79432800000000003</c:v>
                </c:pt>
                <c:pt idx="31">
                  <c:v>0.79432800000000003</c:v>
                </c:pt>
                <c:pt idx="32">
                  <c:v>0.79432800000000003</c:v>
                </c:pt>
                <c:pt idx="33">
                  <c:v>0.79432800000000003</c:v>
                </c:pt>
                <c:pt idx="34">
                  <c:v>0.79432800000000003</c:v>
                </c:pt>
                <c:pt idx="35">
                  <c:v>0.79432800000000003</c:v>
                </c:pt>
                <c:pt idx="36">
                  <c:v>0.79432800000000003</c:v>
                </c:pt>
                <c:pt idx="37">
                  <c:v>0.79432800000000003</c:v>
                </c:pt>
                <c:pt idx="38">
                  <c:v>0.79432800000000003</c:v>
                </c:pt>
                <c:pt idx="39">
                  <c:v>0.79432800000000003</c:v>
                </c:pt>
                <c:pt idx="40">
                  <c:v>0.79432800000000003</c:v>
                </c:pt>
                <c:pt idx="41">
                  <c:v>0.79432800000000003</c:v>
                </c:pt>
                <c:pt idx="42">
                  <c:v>0.79432800000000003</c:v>
                </c:pt>
                <c:pt idx="43">
                  <c:v>0.79432800000000003</c:v>
                </c:pt>
                <c:pt idx="44">
                  <c:v>0.79432800000000003</c:v>
                </c:pt>
                <c:pt idx="45">
                  <c:v>0.79432800000000003</c:v>
                </c:pt>
                <c:pt idx="46">
                  <c:v>0.79432800000000003</c:v>
                </c:pt>
                <c:pt idx="47">
                  <c:v>0.79432800000000003</c:v>
                </c:pt>
                <c:pt idx="48">
                  <c:v>0.79432800000000003</c:v>
                </c:pt>
                <c:pt idx="49">
                  <c:v>0.79432800000000003</c:v>
                </c:pt>
                <c:pt idx="50">
                  <c:v>0.79432800000000003</c:v>
                </c:pt>
                <c:pt idx="51">
                  <c:v>0.79432800000000003</c:v>
                </c:pt>
                <c:pt idx="52">
                  <c:v>0.79432800000000003</c:v>
                </c:pt>
                <c:pt idx="53">
                  <c:v>0.79432800000000003</c:v>
                </c:pt>
                <c:pt idx="54">
                  <c:v>0.79432800000000003</c:v>
                </c:pt>
                <c:pt idx="55">
                  <c:v>0.79432800000000003</c:v>
                </c:pt>
                <c:pt idx="56">
                  <c:v>0.79432800000000003</c:v>
                </c:pt>
                <c:pt idx="57">
                  <c:v>0.79432800000000003</c:v>
                </c:pt>
                <c:pt idx="58">
                  <c:v>0.79432800000000003</c:v>
                </c:pt>
                <c:pt idx="59">
                  <c:v>0.79432800000000003</c:v>
                </c:pt>
                <c:pt idx="60">
                  <c:v>0.79432800000000003</c:v>
                </c:pt>
                <c:pt idx="61">
                  <c:v>0.79432800000000003</c:v>
                </c:pt>
                <c:pt idx="62">
                  <c:v>0.79432800000000003</c:v>
                </c:pt>
                <c:pt idx="63">
                  <c:v>0.79432800000000003</c:v>
                </c:pt>
                <c:pt idx="64">
                  <c:v>0.79432800000000003</c:v>
                </c:pt>
                <c:pt idx="65">
                  <c:v>0.79432800000000003</c:v>
                </c:pt>
                <c:pt idx="66">
                  <c:v>0.79432800000000003</c:v>
                </c:pt>
                <c:pt idx="67">
                  <c:v>0.79432800000000003</c:v>
                </c:pt>
                <c:pt idx="68">
                  <c:v>0.79432800000000003</c:v>
                </c:pt>
                <c:pt idx="69">
                  <c:v>0.79432800000000003</c:v>
                </c:pt>
                <c:pt idx="70">
                  <c:v>0.79432800000000003</c:v>
                </c:pt>
                <c:pt idx="71">
                  <c:v>0.79432800000000003</c:v>
                </c:pt>
                <c:pt idx="72">
                  <c:v>0.79432800000000003</c:v>
                </c:pt>
                <c:pt idx="73">
                  <c:v>0.79432800000000003</c:v>
                </c:pt>
                <c:pt idx="74">
                  <c:v>0.79432800000000003</c:v>
                </c:pt>
                <c:pt idx="75">
                  <c:v>0.79432800000000003</c:v>
                </c:pt>
                <c:pt idx="76">
                  <c:v>0.79432800000000003</c:v>
                </c:pt>
                <c:pt idx="77">
                  <c:v>0.79432800000000003</c:v>
                </c:pt>
                <c:pt idx="78">
                  <c:v>0.79432800000000003</c:v>
                </c:pt>
                <c:pt idx="79">
                  <c:v>0.79432800000000003</c:v>
                </c:pt>
                <c:pt idx="80">
                  <c:v>0.79432800000000003</c:v>
                </c:pt>
                <c:pt idx="81">
                  <c:v>0.79432800000000003</c:v>
                </c:pt>
                <c:pt idx="82">
                  <c:v>0.79432800000000003</c:v>
                </c:pt>
                <c:pt idx="83">
                  <c:v>0.79432800000000003</c:v>
                </c:pt>
                <c:pt idx="84">
                  <c:v>0.79432800000000003</c:v>
                </c:pt>
                <c:pt idx="85">
                  <c:v>0.79432800000000003</c:v>
                </c:pt>
                <c:pt idx="86">
                  <c:v>0.79432800000000003</c:v>
                </c:pt>
                <c:pt idx="87">
                  <c:v>0.79432800000000003</c:v>
                </c:pt>
                <c:pt idx="88">
                  <c:v>0.79432800000000003</c:v>
                </c:pt>
                <c:pt idx="89">
                  <c:v>0.79432800000000003</c:v>
                </c:pt>
                <c:pt idx="90">
                  <c:v>0.79432800000000003</c:v>
                </c:pt>
                <c:pt idx="91">
                  <c:v>0.79432800000000003</c:v>
                </c:pt>
                <c:pt idx="92">
                  <c:v>0.79432800000000003</c:v>
                </c:pt>
                <c:pt idx="93">
                  <c:v>0.79432800000000003</c:v>
                </c:pt>
                <c:pt idx="94">
                  <c:v>0.79432800000000003</c:v>
                </c:pt>
                <c:pt idx="95">
                  <c:v>0.79432800000000003</c:v>
                </c:pt>
                <c:pt idx="96">
                  <c:v>0.79432800000000003</c:v>
                </c:pt>
                <c:pt idx="97">
                  <c:v>0.79432800000000003</c:v>
                </c:pt>
                <c:pt idx="98">
                  <c:v>0.79432800000000003</c:v>
                </c:pt>
                <c:pt idx="99">
                  <c:v>0.79432800000000003</c:v>
                </c:pt>
                <c:pt idx="100">
                  <c:v>0.79432800000000003</c:v>
                </c:pt>
                <c:pt idx="101">
                  <c:v>0.79432800000000003</c:v>
                </c:pt>
                <c:pt idx="102">
                  <c:v>0.79432800000000003</c:v>
                </c:pt>
                <c:pt idx="103">
                  <c:v>0.79432800000000003</c:v>
                </c:pt>
                <c:pt idx="104">
                  <c:v>0.79432800000000003</c:v>
                </c:pt>
                <c:pt idx="105">
                  <c:v>0.79432800000000003</c:v>
                </c:pt>
                <c:pt idx="106">
                  <c:v>0.79432800000000003</c:v>
                </c:pt>
                <c:pt idx="107">
                  <c:v>0.79432800000000003</c:v>
                </c:pt>
                <c:pt idx="108">
                  <c:v>0.79432800000000003</c:v>
                </c:pt>
                <c:pt idx="109">
                  <c:v>0.79432800000000003</c:v>
                </c:pt>
                <c:pt idx="110">
                  <c:v>0.79432800000000003</c:v>
                </c:pt>
                <c:pt idx="111">
                  <c:v>0.79432800000000003</c:v>
                </c:pt>
                <c:pt idx="112">
                  <c:v>0.79432800000000003</c:v>
                </c:pt>
                <c:pt idx="113">
                  <c:v>0.79432800000000003</c:v>
                </c:pt>
                <c:pt idx="114">
                  <c:v>0.79432800000000003</c:v>
                </c:pt>
                <c:pt idx="115">
                  <c:v>0.79432800000000003</c:v>
                </c:pt>
                <c:pt idx="116">
                  <c:v>0.79432800000000003</c:v>
                </c:pt>
                <c:pt idx="117">
                  <c:v>0.79432800000000003</c:v>
                </c:pt>
                <c:pt idx="118">
                  <c:v>0.79432800000000003</c:v>
                </c:pt>
                <c:pt idx="119">
                  <c:v>0.79432800000000003</c:v>
                </c:pt>
                <c:pt idx="120">
                  <c:v>0.79432800000000003</c:v>
                </c:pt>
                <c:pt idx="121">
                  <c:v>0.79432800000000003</c:v>
                </c:pt>
                <c:pt idx="122">
                  <c:v>0.79432800000000003</c:v>
                </c:pt>
                <c:pt idx="123">
                  <c:v>0.79432800000000003</c:v>
                </c:pt>
                <c:pt idx="124">
                  <c:v>0.79432800000000003</c:v>
                </c:pt>
                <c:pt idx="125">
                  <c:v>0.79432800000000003</c:v>
                </c:pt>
                <c:pt idx="126">
                  <c:v>0.79432800000000003</c:v>
                </c:pt>
                <c:pt idx="127">
                  <c:v>0.79432800000000003</c:v>
                </c:pt>
                <c:pt idx="128">
                  <c:v>0.79432800000000003</c:v>
                </c:pt>
                <c:pt idx="129">
                  <c:v>0.79432800000000003</c:v>
                </c:pt>
                <c:pt idx="130">
                  <c:v>0.79432800000000003</c:v>
                </c:pt>
                <c:pt idx="131">
                  <c:v>0.79432800000000003</c:v>
                </c:pt>
                <c:pt idx="132">
                  <c:v>0.79432800000000003</c:v>
                </c:pt>
                <c:pt idx="133">
                  <c:v>0.79432800000000003</c:v>
                </c:pt>
                <c:pt idx="134">
                  <c:v>0.79432800000000003</c:v>
                </c:pt>
                <c:pt idx="135">
                  <c:v>0.79432800000000003</c:v>
                </c:pt>
                <c:pt idx="136">
                  <c:v>0.79432800000000003</c:v>
                </c:pt>
                <c:pt idx="137">
                  <c:v>0.79432800000000003</c:v>
                </c:pt>
                <c:pt idx="138">
                  <c:v>0.79432800000000003</c:v>
                </c:pt>
                <c:pt idx="139">
                  <c:v>0.79432800000000003</c:v>
                </c:pt>
                <c:pt idx="140">
                  <c:v>0.79432800000000003</c:v>
                </c:pt>
                <c:pt idx="141">
                  <c:v>0.79432800000000003</c:v>
                </c:pt>
                <c:pt idx="142">
                  <c:v>0.79432800000000003</c:v>
                </c:pt>
                <c:pt idx="143">
                  <c:v>0.79432800000000003</c:v>
                </c:pt>
                <c:pt idx="144">
                  <c:v>0.79432800000000003</c:v>
                </c:pt>
                <c:pt idx="145">
                  <c:v>0.79432800000000003</c:v>
                </c:pt>
                <c:pt idx="146">
                  <c:v>0.79432800000000003</c:v>
                </c:pt>
                <c:pt idx="147">
                  <c:v>0.79432800000000003</c:v>
                </c:pt>
                <c:pt idx="148">
                  <c:v>0.79432800000000003</c:v>
                </c:pt>
                <c:pt idx="149">
                  <c:v>0.79432800000000003</c:v>
                </c:pt>
                <c:pt idx="150">
                  <c:v>0.79432800000000003</c:v>
                </c:pt>
                <c:pt idx="151">
                  <c:v>0.79432800000000003</c:v>
                </c:pt>
                <c:pt idx="152">
                  <c:v>0.79432800000000003</c:v>
                </c:pt>
                <c:pt idx="153">
                  <c:v>0.79432800000000003</c:v>
                </c:pt>
                <c:pt idx="154">
                  <c:v>0.79432800000000003</c:v>
                </c:pt>
                <c:pt idx="155">
                  <c:v>0.79432800000000003</c:v>
                </c:pt>
                <c:pt idx="156">
                  <c:v>0.79432800000000003</c:v>
                </c:pt>
                <c:pt idx="157">
                  <c:v>0.79432800000000003</c:v>
                </c:pt>
                <c:pt idx="158">
                  <c:v>0.79432800000000003</c:v>
                </c:pt>
                <c:pt idx="159">
                  <c:v>0.79432800000000003</c:v>
                </c:pt>
                <c:pt idx="160">
                  <c:v>0.79432800000000003</c:v>
                </c:pt>
                <c:pt idx="161">
                  <c:v>0.79432800000000003</c:v>
                </c:pt>
                <c:pt idx="162">
                  <c:v>0.79432800000000003</c:v>
                </c:pt>
                <c:pt idx="163">
                  <c:v>0.79432800000000003</c:v>
                </c:pt>
                <c:pt idx="164">
                  <c:v>0.79432800000000003</c:v>
                </c:pt>
                <c:pt idx="165">
                  <c:v>0.79432800000000003</c:v>
                </c:pt>
                <c:pt idx="166">
                  <c:v>0.79432800000000003</c:v>
                </c:pt>
                <c:pt idx="167">
                  <c:v>0.79432800000000003</c:v>
                </c:pt>
                <c:pt idx="168">
                  <c:v>0.79432800000000003</c:v>
                </c:pt>
                <c:pt idx="169">
                  <c:v>0.79432800000000003</c:v>
                </c:pt>
                <c:pt idx="170">
                  <c:v>0.79432800000000003</c:v>
                </c:pt>
                <c:pt idx="171">
                  <c:v>0.79432800000000003</c:v>
                </c:pt>
                <c:pt idx="172">
                  <c:v>0.79432800000000003</c:v>
                </c:pt>
                <c:pt idx="173">
                  <c:v>0.79432800000000003</c:v>
                </c:pt>
                <c:pt idx="174">
                  <c:v>0.79432800000000003</c:v>
                </c:pt>
                <c:pt idx="175">
                  <c:v>0.79432800000000003</c:v>
                </c:pt>
                <c:pt idx="176">
                  <c:v>0.79432800000000003</c:v>
                </c:pt>
                <c:pt idx="177">
                  <c:v>0.79432800000000003</c:v>
                </c:pt>
                <c:pt idx="178">
                  <c:v>0.79432800000000003</c:v>
                </c:pt>
                <c:pt idx="179">
                  <c:v>0.79432800000000003</c:v>
                </c:pt>
                <c:pt idx="180">
                  <c:v>0.79432800000000003</c:v>
                </c:pt>
                <c:pt idx="181">
                  <c:v>0.79432800000000003</c:v>
                </c:pt>
                <c:pt idx="182">
                  <c:v>0.79432800000000003</c:v>
                </c:pt>
                <c:pt idx="183">
                  <c:v>0.79432800000000003</c:v>
                </c:pt>
                <c:pt idx="184">
                  <c:v>0.79432800000000003</c:v>
                </c:pt>
                <c:pt idx="185">
                  <c:v>0.79432800000000003</c:v>
                </c:pt>
                <c:pt idx="186">
                  <c:v>0.79432800000000003</c:v>
                </c:pt>
                <c:pt idx="187">
                  <c:v>0.79432800000000003</c:v>
                </c:pt>
                <c:pt idx="188">
                  <c:v>0.79432800000000003</c:v>
                </c:pt>
                <c:pt idx="189">
                  <c:v>0.79432800000000003</c:v>
                </c:pt>
                <c:pt idx="190">
                  <c:v>0.79432800000000003</c:v>
                </c:pt>
                <c:pt idx="191">
                  <c:v>0.79432800000000003</c:v>
                </c:pt>
                <c:pt idx="192">
                  <c:v>0.79432800000000003</c:v>
                </c:pt>
                <c:pt idx="193">
                  <c:v>0.79432800000000003</c:v>
                </c:pt>
                <c:pt idx="194">
                  <c:v>0.79432800000000003</c:v>
                </c:pt>
                <c:pt idx="195">
                  <c:v>0.79432800000000003</c:v>
                </c:pt>
                <c:pt idx="196">
                  <c:v>0.79432800000000003</c:v>
                </c:pt>
                <c:pt idx="197">
                  <c:v>0.79432800000000003</c:v>
                </c:pt>
                <c:pt idx="198">
                  <c:v>0.79432800000000003</c:v>
                </c:pt>
                <c:pt idx="199">
                  <c:v>0.79432800000000003</c:v>
                </c:pt>
                <c:pt idx="200">
                  <c:v>0.79432800000000003</c:v>
                </c:pt>
                <c:pt idx="201">
                  <c:v>0.79432800000000003</c:v>
                </c:pt>
                <c:pt idx="202">
                  <c:v>0.79432800000000003</c:v>
                </c:pt>
                <c:pt idx="203">
                  <c:v>0.79432800000000003</c:v>
                </c:pt>
                <c:pt idx="204">
                  <c:v>0.79432800000000003</c:v>
                </c:pt>
                <c:pt idx="205">
                  <c:v>0.79432800000000003</c:v>
                </c:pt>
                <c:pt idx="206">
                  <c:v>0.79432800000000003</c:v>
                </c:pt>
                <c:pt idx="207">
                  <c:v>0.79432800000000003</c:v>
                </c:pt>
                <c:pt idx="208">
                  <c:v>0.79432800000000003</c:v>
                </c:pt>
                <c:pt idx="209">
                  <c:v>0.79432800000000003</c:v>
                </c:pt>
                <c:pt idx="210">
                  <c:v>0.79432800000000003</c:v>
                </c:pt>
                <c:pt idx="211">
                  <c:v>0.79432800000000003</c:v>
                </c:pt>
                <c:pt idx="212">
                  <c:v>0.79432800000000003</c:v>
                </c:pt>
                <c:pt idx="213">
                  <c:v>0.79432800000000003</c:v>
                </c:pt>
                <c:pt idx="214">
                  <c:v>0.79432800000000003</c:v>
                </c:pt>
                <c:pt idx="215">
                  <c:v>0.79432800000000003</c:v>
                </c:pt>
                <c:pt idx="216">
                  <c:v>0.79432800000000003</c:v>
                </c:pt>
                <c:pt idx="217">
                  <c:v>0.79432800000000003</c:v>
                </c:pt>
                <c:pt idx="218">
                  <c:v>0.79432800000000003</c:v>
                </c:pt>
                <c:pt idx="219">
                  <c:v>0.79432800000000003</c:v>
                </c:pt>
                <c:pt idx="220">
                  <c:v>0.79432800000000003</c:v>
                </c:pt>
                <c:pt idx="221">
                  <c:v>0.79432800000000003</c:v>
                </c:pt>
                <c:pt idx="222">
                  <c:v>0.79432800000000003</c:v>
                </c:pt>
                <c:pt idx="223">
                  <c:v>0.79432800000000003</c:v>
                </c:pt>
                <c:pt idx="224">
                  <c:v>0.79432800000000003</c:v>
                </c:pt>
                <c:pt idx="225">
                  <c:v>0.79432800000000003</c:v>
                </c:pt>
                <c:pt idx="226">
                  <c:v>0.79432800000000003</c:v>
                </c:pt>
                <c:pt idx="227">
                  <c:v>0.79432800000000003</c:v>
                </c:pt>
                <c:pt idx="228">
                  <c:v>0.79432800000000003</c:v>
                </c:pt>
                <c:pt idx="229">
                  <c:v>0.79432800000000003</c:v>
                </c:pt>
                <c:pt idx="230">
                  <c:v>0.79432800000000003</c:v>
                </c:pt>
                <c:pt idx="231">
                  <c:v>0.79432800000000003</c:v>
                </c:pt>
                <c:pt idx="232">
                  <c:v>0.79432800000000003</c:v>
                </c:pt>
                <c:pt idx="233">
                  <c:v>0.79432800000000003</c:v>
                </c:pt>
                <c:pt idx="234">
                  <c:v>0.79432800000000003</c:v>
                </c:pt>
                <c:pt idx="235">
                  <c:v>0.79432800000000003</c:v>
                </c:pt>
                <c:pt idx="236">
                  <c:v>0.79432800000000003</c:v>
                </c:pt>
                <c:pt idx="237">
                  <c:v>0.79432800000000003</c:v>
                </c:pt>
                <c:pt idx="238">
                  <c:v>0.79432800000000003</c:v>
                </c:pt>
                <c:pt idx="239">
                  <c:v>0.79432800000000003</c:v>
                </c:pt>
                <c:pt idx="240">
                  <c:v>0.79432800000000003</c:v>
                </c:pt>
                <c:pt idx="241">
                  <c:v>0.79432800000000003</c:v>
                </c:pt>
                <c:pt idx="242">
                  <c:v>0.79432800000000003</c:v>
                </c:pt>
                <c:pt idx="243">
                  <c:v>0.79432800000000003</c:v>
                </c:pt>
                <c:pt idx="244">
                  <c:v>0.79432800000000003</c:v>
                </c:pt>
                <c:pt idx="245">
                  <c:v>0.79432800000000003</c:v>
                </c:pt>
                <c:pt idx="246">
                  <c:v>0.79432800000000003</c:v>
                </c:pt>
                <c:pt idx="247">
                  <c:v>0.79432800000000003</c:v>
                </c:pt>
                <c:pt idx="248">
                  <c:v>0.79432800000000003</c:v>
                </c:pt>
                <c:pt idx="249">
                  <c:v>0.79432800000000003</c:v>
                </c:pt>
                <c:pt idx="250">
                  <c:v>0.79432800000000003</c:v>
                </c:pt>
                <c:pt idx="251">
                  <c:v>0.79432800000000003</c:v>
                </c:pt>
                <c:pt idx="252">
                  <c:v>0.79432800000000003</c:v>
                </c:pt>
                <c:pt idx="253">
                  <c:v>0.79432800000000003</c:v>
                </c:pt>
                <c:pt idx="254">
                  <c:v>0.79432800000000003</c:v>
                </c:pt>
                <c:pt idx="255">
                  <c:v>0.79432800000000003</c:v>
                </c:pt>
                <c:pt idx="256">
                  <c:v>0.79432800000000003</c:v>
                </c:pt>
                <c:pt idx="257">
                  <c:v>0.79432800000000003</c:v>
                </c:pt>
                <c:pt idx="258">
                  <c:v>0.79432800000000003</c:v>
                </c:pt>
                <c:pt idx="259">
                  <c:v>0.79432800000000003</c:v>
                </c:pt>
                <c:pt idx="260">
                  <c:v>0.79432800000000003</c:v>
                </c:pt>
                <c:pt idx="261">
                  <c:v>0.79432800000000003</c:v>
                </c:pt>
                <c:pt idx="262">
                  <c:v>0.79432800000000003</c:v>
                </c:pt>
                <c:pt idx="263">
                  <c:v>0.79432800000000003</c:v>
                </c:pt>
                <c:pt idx="264">
                  <c:v>0.79432800000000003</c:v>
                </c:pt>
                <c:pt idx="265">
                  <c:v>0.79432800000000003</c:v>
                </c:pt>
                <c:pt idx="266">
                  <c:v>0.79432800000000003</c:v>
                </c:pt>
                <c:pt idx="267">
                  <c:v>0.79432800000000003</c:v>
                </c:pt>
                <c:pt idx="268">
                  <c:v>0.79432800000000003</c:v>
                </c:pt>
                <c:pt idx="269">
                  <c:v>0.79432800000000003</c:v>
                </c:pt>
                <c:pt idx="270">
                  <c:v>0.79432800000000003</c:v>
                </c:pt>
                <c:pt idx="271">
                  <c:v>0.79432800000000003</c:v>
                </c:pt>
                <c:pt idx="272">
                  <c:v>0.79432800000000003</c:v>
                </c:pt>
                <c:pt idx="273">
                  <c:v>0.79432800000000003</c:v>
                </c:pt>
                <c:pt idx="274">
                  <c:v>0.79432800000000003</c:v>
                </c:pt>
                <c:pt idx="275">
                  <c:v>0.79432800000000003</c:v>
                </c:pt>
                <c:pt idx="276">
                  <c:v>0.79432800000000003</c:v>
                </c:pt>
                <c:pt idx="277">
                  <c:v>0.79432800000000003</c:v>
                </c:pt>
                <c:pt idx="278">
                  <c:v>0.79432800000000003</c:v>
                </c:pt>
                <c:pt idx="279">
                  <c:v>0.79432800000000003</c:v>
                </c:pt>
                <c:pt idx="280">
                  <c:v>0.79432800000000003</c:v>
                </c:pt>
                <c:pt idx="281">
                  <c:v>0.79432800000000003</c:v>
                </c:pt>
                <c:pt idx="282">
                  <c:v>0.79432800000000003</c:v>
                </c:pt>
                <c:pt idx="283">
                  <c:v>0.79432800000000003</c:v>
                </c:pt>
                <c:pt idx="284">
                  <c:v>0.79432800000000003</c:v>
                </c:pt>
                <c:pt idx="285">
                  <c:v>0.79432800000000003</c:v>
                </c:pt>
                <c:pt idx="286">
                  <c:v>0.79432800000000003</c:v>
                </c:pt>
                <c:pt idx="287">
                  <c:v>0.79432800000000003</c:v>
                </c:pt>
                <c:pt idx="288">
                  <c:v>0.79432800000000003</c:v>
                </c:pt>
                <c:pt idx="289">
                  <c:v>0.79432800000000003</c:v>
                </c:pt>
                <c:pt idx="290">
                  <c:v>0.79432800000000003</c:v>
                </c:pt>
                <c:pt idx="291">
                  <c:v>0.79432800000000003</c:v>
                </c:pt>
                <c:pt idx="292">
                  <c:v>0.79432800000000003</c:v>
                </c:pt>
                <c:pt idx="293">
                  <c:v>0.79432800000000003</c:v>
                </c:pt>
                <c:pt idx="294">
                  <c:v>0.79432800000000003</c:v>
                </c:pt>
                <c:pt idx="295">
                  <c:v>0.79432800000000003</c:v>
                </c:pt>
                <c:pt idx="296">
                  <c:v>0.79432800000000003</c:v>
                </c:pt>
                <c:pt idx="297">
                  <c:v>0.79432800000000003</c:v>
                </c:pt>
                <c:pt idx="298">
                  <c:v>0.79432800000000003</c:v>
                </c:pt>
                <c:pt idx="299">
                  <c:v>0.79432800000000003</c:v>
                </c:pt>
                <c:pt idx="300">
                  <c:v>0.79432800000000003</c:v>
                </c:pt>
                <c:pt idx="301">
                  <c:v>0.79432800000000003</c:v>
                </c:pt>
                <c:pt idx="302">
                  <c:v>0.79432800000000003</c:v>
                </c:pt>
                <c:pt idx="303">
                  <c:v>0.79432800000000003</c:v>
                </c:pt>
                <c:pt idx="304">
                  <c:v>0.79432800000000003</c:v>
                </c:pt>
                <c:pt idx="305">
                  <c:v>0.79432800000000003</c:v>
                </c:pt>
                <c:pt idx="306">
                  <c:v>0.79432800000000003</c:v>
                </c:pt>
                <c:pt idx="307">
                  <c:v>0.79432800000000003</c:v>
                </c:pt>
                <c:pt idx="308">
                  <c:v>0.79432800000000003</c:v>
                </c:pt>
                <c:pt idx="309">
                  <c:v>0.79432800000000003</c:v>
                </c:pt>
                <c:pt idx="310">
                  <c:v>0.79432800000000003</c:v>
                </c:pt>
                <c:pt idx="311">
                  <c:v>0.79432800000000003</c:v>
                </c:pt>
                <c:pt idx="312">
                  <c:v>0.79432800000000003</c:v>
                </c:pt>
                <c:pt idx="313">
                  <c:v>0.79432800000000003</c:v>
                </c:pt>
                <c:pt idx="314">
                  <c:v>0.79432800000000003</c:v>
                </c:pt>
                <c:pt idx="315">
                  <c:v>0.79432800000000003</c:v>
                </c:pt>
                <c:pt idx="316">
                  <c:v>0.79432800000000003</c:v>
                </c:pt>
                <c:pt idx="317">
                  <c:v>0.79432800000000003</c:v>
                </c:pt>
                <c:pt idx="318">
                  <c:v>0.79432800000000003</c:v>
                </c:pt>
                <c:pt idx="319">
                  <c:v>0.79432800000000003</c:v>
                </c:pt>
                <c:pt idx="320">
                  <c:v>0.79432800000000003</c:v>
                </c:pt>
                <c:pt idx="321">
                  <c:v>0.79432800000000003</c:v>
                </c:pt>
                <c:pt idx="322">
                  <c:v>0.79432800000000003</c:v>
                </c:pt>
                <c:pt idx="323">
                  <c:v>0.79432800000000003</c:v>
                </c:pt>
                <c:pt idx="324">
                  <c:v>0.79432800000000003</c:v>
                </c:pt>
                <c:pt idx="325">
                  <c:v>0.79432800000000003</c:v>
                </c:pt>
                <c:pt idx="326">
                  <c:v>0.79432800000000003</c:v>
                </c:pt>
                <c:pt idx="327">
                  <c:v>0.79432800000000003</c:v>
                </c:pt>
                <c:pt idx="328">
                  <c:v>0.79432800000000003</c:v>
                </c:pt>
                <c:pt idx="329">
                  <c:v>0.79432800000000003</c:v>
                </c:pt>
                <c:pt idx="330">
                  <c:v>0.79432800000000003</c:v>
                </c:pt>
                <c:pt idx="331">
                  <c:v>0.79432800000000003</c:v>
                </c:pt>
                <c:pt idx="332">
                  <c:v>0.79432800000000003</c:v>
                </c:pt>
                <c:pt idx="333">
                  <c:v>0.79432800000000003</c:v>
                </c:pt>
                <c:pt idx="334">
                  <c:v>0.79432800000000003</c:v>
                </c:pt>
                <c:pt idx="335">
                  <c:v>0.79432800000000003</c:v>
                </c:pt>
                <c:pt idx="336">
                  <c:v>0.79432800000000003</c:v>
                </c:pt>
                <c:pt idx="337">
                  <c:v>0.79432800000000003</c:v>
                </c:pt>
                <c:pt idx="338">
                  <c:v>0.79432800000000003</c:v>
                </c:pt>
                <c:pt idx="339">
                  <c:v>0.79432800000000003</c:v>
                </c:pt>
                <c:pt idx="340">
                  <c:v>0.79432800000000003</c:v>
                </c:pt>
                <c:pt idx="341">
                  <c:v>0.79432800000000003</c:v>
                </c:pt>
                <c:pt idx="342">
                  <c:v>0.79432800000000003</c:v>
                </c:pt>
                <c:pt idx="343">
                  <c:v>0.79432800000000003</c:v>
                </c:pt>
                <c:pt idx="344">
                  <c:v>0.79432800000000003</c:v>
                </c:pt>
                <c:pt idx="345">
                  <c:v>0.79432800000000003</c:v>
                </c:pt>
                <c:pt idx="346">
                  <c:v>0.79432800000000003</c:v>
                </c:pt>
                <c:pt idx="347">
                  <c:v>0.79432800000000003</c:v>
                </c:pt>
                <c:pt idx="348">
                  <c:v>0.79432800000000003</c:v>
                </c:pt>
                <c:pt idx="349">
                  <c:v>0.79432800000000003</c:v>
                </c:pt>
                <c:pt idx="350">
                  <c:v>0.79432800000000003</c:v>
                </c:pt>
                <c:pt idx="351">
                  <c:v>0.79432800000000003</c:v>
                </c:pt>
                <c:pt idx="352">
                  <c:v>0.79432800000000003</c:v>
                </c:pt>
                <c:pt idx="353">
                  <c:v>0.79432800000000003</c:v>
                </c:pt>
                <c:pt idx="354">
                  <c:v>0.79432800000000003</c:v>
                </c:pt>
                <c:pt idx="355">
                  <c:v>0.79432800000000003</c:v>
                </c:pt>
                <c:pt idx="356">
                  <c:v>0.79432800000000003</c:v>
                </c:pt>
                <c:pt idx="357">
                  <c:v>0.79432800000000003</c:v>
                </c:pt>
                <c:pt idx="358">
                  <c:v>0.79432800000000003</c:v>
                </c:pt>
                <c:pt idx="359">
                  <c:v>0.79432800000000003</c:v>
                </c:pt>
                <c:pt idx="360">
                  <c:v>0.79432800000000003</c:v>
                </c:pt>
                <c:pt idx="361">
                  <c:v>0.79432800000000003</c:v>
                </c:pt>
                <c:pt idx="362">
                  <c:v>0.79432800000000003</c:v>
                </c:pt>
                <c:pt idx="363">
                  <c:v>0.79432800000000003</c:v>
                </c:pt>
                <c:pt idx="364">
                  <c:v>0.79432800000000003</c:v>
                </c:pt>
                <c:pt idx="365">
                  <c:v>0.79432800000000003</c:v>
                </c:pt>
                <c:pt idx="366">
                  <c:v>0.79432800000000003</c:v>
                </c:pt>
                <c:pt idx="367">
                  <c:v>0.79432800000000003</c:v>
                </c:pt>
                <c:pt idx="368">
                  <c:v>0.79432800000000003</c:v>
                </c:pt>
                <c:pt idx="369">
                  <c:v>0.79432800000000003</c:v>
                </c:pt>
                <c:pt idx="370">
                  <c:v>0.79432800000000003</c:v>
                </c:pt>
                <c:pt idx="371">
                  <c:v>0.79432800000000003</c:v>
                </c:pt>
                <c:pt idx="372">
                  <c:v>0.79432800000000003</c:v>
                </c:pt>
                <c:pt idx="373">
                  <c:v>0.79432800000000003</c:v>
                </c:pt>
                <c:pt idx="374">
                  <c:v>0.79432800000000003</c:v>
                </c:pt>
                <c:pt idx="375">
                  <c:v>0.79432800000000003</c:v>
                </c:pt>
                <c:pt idx="376">
                  <c:v>0.79432800000000003</c:v>
                </c:pt>
                <c:pt idx="377">
                  <c:v>0.79432800000000003</c:v>
                </c:pt>
                <c:pt idx="378">
                  <c:v>0.79432800000000003</c:v>
                </c:pt>
                <c:pt idx="379">
                  <c:v>0.79432800000000003</c:v>
                </c:pt>
                <c:pt idx="380">
                  <c:v>0.79432800000000003</c:v>
                </c:pt>
                <c:pt idx="381">
                  <c:v>0.79432800000000003</c:v>
                </c:pt>
                <c:pt idx="382">
                  <c:v>0.79432800000000003</c:v>
                </c:pt>
                <c:pt idx="383">
                  <c:v>0.79432800000000003</c:v>
                </c:pt>
                <c:pt idx="384">
                  <c:v>0.79432800000000003</c:v>
                </c:pt>
                <c:pt idx="385">
                  <c:v>0.79432800000000003</c:v>
                </c:pt>
                <c:pt idx="386">
                  <c:v>0.79432800000000003</c:v>
                </c:pt>
                <c:pt idx="387">
                  <c:v>0.79432800000000003</c:v>
                </c:pt>
                <c:pt idx="388">
                  <c:v>0.79432800000000003</c:v>
                </c:pt>
                <c:pt idx="389">
                  <c:v>0.79432800000000003</c:v>
                </c:pt>
                <c:pt idx="390">
                  <c:v>0.79432800000000003</c:v>
                </c:pt>
                <c:pt idx="391">
                  <c:v>0.79432800000000003</c:v>
                </c:pt>
                <c:pt idx="392">
                  <c:v>0.79432800000000003</c:v>
                </c:pt>
                <c:pt idx="393">
                  <c:v>0.79432800000000003</c:v>
                </c:pt>
                <c:pt idx="394">
                  <c:v>0.79432800000000003</c:v>
                </c:pt>
                <c:pt idx="395">
                  <c:v>0.79432800000000003</c:v>
                </c:pt>
                <c:pt idx="396">
                  <c:v>0.79432800000000003</c:v>
                </c:pt>
                <c:pt idx="397">
                  <c:v>0.79432800000000003</c:v>
                </c:pt>
                <c:pt idx="398">
                  <c:v>0.79432800000000003</c:v>
                </c:pt>
                <c:pt idx="399">
                  <c:v>0.79432800000000003</c:v>
                </c:pt>
                <c:pt idx="400">
                  <c:v>0.79432800000000003</c:v>
                </c:pt>
                <c:pt idx="401">
                  <c:v>0.79432800000000003</c:v>
                </c:pt>
                <c:pt idx="402">
                  <c:v>0.79432800000000003</c:v>
                </c:pt>
                <c:pt idx="403">
                  <c:v>0.79432800000000003</c:v>
                </c:pt>
                <c:pt idx="404">
                  <c:v>0.79432800000000003</c:v>
                </c:pt>
                <c:pt idx="405">
                  <c:v>0.79432800000000003</c:v>
                </c:pt>
                <c:pt idx="406">
                  <c:v>0.79432800000000003</c:v>
                </c:pt>
                <c:pt idx="407">
                  <c:v>0.79432800000000003</c:v>
                </c:pt>
                <c:pt idx="408">
                  <c:v>0.79432800000000003</c:v>
                </c:pt>
                <c:pt idx="409">
                  <c:v>0.79432800000000003</c:v>
                </c:pt>
                <c:pt idx="410">
                  <c:v>0.79432800000000003</c:v>
                </c:pt>
                <c:pt idx="411">
                  <c:v>0.79432800000000003</c:v>
                </c:pt>
                <c:pt idx="412">
                  <c:v>0.79432800000000003</c:v>
                </c:pt>
                <c:pt idx="413">
                  <c:v>0.79432800000000003</c:v>
                </c:pt>
                <c:pt idx="414">
                  <c:v>0.79432800000000003</c:v>
                </c:pt>
                <c:pt idx="415">
                  <c:v>0.79432800000000003</c:v>
                </c:pt>
                <c:pt idx="416">
                  <c:v>0.79432800000000003</c:v>
                </c:pt>
                <c:pt idx="417">
                  <c:v>0.79432800000000003</c:v>
                </c:pt>
                <c:pt idx="418">
                  <c:v>0.79432800000000003</c:v>
                </c:pt>
                <c:pt idx="419">
                  <c:v>0.79432800000000003</c:v>
                </c:pt>
                <c:pt idx="420">
                  <c:v>0.79432800000000003</c:v>
                </c:pt>
                <c:pt idx="421">
                  <c:v>0.79432800000000003</c:v>
                </c:pt>
                <c:pt idx="422">
                  <c:v>0.79432800000000003</c:v>
                </c:pt>
                <c:pt idx="423">
                  <c:v>0.79432800000000003</c:v>
                </c:pt>
                <c:pt idx="424">
                  <c:v>0.79432800000000003</c:v>
                </c:pt>
                <c:pt idx="425">
                  <c:v>0.79432800000000003</c:v>
                </c:pt>
                <c:pt idx="426">
                  <c:v>0.79432800000000003</c:v>
                </c:pt>
                <c:pt idx="427">
                  <c:v>0.79432800000000003</c:v>
                </c:pt>
                <c:pt idx="428">
                  <c:v>0.79432800000000003</c:v>
                </c:pt>
                <c:pt idx="429">
                  <c:v>0.79432800000000003</c:v>
                </c:pt>
                <c:pt idx="430">
                  <c:v>0.79432800000000003</c:v>
                </c:pt>
                <c:pt idx="431">
                  <c:v>0.79432800000000003</c:v>
                </c:pt>
                <c:pt idx="432">
                  <c:v>0.79432800000000003</c:v>
                </c:pt>
                <c:pt idx="433">
                  <c:v>0.79432800000000003</c:v>
                </c:pt>
                <c:pt idx="434">
                  <c:v>0.79432800000000003</c:v>
                </c:pt>
                <c:pt idx="435">
                  <c:v>0.79432800000000003</c:v>
                </c:pt>
                <c:pt idx="436">
                  <c:v>0.79432800000000003</c:v>
                </c:pt>
                <c:pt idx="437">
                  <c:v>0.79432800000000003</c:v>
                </c:pt>
                <c:pt idx="438">
                  <c:v>0.79432800000000003</c:v>
                </c:pt>
                <c:pt idx="439">
                  <c:v>0.79432800000000003</c:v>
                </c:pt>
                <c:pt idx="440">
                  <c:v>0.79432800000000003</c:v>
                </c:pt>
                <c:pt idx="441">
                  <c:v>0.79432800000000003</c:v>
                </c:pt>
                <c:pt idx="442">
                  <c:v>0.79432800000000003</c:v>
                </c:pt>
                <c:pt idx="443">
                  <c:v>0.79432800000000003</c:v>
                </c:pt>
                <c:pt idx="444">
                  <c:v>0.79432800000000003</c:v>
                </c:pt>
                <c:pt idx="445">
                  <c:v>0.79432800000000003</c:v>
                </c:pt>
                <c:pt idx="446">
                  <c:v>0.79432800000000003</c:v>
                </c:pt>
                <c:pt idx="447">
                  <c:v>0.79432800000000003</c:v>
                </c:pt>
                <c:pt idx="448">
                  <c:v>0.79432800000000003</c:v>
                </c:pt>
                <c:pt idx="449">
                  <c:v>0.79432800000000003</c:v>
                </c:pt>
                <c:pt idx="450">
                  <c:v>0.79432800000000003</c:v>
                </c:pt>
                <c:pt idx="451">
                  <c:v>0.79432800000000003</c:v>
                </c:pt>
                <c:pt idx="452">
                  <c:v>0.79432800000000003</c:v>
                </c:pt>
                <c:pt idx="453">
                  <c:v>0.79432800000000003</c:v>
                </c:pt>
                <c:pt idx="454">
                  <c:v>0.79432800000000003</c:v>
                </c:pt>
                <c:pt idx="455">
                  <c:v>0.79432800000000003</c:v>
                </c:pt>
                <c:pt idx="456">
                  <c:v>0.79432800000000003</c:v>
                </c:pt>
                <c:pt idx="457">
                  <c:v>0.79432800000000003</c:v>
                </c:pt>
                <c:pt idx="458">
                  <c:v>0.79432800000000003</c:v>
                </c:pt>
                <c:pt idx="459">
                  <c:v>0.79432800000000003</c:v>
                </c:pt>
                <c:pt idx="460">
                  <c:v>0.79432800000000003</c:v>
                </c:pt>
                <c:pt idx="461">
                  <c:v>0.79432800000000003</c:v>
                </c:pt>
                <c:pt idx="462">
                  <c:v>0.79432800000000003</c:v>
                </c:pt>
                <c:pt idx="463">
                  <c:v>0.79432800000000003</c:v>
                </c:pt>
                <c:pt idx="464">
                  <c:v>0.79432800000000003</c:v>
                </c:pt>
                <c:pt idx="465">
                  <c:v>0.79432800000000003</c:v>
                </c:pt>
                <c:pt idx="466">
                  <c:v>0.79432800000000003</c:v>
                </c:pt>
                <c:pt idx="467">
                  <c:v>0.79432800000000003</c:v>
                </c:pt>
                <c:pt idx="468">
                  <c:v>0.79432800000000003</c:v>
                </c:pt>
                <c:pt idx="469">
                  <c:v>0.79432800000000003</c:v>
                </c:pt>
                <c:pt idx="470">
                  <c:v>0.79432800000000003</c:v>
                </c:pt>
                <c:pt idx="471">
                  <c:v>0.79432800000000003</c:v>
                </c:pt>
                <c:pt idx="472">
                  <c:v>0.79432800000000003</c:v>
                </c:pt>
                <c:pt idx="473">
                  <c:v>0.79432800000000003</c:v>
                </c:pt>
                <c:pt idx="474">
                  <c:v>0.79432800000000003</c:v>
                </c:pt>
                <c:pt idx="475">
                  <c:v>0.79432800000000003</c:v>
                </c:pt>
                <c:pt idx="476">
                  <c:v>0.79432800000000003</c:v>
                </c:pt>
                <c:pt idx="477">
                  <c:v>0.79432800000000003</c:v>
                </c:pt>
                <c:pt idx="478">
                  <c:v>0.79432800000000003</c:v>
                </c:pt>
                <c:pt idx="479">
                  <c:v>0.79432800000000003</c:v>
                </c:pt>
                <c:pt idx="480">
                  <c:v>0.79432800000000003</c:v>
                </c:pt>
                <c:pt idx="481">
                  <c:v>0.79432800000000003</c:v>
                </c:pt>
                <c:pt idx="482">
                  <c:v>0.79432800000000003</c:v>
                </c:pt>
                <c:pt idx="483">
                  <c:v>0.79432800000000003</c:v>
                </c:pt>
                <c:pt idx="484">
                  <c:v>0.79432800000000003</c:v>
                </c:pt>
                <c:pt idx="485">
                  <c:v>0.79432800000000003</c:v>
                </c:pt>
                <c:pt idx="486">
                  <c:v>0.79432800000000003</c:v>
                </c:pt>
                <c:pt idx="487">
                  <c:v>0.79432800000000003</c:v>
                </c:pt>
                <c:pt idx="488">
                  <c:v>0.79432800000000003</c:v>
                </c:pt>
                <c:pt idx="489">
                  <c:v>0.79432800000000003</c:v>
                </c:pt>
                <c:pt idx="490">
                  <c:v>0.79432800000000003</c:v>
                </c:pt>
                <c:pt idx="491">
                  <c:v>0.79432800000000003</c:v>
                </c:pt>
                <c:pt idx="492">
                  <c:v>0.79432800000000003</c:v>
                </c:pt>
                <c:pt idx="493">
                  <c:v>0.79432800000000003</c:v>
                </c:pt>
                <c:pt idx="494">
                  <c:v>0.79432800000000003</c:v>
                </c:pt>
                <c:pt idx="495">
                  <c:v>0.79432800000000003</c:v>
                </c:pt>
                <c:pt idx="496">
                  <c:v>0.79432800000000003</c:v>
                </c:pt>
                <c:pt idx="497">
                  <c:v>0.79432800000000003</c:v>
                </c:pt>
                <c:pt idx="498">
                  <c:v>0.79432800000000003</c:v>
                </c:pt>
                <c:pt idx="499">
                  <c:v>0.79432800000000003</c:v>
                </c:pt>
                <c:pt idx="500">
                  <c:v>0.79432800000000003</c:v>
                </c:pt>
                <c:pt idx="501">
                  <c:v>0.79432800000000003</c:v>
                </c:pt>
                <c:pt idx="502">
                  <c:v>0.79432800000000003</c:v>
                </c:pt>
                <c:pt idx="503">
                  <c:v>0.79432800000000003</c:v>
                </c:pt>
                <c:pt idx="504">
                  <c:v>0.79432800000000003</c:v>
                </c:pt>
                <c:pt idx="505">
                  <c:v>0.79432800000000003</c:v>
                </c:pt>
                <c:pt idx="506">
                  <c:v>0.79432800000000003</c:v>
                </c:pt>
                <c:pt idx="507">
                  <c:v>0.79432800000000003</c:v>
                </c:pt>
                <c:pt idx="508">
                  <c:v>0.79432800000000003</c:v>
                </c:pt>
                <c:pt idx="509">
                  <c:v>0.79432800000000003</c:v>
                </c:pt>
                <c:pt idx="510">
                  <c:v>0.79432800000000003</c:v>
                </c:pt>
                <c:pt idx="511">
                  <c:v>0.79432800000000003</c:v>
                </c:pt>
                <c:pt idx="512">
                  <c:v>0.79432800000000003</c:v>
                </c:pt>
                <c:pt idx="513">
                  <c:v>0.79432800000000003</c:v>
                </c:pt>
                <c:pt idx="514">
                  <c:v>0.79432800000000003</c:v>
                </c:pt>
                <c:pt idx="515">
                  <c:v>0.79432800000000003</c:v>
                </c:pt>
                <c:pt idx="516">
                  <c:v>0.79432800000000003</c:v>
                </c:pt>
                <c:pt idx="517">
                  <c:v>0.79432800000000003</c:v>
                </c:pt>
                <c:pt idx="518">
                  <c:v>0.79432800000000003</c:v>
                </c:pt>
                <c:pt idx="519">
                  <c:v>0.79432800000000003</c:v>
                </c:pt>
                <c:pt idx="520">
                  <c:v>0.79432800000000003</c:v>
                </c:pt>
                <c:pt idx="521">
                  <c:v>0.79432800000000003</c:v>
                </c:pt>
                <c:pt idx="522">
                  <c:v>0.79432800000000003</c:v>
                </c:pt>
                <c:pt idx="523">
                  <c:v>0.79432800000000003</c:v>
                </c:pt>
                <c:pt idx="524">
                  <c:v>0.79432800000000003</c:v>
                </c:pt>
                <c:pt idx="525">
                  <c:v>0.79432800000000003</c:v>
                </c:pt>
                <c:pt idx="526">
                  <c:v>0.79432800000000003</c:v>
                </c:pt>
                <c:pt idx="527">
                  <c:v>0.79432800000000003</c:v>
                </c:pt>
                <c:pt idx="528">
                  <c:v>0.79432800000000003</c:v>
                </c:pt>
                <c:pt idx="529">
                  <c:v>0.79432800000000003</c:v>
                </c:pt>
                <c:pt idx="530">
                  <c:v>0.79432800000000003</c:v>
                </c:pt>
                <c:pt idx="531">
                  <c:v>0.79432800000000003</c:v>
                </c:pt>
                <c:pt idx="532">
                  <c:v>0.79432800000000003</c:v>
                </c:pt>
                <c:pt idx="533">
                  <c:v>0.79432800000000003</c:v>
                </c:pt>
                <c:pt idx="534">
                  <c:v>0.79432800000000003</c:v>
                </c:pt>
                <c:pt idx="535">
                  <c:v>0.79432800000000003</c:v>
                </c:pt>
                <c:pt idx="536">
                  <c:v>0.79432800000000003</c:v>
                </c:pt>
                <c:pt idx="537">
                  <c:v>0.79432800000000003</c:v>
                </c:pt>
                <c:pt idx="538">
                  <c:v>0.79432800000000003</c:v>
                </c:pt>
                <c:pt idx="539">
                  <c:v>0.79432800000000003</c:v>
                </c:pt>
                <c:pt idx="540">
                  <c:v>0.79432800000000003</c:v>
                </c:pt>
                <c:pt idx="541">
                  <c:v>0.79432800000000003</c:v>
                </c:pt>
                <c:pt idx="542">
                  <c:v>0.79432800000000003</c:v>
                </c:pt>
                <c:pt idx="543">
                  <c:v>0.79432800000000003</c:v>
                </c:pt>
                <c:pt idx="544">
                  <c:v>0.79432800000000003</c:v>
                </c:pt>
                <c:pt idx="545">
                  <c:v>0.79432800000000003</c:v>
                </c:pt>
                <c:pt idx="546">
                  <c:v>0.79432800000000003</c:v>
                </c:pt>
                <c:pt idx="547">
                  <c:v>0.79432800000000003</c:v>
                </c:pt>
                <c:pt idx="548">
                  <c:v>0.79432800000000003</c:v>
                </c:pt>
                <c:pt idx="549">
                  <c:v>0.79432800000000003</c:v>
                </c:pt>
                <c:pt idx="550">
                  <c:v>0.79432800000000003</c:v>
                </c:pt>
                <c:pt idx="551">
                  <c:v>0.79432800000000003</c:v>
                </c:pt>
                <c:pt idx="552">
                  <c:v>0.79432800000000003</c:v>
                </c:pt>
                <c:pt idx="553">
                  <c:v>0.79432800000000003</c:v>
                </c:pt>
                <c:pt idx="554">
                  <c:v>0.79432800000000003</c:v>
                </c:pt>
                <c:pt idx="555">
                  <c:v>0.79432800000000003</c:v>
                </c:pt>
                <c:pt idx="556">
                  <c:v>0.79432800000000003</c:v>
                </c:pt>
                <c:pt idx="557">
                  <c:v>0.79432800000000003</c:v>
                </c:pt>
                <c:pt idx="558">
                  <c:v>0.79432800000000003</c:v>
                </c:pt>
                <c:pt idx="559">
                  <c:v>0.79432800000000003</c:v>
                </c:pt>
                <c:pt idx="560">
                  <c:v>0.79432800000000003</c:v>
                </c:pt>
                <c:pt idx="561">
                  <c:v>0.79432800000000003</c:v>
                </c:pt>
                <c:pt idx="562">
                  <c:v>0.79432800000000003</c:v>
                </c:pt>
                <c:pt idx="563">
                  <c:v>0.79432800000000003</c:v>
                </c:pt>
                <c:pt idx="564">
                  <c:v>0.79432800000000003</c:v>
                </c:pt>
                <c:pt idx="565">
                  <c:v>0.79432800000000003</c:v>
                </c:pt>
                <c:pt idx="566">
                  <c:v>0.79432800000000003</c:v>
                </c:pt>
                <c:pt idx="567">
                  <c:v>0.79432800000000003</c:v>
                </c:pt>
                <c:pt idx="568">
                  <c:v>0.79432800000000003</c:v>
                </c:pt>
                <c:pt idx="569">
                  <c:v>0.79432800000000003</c:v>
                </c:pt>
                <c:pt idx="570">
                  <c:v>0.79432800000000003</c:v>
                </c:pt>
                <c:pt idx="571">
                  <c:v>0.79432800000000003</c:v>
                </c:pt>
                <c:pt idx="572">
                  <c:v>0.79432800000000003</c:v>
                </c:pt>
                <c:pt idx="573">
                  <c:v>0.79432800000000003</c:v>
                </c:pt>
                <c:pt idx="574">
                  <c:v>0.79432800000000003</c:v>
                </c:pt>
                <c:pt idx="575">
                  <c:v>0.79432800000000003</c:v>
                </c:pt>
                <c:pt idx="576">
                  <c:v>0.79432800000000003</c:v>
                </c:pt>
                <c:pt idx="577">
                  <c:v>0.79432800000000003</c:v>
                </c:pt>
                <c:pt idx="578">
                  <c:v>0.79432800000000003</c:v>
                </c:pt>
                <c:pt idx="579">
                  <c:v>0.79432800000000003</c:v>
                </c:pt>
                <c:pt idx="580">
                  <c:v>0.79432800000000003</c:v>
                </c:pt>
                <c:pt idx="581">
                  <c:v>0.79432800000000003</c:v>
                </c:pt>
                <c:pt idx="582">
                  <c:v>0.79432800000000003</c:v>
                </c:pt>
                <c:pt idx="583">
                  <c:v>0.79432800000000003</c:v>
                </c:pt>
                <c:pt idx="584">
                  <c:v>0.79432800000000003</c:v>
                </c:pt>
                <c:pt idx="585">
                  <c:v>0.79432800000000003</c:v>
                </c:pt>
                <c:pt idx="586">
                  <c:v>0.79432800000000003</c:v>
                </c:pt>
                <c:pt idx="587">
                  <c:v>0.79432800000000003</c:v>
                </c:pt>
                <c:pt idx="588">
                  <c:v>0.79432800000000003</c:v>
                </c:pt>
                <c:pt idx="589">
                  <c:v>0.79432800000000003</c:v>
                </c:pt>
                <c:pt idx="590">
                  <c:v>0.79432800000000003</c:v>
                </c:pt>
                <c:pt idx="591">
                  <c:v>0.79432800000000003</c:v>
                </c:pt>
                <c:pt idx="592">
                  <c:v>0.79432800000000003</c:v>
                </c:pt>
                <c:pt idx="593">
                  <c:v>0.79432800000000003</c:v>
                </c:pt>
                <c:pt idx="594">
                  <c:v>0.79432800000000003</c:v>
                </c:pt>
                <c:pt idx="595">
                  <c:v>0.79432800000000003</c:v>
                </c:pt>
                <c:pt idx="596">
                  <c:v>0.79432800000000003</c:v>
                </c:pt>
                <c:pt idx="597">
                  <c:v>0.79432800000000003</c:v>
                </c:pt>
                <c:pt idx="598">
                  <c:v>0.79432800000000003</c:v>
                </c:pt>
                <c:pt idx="599">
                  <c:v>0.79432800000000003</c:v>
                </c:pt>
                <c:pt idx="600">
                  <c:v>0.79432800000000003</c:v>
                </c:pt>
                <c:pt idx="601">
                  <c:v>0.79432800000000003</c:v>
                </c:pt>
                <c:pt idx="602">
                  <c:v>0.79432800000000003</c:v>
                </c:pt>
                <c:pt idx="603">
                  <c:v>0.79432800000000003</c:v>
                </c:pt>
                <c:pt idx="604">
                  <c:v>0.79432800000000003</c:v>
                </c:pt>
                <c:pt idx="605">
                  <c:v>0.79432800000000003</c:v>
                </c:pt>
                <c:pt idx="606">
                  <c:v>0.79432800000000003</c:v>
                </c:pt>
                <c:pt idx="607">
                  <c:v>0.79432800000000003</c:v>
                </c:pt>
                <c:pt idx="608">
                  <c:v>0.79432800000000003</c:v>
                </c:pt>
                <c:pt idx="609">
                  <c:v>0.79432800000000003</c:v>
                </c:pt>
                <c:pt idx="610">
                  <c:v>0.79432800000000003</c:v>
                </c:pt>
                <c:pt idx="611">
                  <c:v>0.79432800000000003</c:v>
                </c:pt>
                <c:pt idx="612">
                  <c:v>0.79432800000000003</c:v>
                </c:pt>
                <c:pt idx="613">
                  <c:v>0.79432800000000003</c:v>
                </c:pt>
                <c:pt idx="614">
                  <c:v>0.79432800000000003</c:v>
                </c:pt>
                <c:pt idx="615">
                  <c:v>0.79432800000000003</c:v>
                </c:pt>
                <c:pt idx="616">
                  <c:v>0.79432800000000003</c:v>
                </c:pt>
                <c:pt idx="617">
                  <c:v>0.79432800000000003</c:v>
                </c:pt>
                <c:pt idx="618">
                  <c:v>0.79432800000000003</c:v>
                </c:pt>
                <c:pt idx="619">
                  <c:v>0.79432800000000003</c:v>
                </c:pt>
                <c:pt idx="620">
                  <c:v>0.79432800000000003</c:v>
                </c:pt>
                <c:pt idx="621">
                  <c:v>0.79432800000000003</c:v>
                </c:pt>
                <c:pt idx="622">
                  <c:v>0.79432800000000003</c:v>
                </c:pt>
                <c:pt idx="623">
                  <c:v>0.79432800000000003</c:v>
                </c:pt>
                <c:pt idx="624">
                  <c:v>0.79432800000000003</c:v>
                </c:pt>
                <c:pt idx="625">
                  <c:v>0.79432800000000003</c:v>
                </c:pt>
                <c:pt idx="626">
                  <c:v>0.79432800000000003</c:v>
                </c:pt>
                <c:pt idx="627">
                  <c:v>0.79432800000000003</c:v>
                </c:pt>
                <c:pt idx="628">
                  <c:v>0.79432800000000003</c:v>
                </c:pt>
                <c:pt idx="629">
                  <c:v>0.79432800000000003</c:v>
                </c:pt>
                <c:pt idx="630">
                  <c:v>0.79432800000000003</c:v>
                </c:pt>
                <c:pt idx="631">
                  <c:v>0.79432800000000003</c:v>
                </c:pt>
                <c:pt idx="632">
                  <c:v>0.79432800000000003</c:v>
                </c:pt>
                <c:pt idx="633">
                  <c:v>0.79432800000000003</c:v>
                </c:pt>
                <c:pt idx="634">
                  <c:v>0.79432800000000003</c:v>
                </c:pt>
                <c:pt idx="635">
                  <c:v>0.79432800000000003</c:v>
                </c:pt>
                <c:pt idx="636">
                  <c:v>0.79432800000000003</c:v>
                </c:pt>
                <c:pt idx="637">
                  <c:v>0.79432800000000003</c:v>
                </c:pt>
                <c:pt idx="638">
                  <c:v>0.79432800000000003</c:v>
                </c:pt>
                <c:pt idx="639">
                  <c:v>0.79432800000000003</c:v>
                </c:pt>
                <c:pt idx="640">
                  <c:v>0.79432800000000003</c:v>
                </c:pt>
                <c:pt idx="641">
                  <c:v>0.79432800000000003</c:v>
                </c:pt>
                <c:pt idx="642">
                  <c:v>0.79432800000000003</c:v>
                </c:pt>
                <c:pt idx="643">
                  <c:v>0.79432800000000003</c:v>
                </c:pt>
                <c:pt idx="644">
                  <c:v>0.79432800000000003</c:v>
                </c:pt>
                <c:pt idx="645">
                  <c:v>0.79432800000000003</c:v>
                </c:pt>
                <c:pt idx="646">
                  <c:v>0.79432800000000003</c:v>
                </c:pt>
                <c:pt idx="647">
                  <c:v>0.79432800000000003</c:v>
                </c:pt>
                <c:pt idx="648">
                  <c:v>0.79432800000000003</c:v>
                </c:pt>
                <c:pt idx="649">
                  <c:v>0.79432800000000003</c:v>
                </c:pt>
                <c:pt idx="650">
                  <c:v>0.79432800000000003</c:v>
                </c:pt>
                <c:pt idx="651">
                  <c:v>0.79432800000000003</c:v>
                </c:pt>
                <c:pt idx="652">
                  <c:v>0.79432800000000003</c:v>
                </c:pt>
                <c:pt idx="653">
                  <c:v>0.79432800000000003</c:v>
                </c:pt>
                <c:pt idx="654">
                  <c:v>0.79432800000000003</c:v>
                </c:pt>
                <c:pt idx="655">
                  <c:v>0.79432800000000003</c:v>
                </c:pt>
                <c:pt idx="656">
                  <c:v>0.79432800000000003</c:v>
                </c:pt>
                <c:pt idx="657">
                  <c:v>0.79432800000000003</c:v>
                </c:pt>
                <c:pt idx="658">
                  <c:v>0.79432800000000003</c:v>
                </c:pt>
                <c:pt idx="659">
                  <c:v>0.79432800000000003</c:v>
                </c:pt>
                <c:pt idx="660">
                  <c:v>0.79432800000000003</c:v>
                </c:pt>
                <c:pt idx="661">
                  <c:v>0.79432800000000003</c:v>
                </c:pt>
                <c:pt idx="662">
                  <c:v>0.79432800000000003</c:v>
                </c:pt>
                <c:pt idx="663">
                  <c:v>0.79432800000000003</c:v>
                </c:pt>
                <c:pt idx="664">
                  <c:v>0.79432800000000003</c:v>
                </c:pt>
                <c:pt idx="665">
                  <c:v>0.79432800000000003</c:v>
                </c:pt>
                <c:pt idx="666">
                  <c:v>0.79432800000000003</c:v>
                </c:pt>
                <c:pt idx="667">
                  <c:v>0.79432800000000003</c:v>
                </c:pt>
                <c:pt idx="668">
                  <c:v>0.79432800000000003</c:v>
                </c:pt>
                <c:pt idx="669">
                  <c:v>0.79432800000000003</c:v>
                </c:pt>
                <c:pt idx="670">
                  <c:v>0.79432800000000003</c:v>
                </c:pt>
                <c:pt idx="671">
                  <c:v>0.79432800000000003</c:v>
                </c:pt>
                <c:pt idx="672">
                  <c:v>0.79432800000000003</c:v>
                </c:pt>
                <c:pt idx="673">
                  <c:v>0.79432800000000003</c:v>
                </c:pt>
                <c:pt idx="674">
                  <c:v>0.79432800000000003</c:v>
                </c:pt>
                <c:pt idx="675">
                  <c:v>0.79432800000000003</c:v>
                </c:pt>
                <c:pt idx="676">
                  <c:v>0.79432800000000003</c:v>
                </c:pt>
                <c:pt idx="677">
                  <c:v>0.79432800000000003</c:v>
                </c:pt>
                <c:pt idx="678">
                  <c:v>0.79432800000000003</c:v>
                </c:pt>
                <c:pt idx="679">
                  <c:v>0.79432800000000003</c:v>
                </c:pt>
                <c:pt idx="680">
                  <c:v>0.79432800000000003</c:v>
                </c:pt>
                <c:pt idx="681">
                  <c:v>0.79432800000000003</c:v>
                </c:pt>
                <c:pt idx="682">
                  <c:v>0.79432800000000003</c:v>
                </c:pt>
                <c:pt idx="683">
                  <c:v>0.79432800000000003</c:v>
                </c:pt>
                <c:pt idx="684">
                  <c:v>0.79432800000000003</c:v>
                </c:pt>
                <c:pt idx="685">
                  <c:v>0.79432800000000003</c:v>
                </c:pt>
                <c:pt idx="686">
                  <c:v>0.79432800000000003</c:v>
                </c:pt>
                <c:pt idx="687">
                  <c:v>0.79432800000000003</c:v>
                </c:pt>
                <c:pt idx="688">
                  <c:v>0.79432800000000003</c:v>
                </c:pt>
                <c:pt idx="689">
                  <c:v>0.79432800000000003</c:v>
                </c:pt>
                <c:pt idx="690">
                  <c:v>0.79432800000000003</c:v>
                </c:pt>
                <c:pt idx="691">
                  <c:v>0.79432800000000003</c:v>
                </c:pt>
                <c:pt idx="692">
                  <c:v>0.79432800000000003</c:v>
                </c:pt>
                <c:pt idx="693">
                  <c:v>0.79432800000000003</c:v>
                </c:pt>
                <c:pt idx="694">
                  <c:v>0.79432800000000003</c:v>
                </c:pt>
                <c:pt idx="695">
                  <c:v>0.79432800000000003</c:v>
                </c:pt>
                <c:pt idx="696">
                  <c:v>0.79432800000000003</c:v>
                </c:pt>
                <c:pt idx="697">
                  <c:v>0.79432800000000003</c:v>
                </c:pt>
                <c:pt idx="698">
                  <c:v>0.79432800000000003</c:v>
                </c:pt>
                <c:pt idx="699">
                  <c:v>0.79432800000000003</c:v>
                </c:pt>
                <c:pt idx="700">
                  <c:v>0.79432800000000003</c:v>
                </c:pt>
                <c:pt idx="701">
                  <c:v>0.79432800000000003</c:v>
                </c:pt>
                <c:pt idx="702">
                  <c:v>0.79432800000000003</c:v>
                </c:pt>
                <c:pt idx="703">
                  <c:v>0.79432800000000003</c:v>
                </c:pt>
                <c:pt idx="704">
                  <c:v>0.79432800000000003</c:v>
                </c:pt>
                <c:pt idx="705">
                  <c:v>0.79432800000000003</c:v>
                </c:pt>
                <c:pt idx="706">
                  <c:v>0.79432800000000003</c:v>
                </c:pt>
                <c:pt idx="707">
                  <c:v>0.79432800000000003</c:v>
                </c:pt>
                <c:pt idx="708">
                  <c:v>0.79432800000000003</c:v>
                </c:pt>
                <c:pt idx="709">
                  <c:v>0.79432800000000003</c:v>
                </c:pt>
                <c:pt idx="710">
                  <c:v>0.79432800000000003</c:v>
                </c:pt>
                <c:pt idx="711">
                  <c:v>0.79432800000000003</c:v>
                </c:pt>
                <c:pt idx="712">
                  <c:v>0.79432800000000003</c:v>
                </c:pt>
                <c:pt idx="713">
                  <c:v>0.79432800000000003</c:v>
                </c:pt>
                <c:pt idx="714">
                  <c:v>0.79432800000000003</c:v>
                </c:pt>
                <c:pt idx="715">
                  <c:v>0.79432800000000003</c:v>
                </c:pt>
                <c:pt idx="716">
                  <c:v>0.79432800000000003</c:v>
                </c:pt>
                <c:pt idx="717">
                  <c:v>0.79432800000000003</c:v>
                </c:pt>
                <c:pt idx="718">
                  <c:v>0.79432800000000003</c:v>
                </c:pt>
                <c:pt idx="719">
                  <c:v>0.79432800000000003</c:v>
                </c:pt>
                <c:pt idx="720">
                  <c:v>0.79432800000000003</c:v>
                </c:pt>
                <c:pt idx="721">
                  <c:v>0.79432800000000003</c:v>
                </c:pt>
                <c:pt idx="722">
                  <c:v>0.79432800000000003</c:v>
                </c:pt>
                <c:pt idx="723">
                  <c:v>0.79432800000000003</c:v>
                </c:pt>
                <c:pt idx="724">
                  <c:v>0.79432800000000003</c:v>
                </c:pt>
                <c:pt idx="725">
                  <c:v>0.79432800000000003</c:v>
                </c:pt>
                <c:pt idx="726">
                  <c:v>0.79432800000000003</c:v>
                </c:pt>
                <c:pt idx="727">
                  <c:v>0.79432800000000003</c:v>
                </c:pt>
                <c:pt idx="728">
                  <c:v>0.79432800000000003</c:v>
                </c:pt>
                <c:pt idx="729">
                  <c:v>0.79432800000000003</c:v>
                </c:pt>
                <c:pt idx="730">
                  <c:v>0.79432800000000003</c:v>
                </c:pt>
                <c:pt idx="731">
                  <c:v>0.79432800000000003</c:v>
                </c:pt>
                <c:pt idx="732">
                  <c:v>0.79432800000000003</c:v>
                </c:pt>
                <c:pt idx="733">
                  <c:v>0.79432800000000003</c:v>
                </c:pt>
                <c:pt idx="734">
                  <c:v>0.79432800000000003</c:v>
                </c:pt>
                <c:pt idx="735">
                  <c:v>0.79432800000000003</c:v>
                </c:pt>
                <c:pt idx="736">
                  <c:v>0.79432800000000003</c:v>
                </c:pt>
                <c:pt idx="737">
                  <c:v>0.79432800000000003</c:v>
                </c:pt>
                <c:pt idx="738">
                  <c:v>0.79432800000000003</c:v>
                </c:pt>
                <c:pt idx="739">
                  <c:v>0.79432800000000003</c:v>
                </c:pt>
                <c:pt idx="740">
                  <c:v>0.79432800000000003</c:v>
                </c:pt>
                <c:pt idx="741">
                  <c:v>0.79432800000000003</c:v>
                </c:pt>
                <c:pt idx="742">
                  <c:v>0.79432800000000003</c:v>
                </c:pt>
                <c:pt idx="743">
                  <c:v>0.79432800000000003</c:v>
                </c:pt>
                <c:pt idx="744">
                  <c:v>0.79432800000000003</c:v>
                </c:pt>
                <c:pt idx="745">
                  <c:v>0.79432800000000003</c:v>
                </c:pt>
                <c:pt idx="746">
                  <c:v>0.79432800000000003</c:v>
                </c:pt>
                <c:pt idx="747">
                  <c:v>0.79432800000000003</c:v>
                </c:pt>
                <c:pt idx="748">
                  <c:v>0.79432800000000003</c:v>
                </c:pt>
                <c:pt idx="749">
                  <c:v>0.79432800000000003</c:v>
                </c:pt>
                <c:pt idx="750">
                  <c:v>0.79432800000000003</c:v>
                </c:pt>
                <c:pt idx="751">
                  <c:v>0.79432800000000003</c:v>
                </c:pt>
                <c:pt idx="752">
                  <c:v>0.79432800000000003</c:v>
                </c:pt>
                <c:pt idx="753">
                  <c:v>0.79432800000000003</c:v>
                </c:pt>
                <c:pt idx="754">
                  <c:v>0.79432800000000003</c:v>
                </c:pt>
                <c:pt idx="755">
                  <c:v>0.79432800000000003</c:v>
                </c:pt>
                <c:pt idx="756">
                  <c:v>0.79432800000000003</c:v>
                </c:pt>
                <c:pt idx="757">
                  <c:v>0.79432800000000003</c:v>
                </c:pt>
                <c:pt idx="758">
                  <c:v>0.79432800000000003</c:v>
                </c:pt>
                <c:pt idx="759">
                  <c:v>0.79432800000000003</c:v>
                </c:pt>
                <c:pt idx="760">
                  <c:v>0.79432800000000003</c:v>
                </c:pt>
                <c:pt idx="761">
                  <c:v>0.79432800000000003</c:v>
                </c:pt>
                <c:pt idx="762">
                  <c:v>0.79432800000000003</c:v>
                </c:pt>
                <c:pt idx="763">
                  <c:v>0.79432800000000003</c:v>
                </c:pt>
                <c:pt idx="764">
                  <c:v>0.79432800000000003</c:v>
                </c:pt>
                <c:pt idx="765">
                  <c:v>0.79432800000000003</c:v>
                </c:pt>
                <c:pt idx="766">
                  <c:v>0.79432800000000003</c:v>
                </c:pt>
                <c:pt idx="767">
                  <c:v>0.79432800000000003</c:v>
                </c:pt>
                <c:pt idx="768">
                  <c:v>0.79432800000000003</c:v>
                </c:pt>
                <c:pt idx="769">
                  <c:v>0.79432800000000003</c:v>
                </c:pt>
                <c:pt idx="770">
                  <c:v>0.79432800000000003</c:v>
                </c:pt>
                <c:pt idx="771">
                  <c:v>0.79432800000000003</c:v>
                </c:pt>
                <c:pt idx="772">
                  <c:v>0.79432800000000003</c:v>
                </c:pt>
                <c:pt idx="773">
                  <c:v>0.79432800000000003</c:v>
                </c:pt>
                <c:pt idx="774">
                  <c:v>0.79432800000000003</c:v>
                </c:pt>
                <c:pt idx="775">
                  <c:v>0.79432800000000003</c:v>
                </c:pt>
                <c:pt idx="776">
                  <c:v>0.79432800000000003</c:v>
                </c:pt>
                <c:pt idx="777">
                  <c:v>0.79432800000000003</c:v>
                </c:pt>
                <c:pt idx="778">
                  <c:v>0.79432800000000003</c:v>
                </c:pt>
                <c:pt idx="779">
                  <c:v>0.79432800000000003</c:v>
                </c:pt>
                <c:pt idx="780">
                  <c:v>0.79432800000000003</c:v>
                </c:pt>
                <c:pt idx="781">
                  <c:v>0.79432800000000003</c:v>
                </c:pt>
                <c:pt idx="782">
                  <c:v>0.79432800000000003</c:v>
                </c:pt>
                <c:pt idx="783">
                  <c:v>0.79432800000000003</c:v>
                </c:pt>
                <c:pt idx="784">
                  <c:v>0.79432800000000003</c:v>
                </c:pt>
                <c:pt idx="785">
                  <c:v>0.79432800000000003</c:v>
                </c:pt>
                <c:pt idx="786">
                  <c:v>0.79432800000000003</c:v>
                </c:pt>
                <c:pt idx="787">
                  <c:v>0.79432800000000003</c:v>
                </c:pt>
                <c:pt idx="788">
                  <c:v>0.79432800000000003</c:v>
                </c:pt>
                <c:pt idx="789">
                  <c:v>0.79432800000000003</c:v>
                </c:pt>
                <c:pt idx="790">
                  <c:v>0.79432800000000003</c:v>
                </c:pt>
                <c:pt idx="791">
                  <c:v>0.79432800000000003</c:v>
                </c:pt>
                <c:pt idx="792">
                  <c:v>0.79432800000000003</c:v>
                </c:pt>
                <c:pt idx="793">
                  <c:v>0.79432800000000003</c:v>
                </c:pt>
                <c:pt idx="794">
                  <c:v>0.79432800000000003</c:v>
                </c:pt>
                <c:pt idx="795">
                  <c:v>0.79432800000000003</c:v>
                </c:pt>
                <c:pt idx="796">
                  <c:v>0.79432800000000003</c:v>
                </c:pt>
                <c:pt idx="797">
                  <c:v>0.79432800000000003</c:v>
                </c:pt>
                <c:pt idx="798">
                  <c:v>0.79432800000000003</c:v>
                </c:pt>
                <c:pt idx="799">
                  <c:v>0.79432800000000003</c:v>
                </c:pt>
                <c:pt idx="800">
                  <c:v>0.79432800000000003</c:v>
                </c:pt>
                <c:pt idx="801">
                  <c:v>0.79432800000000003</c:v>
                </c:pt>
                <c:pt idx="802">
                  <c:v>0.79432800000000003</c:v>
                </c:pt>
                <c:pt idx="803">
                  <c:v>0.79432800000000003</c:v>
                </c:pt>
                <c:pt idx="804">
                  <c:v>0.79432800000000003</c:v>
                </c:pt>
                <c:pt idx="805">
                  <c:v>0.79432800000000003</c:v>
                </c:pt>
                <c:pt idx="806">
                  <c:v>0.79432800000000003</c:v>
                </c:pt>
                <c:pt idx="807">
                  <c:v>0.79432800000000003</c:v>
                </c:pt>
                <c:pt idx="808">
                  <c:v>0.79432800000000003</c:v>
                </c:pt>
                <c:pt idx="809">
                  <c:v>0.79432800000000003</c:v>
                </c:pt>
                <c:pt idx="810">
                  <c:v>0.79432800000000003</c:v>
                </c:pt>
                <c:pt idx="811">
                  <c:v>0.79432800000000003</c:v>
                </c:pt>
                <c:pt idx="812">
                  <c:v>0.79432800000000003</c:v>
                </c:pt>
                <c:pt idx="813">
                  <c:v>0.79432800000000003</c:v>
                </c:pt>
                <c:pt idx="814">
                  <c:v>0.79432800000000003</c:v>
                </c:pt>
                <c:pt idx="815">
                  <c:v>0.79432800000000003</c:v>
                </c:pt>
                <c:pt idx="816">
                  <c:v>0.79432800000000003</c:v>
                </c:pt>
                <c:pt idx="817">
                  <c:v>0.79432800000000003</c:v>
                </c:pt>
                <c:pt idx="818">
                  <c:v>0.79432800000000003</c:v>
                </c:pt>
                <c:pt idx="819">
                  <c:v>0.79432800000000003</c:v>
                </c:pt>
                <c:pt idx="820">
                  <c:v>0.79432800000000003</c:v>
                </c:pt>
                <c:pt idx="821">
                  <c:v>0.79432800000000003</c:v>
                </c:pt>
                <c:pt idx="822">
                  <c:v>0.79432800000000003</c:v>
                </c:pt>
                <c:pt idx="823">
                  <c:v>0.79432800000000003</c:v>
                </c:pt>
                <c:pt idx="824">
                  <c:v>0.79432800000000003</c:v>
                </c:pt>
                <c:pt idx="825">
                  <c:v>0.79432800000000003</c:v>
                </c:pt>
                <c:pt idx="826">
                  <c:v>0.79432800000000003</c:v>
                </c:pt>
                <c:pt idx="827">
                  <c:v>0.79432800000000003</c:v>
                </c:pt>
                <c:pt idx="828">
                  <c:v>0.79432800000000003</c:v>
                </c:pt>
                <c:pt idx="829">
                  <c:v>0.79432800000000003</c:v>
                </c:pt>
                <c:pt idx="830">
                  <c:v>0.79432800000000003</c:v>
                </c:pt>
                <c:pt idx="831">
                  <c:v>0.79432800000000003</c:v>
                </c:pt>
                <c:pt idx="832">
                  <c:v>0.79432800000000003</c:v>
                </c:pt>
                <c:pt idx="833">
                  <c:v>0.79432800000000003</c:v>
                </c:pt>
                <c:pt idx="834">
                  <c:v>0.79432800000000003</c:v>
                </c:pt>
                <c:pt idx="835">
                  <c:v>0.79432800000000003</c:v>
                </c:pt>
                <c:pt idx="836">
                  <c:v>0.79432800000000003</c:v>
                </c:pt>
                <c:pt idx="837">
                  <c:v>0.79432800000000003</c:v>
                </c:pt>
                <c:pt idx="838">
                  <c:v>0.79432800000000003</c:v>
                </c:pt>
                <c:pt idx="839">
                  <c:v>0.79432800000000003</c:v>
                </c:pt>
                <c:pt idx="840">
                  <c:v>0.79432800000000003</c:v>
                </c:pt>
                <c:pt idx="841">
                  <c:v>0.79432800000000003</c:v>
                </c:pt>
                <c:pt idx="842">
                  <c:v>0.79432800000000003</c:v>
                </c:pt>
                <c:pt idx="843">
                  <c:v>0.79432800000000003</c:v>
                </c:pt>
                <c:pt idx="844">
                  <c:v>0.79432800000000003</c:v>
                </c:pt>
                <c:pt idx="845">
                  <c:v>0.79432800000000003</c:v>
                </c:pt>
                <c:pt idx="846">
                  <c:v>0.79432800000000003</c:v>
                </c:pt>
                <c:pt idx="847">
                  <c:v>0.79432800000000003</c:v>
                </c:pt>
                <c:pt idx="848">
                  <c:v>0.79432800000000003</c:v>
                </c:pt>
                <c:pt idx="849">
                  <c:v>0.79432800000000003</c:v>
                </c:pt>
                <c:pt idx="850">
                  <c:v>0.79432800000000003</c:v>
                </c:pt>
                <c:pt idx="851">
                  <c:v>0.79432800000000003</c:v>
                </c:pt>
                <c:pt idx="852">
                  <c:v>0.79432800000000003</c:v>
                </c:pt>
                <c:pt idx="853">
                  <c:v>0.79432800000000003</c:v>
                </c:pt>
                <c:pt idx="854">
                  <c:v>0.79432800000000003</c:v>
                </c:pt>
                <c:pt idx="855">
                  <c:v>0.79432800000000003</c:v>
                </c:pt>
                <c:pt idx="856">
                  <c:v>0.79432800000000003</c:v>
                </c:pt>
                <c:pt idx="857">
                  <c:v>0.79432800000000003</c:v>
                </c:pt>
                <c:pt idx="858">
                  <c:v>0.79432800000000003</c:v>
                </c:pt>
                <c:pt idx="859">
                  <c:v>0.79432800000000003</c:v>
                </c:pt>
                <c:pt idx="860">
                  <c:v>0.79432800000000003</c:v>
                </c:pt>
                <c:pt idx="861">
                  <c:v>0.79432800000000003</c:v>
                </c:pt>
                <c:pt idx="862">
                  <c:v>0.79432800000000003</c:v>
                </c:pt>
                <c:pt idx="863">
                  <c:v>0.79432800000000003</c:v>
                </c:pt>
                <c:pt idx="864">
                  <c:v>0.79432800000000003</c:v>
                </c:pt>
                <c:pt idx="865">
                  <c:v>0.79432800000000003</c:v>
                </c:pt>
                <c:pt idx="866">
                  <c:v>0.79432800000000003</c:v>
                </c:pt>
                <c:pt idx="867">
                  <c:v>0.79432800000000003</c:v>
                </c:pt>
                <c:pt idx="868">
                  <c:v>0.79432800000000003</c:v>
                </c:pt>
                <c:pt idx="869">
                  <c:v>0.79432800000000003</c:v>
                </c:pt>
                <c:pt idx="870">
                  <c:v>0.79432800000000003</c:v>
                </c:pt>
                <c:pt idx="871">
                  <c:v>0.79432800000000003</c:v>
                </c:pt>
                <c:pt idx="872">
                  <c:v>0.79432800000000003</c:v>
                </c:pt>
                <c:pt idx="873">
                  <c:v>0.79432800000000003</c:v>
                </c:pt>
                <c:pt idx="874">
                  <c:v>0.79432800000000003</c:v>
                </c:pt>
                <c:pt idx="875">
                  <c:v>0.79432800000000003</c:v>
                </c:pt>
                <c:pt idx="876">
                  <c:v>0.79432800000000003</c:v>
                </c:pt>
                <c:pt idx="877">
                  <c:v>0.79432800000000003</c:v>
                </c:pt>
                <c:pt idx="878">
                  <c:v>0.79432800000000003</c:v>
                </c:pt>
                <c:pt idx="879">
                  <c:v>0.79432800000000003</c:v>
                </c:pt>
                <c:pt idx="880">
                  <c:v>0.79432800000000003</c:v>
                </c:pt>
                <c:pt idx="881">
                  <c:v>0.79432800000000003</c:v>
                </c:pt>
                <c:pt idx="882">
                  <c:v>0.79432800000000003</c:v>
                </c:pt>
                <c:pt idx="883">
                  <c:v>0.79432800000000003</c:v>
                </c:pt>
                <c:pt idx="884">
                  <c:v>0.79432800000000003</c:v>
                </c:pt>
                <c:pt idx="885">
                  <c:v>0.79432800000000003</c:v>
                </c:pt>
                <c:pt idx="886">
                  <c:v>0.79432800000000003</c:v>
                </c:pt>
                <c:pt idx="887">
                  <c:v>0.79432800000000003</c:v>
                </c:pt>
                <c:pt idx="888">
                  <c:v>0.79432800000000003</c:v>
                </c:pt>
                <c:pt idx="889">
                  <c:v>0.79432800000000003</c:v>
                </c:pt>
                <c:pt idx="890">
                  <c:v>0.79432800000000003</c:v>
                </c:pt>
                <c:pt idx="891">
                  <c:v>0.79432800000000003</c:v>
                </c:pt>
                <c:pt idx="892">
                  <c:v>0.79432800000000003</c:v>
                </c:pt>
                <c:pt idx="893">
                  <c:v>0.79432800000000003</c:v>
                </c:pt>
                <c:pt idx="894">
                  <c:v>0.79432800000000003</c:v>
                </c:pt>
                <c:pt idx="895">
                  <c:v>0.79432800000000003</c:v>
                </c:pt>
                <c:pt idx="896">
                  <c:v>0.79432800000000003</c:v>
                </c:pt>
                <c:pt idx="897">
                  <c:v>0.79432800000000003</c:v>
                </c:pt>
                <c:pt idx="898">
                  <c:v>0.79432800000000003</c:v>
                </c:pt>
                <c:pt idx="899">
                  <c:v>0.79432800000000003</c:v>
                </c:pt>
                <c:pt idx="900">
                  <c:v>0.79432800000000003</c:v>
                </c:pt>
                <c:pt idx="901">
                  <c:v>0.79432800000000003</c:v>
                </c:pt>
                <c:pt idx="902">
                  <c:v>0.79432800000000003</c:v>
                </c:pt>
                <c:pt idx="903">
                  <c:v>0.79432800000000003</c:v>
                </c:pt>
                <c:pt idx="904">
                  <c:v>0.79432800000000003</c:v>
                </c:pt>
                <c:pt idx="905">
                  <c:v>0.79432800000000003</c:v>
                </c:pt>
                <c:pt idx="906">
                  <c:v>0.79432800000000003</c:v>
                </c:pt>
                <c:pt idx="907">
                  <c:v>0.79432800000000003</c:v>
                </c:pt>
                <c:pt idx="908">
                  <c:v>0.79432800000000003</c:v>
                </c:pt>
                <c:pt idx="909">
                  <c:v>0.79432800000000003</c:v>
                </c:pt>
                <c:pt idx="910">
                  <c:v>0.79432800000000003</c:v>
                </c:pt>
                <c:pt idx="911">
                  <c:v>0.79432800000000003</c:v>
                </c:pt>
                <c:pt idx="912">
                  <c:v>0.79432800000000003</c:v>
                </c:pt>
                <c:pt idx="913">
                  <c:v>0.79432800000000003</c:v>
                </c:pt>
                <c:pt idx="914">
                  <c:v>0.79432800000000003</c:v>
                </c:pt>
                <c:pt idx="915">
                  <c:v>0.79432800000000003</c:v>
                </c:pt>
                <c:pt idx="916">
                  <c:v>0.79432800000000003</c:v>
                </c:pt>
                <c:pt idx="917">
                  <c:v>0.79432800000000003</c:v>
                </c:pt>
                <c:pt idx="918">
                  <c:v>0.79432800000000003</c:v>
                </c:pt>
                <c:pt idx="919">
                  <c:v>0.79432800000000003</c:v>
                </c:pt>
                <c:pt idx="920">
                  <c:v>0.79432800000000003</c:v>
                </c:pt>
                <c:pt idx="921">
                  <c:v>0.79432800000000003</c:v>
                </c:pt>
                <c:pt idx="922">
                  <c:v>0.79432800000000003</c:v>
                </c:pt>
                <c:pt idx="923">
                  <c:v>0.79432800000000003</c:v>
                </c:pt>
                <c:pt idx="924">
                  <c:v>0.79432800000000003</c:v>
                </c:pt>
                <c:pt idx="925">
                  <c:v>0.79432800000000003</c:v>
                </c:pt>
                <c:pt idx="926">
                  <c:v>0.79432800000000003</c:v>
                </c:pt>
                <c:pt idx="927">
                  <c:v>0.79432800000000003</c:v>
                </c:pt>
                <c:pt idx="928">
                  <c:v>0.79432800000000003</c:v>
                </c:pt>
                <c:pt idx="929">
                  <c:v>0.79432800000000003</c:v>
                </c:pt>
                <c:pt idx="930">
                  <c:v>0.79432800000000003</c:v>
                </c:pt>
                <c:pt idx="931">
                  <c:v>0.79432800000000003</c:v>
                </c:pt>
                <c:pt idx="932">
                  <c:v>0.79432800000000003</c:v>
                </c:pt>
                <c:pt idx="933">
                  <c:v>0.79432800000000003</c:v>
                </c:pt>
                <c:pt idx="934">
                  <c:v>0.79432800000000003</c:v>
                </c:pt>
                <c:pt idx="935">
                  <c:v>0.79432800000000003</c:v>
                </c:pt>
                <c:pt idx="936">
                  <c:v>0.79432800000000003</c:v>
                </c:pt>
                <c:pt idx="937">
                  <c:v>0.79432800000000003</c:v>
                </c:pt>
                <c:pt idx="938">
                  <c:v>0.79432800000000003</c:v>
                </c:pt>
                <c:pt idx="939">
                  <c:v>0.79432800000000003</c:v>
                </c:pt>
                <c:pt idx="940">
                  <c:v>0.79432800000000003</c:v>
                </c:pt>
                <c:pt idx="941">
                  <c:v>0.79432800000000003</c:v>
                </c:pt>
                <c:pt idx="942">
                  <c:v>0.79432800000000003</c:v>
                </c:pt>
                <c:pt idx="943">
                  <c:v>0.79432800000000003</c:v>
                </c:pt>
                <c:pt idx="944">
                  <c:v>0.79432800000000003</c:v>
                </c:pt>
                <c:pt idx="945">
                  <c:v>0.79432800000000003</c:v>
                </c:pt>
                <c:pt idx="946">
                  <c:v>0.79432800000000003</c:v>
                </c:pt>
                <c:pt idx="947">
                  <c:v>0.79432800000000003</c:v>
                </c:pt>
                <c:pt idx="948">
                  <c:v>0.79432800000000003</c:v>
                </c:pt>
                <c:pt idx="949">
                  <c:v>0.79432800000000003</c:v>
                </c:pt>
                <c:pt idx="950">
                  <c:v>0.79432800000000003</c:v>
                </c:pt>
                <c:pt idx="951">
                  <c:v>0.79432800000000003</c:v>
                </c:pt>
                <c:pt idx="952">
                  <c:v>0.79432800000000003</c:v>
                </c:pt>
                <c:pt idx="953">
                  <c:v>0.79432800000000003</c:v>
                </c:pt>
                <c:pt idx="954">
                  <c:v>0.79432800000000003</c:v>
                </c:pt>
                <c:pt idx="955">
                  <c:v>0.79432800000000003</c:v>
                </c:pt>
                <c:pt idx="956">
                  <c:v>0.79432800000000003</c:v>
                </c:pt>
                <c:pt idx="957">
                  <c:v>0.79432800000000003</c:v>
                </c:pt>
                <c:pt idx="958">
                  <c:v>0.79432800000000003</c:v>
                </c:pt>
                <c:pt idx="959">
                  <c:v>0.79432800000000003</c:v>
                </c:pt>
                <c:pt idx="960">
                  <c:v>0.79432800000000003</c:v>
                </c:pt>
                <c:pt idx="961">
                  <c:v>0.79432800000000003</c:v>
                </c:pt>
                <c:pt idx="962">
                  <c:v>0.79432800000000003</c:v>
                </c:pt>
                <c:pt idx="963">
                  <c:v>0.79432800000000003</c:v>
                </c:pt>
                <c:pt idx="964">
                  <c:v>0.79432800000000003</c:v>
                </c:pt>
                <c:pt idx="965">
                  <c:v>0.79432800000000003</c:v>
                </c:pt>
                <c:pt idx="966">
                  <c:v>0.79432800000000003</c:v>
                </c:pt>
                <c:pt idx="967">
                  <c:v>0.79432800000000003</c:v>
                </c:pt>
                <c:pt idx="968">
                  <c:v>0.79432800000000003</c:v>
                </c:pt>
                <c:pt idx="969">
                  <c:v>0.79432800000000003</c:v>
                </c:pt>
                <c:pt idx="970">
                  <c:v>0.79432800000000003</c:v>
                </c:pt>
                <c:pt idx="971">
                  <c:v>0.79432800000000003</c:v>
                </c:pt>
                <c:pt idx="972">
                  <c:v>0.79432800000000003</c:v>
                </c:pt>
                <c:pt idx="973">
                  <c:v>0.79432800000000003</c:v>
                </c:pt>
                <c:pt idx="974">
                  <c:v>0.79432800000000003</c:v>
                </c:pt>
                <c:pt idx="975">
                  <c:v>0.79432800000000003</c:v>
                </c:pt>
                <c:pt idx="976">
                  <c:v>0.79432800000000003</c:v>
                </c:pt>
                <c:pt idx="977">
                  <c:v>0.79432800000000003</c:v>
                </c:pt>
                <c:pt idx="978">
                  <c:v>0.79432800000000003</c:v>
                </c:pt>
                <c:pt idx="979">
                  <c:v>0.79432800000000003</c:v>
                </c:pt>
                <c:pt idx="980">
                  <c:v>0.79432800000000003</c:v>
                </c:pt>
                <c:pt idx="981">
                  <c:v>0.79432800000000003</c:v>
                </c:pt>
                <c:pt idx="982">
                  <c:v>0.79432800000000003</c:v>
                </c:pt>
                <c:pt idx="983">
                  <c:v>0.79432800000000003</c:v>
                </c:pt>
                <c:pt idx="984">
                  <c:v>0.79432800000000003</c:v>
                </c:pt>
                <c:pt idx="985">
                  <c:v>0.79432800000000003</c:v>
                </c:pt>
                <c:pt idx="986">
                  <c:v>0.79432800000000003</c:v>
                </c:pt>
                <c:pt idx="987">
                  <c:v>0.79432800000000003</c:v>
                </c:pt>
                <c:pt idx="988">
                  <c:v>0.79432800000000003</c:v>
                </c:pt>
                <c:pt idx="989">
                  <c:v>0.79432800000000003</c:v>
                </c:pt>
                <c:pt idx="990">
                  <c:v>0.79432800000000003</c:v>
                </c:pt>
                <c:pt idx="991">
                  <c:v>0.79432800000000003</c:v>
                </c:pt>
                <c:pt idx="992">
                  <c:v>0.79432800000000003</c:v>
                </c:pt>
                <c:pt idx="993">
                  <c:v>0.79432800000000003</c:v>
                </c:pt>
                <c:pt idx="994">
                  <c:v>0.79432800000000003</c:v>
                </c:pt>
                <c:pt idx="995">
                  <c:v>0.79432800000000003</c:v>
                </c:pt>
                <c:pt idx="996">
                  <c:v>0.79432800000000003</c:v>
                </c:pt>
                <c:pt idx="997">
                  <c:v>0.79432800000000003</c:v>
                </c:pt>
                <c:pt idx="998">
                  <c:v>0.79432800000000003</c:v>
                </c:pt>
                <c:pt idx="999">
                  <c:v>0.79432800000000003</c:v>
                </c:pt>
                <c:pt idx="1000">
                  <c:v>0.79432800000000003</c:v>
                </c:pt>
                <c:pt idx="1001">
                  <c:v>0.79432800000000003</c:v>
                </c:pt>
                <c:pt idx="1002">
                  <c:v>0.79432800000000003</c:v>
                </c:pt>
                <c:pt idx="1003">
                  <c:v>0.79432800000000003</c:v>
                </c:pt>
                <c:pt idx="1004">
                  <c:v>0.79432800000000003</c:v>
                </c:pt>
                <c:pt idx="1005">
                  <c:v>0.79432800000000003</c:v>
                </c:pt>
                <c:pt idx="1006">
                  <c:v>0.79432800000000003</c:v>
                </c:pt>
                <c:pt idx="1007">
                  <c:v>0.79432800000000003</c:v>
                </c:pt>
                <c:pt idx="1008">
                  <c:v>0.79432800000000003</c:v>
                </c:pt>
                <c:pt idx="1009">
                  <c:v>0.79432800000000003</c:v>
                </c:pt>
                <c:pt idx="1010">
                  <c:v>0.79432800000000003</c:v>
                </c:pt>
                <c:pt idx="1011">
                  <c:v>0.79432800000000003</c:v>
                </c:pt>
                <c:pt idx="1012">
                  <c:v>0.79432800000000003</c:v>
                </c:pt>
                <c:pt idx="1013">
                  <c:v>0.79432800000000003</c:v>
                </c:pt>
                <c:pt idx="1014">
                  <c:v>0.79432800000000003</c:v>
                </c:pt>
                <c:pt idx="1015">
                  <c:v>0.79432800000000003</c:v>
                </c:pt>
                <c:pt idx="1016">
                  <c:v>0.79432800000000003</c:v>
                </c:pt>
                <c:pt idx="1017">
                  <c:v>0.79432800000000003</c:v>
                </c:pt>
                <c:pt idx="1018">
                  <c:v>0.79432800000000003</c:v>
                </c:pt>
                <c:pt idx="1019">
                  <c:v>0.79432800000000003</c:v>
                </c:pt>
                <c:pt idx="1020">
                  <c:v>0.79432800000000003</c:v>
                </c:pt>
                <c:pt idx="1021">
                  <c:v>0.79432800000000003</c:v>
                </c:pt>
                <c:pt idx="1022">
                  <c:v>0.79432800000000003</c:v>
                </c:pt>
                <c:pt idx="1023">
                  <c:v>0.79432800000000003</c:v>
                </c:pt>
                <c:pt idx="1024">
                  <c:v>0.79432800000000003</c:v>
                </c:pt>
                <c:pt idx="1025">
                  <c:v>0.79432800000000003</c:v>
                </c:pt>
                <c:pt idx="1026">
                  <c:v>0.79432800000000003</c:v>
                </c:pt>
                <c:pt idx="1027">
                  <c:v>0.79432800000000003</c:v>
                </c:pt>
                <c:pt idx="1028">
                  <c:v>0.79432800000000003</c:v>
                </c:pt>
                <c:pt idx="1029">
                  <c:v>0.79432800000000003</c:v>
                </c:pt>
                <c:pt idx="1030">
                  <c:v>0.79432800000000003</c:v>
                </c:pt>
                <c:pt idx="1031">
                  <c:v>0.79432800000000003</c:v>
                </c:pt>
                <c:pt idx="1032">
                  <c:v>0.79432800000000003</c:v>
                </c:pt>
                <c:pt idx="1033">
                  <c:v>0.79432800000000003</c:v>
                </c:pt>
                <c:pt idx="1034">
                  <c:v>0.79432800000000003</c:v>
                </c:pt>
                <c:pt idx="1035">
                  <c:v>0.79432800000000003</c:v>
                </c:pt>
                <c:pt idx="1036">
                  <c:v>0.79432800000000003</c:v>
                </c:pt>
                <c:pt idx="1037">
                  <c:v>0.79432800000000003</c:v>
                </c:pt>
                <c:pt idx="1038">
                  <c:v>0.79432800000000003</c:v>
                </c:pt>
                <c:pt idx="1039">
                  <c:v>0.79432800000000003</c:v>
                </c:pt>
                <c:pt idx="1040">
                  <c:v>0.79432800000000003</c:v>
                </c:pt>
                <c:pt idx="1041">
                  <c:v>0.79432800000000003</c:v>
                </c:pt>
                <c:pt idx="1042">
                  <c:v>0.79432800000000003</c:v>
                </c:pt>
                <c:pt idx="1043">
                  <c:v>0.79432800000000003</c:v>
                </c:pt>
                <c:pt idx="1044">
                  <c:v>0.79432800000000003</c:v>
                </c:pt>
                <c:pt idx="1045">
                  <c:v>0.79432800000000003</c:v>
                </c:pt>
                <c:pt idx="1046">
                  <c:v>0.79432800000000003</c:v>
                </c:pt>
                <c:pt idx="1047">
                  <c:v>0.79432800000000003</c:v>
                </c:pt>
                <c:pt idx="1048">
                  <c:v>0.79432800000000003</c:v>
                </c:pt>
                <c:pt idx="1049">
                  <c:v>0.79432800000000003</c:v>
                </c:pt>
                <c:pt idx="1050">
                  <c:v>0.79432800000000003</c:v>
                </c:pt>
                <c:pt idx="1051">
                  <c:v>0.79432800000000003</c:v>
                </c:pt>
                <c:pt idx="1052">
                  <c:v>0.79432800000000003</c:v>
                </c:pt>
                <c:pt idx="1053">
                  <c:v>0.79432800000000003</c:v>
                </c:pt>
                <c:pt idx="1054">
                  <c:v>0.79432800000000003</c:v>
                </c:pt>
                <c:pt idx="1055">
                  <c:v>0.79432800000000003</c:v>
                </c:pt>
                <c:pt idx="1056">
                  <c:v>0.79432800000000003</c:v>
                </c:pt>
                <c:pt idx="1057">
                  <c:v>0.79432800000000003</c:v>
                </c:pt>
                <c:pt idx="1058">
                  <c:v>0.79432800000000003</c:v>
                </c:pt>
                <c:pt idx="1059">
                  <c:v>0.79432800000000003</c:v>
                </c:pt>
                <c:pt idx="1060">
                  <c:v>0.79432800000000003</c:v>
                </c:pt>
                <c:pt idx="1061">
                  <c:v>0.79432800000000003</c:v>
                </c:pt>
                <c:pt idx="1062">
                  <c:v>0.79432800000000003</c:v>
                </c:pt>
                <c:pt idx="1063">
                  <c:v>0.79432800000000003</c:v>
                </c:pt>
                <c:pt idx="1064">
                  <c:v>0.79432800000000003</c:v>
                </c:pt>
                <c:pt idx="1065">
                  <c:v>0.79432800000000003</c:v>
                </c:pt>
                <c:pt idx="1066">
                  <c:v>0.79432800000000003</c:v>
                </c:pt>
                <c:pt idx="1067">
                  <c:v>0.79432800000000003</c:v>
                </c:pt>
                <c:pt idx="1068">
                  <c:v>0.79432800000000003</c:v>
                </c:pt>
                <c:pt idx="1069">
                  <c:v>0.79432800000000003</c:v>
                </c:pt>
                <c:pt idx="1070">
                  <c:v>0.79432800000000003</c:v>
                </c:pt>
                <c:pt idx="1071">
                  <c:v>0.79432800000000003</c:v>
                </c:pt>
                <c:pt idx="1072">
                  <c:v>0.79432800000000003</c:v>
                </c:pt>
                <c:pt idx="1073">
                  <c:v>0.79432800000000003</c:v>
                </c:pt>
                <c:pt idx="1074">
                  <c:v>0.79432800000000003</c:v>
                </c:pt>
                <c:pt idx="1075">
                  <c:v>0.79432800000000003</c:v>
                </c:pt>
                <c:pt idx="1076">
                  <c:v>0.79432800000000003</c:v>
                </c:pt>
                <c:pt idx="1077">
                  <c:v>0.79432800000000003</c:v>
                </c:pt>
                <c:pt idx="1078">
                  <c:v>0.79432800000000003</c:v>
                </c:pt>
                <c:pt idx="1079">
                  <c:v>0.79432800000000003</c:v>
                </c:pt>
                <c:pt idx="1080">
                  <c:v>0.79432800000000003</c:v>
                </c:pt>
                <c:pt idx="1081">
                  <c:v>0.79432800000000003</c:v>
                </c:pt>
                <c:pt idx="1082">
                  <c:v>0.79432800000000003</c:v>
                </c:pt>
                <c:pt idx="1083">
                  <c:v>0.79432800000000003</c:v>
                </c:pt>
                <c:pt idx="1084">
                  <c:v>0.79432800000000003</c:v>
                </c:pt>
                <c:pt idx="1085">
                  <c:v>0.79432800000000003</c:v>
                </c:pt>
                <c:pt idx="1086">
                  <c:v>0.79432800000000003</c:v>
                </c:pt>
                <c:pt idx="1087">
                  <c:v>0.79432800000000003</c:v>
                </c:pt>
                <c:pt idx="1088">
                  <c:v>0.79432800000000003</c:v>
                </c:pt>
                <c:pt idx="1089">
                  <c:v>0.79432800000000003</c:v>
                </c:pt>
                <c:pt idx="1090">
                  <c:v>0.79432800000000003</c:v>
                </c:pt>
                <c:pt idx="1091">
                  <c:v>0.79432800000000003</c:v>
                </c:pt>
                <c:pt idx="1092">
                  <c:v>0.79432800000000003</c:v>
                </c:pt>
                <c:pt idx="1093">
                  <c:v>0.79432800000000003</c:v>
                </c:pt>
                <c:pt idx="1094">
                  <c:v>0.79432800000000003</c:v>
                </c:pt>
                <c:pt idx="1095">
                  <c:v>0.79432800000000003</c:v>
                </c:pt>
                <c:pt idx="1096">
                  <c:v>0.79432800000000003</c:v>
                </c:pt>
                <c:pt idx="1097">
                  <c:v>0.79432800000000003</c:v>
                </c:pt>
                <c:pt idx="1098">
                  <c:v>0.79432800000000003</c:v>
                </c:pt>
                <c:pt idx="1099">
                  <c:v>0.79432800000000003</c:v>
                </c:pt>
                <c:pt idx="1100">
                  <c:v>0.79432800000000003</c:v>
                </c:pt>
                <c:pt idx="1101">
                  <c:v>0.79432800000000003</c:v>
                </c:pt>
                <c:pt idx="1102">
                  <c:v>0.79432800000000003</c:v>
                </c:pt>
                <c:pt idx="1103">
                  <c:v>0.79432800000000003</c:v>
                </c:pt>
                <c:pt idx="1104">
                  <c:v>0.79432800000000003</c:v>
                </c:pt>
                <c:pt idx="1105">
                  <c:v>0.79432800000000003</c:v>
                </c:pt>
                <c:pt idx="1106">
                  <c:v>0.79432800000000003</c:v>
                </c:pt>
                <c:pt idx="1107">
                  <c:v>0.79432800000000003</c:v>
                </c:pt>
                <c:pt idx="1108">
                  <c:v>0.79432800000000003</c:v>
                </c:pt>
                <c:pt idx="1109">
                  <c:v>0.79432800000000003</c:v>
                </c:pt>
                <c:pt idx="1110">
                  <c:v>0.79432800000000003</c:v>
                </c:pt>
                <c:pt idx="1111">
                  <c:v>0.79432800000000003</c:v>
                </c:pt>
                <c:pt idx="1112">
                  <c:v>0.79432800000000003</c:v>
                </c:pt>
                <c:pt idx="1113">
                  <c:v>0.79432800000000003</c:v>
                </c:pt>
                <c:pt idx="1114">
                  <c:v>0.79432800000000003</c:v>
                </c:pt>
                <c:pt idx="1115">
                  <c:v>0.79432800000000003</c:v>
                </c:pt>
                <c:pt idx="1116">
                  <c:v>0.79432800000000003</c:v>
                </c:pt>
                <c:pt idx="1117">
                  <c:v>0.79432800000000003</c:v>
                </c:pt>
                <c:pt idx="1118">
                  <c:v>0.79432800000000003</c:v>
                </c:pt>
                <c:pt idx="1119">
                  <c:v>0.79432800000000003</c:v>
                </c:pt>
                <c:pt idx="1120">
                  <c:v>0.79432800000000003</c:v>
                </c:pt>
                <c:pt idx="1121">
                  <c:v>0.79432800000000003</c:v>
                </c:pt>
                <c:pt idx="1122">
                  <c:v>0.79432800000000003</c:v>
                </c:pt>
                <c:pt idx="1123">
                  <c:v>0.79432800000000003</c:v>
                </c:pt>
                <c:pt idx="1124">
                  <c:v>0.79432800000000003</c:v>
                </c:pt>
                <c:pt idx="1125">
                  <c:v>0.79432800000000003</c:v>
                </c:pt>
                <c:pt idx="1126">
                  <c:v>0.79432800000000003</c:v>
                </c:pt>
                <c:pt idx="1127">
                  <c:v>0.79432800000000003</c:v>
                </c:pt>
                <c:pt idx="1128">
                  <c:v>0.79432800000000003</c:v>
                </c:pt>
                <c:pt idx="1129">
                  <c:v>0.79432800000000003</c:v>
                </c:pt>
                <c:pt idx="1130">
                  <c:v>0.79432800000000003</c:v>
                </c:pt>
                <c:pt idx="1131">
                  <c:v>0.79432800000000003</c:v>
                </c:pt>
                <c:pt idx="1132">
                  <c:v>0.79432800000000003</c:v>
                </c:pt>
                <c:pt idx="1133">
                  <c:v>0.79432800000000003</c:v>
                </c:pt>
                <c:pt idx="1134">
                  <c:v>0.79432800000000003</c:v>
                </c:pt>
                <c:pt idx="1135">
                  <c:v>0.79432800000000003</c:v>
                </c:pt>
                <c:pt idx="1136">
                  <c:v>0.79432800000000003</c:v>
                </c:pt>
                <c:pt idx="1137">
                  <c:v>0.79432800000000003</c:v>
                </c:pt>
                <c:pt idx="1138">
                  <c:v>0.79432800000000003</c:v>
                </c:pt>
                <c:pt idx="1139">
                  <c:v>0.79432800000000003</c:v>
                </c:pt>
                <c:pt idx="1140">
                  <c:v>0.79432800000000003</c:v>
                </c:pt>
                <c:pt idx="1141">
                  <c:v>0.79432800000000003</c:v>
                </c:pt>
                <c:pt idx="1142">
                  <c:v>0.79432800000000003</c:v>
                </c:pt>
                <c:pt idx="1143">
                  <c:v>0.79432800000000003</c:v>
                </c:pt>
                <c:pt idx="1144">
                  <c:v>0.79432800000000003</c:v>
                </c:pt>
                <c:pt idx="1145">
                  <c:v>0.79432800000000003</c:v>
                </c:pt>
                <c:pt idx="1146">
                  <c:v>0.79432800000000003</c:v>
                </c:pt>
                <c:pt idx="1147">
                  <c:v>0.79432800000000003</c:v>
                </c:pt>
                <c:pt idx="1148">
                  <c:v>0.79432800000000003</c:v>
                </c:pt>
                <c:pt idx="1149">
                  <c:v>0.79432800000000003</c:v>
                </c:pt>
                <c:pt idx="1150">
                  <c:v>0.79432800000000003</c:v>
                </c:pt>
                <c:pt idx="1151">
                  <c:v>0.79432800000000003</c:v>
                </c:pt>
                <c:pt idx="1152">
                  <c:v>0.79432800000000003</c:v>
                </c:pt>
                <c:pt idx="1153">
                  <c:v>0.79432800000000003</c:v>
                </c:pt>
                <c:pt idx="1154">
                  <c:v>0.79432800000000003</c:v>
                </c:pt>
                <c:pt idx="1155">
                  <c:v>0.79432800000000003</c:v>
                </c:pt>
                <c:pt idx="1156">
                  <c:v>0.79432800000000003</c:v>
                </c:pt>
                <c:pt idx="1157">
                  <c:v>0.79432800000000003</c:v>
                </c:pt>
                <c:pt idx="1158">
                  <c:v>0.79432800000000003</c:v>
                </c:pt>
                <c:pt idx="1159">
                  <c:v>0.79432800000000003</c:v>
                </c:pt>
                <c:pt idx="1160">
                  <c:v>0.79432800000000003</c:v>
                </c:pt>
                <c:pt idx="1161">
                  <c:v>0.79432800000000003</c:v>
                </c:pt>
                <c:pt idx="1162">
                  <c:v>0.79432800000000003</c:v>
                </c:pt>
                <c:pt idx="1163">
                  <c:v>0.79432800000000003</c:v>
                </c:pt>
                <c:pt idx="1164">
                  <c:v>0.79432800000000003</c:v>
                </c:pt>
                <c:pt idx="1165">
                  <c:v>0.79432800000000003</c:v>
                </c:pt>
                <c:pt idx="1166">
                  <c:v>0.79432800000000003</c:v>
                </c:pt>
                <c:pt idx="1167">
                  <c:v>0.79432800000000003</c:v>
                </c:pt>
                <c:pt idx="1168">
                  <c:v>0.79432800000000003</c:v>
                </c:pt>
                <c:pt idx="1169">
                  <c:v>0.79432800000000003</c:v>
                </c:pt>
                <c:pt idx="1170">
                  <c:v>0.79432800000000003</c:v>
                </c:pt>
                <c:pt idx="1171">
                  <c:v>0.79432800000000003</c:v>
                </c:pt>
                <c:pt idx="1172">
                  <c:v>0.79432800000000003</c:v>
                </c:pt>
                <c:pt idx="1173">
                  <c:v>0.79432800000000003</c:v>
                </c:pt>
                <c:pt idx="1174">
                  <c:v>0.79432800000000003</c:v>
                </c:pt>
                <c:pt idx="1175">
                  <c:v>0.79432800000000003</c:v>
                </c:pt>
                <c:pt idx="1176">
                  <c:v>0.79432800000000003</c:v>
                </c:pt>
                <c:pt idx="1177">
                  <c:v>0.79432800000000003</c:v>
                </c:pt>
                <c:pt idx="1178">
                  <c:v>0.79432800000000003</c:v>
                </c:pt>
                <c:pt idx="1179">
                  <c:v>0.79432800000000003</c:v>
                </c:pt>
                <c:pt idx="1180">
                  <c:v>0.79432800000000003</c:v>
                </c:pt>
                <c:pt idx="1181">
                  <c:v>0.79432800000000003</c:v>
                </c:pt>
                <c:pt idx="1182">
                  <c:v>0.79432800000000003</c:v>
                </c:pt>
                <c:pt idx="1183">
                  <c:v>0.79432800000000003</c:v>
                </c:pt>
                <c:pt idx="1184">
                  <c:v>0.79432800000000003</c:v>
                </c:pt>
                <c:pt idx="1185">
                  <c:v>0.79432800000000003</c:v>
                </c:pt>
                <c:pt idx="1186">
                  <c:v>0.79432800000000003</c:v>
                </c:pt>
                <c:pt idx="1187">
                  <c:v>0.79432800000000003</c:v>
                </c:pt>
                <c:pt idx="1188">
                  <c:v>0.79432800000000003</c:v>
                </c:pt>
                <c:pt idx="1189">
                  <c:v>0.79432800000000003</c:v>
                </c:pt>
                <c:pt idx="1190">
                  <c:v>0.79432800000000003</c:v>
                </c:pt>
                <c:pt idx="1191">
                  <c:v>0.79432800000000003</c:v>
                </c:pt>
                <c:pt idx="1192">
                  <c:v>0.79432800000000003</c:v>
                </c:pt>
                <c:pt idx="1193">
                  <c:v>0.79432800000000003</c:v>
                </c:pt>
                <c:pt idx="1194">
                  <c:v>0.79432800000000003</c:v>
                </c:pt>
                <c:pt idx="1195">
                  <c:v>0.79432800000000003</c:v>
                </c:pt>
                <c:pt idx="1196">
                  <c:v>0.79432800000000003</c:v>
                </c:pt>
                <c:pt idx="1197">
                  <c:v>0.79432800000000003</c:v>
                </c:pt>
                <c:pt idx="1198">
                  <c:v>0.79432800000000003</c:v>
                </c:pt>
                <c:pt idx="1199">
                  <c:v>0.79432800000000003</c:v>
                </c:pt>
                <c:pt idx="1200">
                  <c:v>0.79432800000000003</c:v>
                </c:pt>
                <c:pt idx="1201">
                  <c:v>0.79432800000000003</c:v>
                </c:pt>
                <c:pt idx="1202">
                  <c:v>0.79432800000000003</c:v>
                </c:pt>
                <c:pt idx="1203">
                  <c:v>0.79432800000000003</c:v>
                </c:pt>
                <c:pt idx="1204">
                  <c:v>0.79432800000000003</c:v>
                </c:pt>
                <c:pt idx="1205">
                  <c:v>0.79432800000000003</c:v>
                </c:pt>
                <c:pt idx="1206">
                  <c:v>0.79432800000000003</c:v>
                </c:pt>
                <c:pt idx="1207">
                  <c:v>0.79432800000000003</c:v>
                </c:pt>
                <c:pt idx="1208">
                  <c:v>0.79432800000000003</c:v>
                </c:pt>
                <c:pt idx="1209">
                  <c:v>0.79432800000000003</c:v>
                </c:pt>
                <c:pt idx="1210">
                  <c:v>0.79432800000000003</c:v>
                </c:pt>
                <c:pt idx="1211">
                  <c:v>0.79432800000000003</c:v>
                </c:pt>
                <c:pt idx="1212">
                  <c:v>0.79432800000000003</c:v>
                </c:pt>
                <c:pt idx="1213">
                  <c:v>0.79432800000000003</c:v>
                </c:pt>
                <c:pt idx="1214">
                  <c:v>0.79432800000000003</c:v>
                </c:pt>
                <c:pt idx="1215">
                  <c:v>0.79432800000000003</c:v>
                </c:pt>
                <c:pt idx="1216">
                  <c:v>0.79432800000000003</c:v>
                </c:pt>
                <c:pt idx="1217">
                  <c:v>0.79432800000000003</c:v>
                </c:pt>
                <c:pt idx="1218">
                  <c:v>0.79432800000000003</c:v>
                </c:pt>
                <c:pt idx="1219">
                  <c:v>0.79432800000000003</c:v>
                </c:pt>
                <c:pt idx="1220">
                  <c:v>0.79432800000000003</c:v>
                </c:pt>
                <c:pt idx="1221">
                  <c:v>0.79432800000000003</c:v>
                </c:pt>
                <c:pt idx="1222">
                  <c:v>0.79432800000000003</c:v>
                </c:pt>
                <c:pt idx="1223">
                  <c:v>0.79432800000000003</c:v>
                </c:pt>
                <c:pt idx="1224">
                  <c:v>0.79432800000000003</c:v>
                </c:pt>
                <c:pt idx="1225">
                  <c:v>0.79432800000000003</c:v>
                </c:pt>
                <c:pt idx="1226">
                  <c:v>0.79432800000000003</c:v>
                </c:pt>
                <c:pt idx="1227">
                  <c:v>0.79432800000000003</c:v>
                </c:pt>
                <c:pt idx="1228">
                  <c:v>0.79432800000000003</c:v>
                </c:pt>
                <c:pt idx="1229">
                  <c:v>0.79432800000000003</c:v>
                </c:pt>
                <c:pt idx="1230">
                  <c:v>0.79432800000000003</c:v>
                </c:pt>
                <c:pt idx="1231">
                  <c:v>0.79432800000000003</c:v>
                </c:pt>
                <c:pt idx="1232">
                  <c:v>0.79432800000000003</c:v>
                </c:pt>
                <c:pt idx="1233">
                  <c:v>0.79432800000000003</c:v>
                </c:pt>
                <c:pt idx="1234">
                  <c:v>0.79432800000000003</c:v>
                </c:pt>
                <c:pt idx="1235">
                  <c:v>0.79432800000000003</c:v>
                </c:pt>
                <c:pt idx="1236">
                  <c:v>0.79432800000000003</c:v>
                </c:pt>
                <c:pt idx="1237">
                  <c:v>0.79432800000000003</c:v>
                </c:pt>
                <c:pt idx="1238">
                  <c:v>0.79432800000000003</c:v>
                </c:pt>
                <c:pt idx="1239">
                  <c:v>0.79432800000000003</c:v>
                </c:pt>
                <c:pt idx="1240">
                  <c:v>0.79432800000000003</c:v>
                </c:pt>
                <c:pt idx="1241">
                  <c:v>0.79432800000000003</c:v>
                </c:pt>
                <c:pt idx="1242">
                  <c:v>0.79432800000000003</c:v>
                </c:pt>
                <c:pt idx="1243">
                  <c:v>0.79432800000000003</c:v>
                </c:pt>
                <c:pt idx="1244">
                  <c:v>0.79432800000000003</c:v>
                </c:pt>
                <c:pt idx="1245">
                  <c:v>0.79432800000000003</c:v>
                </c:pt>
                <c:pt idx="1246">
                  <c:v>0.79432800000000003</c:v>
                </c:pt>
                <c:pt idx="1247">
                  <c:v>0.79432800000000003</c:v>
                </c:pt>
                <c:pt idx="1248">
                  <c:v>0.79432800000000003</c:v>
                </c:pt>
                <c:pt idx="1249">
                  <c:v>0.79432800000000003</c:v>
                </c:pt>
                <c:pt idx="1250">
                  <c:v>0.79432800000000003</c:v>
                </c:pt>
                <c:pt idx="1251">
                  <c:v>0.79432800000000003</c:v>
                </c:pt>
                <c:pt idx="1252">
                  <c:v>0.79432800000000003</c:v>
                </c:pt>
                <c:pt idx="1253">
                  <c:v>0.79432800000000003</c:v>
                </c:pt>
                <c:pt idx="1254">
                  <c:v>0.79432800000000003</c:v>
                </c:pt>
                <c:pt idx="1255">
                  <c:v>0.79432800000000003</c:v>
                </c:pt>
                <c:pt idx="1256">
                  <c:v>0.79432800000000003</c:v>
                </c:pt>
                <c:pt idx="1257">
                  <c:v>0.79432800000000003</c:v>
                </c:pt>
                <c:pt idx="1258">
                  <c:v>0.79432800000000003</c:v>
                </c:pt>
                <c:pt idx="1259">
                  <c:v>0.79432800000000003</c:v>
                </c:pt>
                <c:pt idx="1260">
                  <c:v>0.79432800000000003</c:v>
                </c:pt>
                <c:pt idx="1261">
                  <c:v>0.79432800000000003</c:v>
                </c:pt>
                <c:pt idx="1262">
                  <c:v>0.79432800000000003</c:v>
                </c:pt>
                <c:pt idx="1263">
                  <c:v>0.79432800000000003</c:v>
                </c:pt>
                <c:pt idx="1264">
                  <c:v>0.79432800000000003</c:v>
                </c:pt>
                <c:pt idx="1265">
                  <c:v>0.79432800000000003</c:v>
                </c:pt>
                <c:pt idx="1266">
                  <c:v>0.79432800000000003</c:v>
                </c:pt>
                <c:pt idx="1267">
                  <c:v>0.79432800000000003</c:v>
                </c:pt>
                <c:pt idx="1268">
                  <c:v>0.79432800000000003</c:v>
                </c:pt>
                <c:pt idx="1269">
                  <c:v>0.79432800000000003</c:v>
                </c:pt>
                <c:pt idx="1270">
                  <c:v>0.79432800000000003</c:v>
                </c:pt>
                <c:pt idx="1271">
                  <c:v>0.79432800000000003</c:v>
                </c:pt>
                <c:pt idx="1272">
                  <c:v>0.79432800000000003</c:v>
                </c:pt>
                <c:pt idx="1273">
                  <c:v>0.79432800000000003</c:v>
                </c:pt>
                <c:pt idx="1274">
                  <c:v>0.79432800000000003</c:v>
                </c:pt>
                <c:pt idx="1275">
                  <c:v>0.79432800000000003</c:v>
                </c:pt>
                <c:pt idx="1276">
                  <c:v>0.79432800000000003</c:v>
                </c:pt>
                <c:pt idx="1277">
                  <c:v>0.79432800000000003</c:v>
                </c:pt>
                <c:pt idx="1278">
                  <c:v>0.79432800000000003</c:v>
                </c:pt>
                <c:pt idx="1279">
                  <c:v>0.79432800000000003</c:v>
                </c:pt>
                <c:pt idx="1280">
                  <c:v>0.79432800000000003</c:v>
                </c:pt>
                <c:pt idx="1281">
                  <c:v>0.79432800000000003</c:v>
                </c:pt>
                <c:pt idx="1282">
                  <c:v>0.79432800000000003</c:v>
                </c:pt>
                <c:pt idx="1283">
                  <c:v>0.79432800000000003</c:v>
                </c:pt>
                <c:pt idx="1284">
                  <c:v>0.79432800000000003</c:v>
                </c:pt>
                <c:pt idx="1285">
                  <c:v>0.79432800000000003</c:v>
                </c:pt>
                <c:pt idx="1286">
                  <c:v>0.79432800000000003</c:v>
                </c:pt>
                <c:pt idx="1287">
                  <c:v>0.79432800000000003</c:v>
                </c:pt>
                <c:pt idx="1288">
                  <c:v>0.79432800000000003</c:v>
                </c:pt>
                <c:pt idx="1289">
                  <c:v>0.79432800000000003</c:v>
                </c:pt>
                <c:pt idx="1290">
                  <c:v>0.79432800000000003</c:v>
                </c:pt>
                <c:pt idx="1291">
                  <c:v>0.79432800000000003</c:v>
                </c:pt>
                <c:pt idx="1292">
                  <c:v>0.79432800000000003</c:v>
                </c:pt>
                <c:pt idx="1293">
                  <c:v>0.79432800000000003</c:v>
                </c:pt>
                <c:pt idx="1294">
                  <c:v>0.79432800000000003</c:v>
                </c:pt>
                <c:pt idx="1295">
                  <c:v>0.79432800000000003</c:v>
                </c:pt>
                <c:pt idx="1296">
                  <c:v>0.79432800000000003</c:v>
                </c:pt>
                <c:pt idx="1297">
                  <c:v>0.79432800000000003</c:v>
                </c:pt>
                <c:pt idx="1298">
                  <c:v>0.79432800000000003</c:v>
                </c:pt>
                <c:pt idx="1299">
                  <c:v>0.79432800000000003</c:v>
                </c:pt>
                <c:pt idx="1300">
                  <c:v>0.79432800000000003</c:v>
                </c:pt>
                <c:pt idx="1301">
                  <c:v>0.79432800000000003</c:v>
                </c:pt>
                <c:pt idx="1302">
                  <c:v>0.79432800000000003</c:v>
                </c:pt>
                <c:pt idx="1303">
                  <c:v>0.79432800000000003</c:v>
                </c:pt>
                <c:pt idx="1304">
                  <c:v>0.79432800000000003</c:v>
                </c:pt>
                <c:pt idx="1305">
                  <c:v>0.79432800000000003</c:v>
                </c:pt>
                <c:pt idx="1306">
                  <c:v>0.79432800000000003</c:v>
                </c:pt>
                <c:pt idx="1307">
                  <c:v>0.79432800000000003</c:v>
                </c:pt>
                <c:pt idx="1308">
                  <c:v>0.79432800000000003</c:v>
                </c:pt>
                <c:pt idx="1309">
                  <c:v>0.79432800000000003</c:v>
                </c:pt>
                <c:pt idx="1310">
                  <c:v>0.79432800000000003</c:v>
                </c:pt>
                <c:pt idx="1311">
                  <c:v>0.79432800000000003</c:v>
                </c:pt>
                <c:pt idx="1312">
                  <c:v>0.79432800000000003</c:v>
                </c:pt>
                <c:pt idx="1313">
                  <c:v>0.79432800000000003</c:v>
                </c:pt>
                <c:pt idx="1314">
                  <c:v>0.79432800000000003</c:v>
                </c:pt>
                <c:pt idx="1315">
                  <c:v>0.79432800000000003</c:v>
                </c:pt>
                <c:pt idx="1316">
                  <c:v>0.79432800000000003</c:v>
                </c:pt>
                <c:pt idx="1317">
                  <c:v>0.79432800000000003</c:v>
                </c:pt>
                <c:pt idx="1318">
                  <c:v>0.79432800000000003</c:v>
                </c:pt>
                <c:pt idx="1319">
                  <c:v>0.79432800000000003</c:v>
                </c:pt>
                <c:pt idx="1320">
                  <c:v>0.79432800000000003</c:v>
                </c:pt>
                <c:pt idx="1321">
                  <c:v>0.79432800000000003</c:v>
                </c:pt>
                <c:pt idx="1322">
                  <c:v>0.79432800000000003</c:v>
                </c:pt>
                <c:pt idx="1323">
                  <c:v>0.79432800000000003</c:v>
                </c:pt>
                <c:pt idx="1324">
                  <c:v>0.79432800000000003</c:v>
                </c:pt>
                <c:pt idx="1325">
                  <c:v>0.79432800000000003</c:v>
                </c:pt>
                <c:pt idx="1326">
                  <c:v>0.79432800000000003</c:v>
                </c:pt>
                <c:pt idx="1327">
                  <c:v>0.79432800000000003</c:v>
                </c:pt>
                <c:pt idx="1328">
                  <c:v>0.79432800000000003</c:v>
                </c:pt>
                <c:pt idx="1329">
                  <c:v>0.79432800000000003</c:v>
                </c:pt>
                <c:pt idx="1330">
                  <c:v>0.79432800000000003</c:v>
                </c:pt>
                <c:pt idx="1331">
                  <c:v>0.79432800000000003</c:v>
                </c:pt>
                <c:pt idx="1332">
                  <c:v>0.79432800000000003</c:v>
                </c:pt>
                <c:pt idx="1333">
                  <c:v>0.79432800000000003</c:v>
                </c:pt>
                <c:pt idx="1334">
                  <c:v>0.79432800000000003</c:v>
                </c:pt>
                <c:pt idx="1335">
                  <c:v>0.79432800000000003</c:v>
                </c:pt>
                <c:pt idx="1336">
                  <c:v>0.79432800000000003</c:v>
                </c:pt>
                <c:pt idx="1337">
                  <c:v>0.79432800000000003</c:v>
                </c:pt>
                <c:pt idx="1338">
                  <c:v>0.79432800000000003</c:v>
                </c:pt>
                <c:pt idx="1339">
                  <c:v>0.79432800000000003</c:v>
                </c:pt>
                <c:pt idx="1340">
                  <c:v>0.79432800000000003</c:v>
                </c:pt>
                <c:pt idx="1341">
                  <c:v>0.79432800000000003</c:v>
                </c:pt>
                <c:pt idx="1342">
                  <c:v>0.79432800000000003</c:v>
                </c:pt>
                <c:pt idx="1343">
                  <c:v>0.79432800000000003</c:v>
                </c:pt>
                <c:pt idx="1344">
                  <c:v>0.79432800000000003</c:v>
                </c:pt>
                <c:pt idx="1345">
                  <c:v>0.79432800000000003</c:v>
                </c:pt>
                <c:pt idx="1346">
                  <c:v>0.79432800000000003</c:v>
                </c:pt>
                <c:pt idx="1347">
                  <c:v>0.79432800000000003</c:v>
                </c:pt>
                <c:pt idx="1348">
                  <c:v>0.79432800000000003</c:v>
                </c:pt>
                <c:pt idx="1349">
                  <c:v>0.79432800000000003</c:v>
                </c:pt>
                <c:pt idx="1350">
                  <c:v>0.79432800000000003</c:v>
                </c:pt>
                <c:pt idx="1351">
                  <c:v>0.79432800000000003</c:v>
                </c:pt>
                <c:pt idx="1352">
                  <c:v>0.79432800000000003</c:v>
                </c:pt>
                <c:pt idx="1353">
                  <c:v>0.79432800000000003</c:v>
                </c:pt>
                <c:pt idx="1354">
                  <c:v>0.79432800000000003</c:v>
                </c:pt>
                <c:pt idx="1355">
                  <c:v>0.79432800000000003</c:v>
                </c:pt>
                <c:pt idx="1356">
                  <c:v>0.79432800000000003</c:v>
                </c:pt>
                <c:pt idx="1357">
                  <c:v>0.79432800000000003</c:v>
                </c:pt>
                <c:pt idx="1358">
                  <c:v>0.79432800000000003</c:v>
                </c:pt>
                <c:pt idx="1359">
                  <c:v>0.79432800000000003</c:v>
                </c:pt>
                <c:pt idx="1360">
                  <c:v>0.79432800000000003</c:v>
                </c:pt>
                <c:pt idx="1361">
                  <c:v>0.79432800000000003</c:v>
                </c:pt>
                <c:pt idx="1362">
                  <c:v>0.79432800000000003</c:v>
                </c:pt>
                <c:pt idx="1363">
                  <c:v>0.79432800000000003</c:v>
                </c:pt>
                <c:pt idx="1364">
                  <c:v>0.79432800000000003</c:v>
                </c:pt>
                <c:pt idx="1365">
                  <c:v>0.79432800000000003</c:v>
                </c:pt>
                <c:pt idx="1366">
                  <c:v>0.79432800000000003</c:v>
                </c:pt>
                <c:pt idx="1367">
                  <c:v>0.79432800000000003</c:v>
                </c:pt>
                <c:pt idx="1368">
                  <c:v>0.79432800000000003</c:v>
                </c:pt>
                <c:pt idx="1369">
                  <c:v>0.79432800000000003</c:v>
                </c:pt>
                <c:pt idx="1370">
                  <c:v>0.79432800000000003</c:v>
                </c:pt>
                <c:pt idx="1371">
                  <c:v>0.79432800000000003</c:v>
                </c:pt>
                <c:pt idx="1372">
                  <c:v>0.79432800000000003</c:v>
                </c:pt>
                <c:pt idx="1373">
                  <c:v>0.79432800000000003</c:v>
                </c:pt>
                <c:pt idx="1374">
                  <c:v>0.79432800000000003</c:v>
                </c:pt>
                <c:pt idx="1375">
                  <c:v>0.79432800000000003</c:v>
                </c:pt>
                <c:pt idx="1376">
                  <c:v>0.79432800000000003</c:v>
                </c:pt>
                <c:pt idx="1377">
                  <c:v>0.79432800000000003</c:v>
                </c:pt>
                <c:pt idx="1378">
                  <c:v>0.79432800000000003</c:v>
                </c:pt>
                <c:pt idx="1379">
                  <c:v>0.79432800000000003</c:v>
                </c:pt>
                <c:pt idx="1380">
                  <c:v>0.79432800000000003</c:v>
                </c:pt>
                <c:pt idx="1381">
                  <c:v>0.79432800000000003</c:v>
                </c:pt>
                <c:pt idx="1382">
                  <c:v>0.79432800000000003</c:v>
                </c:pt>
                <c:pt idx="1383">
                  <c:v>0.79432800000000003</c:v>
                </c:pt>
                <c:pt idx="1384">
                  <c:v>0.79432800000000003</c:v>
                </c:pt>
                <c:pt idx="1385">
                  <c:v>0.79432800000000003</c:v>
                </c:pt>
                <c:pt idx="1386">
                  <c:v>0.79432800000000003</c:v>
                </c:pt>
                <c:pt idx="1387">
                  <c:v>0.79432800000000003</c:v>
                </c:pt>
                <c:pt idx="1388">
                  <c:v>0.79432800000000003</c:v>
                </c:pt>
                <c:pt idx="1389">
                  <c:v>0.79432800000000003</c:v>
                </c:pt>
                <c:pt idx="1390">
                  <c:v>0.79432800000000003</c:v>
                </c:pt>
                <c:pt idx="1391">
                  <c:v>0.79432800000000003</c:v>
                </c:pt>
                <c:pt idx="1392">
                  <c:v>0.79432800000000003</c:v>
                </c:pt>
                <c:pt idx="1393">
                  <c:v>0.79432800000000003</c:v>
                </c:pt>
                <c:pt idx="1394">
                  <c:v>0.79432800000000003</c:v>
                </c:pt>
                <c:pt idx="1395">
                  <c:v>0.79432800000000003</c:v>
                </c:pt>
                <c:pt idx="1396">
                  <c:v>0.79432800000000003</c:v>
                </c:pt>
                <c:pt idx="1397">
                  <c:v>0.79432800000000003</c:v>
                </c:pt>
                <c:pt idx="1398">
                  <c:v>0.79432800000000003</c:v>
                </c:pt>
                <c:pt idx="1399">
                  <c:v>0.79432800000000003</c:v>
                </c:pt>
                <c:pt idx="1400">
                  <c:v>0.79432800000000003</c:v>
                </c:pt>
                <c:pt idx="1401">
                  <c:v>0.79432800000000003</c:v>
                </c:pt>
                <c:pt idx="1402">
                  <c:v>0.79432800000000003</c:v>
                </c:pt>
                <c:pt idx="1403">
                  <c:v>0.79432800000000003</c:v>
                </c:pt>
                <c:pt idx="1404">
                  <c:v>0.79432800000000003</c:v>
                </c:pt>
                <c:pt idx="1405">
                  <c:v>0.79432800000000003</c:v>
                </c:pt>
                <c:pt idx="1406">
                  <c:v>0.79432800000000003</c:v>
                </c:pt>
                <c:pt idx="1407">
                  <c:v>0.79432800000000003</c:v>
                </c:pt>
                <c:pt idx="1408">
                  <c:v>0.79432800000000003</c:v>
                </c:pt>
                <c:pt idx="1409">
                  <c:v>0.79432800000000003</c:v>
                </c:pt>
                <c:pt idx="1410">
                  <c:v>0.79432800000000003</c:v>
                </c:pt>
                <c:pt idx="1411">
                  <c:v>0.79432800000000003</c:v>
                </c:pt>
                <c:pt idx="1412">
                  <c:v>0.79432800000000003</c:v>
                </c:pt>
                <c:pt idx="1413">
                  <c:v>0.79432800000000003</c:v>
                </c:pt>
                <c:pt idx="1414">
                  <c:v>0.79432800000000003</c:v>
                </c:pt>
                <c:pt idx="1415">
                  <c:v>0.79432800000000003</c:v>
                </c:pt>
                <c:pt idx="1416">
                  <c:v>0.79432800000000003</c:v>
                </c:pt>
                <c:pt idx="1417">
                  <c:v>0.79432800000000003</c:v>
                </c:pt>
                <c:pt idx="1418">
                  <c:v>0.79432800000000003</c:v>
                </c:pt>
                <c:pt idx="1419">
                  <c:v>0.79432800000000003</c:v>
                </c:pt>
                <c:pt idx="1420">
                  <c:v>0.79432800000000003</c:v>
                </c:pt>
                <c:pt idx="1421">
                  <c:v>0.79432800000000003</c:v>
                </c:pt>
                <c:pt idx="1422">
                  <c:v>0.79432800000000003</c:v>
                </c:pt>
                <c:pt idx="1423">
                  <c:v>0.79432800000000003</c:v>
                </c:pt>
                <c:pt idx="1424">
                  <c:v>0.79432800000000003</c:v>
                </c:pt>
                <c:pt idx="1425">
                  <c:v>0.79432800000000003</c:v>
                </c:pt>
                <c:pt idx="1426">
                  <c:v>0.79432800000000003</c:v>
                </c:pt>
                <c:pt idx="1427">
                  <c:v>0.79432800000000003</c:v>
                </c:pt>
                <c:pt idx="1428">
                  <c:v>0.79432800000000003</c:v>
                </c:pt>
                <c:pt idx="1429">
                  <c:v>0.79432800000000003</c:v>
                </c:pt>
                <c:pt idx="1430">
                  <c:v>0.79432800000000003</c:v>
                </c:pt>
                <c:pt idx="1431">
                  <c:v>0.79432800000000003</c:v>
                </c:pt>
                <c:pt idx="1432">
                  <c:v>0.79432800000000003</c:v>
                </c:pt>
                <c:pt idx="1433">
                  <c:v>0.79432800000000003</c:v>
                </c:pt>
                <c:pt idx="1434">
                  <c:v>0.79432800000000003</c:v>
                </c:pt>
                <c:pt idx="1435">
                  <c:v>0.79432800000000003</c:v>
                </c:pt>
                <c:pt idx="1436">
                  <c:v>0.79432800000000003</c:v>
                </c:pt>
                <c:pt idx="1437">
                  <c:v>0.79432800000000003</c:v>
                </c:pt>
                <c:pt idx="1438">
                  <c:v>0.79432800000000003</c:v>
                </c:pt>
                <c:pt idx="1439">
                  <c:v>0.79432800000000003</c:v>
                </c:pt>
                <c:pt idx="1440">
                  <c:v>0.79432800000000003</c:v>
                </c:pt>
                <c:pt idx="1441">
                  <c:v>0.79432800000000003</c:v>
                </c:pt>
                <c:pt idx="1442">
                  <c:v>0.79432800000000003</c:v>
                </c:pt>
                <c:pt idx="1443">
                  <c:v>0.79432800000000003</c:v>
                </c:pt>
                <c:pt idx="1444">
                  <c:v>0.79432800000000003</c:v>
                </c:pt>
                <c:pt idx="1445">
                  <c:v>0.79432800000000003</c:v>
                </c:pt>
                <c:pt idx="1446">
                  <c:v>0.79432800000000003</c:v>
                </c:pt>
                <c:pt idx="1447">
                  <c:v>0.79432800000000003</c:v>
                </c:pt>
                <c:pt idx="1448">
                  <c:v>0.79432800000000003</c:v>
                </c:pt>
                <c:pt idx="1449">
                  <c:v>0.79432800000000003</c:v>
                </c:pt>
                <c:pt idx="1450">
                  <c:v>0.79432800000000003</c:v>
                </c:pt>
                <c:pt idx="1451">
                  <c:v>0.79432800000000003</c:v>
                </c:pt>
                <c:pt idx="1452">
                  <c:v>0.79432800000000003</c:v>
                </c:pt>
                <c:pt idx="1453">
                  <c:v>0.79432800000000003</c:v>
                </c:pt>
                <c:pt idx="1454">
                  <c:v>0.79432800000000003</c:v>
                </c:pt>
                <c:pt idx="1455">
                  <c:v>0.79432800000000003</c:v>
                </c:pt>
                <c:pt idx="1456">
                  <c:v>0.79432800000000003</c:v>
                </c:pt>
                <c:pt idx="1457">
                  <c:v>0.79432800000000003</c:v>
                </c:pt>
                <c:pt idx="1458">
                  <c:v>0.79432800000000003</c:v>
                </c:pt>
                <c:pt idx="1459">
                  <c:v>0.79432800000000003</c:v>
                </c:pt>
                <c:pt idx="1460">
                  <c:v>0.79432800000000003</c:v>
                </c:pt>
                <c:pt idx="1461">
                  <c:v>0.79432800000000003</c:v>
                </c:pt>
                <c:pt idx="1462">
                  <c:v>0.79432800000000003</c:v>
                </c:pt>
                <c:pt idx="1463">
                  <c:v>0.79432800000000003</c:v>
                </c:pt>
                <c:pt idx="1464">
                  <c:v>0.79432800000000003</c:v>
                </c:pt>
                <c:pt idx="1465">
                  <c:v>0.79432800000000003</c:v>
                </c:pt>
                <c:pt idx="1466">
                  <c:v>0.79432800000000003</c:v>
                </c:pt>
                <c:pt idx="1467">
                  <c:v>0.79432800000000003</c:v>
                </c:pt>
                <c:pt idx="1468">
                  <c:v>0.79432800000000003</c:v>
                </c:pt>
                <c:pt idx="1469">
                  <c:v>0.79432800000000003</c:v>
                </c:pt>
                <c:pt idx="1470">
                  <c:v>0.79432800000000003</c:v>
                </c:pt>
                <c:pt idx="1471">
                  <c:v>0.79432800000000003</c:v>
                </c:pt>
                <c:pt idx="1472">
                  <c:v>0.79432800000000003</c:v>
                </c:pt>
                <c:pt idx="1473">
                  <c:v>0.79432800000000003</c:v>
                </c:pt>
                <c:pt idx="1474">
                  <c:v>0.79432800000000003</c:v>
                </c:pt>
                <c:pt idx="1475">
                  <c:v>0.79432800000000003</c:v>
                </c:pt>
                <c:pt idx="1476">
                  <c:v>0.79432800000000003</c:v>
                </c:pt>
                <c:pt idx="1477">
                  <c:v>0.79432800000000003</c:v>
                </c:pt>
                <c:pt idx="1478">
                  <c:v>0.79432800000000003</c:v>
                </c:pt>
                <c:pt idx="1479">
                  <c:v>0.79432800000000003</c:v>
                </c:pt>
                <c:pt idx="1480">
                  <c:v>0.79432800000000003</c:v>
                </c:pt>
                <c:pt idx="1481">
                  <c:v>0.79432800000000003</c:v>
                </c:pt>
                <c:pt idx="1482">
                  <c:v>0.79432800000000003</c:v>
                </c:pt>
                <c:pt idx="1483">
                  <c:v>0.79432800000000003</c:v>
                </c:pt>
                <c:pt idx="1484">
                  <c:v>0.79432800000000003</c:v>
                </c:pt>
                <c:pt idx="1485">
                  <c:v>0.79432800000000003</c:v>
                </c:pt>
                <c:pt idx="1486">
                  <c:v>0.79432800000000003</c:v>
                </c:pt>
                <c:pt idx="1487">
                  <c:v>0.79432800000000003</c:v>
                </c:pt>
                <c:pt idx="1488">
                  <c:v>0.79432800000000003</c:v>
                </c:pt>
                <c:pt idx="1489">
                  <c:v>0.79432800000000003</c:v>
                </c:pt>
                <c:pt idx="1490">
                  <c:v>0.79432800000000003</c:v>
                </c:pt>
                <c:pt idx="1491">
                  <c:v>0.79432800000000003</c:v>
                </c:pt>
                <c:pt idx="1492">
                  <c:v>0.79432800000000003</c:v>
                </c:pt>
                <c:pt idx="1493">
                  <c:v>0.79432800000000003</c:v>
                </c:pt>
                <c:pt idx="1494">
                  <c:v>0.79432800000000003</c:v>
                </c:pt>
                <c:pt idx="1495">
                  <c:v>0.79432800000000003</c:v>
                </c:pt>
                <c:pt idx="1496">
                  <c:v>0.79432800000000003</c:v>
                </c:pt>
                <c:pt idx="1497">
                  <c:v>0.79432800000000003</c:v>
                </c:pt>
                <c:pt idx="1498">
                  <c:v>0.79432800000000003</c:v>
                </c:pt>
                <c:pt idx="1499">
                  <c:v>0.79432800000000003</c:v>
                </c:pt>
                <c:pt idx="1500">
                  <c:v>0.79432800000000003</c:v>
                </c:pt>
                <c:pt idx="1501">
                  <c:v>0.79432800000000003</c:v>
                </c:pt>
                <c:pt idx="1502">
                  <c:v>0.79432800000000003</c:v>
                </c:pt>
                <c:pt idx="1503">
                  <c:v>0.79432800000000003</c:v>
                </c:pt>
                <c:pt idx="1504">
                  <c:v>0.79432800000000003</c:v>
                </c:pt>
                <c:pt idx="1505">
                  <c:v>0.79432800000000003</c:v>
                </c:pt>
                <c:pt idx="1506">
                  <c:v>0.79432800000000003</c:v>
                </c:pt>
                <c:pt idx="1507">
                  <c:v>0.79432800000000003</c:v>
                </c:pt>
                <c:pt idx="1508">
                  <c:v>0.79432800000000003</c:v>
                </c:pt>
                <c:pt idx="1509">
                  <c:v>0.79432800000000003</c:v>
                </c:pt>
                <c:pt idx="1510">
                  <c:v>0.79432800000000003</c:v>
                </c:pt>
                <c:pt idx="1511">
                  <c:v>0.79432800000000003</c:v>
                </c:pt>
                <c:pt idx="1512">
                  <c:v>0.79432800000000003</c:v>
                </c:pt>
                <c:pt idx="1513">
                  <c:v>0.79432800000000003</c:v>
                </c:pt>
                <c:pt idx="1514">
                  <c:v>0.79432800000000003</c:v>
                </c:pt>
                <c:pt idx="1515">
                  <c:v>0.79432800000000003</c:v>
                </c:pt>
                <c:pt idx="1516">
                  <c:v>0.79432800000000003</c:v>
                </c:pt>
                <c:pt idx="1517">
                  <c:v>0.79432800000000003</c:v>
                </c:pt>
                <c:pt idx="1518">
                  <c:v>0.79432800000000003</c:v>
                </c:pt>
                <c:pt idx="1519">
                  <c:v>0.79432800000000003</c:v>
                </c:pt>
                <c:pt idx="1520">
                  <c:v>0.79432800000000003</c:v>
                </c:pt>
                <c:pt idx="1521">
                  <c:v>0.79432800000000003</c:v>
                </c:pt>
                <c:pt idx="1522">
                  <c:v>0.79432800000000003</c:v>
                </c:pt>
                <c:pt idx="1523">
                  <c:v>0.79432800000000003</c:v>
                </c:pt>
                <c:pt idx="1524">
                  <c:v>0.79432800000000003</c:v>
                </c:pt>
                <c:pt idx="1525">
                  <c:v>0.79432800000000003</c:v>
                </c:pt>
                <c:pt idx="1526">
                  <c:v>0.79432800000000003</c:v>
                </c:pt>
                <c:pt idx="1527">
                  <c:v>0.79432800000000003</c:v>
                </c:pt>
                <c:pt idx="1528">
                  <c:v>0.79432800000000003</c:v>
                </c:pt>
                <c:pt idx="1529">
                  <c:v>0.79432800000000003</c:v>
                </c:pt>
                <c:pt idx="1530">
                  <c:v>0.79432800000000003</c:v>
                </c:pt>
                <c:pt idx="1531">
                  <c:v>0.79432800000000003</c:v>
                </c:pt>
                <c:pt idx="1532">
                  <c:v>0.79432800000000003</c:v>
                </c:pt>
                <c:pt idx="1533">
                  <c:v>0.79432800000000003</c:v>
                </c:pt>
                <c:pt idx="1534">
                  <c:v>0.79432800000000003</c:v>
                </c:pt>
                <c:pt idx="1535">
                  <c:v>0.79432800000000003</c:v>
                </c:pt>
                <c:pt idx="1536">
                  <c:v>0.79432800000000003</c:v>
                </c:pt>
                <c:pt idx="1537">
                  <c:v>0.79432800000000003</c:v>
                </c:pt>
                <c:pt idx="1538">
                  <c:v>0.79432800000000003</c:v>
                </c:pt>
                <c:pt idx="1539">
                  <c:v>0.79432800000000003</c:v>
                </c:pt>
                <c:pt idx="1540">
                  <c:v>0.79432800000000003</c:v>
                </c:pt>
                <c:pt idx="1541">
                  <c:v>0.79432800000000003</c:v>
                </c:pt>
                <c:pt idx="1542">
                  <c:v>0.79432800000000003</c:v>
                </c:pt>
                <c:pt idx="1543">
                  <c:v>0.79432800000000003</c:v>
                </c:pt>
                <c:pt idx="1544">
                  <c:v>0.79432800000000003</c:v>
                </c:pt>
                <c:pt idx="1545">
                  <c:v>0.79432800000000003</c:v>
                </c:pt>
                <c:pt idx="1546">
                  <c:v>0.79432800000000003</c:v>
                </c:pt>
                <c:pt idx="1547">
                  <c:v>0.79432800000000003</c:v>
                </c:pt>
                <c:pt idx="1548">
                  <c:v>0.79432800000000003</c:v>
                </c:pt>
                <c:pt idx="1549">
                  <c:v>0.79432800000000003</c:v>
                </c:pt>
                <c:pt idx="1550">
                  <c:v>0.79432800000000003</c:v>
                </c:pt>
                <c:pt idx="1551">
                  <c:v>0.79432800000000003</c:v>
                </c:pt>
                <c:pt idx="1552">
                  <c:v>0.79432800000000003</c:v>
                </c:pt>
                <c:pt idx="1553">
                  <c:v>0.79432800000000003</c:v>
                </c:pt>
                <c:pt idx="1554">
                  <c:v>0.79432800000000003</c:v>
                </c:pt>
                <c:pt idx="1555">
                  <c:v>0.79432800000000003</c:v>
                </c:pt>
                <c:pt idx="1556">
                  <c:v>0.79432800000000003</c:v>
                </c:pt>
                <c:pt idx="1557">
                  <c:v>0.79432800000000003</c:v>
                </c:pt>
                <c:pt idx="1558">
                  <c:v>0.79432800000000003</c:v>
                </c:pt>
                <c:pt idx="1559">
                  <c:v>0.79432800000000003</c:v>
                </c:pt>
                <c:pt idx="1560">
                  <c:v>0.79432800000000003</c:v>
                </c:pt>
                <c:pt idx="1561">
                  <c:v>0.79432800000000003</c:v>
                </c:pt>
                <c:pt idx="1562">
                  <c:v>0.79432800000000003</c:v>
                </c:pt>
                <c:pt idx="1563">
                  <c:v>0.79432800000000003</c:v>
                </c:pt>
                <c:pt idx="1564">
                  <c:v>0.79432800000000003</c:v>
                </c:pt>
                <c:pt idx="1565">
                  <c:v>0.79432800000000003</c:v>
                </c:pt>
                <c:pt idx="1566">
                  <c:v>0.79432800000000003</c:v>
                </c:pt>
                <c:pt idx="1567">
                  <c:v>0.79432800000000003</c:v>
                </c:pt>
                <c:pt idx="1568">
                  <c:v>0.79432800000000003</c:v>
                </c:pt>
                <c:pt idx="1569">
                  <c:v>0.79432800000000003</c:v>
                </c:pt>
                <c:pt idx="1570">
                  <c:v>0.79432800000000003</c:v>
                </c:pt>
                <c:pt idx="1571">
                  <c:v>0.79432800000000003</c:v>
                </c:pt>
                <c:pt idx="1572">
                  <c:v>0.79432800000000003</c:v>
                </c:pt>
                <c:pt idx="1573">
                  <c:v>0.79432800000000003</c:v>
                </c:pt>
                <c:pt idx="1574">
                  <c:v>0.79432800000000003</c:v>
                </c:pt>
                <c:pt idx="1575">
                  <c:v>0.79432800000000003</c:v>
                </c:pt>
                <c:pt idx="1576">
                  <c:v>0.79432800000000003</c:v>
                </c:pt>
                <c:pt idx="1577">
                  <c:v>0.79432800000000003</c:v>
                </c:pt>
                <c:pt idx="1578">
                  <c:v>0.79432800000000003</c:v>
                </c:pt>
                <c:pt idx="1579">
                  <c:v>0.79432800000000003</c:v>
                </c:pt>
                <c:pt idx="1580">
                  <c:v>0.79432800000000003</c:v>
                </c:pt>
                <c:pt idx="1581">
                  <c:v>0.79432800000000003</c:v>
                </c:pt>
                <c:pt idx="1582">
                  <c:v>0.79432800000000003</c:v>
                </c:pt>
                <c:pt idx="1583">
                  <c:v>0.79432800000000003</c:v>
                </c:pt>
                <c:pt idx="1584">
                  <c:v>0.79432800000000003</c:v>
                </c:pt>
                <c:pt idx="1585">
                  <c:v>0.79432800000000003</c:v>
                </c:pt>
                <c:pt idx="1586">
                  <c:v>0.79432800000000003</c:v>
                </c:pt>
                <c:pt idx="1587">
                  <c:v>0.79432800000000003</c:v>
                </c:pt>
                <c:pt idx="1588">
                  <c:v>0.79432800000000003</c:v>
                </c:pt>
                <c:pt idx="1589">
                  <c:v>0.79432800000000003</c:v>
                </c:pt>
                <c:pt idx="1590">
                  <c:v>0.79432800000000003</c:v>
                </c:pt>
                <c:pt idx="1591">
                  <c:v>0.79432800000000003</c:v>
                </c:pt>
                <c:pt idx="1592">
                  <c:v>0.79432800000000003</c:v>
                </c:pt>
                <c:pt idx="1593">
                  <c:v>0.79432800000000003</c:v>
                </c:pt>
                <c:pt idx="1594">
                  <c:v>0.79432800000000003</c:v>
                </c:pt>
                <c:pt idx="1595">
                  <c:v>0.79432800000000003</c:v>
                </c:pt>
                <c:pt idx="1596">
                  <c:v>0.79432800000000003</c:v>
                </c:pt>
                <c:pt idx="1597">
                  <c:v>0.79432800000000003</c:v>
                </c:pt>
                <c:pt idx="1598">
                  <c:v>0.79432800000000003</c:v>
                </c:pt>
                <c:pt idx="1599">
                  <c:v>0.79432800000000003</c:v>
                </c:pt>
                <c:pt idx="1600">
                  <c:v>0.79432800000000003</c:v>
                </c:pt>
                <c:pt idx="1601">
                  <c:v>0.79432800000000003</c:v>
                </c:pt>
                <c:pt idx="1602">
                  <c:v>0.79432800000000003</c:v>
                </c:pt>
                <c:pt idx="1603">
                  <c:v>0.79432800000000003</c:v>
                </c:pt>
                <c:pt idx="1604">
                  <c:v>0.79432800000000003</c:v>
                </c:pt>
                <c:pt idx="1605">
                  <c:v>0.79432800000000003</c:v>
                </c:pt>
                <c:pt idx="1606">
                  <c:v>0.79432800000000003</c:v>
                </c:pt>
                <c:pt idx="1607">
                  <c:v>0.79432800000000003</c:v>
                </c:pt>
                <c:pt idx="1608">
                  <c:v>0.79432800000000003</c:v>
                </c:pt>
                <c:pt idx="1609">
                  <c:v>0.79432800000000003</c:v>
                </c:pt>
                <c:pt idx="1610">
                  <c:v>0.79432800000000003</c:v>
                </c:pt>
                <c:pt idx="1611">
                  <c:v>0.79432800000000003</c:v>
                </c:pt>
                <c:pt idx="1612">
                  <c:v>0.79432800000000003</c:v>
                </c:pt>
                <c:pt idx="1613">
                  <c:v>0.79432800000000003</c:v>
                </c:pt>
                <c:pt idx="1614">
                  <c:v>0.79432800000000003</c:v>
                </c:pt>
                <c:pt idx="1615">
                  <c:v>0.79432800000000003</c:v>
                </c:pt>
                <c:pt idx="1616">
                  <c:v>0.79432800000000003</c:v>
                </c:pt>
                <c:pt idx="1617">
                  <c:v>0.79432800000000003</c:v>
                </c:pt>
                <c:pt idx="1618">
                  <c:v>0.79432800000000003</c:v>
                </c:pt>
                <c:pt idx="1619">
                  <c:v>0.79432800000000003</c:v>
                </c:pt>
                <c:pt idx="1620">
                  <c:v>0.79432800000000003</c:v>
                </c:pt>
                <c:pt idx="1621">
                  <c:v>0.79432800000000003</c:v>
                </c:pt>
                <c:pt idx="1622">
                  <c:v>0.79432800000000003</c:v>
                </c:pt>
                <c:pt idx="1623">
                  <c:v>0.79432800000000003</c:v>
                </c:pt>
                <c:pt idx="1624">
                  <c:v>0.79432800000000003</c:v>
                </c:pt>
                <c:pt idx="1625">
                  <c:v>0.79432800000000003</c:v>
                </c:pt>
                <c:pt idx="1626">
                  <c:v>0.79432800000000003</c:v>
                </c:pt>
                <c:pt idx="1627">
                  <c:v>0.79432800000000003</c:v>
                </c:pt>
                <c:pt idx="1628">
                  <c:v>0.79432800000000003</c:v>
                </c:pt>
                <c:pt idx="1629">
                  <c:v>0.79432800000000003</c:v>
                </c:pt>
                <c:pt idx="1630">
                  <c:v>0.79432800000000003</c:v>
                </c:pt>
                <c:pt idx="1631">
                  <c:v>0.79432800000000003</c:v>
                </c:pt>
                <c:pt idx="1632">
                  <c:v>0.79432800000000003</c:v>
                </c:pt>
                <c:pt idx="1633">
                  <c:v>0.79432800000000003</c:v>
                </c:pt>
                <c:pt idx="1634">
                  <c:v>0.79432800000000003</c:v>
                </c:pt>
                <c:pt idx="1635">
                  <c:v>0.79432800000000003</c:v>
                </c:pt>
                <c:pt idx="1636">
                  <c:v>0.79432800000000003</c:v>
                </c:pt>
                <c:pt idx="1637">
                  <c:v>0.79432800000000003</c:v>
                </c:pt>
                <c:pt idx="1638">
                  <c:v>0.79432800000000003</c:v>
                </c:pt>
                <c:pt idx="1639">
                  <c:v>0.79432800000000003</c:v>
                </c:pt>
                <c:pt idx="1640">
                  <c:v>0.79432800000000003</c:v>
                </c:pt>
                <c:pt idx="1641">
                  <c:v>0.79432800000000003</c:v>
                </c:pt>
                <c:pt idx="1642">
                  <c:v>0.79432800000000003</c:v>
                </c:pt>
                <c:pt idx="1643">
                  <c:v>0.79432800000000003</c:v>
                </c:pt>
                <c:pt idx="1644">
                  <c:v>0.79432800000000003</c:v>
                </c:pt>
                <c:pt idx="1645">
                  <c:v>0.79432800000000003</c:v>
                </c:pt>
                <c:pt idx="1646">
                  <c:v>0.79432800000000003</c:v>
                </c:pt>
                <c:pt idx="1647">
                  <c:v>0.79432800000000003</c:v>
                </c:pt>
                <c:pt idx="1648">
                  <c:v>0.79432800000000003</c:v>
                </c:pt>
                <c:pt idx="1649">
                  <c:v>0.79432800000000003</c:v>
                </c:pt>
                <c:pt idx="1650">
                  <c:v>0.79432800000000003</c:v>
                </c:pt>
                <c:pt idx="1651">
                  <c:v>0.79432800000000003</c:v>
                </c:pt>
                <c:pt idx="1652">
                  <c:v>0.79432800000000003</c:v>
                </c:pt>
                <c:pt idx="1653">
                  <c:v>0.79432800000000003</c:v>
                </c:pt>
                <c:pt idx="1654">
                  <c:v>0.79432800000000003</c:v>
                </c:pt>
                <c:pt idx="1655">
                  <c:v>0.79432800000000003</c:v>
                </c:pt>
                <c:pt idx="1656">
                  <c:v>0.79432800000000003</c:v>
                </c:pt>
                <c:pt idx="1657">
                  <c:v>0.79432800000000003</c:v>
                </c:pt>
                <c:pt idx="1658">
                  <c:v>0.79432800000000003</c:v>
                </c:pt>
                <c:pt idx="1659">
                  <c:v>0.79432800000000003</c:v>
                </c:pt>
                <c:pt idx="1660">
                  <c:v>0.79432800000000003</c:v>
                </c:pt>
                <c:pt idx="1661">
                  <c:v>0.79432800000000003</c:v>
                </c:pt>
                <c:pt idx="1662">
                  <c:v>0.79432800000000003</c:v>
                </c:pt>
                <c:pt idx="1663">
                  <c:v>0.79432800000000003</c:v>
                </c:pt>
                <c:pt idx="1664">
                  <c:v>0.79432800000000003</c:v>
                </c:pt>
                <c:pt idx="1665">
                  <c:v>0.79432800000000003</c:v>
                </c:pt>
                <c:pt idx="1666">
                  <c:v>0.79432800000000003</c:v>
                </c:pt>
                <c:pt idx="1667">
                  <c:v>0.79432800000000003</c:v>
                </c:pt>
                <c:pt idx="1668">
                  <c:v>0.79432800000000003</c:v>
                </c:pt>
                <c:pt idx="1669">
                  <c:v>0.79432800000000003</c:v>
                </c:pt>
                <c:pt idx="1670">
                  <c:v>0.79432800000000003</c:v>
                </c:pt>
                <c:pt idx="1671">
                  <c:v>0.79432800000000003</c:v>
                </c:pt>
                <c:pt idx="1672">
                  <c:v>0.79432800000000003</c:v>
                </c:pt>
                <c:pt idx="1673">
                  <c:v>0.79432800000000003</c:v>
                </c:pt>
                <c:pt idx="1674">
                  <c:v>0.79432800000000003</c:v>
                </c:pt>
                <c:pt idx="1675">
                  <c:v>0.79432800000000003</c:v>
                </c:pt>
                <c:pt idx="1676">
                  <c:v>0.79432800000000003</c:v>
                </c:pt>
                <c:pt idx="1677">
                  <c:v>0.79432800000000003</c:v>
                </c:pt>
                <c:pt idx="1678">
                  <c:v>0.79432800000000003</c:v>
                </c:pt>
                <c:pt idx="1679">
                  <c:v>0.79432800000000003</c:v>
                </c:pt>
                <c:pt idx="1680">
                  <c:v>0.79432800000000003</c:v>
                </c:pt>
                <c:pt idx="1681">
                  <c:v>0.79432800000000003</c:v>
                </c:pt>
                <c:pt idx="1682">
                  <c:v>0.79432800000000003</c:v>
                </c:pt>
                <c:pt idx="1683">
                  <c:v>0.79432800000000003</c:v>
                </c:pt>
                <c:pt idx="1684">
                  <c:v>0.79432800000000003</c:v>
                </c:pt>
                <c:pt idx="1685">
                  <c:v>0.79432800000000003</c:v>
                </c:pt>
                <c:pt idx="1686">
                  <c:v>0.79432800000000003</c:v>
                </c:pt>
                <c:pt idx="1687">
                  <c:v>0.79432800000000003</c:v>
                </c:pt>
                <c:pt idx="1688">
                  <c:v>0.79432800000000003</c:v>
                </c:pt>
                <c:pt idx="1689">
                  <c:v>0.79432800000000003</c:v>
                </c:pt>
                <c:pt idx="1690">
                  <c:v>0.79432800000000003</c:v>
                </c:pt>
                <c:pt idx="1691">
                  <c:v>0.79432800000000003</c:v>
                </c:pt>
                <c:pt idx="1692">
                  <c:v>0.79432800000000003</c:v>
                </c:pt>
                <c:pt idx="1693">
                  <c:v>0.79432800000000003</c:v>
                </c:pt>
                <c:pt idx="1694">
                  <c:v>0.79432800000000003</c:v>
                </c:pt>
                <c:pt idx="1695">
                  <c:v>0.79432800000000003</c:v>
                </c:pt>
                <c:pt idx="1696">
                  <c:v>0.79432800000000003</c:v>
                </c:pt>
                <c:pt idx="1697">
                  <c:v>0.79432800000000003</c:v>
                </c:pt>
                <c:pt idx="1698">
                  <c:v>0.79432800000000003</c:v>
                </c:pt>
                <c:pt idx="1699">
                  <c:v>0.79432800000000003</c:v>
                </c:pt>
                <c:pt idx="1700">
                  <c:v>0.79432800000000003</c:v>
                </c:pt>
                <c:pt idx="1701">
                  <c:v>0.79432800000000003</c:v>
                </c:pt>
                <c:pt idx="1702">
                  <c:v>0.79432800000000003</c:v>
                </c:pt>
                <c:pt idx="1703">
                  <c:v>0.79432800000000003</c:v>
                </c:pt>
                <c:pt idx="1704">
                  <c:v>0.79432800000000003</c:v>
                </c:pt>
                <c:pt idx="1705">
                  <c:v>0.79432800000000003</c:v>
                </c:pt>
                <c:pt idx="1706">
                  <c:v>0.79432800000000003</c:v>
                </c:pt>
                <c:pt idx="1707">
                  <c:v>0.79432800000000003</c:v>
                </c:pt>
                <c:pt idx="1708">
                  <c:v>0.79432800000000003</c:v>
                </c:pt>
                <c:pt idx="1709">
                  <c:v>0.79432800000000003</c:v>
                </c:pt>
                <c:pt idx="1710">
                  <c:v>0.79432800000000003</c:v>
                </c:pt>
                <c:pt idx="1711">
                  <c:v>0.79432800000000003</c:v>
                </c:pt>
                <c:pt idx="1712">
                  <c:v>0.79432800000000003</c:v>
                </c:pt>
                <c:pt idx="1713">
                  <c:v>0.79432800000000003</c:v>
                </c:pt>
                <c:pt idx="1714">
                  <c:v>0.79432800000000003</c:v>
                </c:pt>
                <c:pt idx="1715">
                  <c:v>0.79432800000000003</c:v>
                </c:pt>
                <c:pt idx="1716">
                  <c:v>0.79432800000000003</c:v>
                </c:pt>
                <c:pt idx="1717">
                  <c:v>0.79432800000000003</c:v>
                </c:pt>
                <c:pt idx="1718">
                  <c:v>0.79432800000000003</c:v>
                </c:pt>
                <c:pt idx="1719">
                  <c:v>0.79432800000000003</c:v>
                </c:pt>
                <c:pt idx="1720">
                  <c:v>0.79432800000000003</c:v>
                </c:pt>
                <c:pt idx="1721">
                  <c:v>0.79432800000000003</c:v>
                </c:pt>
                <c:pt idx="1722">
                  <c:v>0.79432800000000003</c:v>
                </c:pt>
                <c:pt idx="1723">
                  <c:v>0.79432800000000003</c:v>
                </c:pt>
                <c:pt idx="1724">
                  <c:v>0.79432800000000003</c:v>
                </c:pt>
                <c:pt idx="1725">
                  <c:v>0.79432800000000003</c:v>
                </c:pt>
                <c:pt idx="1726">
                  <c:v>0.79432800000000003</c:v>
                </c:pt>
                <c:pt idx="1727">
                  <c:v>0.79432800000000003</c:v>
                </c:pt>
                <c:pt idx="1728">
                  <c:v>0.79432800000000003</c:v>
                </c:pt>
                <c:pt idx="1729">
                  <c:v>0.79432800000000003</c:v>
                </c:pt>
                <c:pt idx="1730">
                  <c:v>0.79432800000000003</c:v>
                </c:pt>
                <c:pt idx="1731">
                  <c:v>0.79432800000000003</c:v>
                </c:pt>
                <c:pt idx="1732">
                  <c:v>0.79432800000000003</c:v>
                </c:pt>
                <c:pt idx="1733">
                  <c:v>0.79432800000000003</c:v>
                </c:pt>
                <c:pt idx="1734">
                  <c:v>0.79432800000000003</c:v>
                </c:pt>
                <c:pt idx="1735">
                  <c:v>0.79432800000000003</c:v>
                </c:pt>
                <c:pt idx="1736">
                  <c:v>0.79432800000000003</c:v>
                </c:pt>
                <c:pt idx="1737">
                  <c:v>0.79432800000000003</c:v>
                </c:pt>
                <c:pt idx="1738">
                  <c:v>0.79432800000000003</c:v>
                </c:pt>
                <c:pt idx="1739">
                  <c:v>0.79432800000000003</c:v>
                </c:pt>
                <c:pt idx="1740">
                  <c:v>0.79432800000000003</c:v>
                </c:pt>
                <c:pt idx="1741">
                  <c:v>0.79432800000000003</c:v>
                </c:pt>
                <c:pt idx="1742">
                  <c:v>0.79432800000000003</c:v>
                </c:pt>
                <c:pt idx="1743">
                  <c:v>0.79432800000000003</c:v>
                </c:pt>
                <c:pt idx="1744">
                  <c:v>0.79432800000000003</c:v>
                </c:pt>
                <c:pt idx="1745">
                  <c:v>0.79432800000000003</c:v>
                </c:pt>
                <c:pt idx="1746">
                  <c:v>0.79432800000000003</c:v>
                </c:pt>
                <c:pt idx="1747">
                  <c:v>0.79432800000000003</c:v>
                </c:pt>
                <c:pt idx="1748">
                  <c:v>0.79432800000000003</c:v>
                </c:pt>
                <c:pt idx="1749">
                  <c:v>0.79432800000000003</c:v>
                </c:pt>
                <c:pt idx="1750">
                  <c:v>0.79432800000000003</c:v>
                </c:pt>
                <c:pt idx="1751">
                  <c:v>0.79432800000000003</c:v>
                </c:pt>
                <c:pt idx="1752">
                  <c:v>0.79432800000000003</c:v>
                </c:pt>
                <c:pt idx="1753">
                  <c:v>0.79432800000000003</c:v>
                </c:pt>
                <c:pt idx="1754">
                  <c:v>0.79432800000000003</c:v>
                </c:pt>
                <c:pt idx="1755">
                  <c:v>0.79432800000000003</c:v>
                </c:pt>
                <c:pt idx="1756">
                  <c:v>0.79432800000000003</c:v>
                </c:pt>
                <c:pt idx="1757">
                  <c:v>0.79432800000000003</c:v>
                </c:pt>
                <c:pt idx="1758">
                  <c:v>0.79432800000000003</c:v>
                </c:pt>
                <c:pt idx="1759">
                  <c:v>0.79432800000000003</c:v>
                </c:pt>
                <c:pt idx="1760">
                  <c:v>0.79432800000000003</c:v>
                </c:pt>
                <c:pt idx="1761">
                  <c:v>0.79432800000000003</c:v>
                </c:pt>
                <c:pt idx="1762">
                  <c:v>0.79432800000000003</c:v>
                </c:pt>
                <c:pt idx="1763">
                  <c:v>0.79432800000000003</c:v>
                </c:pt>
                <c:pt idx="1764">
                  <c:v>0.79432800000000003</c:v>
                </c:pt>
                <c:pt idx="1765">
                  <c:v>0.79432800000000003</c:v>
                </c:pt>
                <c:pt idx="1766">
                  <c:v>0.79432800000000003</c:v>
                </c:pt>
                <c:pt idx="1767">
                  <c:v>0.79432800000000003</c:v>
                </c:pt>
                <c:pt idx="1768">
                  <c:v>0.79432800000000003</c:v>
                </c:pt>
                <c:pt idx="1769">
                  <c:v>0.79432800000000003</c:v>
                </c:pt>
                <c:pt idx="1770">
                  <c:v>0.79432800000000003</c:v>
                </c:pt>
                <c:pt idx="1771">
                  <c:v>0.79432800000000003</c:v>
                </c:pt>
                <c:pt idx="1772">
                  <c:v>0.79432800000000003</c:v>
                </c:pt>
                <c:pt idx="1773">
                  <c:v>0.79432800000000003</c:v>
                </c:pt>
                <c:pt idx="1774">
                  <c:v>0.79432800000000003</c:v>
                </c:pt>
                <c:pt idx="1775">
                  <c:v>0.79432800000000003</c:v>
                </c:pt>
                <c:pt idx="1776">
                  <c:v>0.79432800000000003</c:v>
                </c:pt>
                <c:pt idx="1777">
                  <c:v>0.79432800000000003</c:v>
                </c:pt>
                <c:pt idx="1778">
                  <c:v>0.79432800000000003</c:v>
                </c:pt>
                <c:pt idx="1779">
                  <c:v>0.79432800000000003</c:v>
                </c:pt>
                <c:pt idx="1780">
                  <c:v>0.79432800000000003</c:v>
                </c:pt>
                <c:pt idx="1781">
                  <c:v>0.79432800000000003</c:v>
                </c:pt>
                <c:pt idx="1782">
                  <c:v>0.79432800000000003</c:v>
                </c:pt>
                <c:pt idx="1783">
                  <c:v>0.79432800000000003</c:v>
                </c:pt>
                <c:pt idx="1784">
                  <c:v>0.79432800000000003</c:v>
                </c:pt>
                <c:pt idx="1785">
                  <c:v>0.79432800000000003</c:v>
                </c:pt>
                <c:pt idx="1786">
                  <c:v>0.79432800000000003</c:v>
                </c:pt>
                <c:pt idx="1787">
                  <c:v>0.79432800000000003</c:v>
                </c:pt>
                <c:pt idx="1788">
                  <c:v>0.79432800000000003</c:v>
                </c:pt>
                <c:pt idx="1789">
                  <c:v>0.79432800000000003</c:v>
                </c:pt>
                <c:pt idx="1790">
                  <c:v>0.79432800000000003</c:v>
                </c:pt>
                <c:pt idx="1791">
                  <c:v>0.79432800000000003</c:v>
                </c:pt>
                <c:pt idx="1792">
                  <c:v>0.79432800000000003</c:v>
                </c:pt>
                <c:pt idx="1793">
                  <c:v>0.79432800000000003</c:v>
                </c:pt>
                <c:pt idx="1794">
                  <c:v>0.79432800000000003</c:v>
                </c:pt>
                <c:pt idx="1795">
                  <c:v>0.79432800000000003</c:v>
                </c:pt>
                <c:pt idx="1796">
                  <c:v>0.79432800000000003</c:v>
                </c:pt>
                <c:pt idx="1797">
                  <c:v>0.79432800000000003</c:v>
                </c:pt>
                <c:pt idx="1798">
                  <c:v>0.79432800000000003</c:v>
                </c:pt>
                <c:pt idx="1799">
                  <c:v>0.79432800000000003</c:v>
                </c:pt>
                <c:pt idx="1800">
                  <c:v>0.79432800000000003</c:v>
                </c:pt>
                <c:pt idx="1801">
                  <c:v>0.79432800000000003</c:v>
                </c:pt>
                <c:pt idx="1802">
                  <c:v>0.79432800000000003</c:v>
                </c:pt>
                <c:pt idx="1803">
                  <c:v>0.79432800000000003</c:v>
                </c:pt>
                <c:pt idx="1804">
                  <c:v>0.79432800000000003</c:v>
                </c:pt>
                <c:pt idx="1805">
                  <c:v>0.79432800000000003</c:v>
                </c:pt>
                <c:pt idx="1806">
                  <c:v>0.79432800000000003</c:v>
                </c:pt>
                <c:pt idx="1807">
                  <c:v>0.79432800000000003</c:v>
                </c:pt>
                <c:pt idx="1808">
                  <c:v>0.79432800000000003</c:v>
                </c:pt>
                <c:pt idx="1809">
                  <c:v>0.79432800000000003</c:v>
                </c:pt>
                <c:pt idx="1810">
                  <c:v>0.79432800000000003</c:v>
                </c:pt>
                <c:pt idx="1811">
                  <c:v>0.79432800000000003</c:v>
                </c:pt>
                <c:pt idx="1812">
                  <c:v>0.79432800000000003</c:v>
                </c:pt>
                <c:pt idx="1813">
                  <c:v>0.79432800000000003</c:v>
                </c:pt>
                <c:pt idx="1814">
                  <c:v>0.79432800000000003</c:v>
                </c:pt>
                <c:pt idx="1815">
                  <c:v>0.79432800000000003</c:v>
                </c:pt>
                <c:pt idx="1816">
                  <c:v>0.79432800000000003</c:v>
                </c:pt>
                <c:pt idx="1817">
                  <c:v>0.79432800000000003</c:v>
                </c:pt>
                <c:pt idx="1818">
                  <c:v>0.79432800000000003</c:v>
                </c:pt>
                <c:pt idx="1819">
                  <c:v>0.79432800000000003</c:v>
                </c:pt>
                <c:pt idx="1820">
                  <c:v>0.79432800000000003</c:v>
                </c:pt>
                <c:pt idx="1821">
                  <c:v>0.79432800000000003</c:v>
                </c:pt>
                <c:pt idx="1822">
                  <c:v>0.79432800000000003</c:v>
                </c:pt>
                <c:pt idx="1823">
                  <c:v>0.79432800000000003</c:v>
                </c:pt>
                <c:pt idx="1824">
                  <c:v>0.79432800000000003</c:v>
                </c:pt>
                <c:pt idx="1825">
                  <c:v>0.79432800000000003</c:v>
                </c:pt>
                <c:pt idx="1826">
                  <c:v>0.79432800000000003</c:v>
                </c:pt>
                <c:pt idx="1827">
                  <c:v>0.79432800000000003</c:v>
                </c:pt>
                <c:pt idx="1828">
                  <c:v>0.79432800000000003</c:v>
                </c:pt>
                <c:pt idx="1829">
                  <c:v>0.79432800000000003</c:v>
                </c:pt>
                <c:pt idx="1830">
                  <c:v>0.79432800000000003</c:v>
                </c:pt>
                <c:pt idx="1831">
                  <c:v>0.79432800000000003</c:v>
                </c:pt>
                <c:pt idx="1832">
                  <c:v>0.79432800000000003</c:v>
                </c:pt>
                <c:pt idx="1833">
                  <c:v>0.79432800000000003</c:v>
                </c:pt>
                <c:pt idx="1834">
                  <c:v>0.79432800000000003</c:v>
                </c:pt>
                <c:pt idx="1835">
                  <c:v>0.79432800000000003</c:v>
                </c:pt>
                <c:pt idx="1836">
                  <c:v>0.79432800000000003</c:v>
                </c:pt>
                <c:pt idx="1837">
                  <c:v>0.79432800000000003</c:v>
                </c:pt>
                <c:pt idx="1838">
                  <c:v>0.79432800000000003</c:v>
                </c:pt>
                <c:pt idx="1839">
                  <c:v>0.79432800000000003</c:v>
                </c:pt>
                <c:pt idx="1840">
                  <c:v>0.79432800000000003</c:v>
                </c:pt>
                <c:pt idx="1841">
                  <c:v>0.79432800000000003</c:v>
                </c:pt>
                <c:pt idx="1842">
                  <c:v>0.79432800000000003</c:v>
                </c:pt>
                <c:pt idx="1843">
                  <c:v>0.79432800000000003</c:v>
                </c:pt>
                <c:pt idx="1844">
                  <c:v>0.79432800000000003</c:v>
                </c:pt>
                <c:pt idx="1845">
                  <c:v>0.79432800000000003</c:v>
                </c:pt>
                <c:pt idx="1846">
                  <c:v>0.79432800000000003</c:v>
                </c:pt>
                <c:pt idx="1847">
                  <c:v>0.79432800000000003</c:v>
                </c:pt>
                <c:pt idx="1848">
                  <c:v>0.79432800000000003</c:v>
                </c:pt>
                <c:pt idx="1849">
                  <c:v>0.79432800000000003</c:v>
                </c:pt>
                <c:pt idx="1850">
                  <c:v>0.79432800000000003</c:v>
                </c:pt>
                <c:pt idx="1851">
                  <c:v>0.79432800000000003</c:v>
                </c:pt>
                <c:pt idx="1852">
                  <c:v>0.79432800000000003</c:v>
                </c:pt>
                <c:pt idx="1853">
                  <c:v>0.79432800000000003</c:v>
                </c:pt>
                <c:pt idx="1854">
                  <c:v>0.79432800000000003</c:v>
                </c:pt>
                <c:pt idx="1855">
                  <c:v>0.79432800000000003</c:v>
                </c:pt>
                <c:pt idx="1856">
                  <c:v>0.79432800000000003</c:v>
                </c:pt>
                <c:pt idx="1857">
                  <c:v>0.79432800000000003</c:v>
                </c:pt>
                <c:pt idx="1858">
                  <c:v>0.79432800000000003</c:v>
                </c:pt>
                <c:pt idx="1859">
                  <c:v>0.79432800000000003</c:v>
                </c:pt>
                <c:pt idx="1860">
                  <c:v>0.79432800000000003</c:v>
                </c:pt>
                <c:pt idx="1861">
                  <c:v>0.79432800000000003</c:v>
                </c:pt>
                <c:pt idx="1862">
                  <c:v>0.79432800000000003</c:v>
                </c:pt>
                <c:pt idx="1863">
                  <c:v>0.79432800000000003</c:v>
                </c:pt>
                <c:pt idx="1864">
                  <c:v>0.79432800000000003</c:v>
                </c:pt>
                <c:pt idx="1865">
                  <c:v>0.79432800000000003</c:v>
                </c:pt>
                <c:pt idx="1866">
                  <c:v>0.79432800000000003</c:v>
                </c:pt>
                <c:pt idx="1867">
                  <c:v>0.79432800000000003</c:v>
                </c:pt>
                <c:pt idx="1868">
                  <c:v>0.79432800000000003</c:v>
                </c:pt>
                <c:pt idx="1869">
                  <c:v>0.79432800000000003</c:v>
                </c:pt>
                <c:pt idx="1870">
                  <c:v>0.79432800000000003</c:v>
                </c:pt>
                <c:pt idx="1871">
                  <c:v>0.79432800000000003</c:v>
                </c:pt>
                <c:pt idx="1872">
                  <c:v>0.79432800000000003</c:v>
                </c:pt>
                <c:pt idx="1873">
                  <c:v>0.79432800000000003</c:v>
                </c:pt>
                <c:pt idx="1874">
                  <c:v>0.79432800000000003</c:v>
                </c:pt>
                <c:pt idx="1875">
                  <c:v>0.79432800000000003</c:v>
                </c:pt>
                <c:pt idx="1876">
                  <c:v>0.79432800000000003</c:v>
                </c:pt>
                <c:pt idx="1877">
                  <c:v>0.79432800000000003</c:v>
                </c:pt>
                <c:pt idx="1878">
                  <c:v>0.79432800000000003</c:v>
                </c:pt>
                <c:pt idx="1879">
                  <c:v>0.79432800000000003</c:v>
                </c:pt>
                <c:pt idx="1880">
                  <c:v>0.79432800000000003</c:v>
                </c:pt>
                <c:pt idx="1881">
                  <c:v>0.79432800000000003</c:v>
                </c:pt>
                <c:pt idx="1882">
                  <c:v>0.79432800000000003</c:v>
                </c:pt>
                <c:pt idx="1883">
                  <c:v>0.79432800000000003</c:v>
                </c:pt>
                <c:pt idx="1884">
                  <c:v>0.79432800000000003</c:v>
                </c:pt>
                <c:pt idx="1885">
                  <c:v>0.79432800000000003</c:v>
                </c:pt>
                <c:pt idx="1886">
                  <c:v>0.79432800000000003</c:v>
                </c:pt>
                <c:pt idx="1887">
                  <c:v>0.79432800000000003</c:v>
                </c:pt>
                <c:pt idx="1888">
                  <c:v>0.79432800000000003</c:v>
                </c:pt>
                <c:pt idx="1889">
                  <c:v>0.79432800000000003</c:v>
                </c:pt>
                <c:pt idx="1890">
                  <c:v>0.79432800000000003</c:v>
                </c:pt>
                <c:pt idx="1891">
                  <c:v>0.79432800000000003</c:v>
                </c:pt>
                <c:pt idx="1892">
                  <c:v>0.79432800000000003</c:v>
                </c:pt>
                <c:pt idx="1893">
                  <c:v>0.79432800000000003</c:v>
                </c:pt>
                <c:pt idx="1894">
                  <c:v>0.79432800000000003</c:v>
                </c:pt>
                <c:pt idx="1895">
                  <c:v>0.79432800000000003</c:v>
                </c:pt>
                <c:pt idx="1896">
                  <c:v>0.79432800000000003</c:v>
                </c:pt>
                <c:pt idx="1897">
                  <c:v>0.79432800000000003</c:v>
                </c:pt>
                <c:pt idx="1898">
                  <c:v>0.79432800000000003</c:v>
                </c:pt>
                <c:pt idx="1899">
                  <c:v>0.79432800000000003</c:v>
                </c:pt>
                <c:pt idx="1900">
                  <c:v>0.79432800000000003</c:v>
                </c:pt>
                <c:pt idx="1901">
                  <c:v>0.79432800000000003</c:v>
                </c:pt>
                <c:pt idx="1902">
                  <c:v>0.79432800000000003</c:v>
                </c:pt>
                <c:pt idx="1903">
                  <c:v>0.79432800000000003</c:v>
                </c:pt>
                <c:pt idx="1904">
                  <c:v>0.79432800000000003</c:v>
                </c:pt>
                <c:pt idx="1905">
                  <c:v>0.79432800000000003</c:v>
                </c:pt>
                <c:pt idx="1906">
                  <c:v>0.79432800000000003</c:v>
                </c:pt>
                <c:pt idx="1907">
                  <c:v>0.79432800000000003</c:v>
                </c:pt>
                <c:pt idx="1908">
                  <c:v>0.79432800000000003</c:v>
                </c:pt>
                <c:pt idx="1909">
                  <c:v>0.79432800000000003</c:v>
                </c:pt>
                <c:pt idx="1910">
                  <c:v>0.79432800000000003</c:v>
                </c:pt>
                <c:pt idx="1911">
                  <c:v>0.79432800000000003</c:v>
                </c:pt>
                <c:pt idx="1912">
                  <c:v>0.79432800000000003</c:v>
                </c:pt>
                <c:pt idx="1913">
                  <c:v>0.79432800000000003</c:v>
                </c:pt>
                <c:pt idx="1914">
                  <c:v>0.79432800000000003</c:v>
                </c:pt>
                <c:pt idx="1915">
                  <c:v>0.79432800000000003</c:v>
                </c:pt>
                <c:pt idx="1916">
                  <c:v>0.79432800000000003</c:v>
                </c:pt>
                <c:pt idx="1917">
                  <c:v>0.79432800000000003</c:v>
                </c:pt>
                <c:pt idx="1918">
                  <c:v>0.79432800000000003</c:v>
                </c:pt>
                <c:pt idx="1919">
                  <c:v>0.79432800000000003</c:v>
                </c:pt>
                <c:pt idx="1920">
                  <c:v>0.79432800000000003</c:v>
                </c:pt>
                <c:pt idx="1921">
                  <c:v>0.79432800000000003</c:v>
                </c:pt>
                <c:pt idx="1922">
                  <c:v>0.79432800000000003</c:v>
                </c:pt>
                <c:pt idx="1923">
                  <c:v>0.79432800000000003</c:v>
                </c:pt>
                <c:pt idx="1924">
                  <c:v>0.79432800000000003</c:v>
                </c:pt>
                <c:pt idx="1925">
                  <c:v>0.79432800000000003</c:v>
                </c:pt>
                <c:pt idx="1926">
                  <c:v>0.79432800000000003</c:v>
                </c:pt>
                <c:pt idx="1927">
                  <c:v>0.79432800000000003</c:v>
                </c:pt>
                <c:pt idx="1928">
                  <c:v>0.79432800000000003</c:v>
                </c:pt>
                <c:pt idx="1929">
                  <c:v>0.79432800000000003</c:v>
                </c:pt>
                <c:pt idx="1930">
                  <c:v>0.79432800000000003</c:v>
                </c:pt>
                <c:pt idx="1931">
                  <c:v>0.79432800000000003</c:v>
                </c:pt>
                <c:pt idx="1932">
                  <c:v>0.79432800000000003</c:v>
                </c:pt>
                <c:pt idx="1933">
                  <c:v>0.79432800000000003</c:v>
                </c:pt>
                <c:pt idx="1934">
                  <c:v>0.79432800000000003</c:v>
                </c:pt>
                <c:pt idx="1935">
                  <c:v>0.79432800000000003</c:v>
                </c:pt>
                <c:pt idx="1936">
                  <c:v>0.79432800000000003</c:v>
                </c:pt>
                <c:pt idx="1937">
                  <c:v>0.79432800000000003</c:v>
                </c:pt>
                <c:pt idx="1938">
                  <c:v>0.79432800000000003</c:v>
                </c:pt>
                <c:pt idx="1939">
                  <c:v>0.79432800000000003</c:v>
                </c:pt>
                <c:pt idx="1940">
                  <c:v>0.79432800000000003</c:v>
                </c:pt>
                <c:pt idx="1941">
                  <c:v>0.79432800000000003</c:v>
                </c:pt>
                <c:pt idx="1942">
                  <c:v>0.79432800000000003</c:v>
                </c:pt>
                <c:pt idx="1943">
                  <c:v>0.79432800000000003</c:v>
                </c:pt>
                <c:pt idx="1944">
                  <c:v>0.79432800000000003</c:v>
                </c:pt>
                <c:pt idx="1945">
                  <c:v>0.79432800000000003</c:v>
                </c:pt>
                <c:pt idx="1946">
                  <c:v>0.79432800000000003</c:v>
                </c:pt>
                <c:pt idx="1947">
                  <c:v>0.79432800000000003</c:v>
                </c:pt>
                <c:pt idx="1948">
                  <c:v>0.79432800000000003</c:v>
                </c:pt>
                <c:pt idx="1949">
                  <c:v>0.79432800000000003</c:v>
                </c:pt>
                <c:pt idx="1950">
                  <c:v>0.79432800000000003</c:v>
                </c:pt>
                <c:pt idx="1951">
                  <c:v>0.79432800000000003</c:v>
                </c:pt>
                <c:pt idx="1952">
                  <c:v>0.79432800000000003</c:v>
                </c:pt>
                <c:pt idx="1953">
                  <c:v>0.79432800000000003</c:v>
                </c:pt>
                <c:pt idx="1954">
                  <c:v>0.79432800000000003</c:v>
                </c:pt>
                <c:pt idx="1955">
                  <c:v>0.79432800000000003</c:v>
                </c:pt>
                <c:pt idx="1956">
                  <c:v>0.79432800000000003</c:v>
                </c:pt>
                <c:pt idx="1957">
                  <c:v>0.79432800000000003</c:v>
                </c:pt>
                <c:pt idx="1958">
                  <c:v>0.79432800000000003</c:v>
                </c:pt>
                <c:pt idx="1959">
                  <c:v>0.79432800000000003</c:v>
                </c:pt>
                <c:pt idx="1960">
                  <c:v>0.79432800000000003</c:v>
                </c:pt>
                <c:pt idx="1961">
                  <c:v>0.79432800000000003</c:v>
                </c:pt>
                <c:pt idx="1962">
                  <c:v>0.79432800000000003</c:v>
                </c:pt>
                <c:pt idx="1963">
                  <c:v>0.79432800000000003</c:v>
                </c:pt>
                <c:pt idx="1964">
                  <c:v>0.79432800000000003</c:v>
                </c:pt>
                <c:pt idx="1965">
                  <c:v>0.79432800000000003</c:v>
                </c:pt>
                <c:pt idx="1966">
                  <c:v>0.79432800000000003</c:v>
                </c:pt>
                <c:pt idx="1967">
                  <c:v>0.79432800000000003</c:v>
                </c:pt>
                <c:pt idx="1968">
                  <c:v>0.79432800000000003</c:v>
                </c:pt>
                <c:pt idx="1969">
                  <c:v>0.79432800000000003</c:v>
                </c:pt>
                <c:pt idx="1970">
                  <c:v>0.79432800000000003</c:v>
                </c:pt>
                <c:pt idx="1971">
                  <c:v>0.79432800000000003</c:v>
                </c:pt>
                <c:pt idx="1972">
                  <c:v>0.79432800000000003</c:v>
                </c:pt>
                <c:pt idx="1973">
                  <c:v>0.79432800000000003</c:v>
                </c:pt>
                <c:pt idx="1974">
                  <c:v>0.79432800000000003</c:v>
                </c:pt>
                <c:pt idx="1975">
                  <c:v>0.79432800000000003</c:v>
                </c:pt>
                <c:pt idx="1976">
                  <c:v>0.79432800000000003</c:v>
                </c:pt>
                <c:pt idx="1977">
                  <c:v>0.79432800000000003</c:v>
                </c:pt>
                <c:pt idx="1978">
                  <c:v>0.79432800000000003</c:v>
                </c:pt>
                <c:pt idx="1979">
                  <c:v>0.79432800000000003</c:v>
                </c:pt>
                <c:pt idx="1980">
                  <c:v>0.79432800000000003</c:v>
                </c:pt>
                <c:pt idx="1981">
                  <c:v>0.79432800000000003</c:v>
                </c:pt>
                <c:pt idx="1982">
                  <c:v>0.79432800000000003</c:v>
                </c:pt>
                <c:pt idx="1983">
                  <c:v>0.79432800000000003</c:v>
                </c:pt>
                <c:pt idx="1984">
                  <c:v>0.79432800000000003</c:v>
                </c:pt>
                <c:pt idx="1985">
                  <c:v>0.79432800000000003</c:v>
                </c:pt>
                <c:pt idx="1986">
                  <c:v>0.79432800000000003</c:v>
                </c:pt>
                <c:pt idx="1987">
                  <c:v>0.79432800000000003</c:v>
                </c:pt>
                <c:pt idx="1988">
                  <c:v>0.79432800000000003</c:v>
                </c:pt>
                <c:pt idx="1989">
                  <c:v>0.79432800000000003</c:v>
                </c:pt>
                <c:pt idx="1990">
                  <c:v>0.79432800000000003</c:v>
                </c:pt>
                <c:pt idx="1991">
                  <c:v>0.79432800000000003</c:v>
                </c:pt>
                <c:pt idx="1992">
                  <c:v>0.79432800000000003</c:v>
                </c:pt>
                <c:pt idx="1993">
                  <c:v>0.79432800000000003</c:v>
                </c:pt>
                <c:pt idx="1994">
                  <c:v>0.79432800000000003</c:v>
                </c:pt>
                <c:pt idx="1995">
                  <c:v>0.79432800000000003</c:v>
                </c:pt>
                <c:pt idx="1996">
                  <c:v>0.79432800000000003</c:v>
                </c:pt>
                <c:pt idx="1997">
                  <c:v>0.79432800000000003</c:v>
                </c:pt>
                <c:pt idx="1998">
                  <c:v>0.79432800000000003</c:v>
                </c:pt>
                <c:pt idx="1999">
                  <c:v>0.79432800000000003</c:v>
                </c:pt>
                <c:pt idx="2000">
                  <c:v>0.79432800000000003</c:v>
                </c:pt>
                <c:pt idx="2001">
                  <c:v>0.79432800000000003</c:v>
                </c:pt>
                <c:pt idx="2002">
                  <c:v>0.79432800000000003</c:v>
                </c:pt>
                <c:pt idx="2003">
                  <c:v>0.79432800000000003</c:v>
                </c:pt>
                <c:pt idx="2004">
                  <c:v>0.79432800000000003</c:v>
                </c:pt>
                <c:pt idx="2005">
                  <c:v>0.79432800000000003</c:v>
                </c:pt>
                <c:pt idx="2006">
                  <c:v>0.79432800000000003</c:v>
                </c:pt>
                <c:pt idx="2007">
                  <c:v>0.79432800000000003</c:v>
                </c:pt>
                <c:pt idx="2008">
                  <c:v>0.79432800000000003</c:v>
                </c:pt>
                <c:pt idx="2009">
                  <c:v>0.79432800000000003</c:v>
                </c:pt>
                <c:pt idx="2010">
                  <c:v>0.79432800000000003</c:v>
                </c:pt>
                <c:pt idx="2011">
                  <c:v>0.79432800000000003</c:v>
                </c:pt>
                <c:pt idx="2012">
                  <c:v>0.79432800000000003</c:v>
                </c:pt>
                <c:pt idx="2013">
                  <c:v>0.79432800000000003</c:v>
                </c:pt>
                <c:pt idx="2014">
                  <c:v>0.79432800000000003</c:v>
                </c:pt>
                <c:pt idx="2015">
                  <c:v>0.79432800000000003</c:v>
                </c:pt>
                <c:pt idx="2016">
                  <c:v>0.79432800000000003</c:v>
                </c:pt>
                <c:pt idx="2017">
                  <c:v>0.79432800000000003</c:v>
                </c:pt>
                <c:pt idx="2018">
                  <c:v>0.79432800000000003</c:v>
                </c:pt>
                <c:pt idx="2019">
                  <c:v>0.79432800000000003</c:v>
                </c:pt>
                <c:pt idx="2020">
                  <c:v>0.79432800000000003</c:v>
                </c:pt>
                <c:pt idx="2021">
                  <c:v>0.79432800000000003</c:v>
                </c:pt>
                <c:pt idx="2022">
                  <c:v>0.79432800000000003</c:v>
                </c:pt>
                <c:pt idx="2023">
                  <c:v>0.79432800000000003</c:v>
                </c:pt>
                <c:pt idx="2024">
                  <c:v>0.79432800000000003</c:v>
                </c:pt>
                <c:pt idx="2025">
                  <c:v>0.79432800000000003</c:v>
                </c:pt>
                <c:pt idx="2026">
                  <c:v>0.79432800000000003</c:v>
                </c:pt>
                <c:pt idx="2027">
                  <c:v>0.79432800000000003</c:v>
                </c:pt>
                <c:pt idx="2028">
                  <c:v>0.79432800000000003</c:v>
                </c:pt>
                <c:pt idx="2029">
                  <c:v>0.79432800000000003</c:v>
                </c:pt>
                <c:pt idx="2030">
                  <c:v>0.79432800000000003</c:v>
                </c:pt>
                <c:pt idx="2031">
                  <c:v>0.79432800000000003</c:v>
                </c:pt>
                <c:pt idx="2032">
                  <c:v>0.79432800000000003</c:v>
                </c:pt>
                <c:pt idx="2033">
                  <c:v>0.79432800000000003</c:v>
                </c:pt>
                <c:pt idx="2034">
                  <c:v>0.79432800000000003</c:v>
                </c:pt>
                <c:pt idx="2035">
                  <c:v>0.79432800000000003</c:v>
                </c:pt>
                <c:pt idx="2036">
                  <c:v>0.79432800000000003</c:v>
                </c:pt>
                <c:pt idx="2037">
                  <c:v>0.79432800000000003</c:v>
                </c:pt>
                <c:pt idx="2038">
                  <c:v>0.79432800000000003</c:v>
                </c:pt>
                <c:pt idx="2039">
                  <c:v>0.79432800000000003</c:v>
                </c:pt>
                <c:pt idx="2040">
                  <c:v>0.79432800000000003</c:v>
                </c:pt>
                <c:pt idx="2041">
                  <c:v>0.79432800000000003</c:v>
                </c:pt>
                <c:pt idx="2042">
                  <c:v>0.79432800000000003</c:v>
                </c:pt>
                <c:pt idx="2043">
                  <c:v>0.79432800000000003</c:v>
                </c:pt>
                <c:pt idx="2044">
                  <c:v>0.79432800000000003</c:v>
                </c:pt>
                <c:pt idx="2045">
                  <c:v>0.79432800000000003</c:v>
                </c:pt>
                <c:pt idx="2046">
                  <c:v>0.79432800000000003</c:v>
                </c:pt>
                <c:pt idx="2047">
                  <c:v>0.79432800000000003</c:v>
                </c:pt>
                <c:pt idx="2048">
                  <c:v>0.79432800000000003</c:v>
                </c:pt>
                <c:pt idx="2049">
                  <c:v>0.79432800000000003</c:v>
                </c:pt>
                <c:pt idx="2050">
                  <c:v>0.79432800000000003</c:v>
                </c:pt>
                <c:pt idx="2051">
                  <c:v>0.79432800000000003</c:v>
                </c:pt>
                <c:pt idx="2052">
                  <c:v>0.79432800000000003</c:v>
                </c:pt>
                <c:pt idx="2053">
                  <c:v>0.79432800000000003</c:v>
                </c:pt>
                <c:pt idx="2054">
                  <c:v>0.79432800000000003</c:v>
                </c:pt>
                <c:pt idx="2055">
                  <c:v>0.79432800000000003</c:v>
                </c:pt>
                <c:pt idx="2056">
                  <c:v>0.79432800000000003</c:v>
                </c:pt>
                <c:pt idx="2057">
                  <c:v>0.79432800000000003</c:v>
                </c:pt>
                <c:pt idx="2058">
                  <c:v>0.79432800000000003</c:v>
                </c:pt>
                <c:pt idx="2059">
                  <c:v>0.79432800000000003</c:v>
                </c:pt>
                <c:pt idx="2060">
                  <c:v>0.79432800000000003</c:v>
                </c:pt>
                <c:pt idx="2061">
                  <c:v>0.79432800000000003</c:v>
                </c:pt>
                <c:pt idx="2062">
                  <c:v>0.79432800000000003</c:v>
                </c:pt>
                <c:pt idx="2063">
                  <c:v>0.79432800000000003</c:v>
                </c:pt>
                <c:pt idx="2064">
                  <c:v>0.79432800000000003</c:v>
                </c:pt>
                <c:pt idx="2065">
                  <c:v>0.79432800000000003</c:v>
                </c:pt>
                <c:pt idx="2066">
                  <c:v>0.79432800000000003</c:v>
                </c:pt>
                <c:pt idx="2067">
                  <c:v>0.79432800000000003</c:v>
                </c:pt>
                <c:pt idx="2068">
                  <c:v>0.79432800000000003</c:v>
                </c:pt>
                <c:pt idx="2069">
                  <c:v>0.79432800000000003</c:v>
                </c:pt>
                <c:pt idx="2070">
                  <c:v>0.79432800000000003</c:v>
                </c:pt>
                <c:pt idx="2071">
                  <c:v>0.79432800000000003</c:v>
                </c:pt>
                <c:pt idx="2072">
                  <c:v>0.79432800000000003</c:v>
                </c:pt>
                <c:pt idx="2073">
                  <c:v>0.79432800000000003</c:v>
                </c:pt>
                <c:pt idx="2074">
                  <c:v>0.79432800000000003</c:v>
                </c:pt>
                <c:pt idx="2075">
                  <c:v>0.79432800000000003</c:v>
                </c:pt>
                <c:pt idx="2076">
                  <c:v>0.79432800000000003</c:v>
                </c:pt>
                <c:pt idx="2077">
                  <c:v>0.79432800000000003</c:v>
                </c:pt>
                <c:pt idx="2078">
                  <c:v>0.79432800000000003</c:v>
                </c:pt>
                <c:pt idx="2079">
                  <c:v>0.79432800000000003</c:v>
                </c:pt>
                <c:pt idx="2080">
                  <c:v>0.79432800000000003</c:v>
                </c:pt>
                <c:pt idx="2081">
                  <c:v>0.79432800000000003</c:v>
                </c:pt>
                <c:pt idx="2082">
                  <c:v>0.79432800000000003</c:v>
                </c:pt>
                <c:pt idx="2083">
                  <c:v>0.79432800000000003</c:v>
                </c:pt>
                <c:pt idx="2084">
                  <c:v>0.79432800000000003</c:v>
                </c:pt>
                <c:pt idx="2085">
                  <c:v>0.79432800000000003</c:v>
                </c:pt>
                <c:pt idx="2086">
                  <c:v>0.79432800000000003</c:v>
                </c:pt>
                <c:pt idx="2087">
                  <c:v>0.79432800000000003</c:v>
                </c:pt>
                <c:pt idx="2088">
                  <c:v>0.79432800000000003</c:v>
                </c:pt>
                <c:pt idx="2089">
                  <c:v>0.79432800000000003</c:v>
                </c:pt>
                <c:pt idx="2090">
                  <c:v>0.79432800000000003</c:v>
                </c:pt>
                <c:pt idx="2091">
                  <c:v>0.79432800000000003</c:v>
                </c:pt>
                <c:pt idx="2092">
                  <c:v>0.79432800000000003</c:v>
                </c:pt>
                <c:pt idx="2093">
                  <c:v>0.79432800000000003</c:v>
                </c:pt>
                <c:pt idx="2094">
                  <c:v>0.79432800000000003</c:v>
                </c:pt>
                <c:pt idx="2095">
                  <c:v>0.79432800000000003</c:v>
                </c:pt>
                <c:pt idx="2096">
                  <c:v>0.79432800000000003</c:v>
                </c:pt>
                <c:pt idx="2097">
                  <c:v>0.79432800000000003</c:v>
                </c:pt>
                <c:pt idx="2098">
                  <c:v>0.79432800000000003</c:v>
                </c:pt>
                <c:pt idx="2099">
                  <c:v>0.79432800000000003</c:v>
                </c:pt>
                <c:pt idx="2100">
                  <c:v>0.79432800000000003</c:v>
                </c:pt>
                <c:pt idx="2101">
                  <c:v>0.79432800000000003</c:v>
                </c:pt>
                <c:pt idx="2102">
                  <c:v>0.79432800000000003</c:v>
                </c:pt>
                <c:pt idx="2103">
                  <c:v>0.79432800000000003</c:v>
                </c:pt>
                <c:pt idx="2104">
                  <c:v>0.79432800000000003</c:v>
                </c:pt>
                <c:pt idx="2105">
                  <c:v>0.79432800000000003</c:v>
                </c:pt>
                <c:pt idx="2106">
                  <c:v>0.79432800000000003</c:v>
                </c:pt>
                <c:pt idx="2107">
                  <c:v>0.79432800000000003</c:v>
                </c:pt>
                <c:pt idx="2108">
                  <c:v>0.79432800000000003</c:v>
                </c:pt>
                <c:pt idx="2109">
                  <c:v>0.79432800000000003</c:v>
                </c:pt>
                <c:pt idx="2110">
                  <c:v>0.79432800000000003</c:v>
                </c:pt>
                <c:pt idx="2111">
                  <c:v>0.79432800000000003</c:v>
                </c:pt>
                <c:pt idx="2112">
                  <c:v>0.79432800000000003</c:v>
                </c:pt>
                <c:pt idx="2113">
                  <c:v>0.79432800000000003</c:v>
                </c:pt>
                <c:pt idx="2114">
                  <c:v>0.79432800000000003</c:v>
                </c:pt>
                <c:pt idx="2115">
                  <c:v>0.79432800000000003</c:v>
                </c:pt>
                <c:pt idx="2116">
                  <c:v>0.79432800000000003</c:v>
                </c:pt>
                <c:pt idx="2117">
                  <c:v>0.79432800000000003</c:v>
                </c:pt>
                <c:pt idx="2118">
                  <c:v>0.79432800000000003</c:v>
                </c:pt>
                <c:pt idx="2119">
                  <c:v>0.79432800000000003</c:v>
                </c:pt>
                <c:pt idx="2120">
                  <c:v>0.79432800000000003</c:v>
                </c:pt>
                <c:pt idx="2121">
                  <c:v>0.79432800000000003</c:v>
                </c:pt>
                <c:pt idx="2122">
                  <c:v>0.79432800000000003</c:v>
                </c:pt>
                <c:pt idx="2123">
                  <c:v>0.79432800000000003</c:v>
                </c:pt>
                <c:pt idx="2124">
                  <c:v>0.79432800000000003</c:v>
                </c:pt>
                <c:pt idx="2125">
                  <c:v>0.79432800000000003</c:v>
                </c:pt>
                <c:pt idx="2126">
                  <c:v>0.79432800000000003</c:v>
                </c:pt>
                <c:pt idx="2127">
                  <c:v>0.79432800000000003</c:v>
                </c:pt>
                <c:pt idx="2128">
                  <c:v>0.79432800000000003</c:v>
                </c:pt>
                <c:pt idx="2129">
                  <c:v>0.79432800000000003</c:v>
                </c:pt>
                <c:pt idx="2130">
                  <c:v>0.79432800000000003</c:v>
                </c:pt>
                <c:pt idx="2131">
                  <c:v>0.79432800000000003</c:v>
                </c:pt>
                <c:pt idx="2132">
                  <c:v>0.79432800000000003</c:v>
                </c:pt>
                <c:pt idx="2133">
                  <c:v>0.79432800000000003</c:v>
                </c:pt>
                <c:pt idx="2134">
                  <c:v>0.79432800000000003</c:v>
                </c:pt>
                <c:pt idx="2135">
                  <c:v>0.79432800000000003</c:v>
                </c:pt>
                <c:pt idx="2136">
                  <c:v>0.79432800000000003</c:v>
                </c:pt>
                <c:pt idx="2137">
                  <c:v>0.79432800000000003</c:v>
                </c:pt>
                <c:pt idx="2138">
                  <c:v>0.79432800000000003</c:v>
                </c:pt>
                <c:pt idx="2139">
                  <c:v>0.79432800000000003</c:v>
                </c:pt>
                <c:pt idx="2140">
                  <c:v>0.79432800000000003</c:v>
                </c:pt>
                <c:pt idx="2141">
                  <c:v>0.79432800000000003</c:v>
                </c:pt>
                <c:pt idx="2142">
                  <c:v>0.79432800000000003</c:v>
                </c:pt>
                <c:pt idx="2143">
                  <c:v>0.79432800000000003</c:v>
                </c:pt>
                <c:pt idx="2144">
                  <c:v>0.79432800000000003</c:v>
                </c:pt>
                <c:pt idx="2145">
                  <c:v>0.79432800000000003</c:v>
                </c:pt>
                <c:pt idx="2146">
                  <c:v>0.79432800000000003</c:v>
                </c:pt>
                <c:pt idx="2147">
                  <c:v>0.79432800000000003</c:v>
                </c:pt>
                <c:pt idx="2148">
                  <c:v>0.79432800000000003</c:v>
                </c:pt>
                <c:pt idx="2149">
                  <c:v>0.79432800000000003</c:v>
                </c:pt>
                <c:pt idx="2150">
                  <c:v>0.79432800000000003</c:v>
                </c:pt>
                <c:pt idx="2151">
                  <c:v>0.79432800000000003</c:v>
                </c:pt>
                <c:pt idx="2152">
                  <c:v>0.79432800000000003</c:v>
                </c:pt>
                <c:pt idx="2153">
                  <c:v>0.79432800000000003</c:v>
                </c:pt>
                <c:pt idx="2154">
                  <c:v>0.79432800000000003</c:v>
                </c:pt>
                <c:pt idx="2155">
                  <c:v>0.79432800000000003</c:v>
                </c:pt>
                <c:pt idx="2156">
                  <c:v>0.79432800000000003</c:v>
                </c:pt>
                <c:pt idx="2157">
                  <c:v>0.79432800000000003</c:v>
                </c:pt>
                <c:pt idx="2158">
                  <c:v>0.79432800000000003</c:v>
                </c:pt>
                <c:pt idx="2159">
                  <c:v>0.79432800000000003</c:v>
                </c:pt>
                <c:pt idx="2160">
                  <c:v>0.79432800000000003</c:v>
                </c:pt>
                <c:pt idx="2161">
                  <c:v>0.79432800000000003</c:v>
                </c:pt>
                <c:pt idx="2162">
                  <c:v>0.79432800000000003</c:v>
                </c:pt>
                <c:pt idx="2163">
                  <c:v>0.79432800000000003</c:v>
                </c:pt>
                <c:pt idx="2164">
                  <c:v>0.79432800000000003</c:v>
                </c:pt>
                <c:pt idx="2165">
                  <c:v>0.79432800000000003</c:v>
                </c:pt>
                <c:pt idx="2166">
                  <c:v>0.79432800000000003</c:v>
                </c:pt>
                <c:pt idx="2167">
                  <c:v>0.79432800000000003</c:v>
                </c:pt>
                <c:pt idx="2168">
                  <c:v>0.79432800000000003</c:v>
                </c:pt>
                <c:pt idx="2169">
                  <c:v>0.79432800000000003</c:v>
                </c:pt>
                <c:pt idx="2170">
                  <c:v>0.79432800000000003</c:v>
                </c:pt>
                <c:pt idx="2171">
                  <c:v>0.79432800000000003</c:v>
                </c:pt>
                <c:pt idx="2172">
                  <c:v>0.79432800000000003</c:v>
                </c:pt>
                <c:pt idx="2173">
                  <c:v>0.79432800000000003</c:v>
                </c:pt>
                <c:pt idx="2174">
                  <c:v>0.79432800000000003</c:v>
                </c:pt>
                <c:pt idx="2175">
                  <c:v>0.79432800000000003</c:v>
                </c:pt>
                <c:pt idx="2176">
                  <c:v>0.79432800000000003</c:v>
                </c:pt>
                <c:pt idx="2177">
                  <c:v>0.79432800000000003</c:v>
                </c:pt>
                <c:pt idx="2178">
                  <c:v>0.79432800000000003</c:v>
                </c:pt>
                <c:pt idx="2179">
                  <c:v>0.79432800000000003</c:v>
                </c:pt>
                <c:pt idx="2180">
                  <c:v>0.79432800000000003</c:v>
                </c:pt>
                <c:pt idx="2181">
                  <c:v>0.79432800000000003</c:v>
                </c:pt>
                <c:pt idx="2182">
                  <c:v>0.79432800000000003</c:v>
                </c:pt>
                <c:pt idx="2183">
                  <c:v>0.79432800000000003</c:v>
                </c:pt>
                <c:pt idx="2184">
                  <c:v>0.79432800000000003</c:v>
                </c:pt>
                <c:pt idx="2185">
                  <c:v>0.79432800000000003</c:v>
                </c:pt>
                <c:pt idx="2186">
                  <c:v>0.79432800000000003</c:v>
                </c:pt>
                <c:pt idx="2187">
                  <c:v>0.79432800000000003</c:v>
                </c:pt>
                <c:pt idx="2188">
                  <c:v>0.79432800000000003</c:v>
                </c:pt>
                <c:pt idx="2189">
                  <c:v>0.79432800000000003</c:v>
                </c:pt>
                <c:pt idx="2190">
                  <c:v>0.79432800000000003</c:v>
                </c:pt>
                <c:pt idx="2191">
                  <c:v>0.79432800000000003</c:v>
                </c:pt>
                <c:pt idx="2192">
                  <c:v>0.79432800000000003</c:v>
                </c:pt>
                <c:pt idx="2193">
                  <c:v>0.79432800000000003</c:v>
                </c:pt>
                <c:pt idx="2194">
                  <c:v>0.79432800000000003</c:v>
                </c:pt>
                <c:pt idx="2195">
                  <c:v>0.79432800000000003</c:v>
                </c:pt>
                <c:pt idx="2196">
                  <c:v>0.79432800000000003</c:v>
                </c:pt>
                <c:pt idx="2197">
                  <c:v>0.79432800000000003</c:v>
                </c:pt>
                <c:pt idx="2198">
                  <c:v>0.79432800000000003</c:v>
                </c:pt>
                <c:pt idx="2199">
                  <c:v>0.79432800000000003</c:v>
                </c:pt>
                <c:pt idx="2200">
                  <c:v>0.79432800000000003</c:v>
                </c:pt>
                <c:pt idx="2201">
                  <c:v>0.79432800000000003</c:v>
                </c:pt>
                <c:pt idx="2202">
                  <c:v>0.79432800000000003</c:v>
                </c:pt>
                <c:pt idx="2203">
                  <c:v>0.79432800000000003</c:v>
                </c:pt>
                <c:pt idx="2204">
                  <c:v>0.79432800000000003</c:v>
                </c:pt>
                <c:pt idx="2205">
                  <c:v>0.79432800000000003</c:v>
                </c:pt>
                <c:pt idx="2206">
                  <c:v>0.79432800000000003</c:v>
                </c:pt>
                <c:pt idx="2207">
                  <c:v>0.79432800000000003</c:v>
                </c:pt>
                <c:pt idx="2208">
                  <c:v>0.79432800000000003</c:v>
                </c:pt>
                <c:pt idx="2209">
                  <c:v>0.79432800000000003</c:v>
                </c:pt>
                <c:pt idx="2210">
                  <c:v>0.79432800000000003</c:v>
                </c:pt>
                <c:pt idx="2211">
                  <c:v>0.79432800000000003</c:v>
                </c:pt>
                <c:pt idx="2212">
                  <c:v>0.79432800000000003</c:v>
                </c:pt>
                <c:pt idx="2213">
                  <c:v>0.79432800000000003</c:v>
                </c:pt>
                <c:pt idx="2214">
                  <c:v>0.79432800000000003</c:v>
                </c:pt>
                <c:pt idx="2215">
                  <c:v>0.79432800000000003</c:v>
                </c:pt>
                <c:pt idx="2216">
                  <c:v>0.79432800000000003</c:v>
                </c:pt>
                <c:pt idx="2217">
                  <c:v>0.79432800000000003</c:v>
                </c:pt>
                <c:pt idx="2218">
                  <c:v>0.79432800000000003</c:v>
                </c:pt>
                <c:pt idx="2219">
                  <c:v>0.79432800000000003</c:v>
                </c:pt>
                <c:pt idx="2220">
                  <c:v>0.79432800000000003</c:v>
                </c:pt>
                <c:pt idx="2221">
                  <c:v>0.79432800000000003</c:v>
                </c:pt>
                <c:pt idx="2222">
                  <c:v>0.79432800000000003</c:v>
                </c:pt>
                <c:pt idx="2223">
                  <c:v>0.79432800000000003</c:v>
                </c:pt>
                <c:pt idx="2224">
                  <c:v>0.79432800000000003</c:v>
                </c:pt>
                <c:pt idx="2225">
                  <c:v>0.79432800000000003</c:v>
                </c:pt>
                <c:pt idx="2226">
                  <c:v>0.79432800000000003</c:v>
                </c:pt>
                <c:pt idx="2227">
                  <c:v>0.79432800000000003</c:v>
                </c:pt>
                <c:pt idx="2228">
                  <c:v>0.79432800000000003</c:v>
                </c:pt>
                <c:pt idx="2229">
                  <c:v>0.79432800000000003</c:v>
                </c:pt>
                <c:pt idx="2230">
                  <c:v>0.79432800000000003</c:v>
                </c:pt>
                <c:pt idx="2231">
                  <c:v>0.79432800000000003</c:v>
                </c:pt>
                <c:pt idx="2232">
                  <c:v>0.79432800000000003</c:v>
                </c:pt>
                <c:pt idx="2233">
                  <c:v>0.79432800000000003</c:v>
                </c:pt>
                <c:pt idx="2234">
                  <c:v>0.79432800000000003</c:v>
                </c:pt>
                <c:pt idx="2235">
                  <c:v>0.79432800000000003</c:v>
                </c:pt>
                <c:pt idx="2236">
                  <c:v>0.79432800000000003</c:v>
                </c:pt>
                <c:pt idx="2237">
                  <c:v>0.79432800000000003</c:v>
                </c:pt>
                <c:pt idx="2238">
                  <c:v>0.79432800000000003</c:v>
                </c:pt>
                <c:pt idx="2239">
                  <c:v>0.79432800000000003</c:v>
                </c:pt>
                <c:pt idx="2240">
                  <c:v>0.79432800000000003</c:v>
                </c:pt>
                <c:pt idx="2241">
                  <c:v>0.79432800000000003</c:v>
                </c:pt>
                <c:pt idx="2242">
                  <c:v>0.79432800000000003</c:v>
                </c:pt>
                <c:pt idx="2243">
                  <c:v>0.79432800000000003</c:v>
                </c:pt>
                <c:pt idx="2244">
                  <c:v>0.79432800000000003</c:v>
                </c:pt>
                <c:pt idx="2245">
                  <c:v>0.79432800000000003</c:v>
                </c:pt>
                <c:pt idx="2246">
                  <c:v>0.79432800000000003</c:v>
                </c:pt>
                <c:pt idx="2247">
                  <c:v>0.79432800000000003</c:v>
                </c:pt>
                <c:pt idx="2248">
                  <c:v>0.79432800000000003</c:v>
                </c:pt>
                <c:pt idx="2249">
                  <c:v>0.79432800000000003</c:v>
                </c:pt>
                <c:pt idx="2250">
                  <c:v>0.79432800000000003</c:v>
                </c:pt>
                <c:pt idx="2251">
                  <c:v>0.79432800000000003</c:v>
                </c:pt>
                <c:pt idx="2252">
                  <c:v>0.79432800000000003</c:v>
                </c:pt>
                <c:pt idx="2253">
                  <c:v>0.79432800000000003</c:v>
                </c:pt>
                <c:pt idx="2254">
                  <c:v>0.79432800000000003</c:v>
                </c:pt>
                <c:pt idx="2255">
                  <c:v>0.79432800000000003</c:v>
                </c:pt>
                <c:pt idx="2256">
                  <c:v>0.79432800000000003</c:v>
                </c:pt>
                <c:pt idx="2257">
                  <c:v>0.79432800000000003</c:v>
                </c:pt>
                <c:pt idx="2258">
                  <c:v>0.79432800000000003</c:v>
                </c:pt>
                <c:pt idx="2259">
                  <c:v>0.79432800000000003</c:v>
                </c:pt>
                <c:pt idx="2260">
                  <c:v>0.79432800000000003</c:v>
                </c:pt>
                <c:pt idx="2261">
                  <c:v>0.79432800000000003</c:v>
                </c:pt>
                <c:pt idx="2262">
                  <c:v>0.79432800000000003</c:v>
                </c:pt>
                <c:pt idx="2263">
                  <c:v>0.79432800000000003</c:v>
                </c:pt>
                <c:pt idx="2264">
                  <c:v>0.79432800000000003</c:v>
                </c:pt>
                <c:pt idx="2265">
                  <c:v>0.79432800000000003</c:v>
                </c:pt>
                <c:pt idx="2266">
                  <c:v>0.79432800000000003</c:v>
                </c:pt>
                <c:pt idx="2267">
                  <c:v>0.79432800000000003</c:v>
                </c:pt>
                <c:pt idx="2268">
                  <c:v>0.79432800000000003</c:v>
                </c:pt>
                <c:pt idx="2269">
                  <c:v>0.79432800000000003</c:v>
                </c:pt>
                <c:pt idx="2270">
                  <c:v>0.79432800000000003</c:v>
                </c:pt>
                <c:pt idx="2271">
                  <c:v>0.79432800000000003</c:v>
                </c:pt>
                <c:pt idx="2272">
                  <c:v>0.79432800000000003</c:v>
                </c:pt>
                <c:pt idx="2273">
                  <c:v>0.79432800000000003</c:v>
                </c:pt>
                <c:pt idx="2274">
                  <c:v>0.79432800000000003</c:v>
                </c:pt>
                <c:pt idx="2275">
                  <c:v>0.79432800000000003</c:v>
                </c:pt>
                <c:pt idx="2276">
                  <c:v>0.79432800000000003</c:v>
                </c:pt>
                <c:pt idx="2277">
                  <c:v>0.79432800000000003</c:v>
                </c:pt>
                <c:pt idx="2278">
                  <c:v>0.79432800000000003</c:v>
                </c:pt>
                <c:pt idx="2279">
                  <c:v>0.79432800000000003</c:v>
                </c:pt>
                <c:pt idx="2280">
                  <c:v>0.79432800000000003</c:v>
                </c:pt>
                <c:pt idx="2281">
                  <c:v>0.79432800000000003</c:v>
                </c:pt>
                <c:pt idx="2282">
                  <c:v>0.79432800000000003</c:v>
                </c:pt>
                <c:pt idx="2283">
                  <c:v>0.79432800000000003</c:v>
                </c:pt>
                <c:pt idx="2284">
                  <c:v>0.79432800000000003</c:v>
                </c:pt>
                <c:pt idx="2285">
                  <c:v>0.79432800000000003</c:v>
                </c:pt>
                <c:pt idx="2286">
                  <c:v>0.79432800000000003</c:v>
                </c:pt>
                <c:pt idx="2287">
                  <c:v>0.79432800000000003</c:v>
                </c:pt>
                <c:pt idx="2288">
                  <c:v>0.79432800000000003</c:v>
                </c:pt>
                <c:pt idx="2289">
                  <c:v>0.79432800000000003</c:v>
                </c:pt>
                <c:pt idx="2290">
                  <c:v>0.79432800000000003</c:v>
                </c:pt>
                <c:pt idx="2291">
                  <c:v>0.79432800000000003</c:v>
                </c:pt>
                <c:pt idx="2292">
                  <c:v>0.79432800000000003</c:v>
                </c:pt>
                <c:pt idx="2293">
                  <c:v>0.79432800000000003</c:v>
                </c:pt>
                <c:pt idx="2294">
                  <c:v>0.79432800000000003</c:v>
                </c:pt>
                <c:pt idx="2295">
                  <c:v>0.79432800000000003</c:v>
                </c:pt>
                <c:pt idx="2296">
                  <c:v>0.79432800000000003</c:v>
                </c:pt>
                <c:pt idx="2297">
                  <c:v>0.79432800000000003</c:v>
                </c:pt>
                <c:pt idx="2298">
                  <c:v>0.79432800000000003</c:v>
                </c:pt>
                <c:pt idx="2299">
                  <c:v>0.79432800000000003</c:v>
                </c:pt>
                <c:pt idx="2300">
                  <c:v>0.79432800000000003</c:v>
                </c:pt>
                <c:pt idx="2301">
                  <c:v>0.79432800000000003</c:v>
                </c:pt>
                <c:pt idx="2302">
                  <c:v>0.79432800000000003</c:v>
                </c:pt>
                <c:pt idx="2303">
                  <c:v>0.79432800000000003</c:v>
                </c:pt>
                <c:pt idx="2304">
                  <c:v>0.79432800000000003</c:v>
                </c:pt>
                <c:pt idx="2305">
                  <c:v>0.79432800000000003</c:v>
                </c:pt>
                <c:pt idx="2306">
                  <c:v>0.79432800000000003</c:v>
                </c:pt>
                <c:pt idx="2307">
                  <c:v>0.79432800000000003</c:v>
                </c:pt>
                <c:pt idx="2308">
                  <c:v>0.79432800000000003</c:v>
                </c:pt>
                <c:pt idx="2309">
                  <c:v>0.79432800000000003</c:v>
                </c:pt>
                <c:pt idx="2310">
                  <c:v>0.79432800000000003</c:v>
                </c:pt>
                <c:pt idx="2311">
                  <c:v>0.79432800000000003</c:v>
                </c:pt>
                <c:pt idx="2312">
                  <c:v>0.79432800000000003</c:v>
                </c:pt>
                <c:pt idx="2313">
                  <c:v>0.79432800000000003</c:v>
                </c:pt>
                <c:pt idx="2314">
                  <c:v>0.79432800000000003</c:v>
                </c:pt>
                <c:pt idx="2315">
                  <c:v>0.79432800000000003</c:v>
                </c:pt>
                <c:pt idx="2316">
                  <c:v>0.79432800000000003</c:v>
                </c:pt>
                <c:pt idx="2317">
                  <c:v>0.79432800000000003</c:v>
                </c:pt>
                <c:pt idx="2318">
                  <c:v>0.79432800000000003</c:v>
                </c:pt>
                <c:pt idx="2319">
                  <c:v>0.79432800000000003</c:v>
                </c:pt>
                <c:pt idx="2320">
                  <c:v>0.79432800000000003</c:v>
                </c:pt>
                <c:pt idx="2321">
                  <c:v>0.79432800000000003</c:v>
                </c:pt>
                <c:pt idx="2322">
                  <c:v>0.79432800000000003</c:v>
                </c:pt>
                <c:pt idx="2323">
                  <c:v>0.79432800000000003</c:v>
                </c:pt>
                <c:pt idx="2324">
                  <c:v>0.79432800000000003</c:v>
                </c:pt>
                <c:pt idx="2325">
                  <c:v>0.79432800000000003</c:v>
                </c:pt>
                <c:pt idx="2326">
                  <c:v>0.79432800000000003</c:v>
                </c:pt>
                <c:pt idx="2327">
                  <c:v>0.79432800000000003</c:v>
                </c:pt>
                <c:pt idx="2328">
                  <c:v>0.79432800000000003</c:v>
                </c:pt>
                <c:pt idx="2329">
                  <c:v>0.79432800000000003</c:v>
                </c:pt>
                <c:pt idx="2330">
                  <c:v>0.79432800000000003</c:v>
                </c:pt>
                <c:pt idx="2331">
                  <c:v>0.79432800000000003</c:v>
                </c:pt>
                <c:pt idx="2332">
                  <c:v>0.79432800000000003</c:v>
                </c:pt>
                <c:pt idx="2333">
                  <c:v>0.79432800000000003</c:v>
                </c:pt>
                <c:pt idx="2334">
                  <c:v>0.79432800000000003</c:v>
                </c:pt>
                <c:pt idx="2335">
                  <c:v>0.79432800000000003</c:v>
                </c:pt>
                <c:pt idx="2336">
                  <c:v>0.79432800000000003</c:v>
                </c:pt>
                <c:pt idx="2337">
                  <c:v>0.79432800000000003</c:v>
                </c:pt>
                <c:pt idx="2338">
                  <c:v>0.79432800000000003</c:v>
                </c:pt>
                <c:pt idx="2339">
                  <c:v>0.79432800000000003</c:v>
                </c:pt>
                <c:pt idx="2340">
                  <c:v>0.79432800000000003</c:v>
                </c:pt>
                <c:pt idx="2341">
                  <c:v>0.79432800000000003</c:v>
                </c:pt>
                <c:pt idx="2342">
                  <c:v>0.79432800000000003</c:v>
                </c:pt>
                <c:pt idx="2343">
                  <c:v>0.79432800000000003</c:v>
                </c:pt>
                <c:pt idx="2344">
                  <c:v>0.79432800000000003</c:v>
                </c:pt>
                <c:pt idx="2345">
                  <c:v>0.79432800000000003</c:v>
                </c:pt>
                <c:pt idx="2346">
                  <c:v>0.79432800000000003</c:v>
                </c:pt>
                <c:pt idx="2347">
                  <c:v>0.79432800000000003</c:v>
                </c:pt>
                <c:pt idx="2348">
                  <c:v>0.79432800000000003</c:v>
                </c:pt>
                <c:pt idx="2349">
                  <c:v>0.79432800000000003</c:v>
                </c:pt>
                <c:pt idx="2350">
                  <c:v>0.79432800000000003</c:v>
                </c:pt>
                <c:pt idx="2351">
                  <c:v>0.79432800000000003</c:v>
                </c:pt>
                <c:pt idx="2352">
                  <c:v>0.79432800000000003</c:v>
                </c:pt>
                <c:pt idx="2353">
                  <c:v>0.79432800000000003</c:v>
                </c:pt>
                <c:pt idx="2354">
                  <c:v>0.79432800000000003</c:v>
                </c:pt>
                <c:pt idx="2355">
                  <c:v>0.79432800000000003</c:v>
                </c:pt>
                <c:pt idx="2356">
                  <c:v>0.79432800000000003</c:v>
                </c:pt>
                <c:pt idx="2357">
                  <c:v>0.79432800000000003</c:v>
                </c:pt>
                <c:pt idx="2358">
                  <c:v>0.79432800000000003</c:v>
                </c:pt>
                <c:pt idx="2359">
                  <c:v>0.79432800000000003</c:v>
                </c:pt>
                <c:pt idx="2360">
                  <c:v>0.79432800000000003</c:v>
                </c:pt>
                <c:pt idx="2361">
                  <c:v>0.79432800000000003</c:v>
                </c:pt>
                <c:pt idx="2362">
                  <c:v>0.79432800000000003</c:v>
                </c:pt>
                <c:pt idx="2363">
                  <c:v>0.79432800000000003</c:v>
                </c:pt>
                <c:pt idx="2364">
                  <c:v>0.79432800000000003</c:v>
                </c:pt>
                <c:pt idx="2365">
                  <c:v>0.79432800000000003</c:v>
                </c:pt>
                <c:pt idx="2366">
                  <c:v>0.79432800000000003</c:v>
                </c:pt>
                <c:pt idx="2367">
                  <c:v>0.79432800000000003</c:v>
                </c:pt>
                <c:pt idx="2368">
                  <c:v>0.79432800000000003</c:v>
                </c:pt>
                <c:pt idx="2369">
                  <c:v>0.79432800000000003</c:v>
                </c:pt>
                <c:pt idx="2370">
                  <c:v>0.79432800000000003</c:v>
                </c:pt>
                <c:pt idx="2371">
                  <c:v>0.79432800000000003</c:v>
                </c:pt>
                <c:pt idx="2372">
                  <c:v>0.79432800000000003</c:v>
                </c:pt>
                <c:pt idx="2373">
                  <c:v>0.79432800000000003</c:v>
                </c:pt>
                <c:pt idx="2374">
                  <c:v>0.79432800000000003</c:v>
                </c:pt>
                <c:pt idx="2375">
                  <c:v>0.79432800000000003</c:v>
                </c:pt>
                <c:pt idx="2376">
                  <c:v>0.79432800000000003</c:v>
                </c:pt>
                <c:pt idx="2377">
                  <c:v>0.79432800000000003</c:v>
                </c:pt>
                <c:pt idx="2378">
                  <c:v>0.79432800000000003</c:v>
                </c:pt>
                <c:pt idx="2379">
                  <c:v>0.79432800000000003</c:v>
                </c:pt>
                <c:pt idx="2380">
                  <c:v>0.79432800000000003</c:v>
                </c:pt>
                <c:pt idx="2381">
                  <c:v>0.79432800000000003</c:v>
                </c:pt>
                <c:pt idx="2382">
                  <c:v>0.79432800000000003</c:v>
                </c:pt>
                <c:pt idx="2383">
                  <c:v>0.79432800000000003</c:v>
                </c:pt>
                <c:pt idx="2384">
                  <c:v>0.79432800000000003</c:v>
                </c:pt>
                <c:pt idx="2385">
                  <c:v>0.79432800000000003</c:v>
                </c:pt>
                <c:pt idx="2386">
                  <c:v>0.79432800000000003</c:v>
                </c:pt>
                <c:pt idx="2387">
                  <c:v>0.79432800000000003</c:v>
                </c:pt>
                <c:pt idx="2388">
                  <c:v>0.79432800000000003</c:v>
                </c:pt>
                <c:pt idx="2389">
                  <c:v>0.79432800000000003</c:v>
                </c:pt>
                <c:pt idx="2390">
                  <c:v>0.79432800000000003</c:v>
                </c:pt>
                <c:pt idx="2391">
                  <c:v>0.79432800000000003</c:v>
                </c:pt>
                <c:pt idx="2392">
                  <c:v>0.79432800000000003</c:v>
                </c:pt>
                <c:pt idx="2393">
                  <c:v>0.79432800000000003</c:v>
                </c:pt>
                <c:pt idx="2394">
                  <c:v>0.79432800000000003</c:v>
                </c:pt>
                <c:pt idx="2395">
                  <c:v>0.79432800000000003</c:v>
                </c:pt>
                <c:pt idx="2396">
                  <c:v>0.79432800000000003</c:v>
                </c:pt>
                <c:pt idx="2397">
                  <c:v>0.79432800000000003</c:v>
                </c:pt>
                <c:pt idx="2398">
                  <c:v>0.79432800000000003</c:v>
                </c:pt>
                <c:pt idx="2399">
                  <c:v>0.79432800000000003</c:v>
                </c:pt>
                <c:pt idx="2400">
                  <c:v>0.79432800000000003</c:v>
                </c:pt>
                <c:pt idx="2401">
                  <c:v>0.79432800000000003</c:v>
                </c:pt>
                <c:pt idx="2402">
                  <c:v>0.79432800000000003</c:v>
                </c:pt>
                <c:pt idx="2403">
                  <c:v>0.79432800000000003</c:v>
                </c:pt>
                <c:pt idx="2404">
                  <c:v>0.79432800000000003</c:v>
                </c:pt>
                <c:pt idx="2405">
                  <c:v>0.79432800000000003</c:v>
                </c:pt>
                <c:pt idx="2406">
                  <c:v>0.79432800000000003</c:v>
                </c:pt>
                <c:pt idx="2407">
                  <c:v>0.79432800000000003</c:v>
                </c:pt>
                <c:pt idx="2408">
                  <c:v>0.79432800000000003</c:v>
                </c:pt>
                <c:pt idx="2409">
                  <c:v>0.79432800000000003</c:v>
                </c:pt>
                <c:pt idx="2410">
                  <c:v>0.79432800000000003</c:v>
                </c:pt>
                <c:pt idx="2411">
                  <c:v>0.79432800000000003</c:v>
                </c:pt>
                <c:pt idx="2412">
                  <c:v>0.79432800000000003</c:v>
                </c:pt>
                <c:pt idx="2413">
                  <c:v>0.79432800000000003</c:v>
                </c:pt>
                <c:pt idx="2414">
                  <c:v>0.79432800000000003</c:v>
                </c:pt>
                <c:pt idx="2415">
                  <c:v>0.79432800000000003</c:v>
                </c:pt>
                <c:pt idx="2416">
                  <c:v>0.79432800000000003</c:v>
                </c:pt>
                <c:pt idx="2417">
                  <c:v>0.79432800000000003</c:v>
                </c:pt>
                <c:pt idx="2418">
                  <c:v>0.79432800000000003</c:v>
                </c:pt>
                <c:pt idx="2419">
                  <c:v>0.79432800000000003</c:v>
                </c:pt>
                <c:pt idx="2420">
                  <c:v>0.79432800000000003</c:v>
                </c:pt>
                <c:pt idx="2421">
                  <c:v>0.79432800000000003</c:v>
                </c:pt>
                <c:pt idx="2422">
                  <c:v>0.79432800000000003</c:v>
                </c:pt>
                <c:pt idx="2423">
                  <c:v>0.79432800000000003</c:v>
                </c:pt>
                <c:pt idx="2424">
                  <c:v>0.79432800000000003</c:v>
                </c:pt>
                <c:pt idx="2425">
                  <c:v>0.79432800000000003</c:v>
                </c:pt>
                <c:pt idx="2426">
                  <c:v>0.79432800000000003</c:v>
                </c:pt>
                <c:pt idx="2427">
                  <c:v>0.79432800000000003</c:v>
                </c:pt>
                <c:pt idx="2428">
                  <c:v>0.79432800000000003</c:v>
                </c:pt>
                <c:pt idx="2429">
                  <c:v>0.79432800000000003</c:v>
                </c:pt>
                <c:pt idx="2430">
                  <c:v>0.79432800000000003</c:v>
                </c:pt>
                <c:pt idx="2431">
                  <c:v>0.79432800000000003</c:v>
                </c:pt>
                <c:pt idx="2432">
                  <c:v>0.79432800000000003</c:v>
                </c:pt>
                <c:pt idx="2433">
                  <c:v>0.79432800000000003</c:v>
                </c:pt>
                <c:pt idx="2434">
                  <c:v>0.79432800000000003</c:v>
                </c:pt>
                <c:pt idx="2435">
                  <c:v>0.79432800000000003</c:v>
                </c:pt>
                <c:pt idx="2436">
                  <c:v>0.79432800000000003</c:v>
                </c:pt>
                <c:pt idx="2437">
                  <c:v>0.79432800000000003</c:v>
                </c:pt>
                <c:pt idx="2438">
                  <c:v>0.79432800000000003</c:v>
                </c:pt>
                <c:pt idx="2439">
                  <c:v>0.79432800000000003</c:v>
                </c:pt>
                <c:pt idx="2440">
                  <c:v>0.79432800000000003</c:v>
                </c:pt>
                <c:pt idx="2441">
                  <c:v>0.79432800000000003</c:v>
                </c:pt>
                <c:pt idx="2442">
                  <c:v>0.79432800000000003</c:v>
                </c:pt>
                <c:pt idx="2443">
                  <c:v>0.79432800000000003</c:v>
                </c:pt>
                <c:pt idx="2444">
                  <c:v>0.79432800000000003</c:v>
                </c:pt>
                <c:pt idx="2445">
                  <c:v>0.79432800000000003</c:v>
                </c:pt>
                <c:pt idx="2446">
                  <c:v>0.79432800000000003</c:v>
                </c:pt>
                <c:pt idx="2447">
                  <c:v>0.79432800000000003</c:v>
                </c:pt>
                <c:pt idx="2448">
                  <c:v>0.79432800000000003</c:v>
                </c:pt>
                <c:pt idx="2449">
                  <c:v>0.79432800000000003</c:v>
                </c:pt>
                <c:pt idx="2450">
                  <c:v>0.79432800000000003</c:v>
                </c:pt>
                <c:pt idx="2451">
                  <c:v>0.79432800000000003</c:v>
                </c:pt>
                <c:pt idx="2452">
                  <c:v>0.79432800000000003</c:v>
                </c:pt>
                <c:pt idx="2453">
                  <c:v>0.79432800000000003</c:v>
                </c:pt>
                <c:pt idx="2454">
                  <c:v>0.79432800000000003</c:v>
                </c:pt>
                <c:pt idx="2455">
                  <c:v>0.79432800000000003</c:v>
                </c:pt>
                <c:pt idx="2456">
                  <c:v>0.79432800000000003</c:v>
                </c:pt>
                <c:pt idx="2457">
                  <c:v>0.79432800000000003</c:v>
                </c:pt>
                <c:pt idx="2458">
                  <c:v>0.79432800000000003</c:v>
                </c:pt>
                <c:pt idx="2459">
                  <c:v>0.79432800000000003</c:v>
                </c:pt>
                <c:pt idx="2460">
                  <c:v>0.79432800000000003</c:v>
                </c:pt>
                <c:pt idx="2461">
                  <c:v>0.79432800000000003</c:v>
                </c:pt>
                <c:pt idx="2462">
                  <c:v>0.79432800000000003</c:v>
                </c:pt>
                <c:pt idx="2463">
                  <c:v>0.79432800000000003</c:v>
                </c:pt>
                <c:pt idx="2464">
                  <c:v>0.79432800000000003</c:v>
                </c:pt>
                <c:pt idx="2465">
                  <c:v>0.79432800000000003</c:v>
                </c:pt>
                <c:pt idx="2466">
                  <c:v>0.79432800000000003</c:v>
                </c:pt>
                <c:pt idx="2467">
                  <c:v>0.79432800000000003</c:v>
                </c:pt>
                <c:pt idx="2468">
                  <c:v>0.79432800000000003</c:v>
                </c:pt>
                <c:pt idx="2469">
                  <c:v>0.79432800000000003</c:v>
                </c:pt>
                <c:pt idx="2470">
                  <c:v>0.79432800000000003</c:v>
                </c:pt>
                <c:pt idx="2471">
                  <c:v>0.79432800000000003</c:v>
                </c:pt>
                <c:pt idx="2472">
                  <c:v>0.79432800000000003</c:v>
                </c:pt>
                <c:pt idx="2473">
                  <c:v>0.79432800000000003</c:v>
                </c:pt>
                <c:pt idx="2474">
                  <c:v>0.79432800000000003</c:v>
                </c:pt>
                <c:pt idx="2475">
                  <c:v>0.79432800000000003</c:v>
                </c:pt>
                <c:pt idx="2476">
                  <c:v>0.79432800000000003</c:v>
                </c:pt>
                <c:pt idx="2477">
                  <c:v>0.79432800000000003</c:v>
                </c:pt>
                <c:pt idx="2478">
                  <c:v>0.79432800000000003</c:v>
                </c:pt>
                <c:pt idx="2479">
                  <c:v>0.79432800000000003</c:v>
                </c:pt>
                <c:pt idx="2480">
                  <c:v>0.79432800000000003</c:v>
                </c:pt>
                <c:pt idx="2481">
                  <c:v>0.79432800000000003</c:v>
                </c:pt>
                <c:pt idx="2482">
                  <c:v>0.79432800000000003</c:v>
                </c:pt>
                <c:pt idx="2483">
                  <c:v>0.79432800000000003</c:v>
                </c:pt>
                <c:pt idx="2484">
                  <c:v>0.79432800000000003</c:v>
                </c:pt>
                <c:pt idx="2485">
                  <c:v>0.79432800000000003</c:v>
                </c:pt>
                <c:pt idx="2486">
                  <c:v>0.79432800000000003</c:v>
                </c:pt>
                <c:pt idx="2487">
                  <c:v>0.79432800000000003</c:v>
                </c:pt>
                <c:pt idx="2488">
                  <c:v>0.79432800000000003</c:v>
                </c:pt>
                <c:pt idx="2489">
                  <c:v>0.79432800000000003</c:v>
                </c:pt>
                <c:pt idx="2490">
                  <c:v>0.79432800000000003</c:v>
                </c:pt>
                <c:pt idx="2491">
                  <c:v>0.79432800000000003</c:v>
                </c:pt>
                <c:pt idx="2492">
                  <c:v>0.79432800000000003</c:v>
                </c:pt>
                <c:pt idx="2493">
                  <c:v>0.79432800000000003</c:v>
                </c:pt>
                <c:pt idx="2494">
                  <c:v>0.79432800000000003</c:v>
                </c:pt>
                <c:pt idx="2495">
                  <c:v>0.79432800000000003</c:v>
                </c:pt>
                <c:pt idx="2496">
                  <c:v>0.79432800000000003</c:v>
                </c:pt>
                <c:pt idx="2497">
                  <c:v>0.79432800000000003</c:v>
                </c:pt>
                <c:pt idx="2498">
                  <c:v>0.79432800000000003</c:v>
                </c:pt>
                <c:pt idx="2499">
                  <c:v>0.79432800000000003</c:v>
                </c:pt>
                <c:pt idx="2500">
                  <c:v>0.79432800000000003</c:v>
                </c:pt>
                <c:pt idx="2501">
                  <c:v>0.79432800000000003</c:v>
                </c:pt>
                <c:pt idx="2502">
                  <c:v>0.79432800000000003</c:v>
                </c:pt>
                <c:pt idx="2503">
                  <c:v>0.79432800000000003</c:v>
                </c:pt>
                <c:pt idx="2504">
                  <c:v>0.79432800000000003</c:v>
                </c:pt>
                <c:pt idx="2505">
                  <c:v>0.79432800000000003</c:v>
                </c:pt>
                <c:pt idx="2506">
                  <c:v>0.79432800000000003</c:v>
                </c:pt>
                <c:pt idx="2507">
                  <c:v>0.79432800000000003</c:v>
                </c:pt>
                <c:pt idx="2508">
                  <c:v>0.79432800000000003</c:v>
                </c:pt>
                <c:pt idx="2509">
                  <c:v>0.79432800000000003</c:v>
                </c:pt>
                <c:pt idx="2510">
                  <c:v>0.79432800000000003</c:v>
                </c:pt>
                <c:pt idx="2511">
                  <c:v>0.79432800000000003</c:v>
                </c:pt>
                <c:pt idx="2512">
                  <c:v>0.79432800000000003</c:v>
                </c:pt>
                <c:pt idx="2513">
                  <c:v>0.79432800000000003</c:v>
                </c:pt>
                <c:pt idx="2514">
                  <c:v>0.79432800000000003</c:v>
                </c:pt>
                <c:pt idx="2515">
                  <c:v>0.79432800000000003</c:v>
                </c:pt>
                <c:pt idx="2516">
                  <c:v>0.79432800000000003</c:v>
                </c:pt>
                <c:pt idx="2517">
                  <c:v>0.79432800000000003</c:v>
                </c:pt>
                <c:pt idx="2518">
                  <c:v>0.79432800000000003</c:v>
                </c:pt>
                <c:pt idx="2519">
                  <c:v>0.79432800000000003</c:v>
                </c:pt>
                <c:pt idx="2520">
                  <c:v>0.79432800000000003</c:v>
                </c:pt>
                <c:pt idx="2521">
                  <c:v>0.79432800000000003</c:v>
                </c:pt>
                <c:pt idx="2522">
                  <c:v>0.79432800000000003</c:v>
                </c:pt>
                <c:pt idx="2523">
                  <c:v>0.79432800000000003</c:v>
                </c:pt>
                <c:pt idx="2524">
                  <c:v>0.79432800000000003</c:v>
                </c:pt>
                <c:pt idx="2525">
                  <c:v>0.79432800000000003</c:v>
                </c:pt>
                <c:pt idx="2526">
                  <c:v>0.79432800000000003</c:v>
                </c:pt>
                <c:pt idx="2527">
                  <c:v>0.79432800000000003</c:v>
                </c:pt>
                <c:pt idx="2528">
                  <c:v>0.79432800000000003</c:v>
                </c:pt>
                <c:pt idx="2529">
                  <c:v>0.79432800000000003</c:v>
                </c:pt>
                <c:pt idx="2530">
                  <c:v>0.79432800000000003</c:v>
                </c:pt>
                <c:pt idx="2531">
                  <c:v>0.79432800000000003</c:v>
                </c:pt>
                <c:pt idx="2532">
                  <c:v>0.79432800000000003</c:v>
                </c:pt>
                <c:pt idx="2533">
                  <c:v>0.79432800000000003</c:v>
                </c:pt>
                <c:pt idx="2534">
                  <c:v>0.79432800000000003</c:v>
                </c:pt>
                <c:pt idx="2535">
                  <c:v>0.79432800000000003</c:v>
                </c:pt>
                <c:pt idx="2536">
                  <c:v>0.79432800000000003</c:v>
                </c:pt>
                <c:pt idx="2537">
                  <c:v>0.79432800000000003</c:v>
                </c:pt>
                <c:pt idx="2538">
                  <c:v>0.79432800000000003</c:v>
                </c:pt>
                <c:pt idx="2539">
                  <c:v>0.79432800000000003</c:v>
                </c:pt>
                <c:pt idx="2540">
                  <c:v>0.79432800000000003</c:v>
                </c:pt>
                <c:pt idx="2541">
                  <c:v>0.79432800000000003</c:v>
                </c:pt>
                <c:pt idx="2542">
                  <c:v>0.79432800000000003</c:v>
                </c:pt>
                <c:pt idx="2543">
                  <c:v>0.79432800000000003</c:v>
                </c:pt>
                <c:pt idx="2544">
                  <c:v>0.79432800000000003</c:v>
                </c:pt>
                <c:pt idx="2545">
                  <c:v>0.79432800000000003</c:v>
                </c:pt>
                <c:pt idx="2546">
                  <c:v>0.79432800000000003</c:v>
                </c:pt>
                <c:pt idx="2547">
                  <c:v>0.79432800000000003</c:v>
                </c:pt>
                <c:pt idx="2548">
                  <c:v>0.79432800000000003</c:v>
                </c:pt>
                <c:pt idx="2549">
                  <c:v>0.79432800000000003</c:v>
                </c:pt>
                <c:pt idx="2550">
                  <c:v>0.79432800000000003</c:v>
                </c:pt>
                <c:pt idx="2551">
                  <c:v>0.79432800000000003</c:v>
                </c:pt>
                <c:pt idx="2552">
                  <c:v>0.79432800000000003</c:v>
                </c:pt>
                <c:pt idx="2553">
                  <c:v>0.79432800000000003</c:v>
                </c:pt>
                <c:pt idx="2554">
                  <c:v>0.79432800000000003</c:v>
                </c:pt>
                <c:pt idx="2555">
                  <c:v>0.79432800000000003</c:v>
                </c:pt>
                <c:pt idx="2556">
                  <c:v>0.79432800000000003</c:v>
                </c:pt>
                <c:pt idx="2557">
                  <c:v>0.79432800000000003</c:v>
                </c:pt>
                <c:pt idx="2558">
                  <c:v>0.79432800000000003</c:v>
                </c:pt>
                <c:pt idx="2559">
                  <c:v>0.79432800000000003</c:v>
                </c:pt>
                <c:pt idx="2560">
                  <c:v>0.79432800000000003</c:v>
                </c:pt>
                <c:pt idx="2561">
                  <c:v>0.79432800000000003</c:v>
                </c:pt>
                <c:pt idx="2562">
                  <c:v>0.79432800000000003</c:v>
                </c:pt>
                <c:pt idx="2563">
                  <c:v>0.79432800000000003</c:v>
                </c:pt>
                <c:pt idx="2564">
                  <c:v>0.79432800000000003</c:v>
                </c:pt>
                <c:pt idx="2565">
                  <c:v>0.79432800000000003</c:v>
                </c:pt>
                <c:pt idx="2566">
                  <c:v>0.79432800000000003</c:v>
                </c:pt>
                <c:pt idx="2567">
                  <c:v>0.79432800000000003</c:v>
                </c:pt>
                <c:pt idx="2568">
                  <c:v>0.79432800000000003</c:v>
                </c:pt>
                <c:pt idx="2569">
                  <c:v>0.79432800000000003</c:v>
                </c:pt>
                <c:pt idx="2570">
                  <c:v>0.79432800000000003</c:v>
                </c:pt>
                <c:pt idx="2571">
                  <c:v>0.79432800000000003</c:v>
                </c:pt>
                <c:pt idx="2572">
                  <c:v>0.79432800000000003</c:v>
                </c:pt>
                <c:pt idx="2573">
                  <c:v>0.79432800000000003</c:v>
                </c:pt>
                <c:pt idx="2574">
                  <c:v>0.79432800000000003</c:v>
                </c:pt>
                <c:pt idx="2575">
                  <c:v>0.79432800000000003</c:v>
                </c:pt>
                <c:pt idx="2576">
                  <c:v>0.79432800000000003</c:v>
                </c:pt>
                <c:pt idx="2577">
                  <c:v>0.79432800000000003</c:v>
                </c:pt>
                <c:pt idx="2578">
                  <c:v>0.79432800000000003</c:v>
                </c:pt>
                <c:pt idx="2579">
                  <c:v>0.79432800000000003</c:v>
                </c:pt>
                <c:pt idx="2580">
                  <c:v>0.79432800000000003</c:v>
                </c:pt>
                <c:pt idx="2581">
                  <c:v>0.79432800000000003</c:v>
                </c:pt>
                <c:pt idx="2582">
                  <c:v>0.79432800000000003</c:v>
                </c:pt>
                <c:pt idx="2583">
                  <c:v>0.79432800000000003</c:v>
                </c:pt>
                <c:pt idx="2584">
                  <c:v>0.79432800000000003</c:v>
                </c:pt>
                <c:pt idx="2585">
                  <c:v>0.79432800000000003</c:v>
                </c:pt>
                <c:pt idx="2586">
                  <c:v>0.79432800000000003</c:v>
                </c:pt>
                <c:pt idx="2587">
                  <c:v>0.79432800000000003</c:v>
                </c:pt>
                <c:pt idx="2588">
                  <c:v>0.79432800000000003</c:v>
                </c:pt>
                <c:pt idx="2589">
                  <c:v>0.79432800000000003</c:v>
                </c:pt>
                <c:pt idx="2590">
                  <c:v>0.79432800000000003</c:v>
                </c:pt>
                <c:pt idx="2591">
                  <c:v>0.79432800000000003</c:v>
                </c:pt>
                <c:pt idx="2592">
                  <c:v>0.79432800000000003</c:v>
                </c:pt>
                <c:pt idx="2593">
                  <c:v>0.79432800000000003</c:v>
                </c:pt>
                <c:pt idx="2594">
                  <c:v>0.79432800000000003</c:v>
                </c:pt>
                <c:pt idx="2595">
                  <c:v>0.79432800000000003</c:v>
                </c:pt>
                <c:pt idx="2596">
                  <c:v>0.79432800000000003</c:v>
                </c:pt>
                <c:pt idx="2597">
                  <c:v>0.79432800000000003</c:v>
                </c:pt>
                <c:pt idx="2598">
                  <c:v>0.79432800000000003</c:v>
                </c:pt>
                <c:pt idx="2599">
                  <c:v>0.79432800000000003</c:v>
                </c:pt>
                <c:pt idx="2600">
                  <c:v>0.79432800000000003</c:v>
                </c:pt>
                <c:pt idx="2601">
                  <c:v>0.79432800000000003</c:v>
                </c:pt>
                <c:pt idx="2602">
                  <c:v>0.79432800000000003</c:v>
                </c:pt>
                <c:pt idx="2603">
                  <c:v>0.79432800000000003</c:v>
                </c:pt>
                <c:pt idx="2604">
                  <c:v>0.79432800000000003</c:v>
                </c:pt>
                <c:pt idx="2605">
                  <c:v>0.79432800000000003</c:v>
                </c:pt>
                <c:pt idx="2606">
                  <c:v>0.79432800000000003</c:v>
                </c:pt>
                <c:pt idx="2607">
                  <c:v>0.79432800000000003</c:v>
                </c:pt>
                <c:pt idx="2608">
                  <c:v>0.79432800000000003</c:v>
                </c:pt>
                <c:pt idx="2609">
                  <c:v>0.79432800000000003</c:v>
                </c:pt>
                <c:pt idx="2610">
                  <c:v>0.79432800000000003</c:v>
                </c:pt>
                <c:pt idx="2611">
                  <c:v>0.79432800000000003</c:v>
                </c:pt>
                <c:pt idx="2612">
                  <c:v>0.79432800000000003</c:v>
                </c:pt>
                <c:pt idx="2613">
                  <c:v>0.79432800000000003</c:v>
                </c:pt>
                <c:pt idx="2614">
                  <c:v>0.79432800000000003</c:v>
                </c:pt>
                <c:pt idx="2615">
                  <c:v>0.79432800000000003</c:v>
                </c:pt>
                <c:pt idx="2616">
                  <c:v>0.79432800000000003</c:v>
                </c:pt>
                <c:pt idx="2617">
                  <c:v>0.79432800000000003</c:v>
                </c:pt>
                <c:pt idx="2618">
                  <c:v>0.79432800000000003</c:v>
                </c:pt>
                <c:pt idx="2619">
                  <c:v>0.79432800000000003</c:v>
                </c:pt>
                <c:pt idx="2620">
                  <c:v>0.79432800000000003</c:v>
                </c:pt>
                <c:pt idx="2621">
                  <c:v>0.79432800000000003</c:v>
                </c:pt>
                <c:pt idx="2622">
                  <c:v>0.79432800000000003</c:v>
                </c:pt>
                <c:pt idx="2623">
                  <c:v>0.79432800000000003</c:v>
                </c:pt>
                <c:pt idx="2624">
                  <c:v>0.79432800000000003</c:v>
                </c:pt>
                <c:pt idx="2625">
                  <c:v>0.79432800000000003</c:v>
                </c:pt>
                <c:pt idx="2626">
                  <c:v>0.79432800000000003</c:v>
                </c:pt>
                <c:pt idx="2627">
                  <c:v>0.79432800000000003</c:v>
                </c:pt>
                <c:pt idx="2628">
                  <c:v>0.79432800000000003</c:v>
                </c:pt>
                <c:pt idx="2629">
                  <c:v>0.79432800000000003</c:v>
                </c:pt>
                <c:pt idx="2630">
                  <c:v>0.79432800000000003</c:v>
                </c:pt>
                <c:pt idx="2631">
                  <c:v>0.79432800000000003</c:v>
                </c:pt>
                <c:pt idx="2632">
                  <c:v>0.79432800000000003</c:v>
                </c:pt>
                <c:pt idx="2633">
                  <c:v>0.79432800000000003</c:v>
                </c:pt>
                <c:pt idx="2634">
                  <c:v>0.79432800000000003</c:v>
                </c:pt>
                <c:pt idx="2635">
                  <c:v>0.79432800000000003</c:v>
                </c:pt>
                <c:pt idx="2636">
                  <c:v>0.79432800000000003</c:v>
                </c:pt>
                <c:pt idx="2637">
                  <c:v>0.79432800000000003</c:v>
                </c:pt>
                <c:pt idx="2638">
                  <c:v>0.79432800000000003</c:v>
                </c:pt>
                <c:pt idx="2639">
                  <c:v>0.79432800000000003</c:v>
                </c:pt>
                <c:pt idx="2640">
                  <c:v>0.79432800000000003</c:v>
                </c:pt>
                <c:pt idx="2641">
                  <c:v>0.79432800000000003</c:v>
                </c:pt>
                <c:pt idx="2642">
                  <c:v>0.79432800000000003</c:v>
                </c:pt>
                <c:pt idx="2643">
                  <c:v>0.79432800000000003</c:v>
                </c:pt>
                <c:pt idx="2644">
                  <c:v>0.79432800000000003</c:v>
                </c:pt>
                <c:pt idx="2645">
                  <c:v>0.79432800000000003</c:v>
                </c:pt>
                <c:pt idx="2646">
                  <c:v>0.79432800000000003</c:v>
                </c:pt>
                <c:pt idx="2647">
                  <c:v>0.79432800000000003</c:v>
                </c:pt>
                <c:pt idx="2648">
                  <c:v>0.79432800000000003</c:v>
                </c:pt>
                <c:pt idx="2649">
                  <c:v>0.79432800000000003</c:v>
                </c:pt>
                <c:pt idx="2650">
                  <c:v>0.79432800000000003</c:v>
                </c:pt>
                <c:pt idx="2651">
                  <c:v>0.79432800000000003</c:v>
                </c:pt>
                <c:pt idx="2652">
                  <c:v>0.79432800000000003</c:v>
                </c:pt>
                <c:pt idx="2653">
                  <c:v>0.79432800000000003</c:v>
                </c:pt>
                <c:pt idx="2654">
                  <c:v>0.79432800000000003</c:v>
                </c:pt>
                <c:pt idx="2655">
                  <c:v>0.79432800000000003</c:v>
                </c:pt>
                <c:pt idx="2656">
                  <c:v>0.79432800000000003</c:v>
                </c:pt>
                <c:pt idx="2657">
                  <c:v>0.79432800000000003</c:v>
                </c:pt>
                <c:pt idx="2658">
                  <c:v>0.79432800000000003</c:v>
                </c:pt>
                <c:pt idx="2659">
                  <c:v>0.79432800000000003</c:v>
                </c:pt>
                <c:pt idx="2660">
                  <c:v>0.79432800000000003</c:v>
                </c:pt>
                <c:pt idx="2661">
                  <c:v>0.79432800000000003</c:v>
                </c:pt>
                <c:pt idx="2662">
                  <c:v>0.79432800000000003</c:v>
                </c:pt>
                <c:pt idx="2663">
                  <c:v>0.79432800000000003</c:v>
                </c:pt>
                <c:pt idx="2664">
                  <c:v>0.79432800000000003</c:v>
                </c:pt>
                <c:pt idx="2665">
                  <c:v>0.79432800000000003</c:v>
                </c:pt>
                <c:pt idx="2666">
                  <c:v>0.79432800000000003</c:v>
                </c:pt>
                <c:pt idx="2667">
                  <c:v>0.79432800000000003</c:v>
                </c:pt>
                <c:pt idx="2668">
                  <c:v>0.79432800000000003</c:v>
                </c:pt>
                <c:pt idx="2669">
                  <c:v>0.79432800000000003</c:v>
                </c:pt>
                <c:pt idx="2670">
                  <c:v>0.79432800000000003</c:v>
                </c:pt>
                <c:pt idx="2671">
                  <c:v>0.79432800000000003</c:v>
                </c:pt>
                <c:pt idx="2672">
                  <c:v>0.79432800000000003</c:v>
                </c:pt>
                <c:pt idx="2673">
                  <c:v>0.79432800000000003</c:v>
                </c:pt>
                <c:pt idx="2674">
                  <c:v>0.79432800000000003</c:v>
                </c:pt>
                <c:pt idx="2675">
                  <c:v>0.79432800000000003</c:v>
                </c:pt>
                <c:pt idx="2676">
                  <c:v>0.79432800000000003</c:v>
                </c:pt>
                <c:pt idx="2677">
                  <c:v>0.79432800000000003</c:v>
                </c:pt>
                <c:pt idx="2678">
                  <c:v>0.79432800000000003</c:v>
                </c:pt>
                <c:pt idx="2679">
                  <c:v>0.79432800000000003</c:v>
                </c:pt>
                <c:pt idx="2680">
                  <c:v>0.79432800000000003</c:v>
                </c:pt>
                <c:pt idx="2681">
                  <c:v>0.79432800000000003</c:v>
                </c:pt>
                <c:pt idx="2682">
                  <c:v>0.79432800000000003</c:v>
                </c:pt>
                <c:pt idx="2683">
                  <c:v>0.79432800000000003</c:v>
                </c:pt>
                <c:pt idx="2684">
                  <c:v>0.79432800000000003</c:v>
                </c:pt>
                <c:pt idx="2685">
                  <c:v>0.79432800000000003</c:v>
                </c:pt>
                <c:pt idx="2686">
                  <c:v>0.79432800000000003</c:v>
                </c:pt>
                <c:pt idx="2687">
                  <c:v>0.79432800000000003</c:v>
                </c:pt>
                <c:pt idx="2688">
                  <c:v>0.79432800000000003</c:v>
                </c:pt>
                <c:pt idx="2689">
                  <c:v>0.79432800000000003</c:v>
                </c:pt>
                <c:pt idx="2690">
                  <c:v>0.79432800000000003</c:v>
                </c:pt>
                <c:pt idx="2691">
                  <c:v>0.79432800000000003</c:v>
                </c:pt>
                <c:pt idx="2692">
                  <c:v>0.79432800000000003</c:v>
                </c:pt>
                <c:pt idx="2693">
                  <c:v>0.79432800000000003</c:v>
                </c:pt>
                <c:pt idx="2694">
                  <c:v>0.79432800000000003</c:v>
                </c:pt>
                <c:pt idx="2695">
                  <c:v>0.79432800000000003</c:v>
                </c:pt>
                <c:pt idx="2696">
                  <c:v>0.79432800000000003</c:v>
                </c:pt>
                <c:pt idx="2697">
                  <c:v>0.79432800000000003</c:v>
                </c:pt>
                <c:pt idx="2698">
                  <c:v>0.79432800000000003</c:v>
                </c:pt>
                <c:pt idx="2699">
                  <c:v>0.79432800000000003</c:v>
                </c:pt>
                <c:pt idx="2700">
                  <c:v>0.79432800000000003</c:v>
                </c:pt>
                <c:pt idx="2701">
                  <c:v>0.79432800000000003</c:v>
                </c:pt>
                <c:pt idx="2702">
                  <c:v>0.79432800000000003</c:v>
                </c:pt>
                <c:pt idx="2703">
                  <c:v>0.79432800000000003</c:v>
                </c:pt>
                <c:pt idx="2704">
                  <c:v>0.79432800000000003</c:v>
                </c:pt>
                <c:pt idx="2705">
                  <c:v>0.79432800000000003</c:v>
                </c:pt>
                <c:pt idx="2706">
                  <c:v>0.79432800000000003</c:v>
                </c:pt>
                <c:pt idx="2707">
                  <c:v>0.79432800000000003</c:v>
                </c:pt>
                <c:pt idx="2708">
                  <c:v>0.79432800000000003</c:v>
                </c:pt>
                <c:pt idx="2709">
                  <c:v>0.79432800000000003</c:v>
                </c:pt>
                <c:pt idx="2710">
                  <c:v>0.79432800000000003</c:v>
                </c:pt>
                <c:pt idx="2711">
                  <c:v>0.79432800000000003</c:v>
                </c:pt>
                <c:pt idx="2712">
                  <c:v>0.79432800000000003</c:v>
                </c:pt>
                <c:pt idx="2713">
                  <c:v>0.79432800000000003</c:v>
                </c:pt>
                <c:pt idx="2714">
                  <c:v>0.79432800000000003</c:v>
                </c:pt>
                <c:pt idx="2715">
                  <c:v>0.79432800000000003</c:v>
                </c:pt>
                <c:pt idx="2716">
                  <c:v>0.79432800000000003</c:v>
                </c:pt>
                <c:pt idx="2717">
                  <c:v>0.79432800000000003</c:v>
                </c:pt>
                <c:pt idx="2718">
                  <c:v>0.79432800000000003</c:v>
                </c:pt>
                <c:pt idx="2719">
                  <c:v>0.79432800000000003</c:v>
                </c:pt>
                <c:pt idx="2720">
                  <c:v>0.79432800000000003</c:v>
                </c:pt>
                <c:pt idx="2721">
                  <c:v>0.79432800000000003</c:v>
                </c:pt>
                <c:pt idx="2722">
                  <c:v>0.79432800000000003</c:v>
                </c:pt>
                <c:pt idx="2723">
                  <c:v>0.79432800000000003</c:v>
                </c:pt>
                <c:pt idx="2724">
                  <c:v>0.79432800000000003</c:v>
                </c:pt>
                <c:pt idx="2725">
                  <c:v>0.79432800000000003</c:v>
                </c:pt>
                <c:pt idx="2726">
                  <c:v>0.79432800000000003</c:v>
                </c:pt>
                <c:pt idx="2727">
                  <c:v>0.79432800000000003</c:v>
                </c:pt>
                <c:pt idx="2728">
                  <c:v>0.79432800000000003</c:v>
                </c:pt>
                <c:pt idx="2729">
                  <c:v>0.79432800000000003</c:v>
                </c:pt>
                <c:pt idx="2730">
                  <c:v>0.79432800000000003</c:v>
                </c:pt>
                <c:pt idx="2731">
                  <c:v>0.79432800000000003</c:v>
                </c:pt>
                <c:pt idx="2732">
                  <c:v>0.79432800000000003</c:v>
                </c:pt>
                <c:pt idx="2733">
                  <c:v>0.79432800000000003</c:v>
                </c:pt>
                <c:pt idx="2734">
                  <c:v>0.79432800000000003</c:v>
                </c:pt>
                <c:pt idx="2735">
                  <c:v>0.79432800000000003</c:v>
                </c:pt>
                <c:pt idx="2736">
                  <c:v>0.79432800000000003</c:v>
                </c:pt>
                <c:pt idx="2737">
                  <c:v>0.79432800000000003</c:v>
                </c:pt>
                <c:pt idx="2738">
                  <c:v>0.79432800000000003</c:v>
                </c:pt>
                <c:pt idx="2739">
                  <c:v>0.79432800000000003</c:v>
                </c:pt>
                <c:pt idx="2740">
                  <c:v>0.79432800000000003</c:v>
                </c:pt>
                <c:pt idx="2741">
                  <c:v>0.79432800000000003</c:v>
                </c:pt>
                <c:pt idx="2742">
                  <c:v>0.79432800000000003</c:v>
                </c:pt>
                <c:pt idx="2743">
                  <c:v>0.79432800000000003</c:v>
                </c:pt>
                <c:pt idx="2744">
                  <c:v>0.79432800000000003</c:v>
                </c:pt>
                <c:pt idx="2745">
                  <c:v>0.79432800000000003</c:v>
                </c:pt>
                <c:pt idx="2746">
                  <c:v>0.79432800000000003</c:v>
                </c:pt>
                <c:pt idx="2747">
                  <c:v>0.79432800000000003</c:v>
                </c:pt>
                <c:pt idx="2748">
                  <c:v>0.79432800000000003</c:v>
                </c:pt>
                <c:pt idx="2749">
                  <c:v>0.79432800000000003</c:v>
                </c:pt>
                <c:pt idx="2750">
                  <c:v>0.79432800000000003</c:v>
                </c:pt>
                <c:pt idx="2751">
                  <c:v>0.79432800000000003</c:v>
                </c:pt>
                <c:pt idx="2752">
                  <c:v>0.79432800000000003</c:v>
                </c:pt>
                <c:pt idx="2753">
                  <c:v>0.79432800000000003</c:v>
                </c:pt>
                <c:pt idx="2754">
                  <c:v>0.79432800000000003</c:v>
                </c:pt>
                <c:pt idx="2755">
                  <c:v>0.79432800000000003</c:v>
                </c:pt>
                <c:pt idx="2756">
                  <c:v>0.79432800000000003</c:v>
                </c:pt>
                <c:pt idx="2757">
                  <c:v>0.79432800000000003</c:v>
                </c:pt>
                <c:pt idx="2758">
                  <c:v>0.79432800000000003</c:v>
                </c:pt>
                <c:pt idx="2759">
                  <c:v>0.79432800000000003</c:v>
                </c:pt>
                <c:pt idx="2760">
                  <c:v>0.79432800000000003</c:v>
                </c:pt>
                <c:pt idx="2761">
                  <c:v>0.79432800000000003</c:v>
                </c:pt>
                <c:pt idx="2762">
                  <c:v>0.79432800000000003</c:v>
                </c:pt>
                <c:pt idx="2763">
                  <c:v>0.79432800000000003</c:v>
                </c:pt>
                <c:pt idx="2764">
                  <c:v>0.79432800000000003</c:v>
                </c:pt>
                <c:pt idx="2765">
                  <c:v>0.79432800000000003</c:v>
                </c:pt>
                <c:pt idx="2766">
                  <c:v>0.79432800000000003</c:v>
                </c:pt>
                <c:pt idx="2767">
                  <c:v>0.79432800000000003</c:v>
                </c:pt>
                <c:pt idx="2768">
                  <c:v>0.79432800000000003</c:v>
                </c:pt>
                <c:pt idx="2769">
                  <c:v>0.79432800000000003</c:v>
                </c:pt>
                <c:pt idx="2770">
                  <c:v>0.79432800000000003</c:v>
                </c:pt>
                <c:pt idx="2771">
                  <c:v>0.79432800000000003</c:v>
                </c:pt>
                <c:pt idx="2772">
                  <c:v>0.79432800000000003</c:v>
                </c:pt>
                <c:pt idx="2773">
                  <c:v>0.79432800000000003</c:v>
                </c:pt>
                <c:pt idx="2774">
                  <c:v>0.79432800000000003</c:v>
                </c:pt>
                <c:pt idx="2775">
                  <c:v>0.79432800000000003</c:v>
                </c:pt>
                <c:pt idx="2776">
                  <c:v>0.79432800000000003</c:v>
                </c:pt>
                <c:pt idx="2777">
                  <c:v>0.79432800000000003</c:v>
                </c:pt>
                <c:pt idx="2778">
                  <c:v>0.79432800000000003</c:v>
                </c:pt>
                <c:pt idx="2779">
                  <c:v>0.79432800000000003</c:v>
                </c:pt>
                <c:pt idx="2780">
                  <c:v>0.79432800000000003</c:v>
                </c:pt>
                <c:pt idx="2781">
                  <c:v>0.79432800000000003</c:v>
                </c:pt>
                <c:pt idx="2782">
                  <c:v>0.79432800000000003</c:v>
                </c:pt>
                <c:pt idx="2783">
                  <c:v>0.79432800000000003</c:v>
                </c:pt>
                <c:pt idx="2784">
                  <c:v>0.79432800000000003</c:v>
                </c:pt>
                <c:pt idx="2785">
                  <c:v>0.79432800000000003</c:v>
                </c:pt>
                <c:pt idx="2786">
                  <c:v>0.79432800000000003</c:v>
                </c:pt>
                <c:pt idx="2787">
                  <c:v>0.79432800000000003</c:v>
                </c:pt>
                <c:pt idx="2788">
                  <c:v>0.79432800000000003</c:v>
                </c:pt>
                <c:pt idx="2789">
                  <c:v>0.79432800000000003</c:v>
                </c:pt>
                <c:pt idx="2790">
                  <c:v>0.79432800000000003</c:v>
                </c:pt>
                <c:pt idx="2791">
                  <c:v>0.79432800000000003</c:v>
                </c:pt>
                <c:pt idx="2792">
                  <c:v>0.79432800000000003</c:v>
                </c:pt>
                <c:pt idx="2793">
                  <c:v>0.79432800000000003</c:v>
                </c:pt>
                <c:pt idx="2794">
                  <c:v>0.79432800000000003</c:v>
                </c:pt>
                <c:pt idx="2795">
                  <c:v>0.79432800000000003</c:v>
                </c:pt>
                <c:pt idx="2796">
                  <c:v>0.79432800000000003</c:v>
                </c:pt>
                <c:pt idx="2797">
                  <c:v>0.79432800000000003</c:v>
                </c:pt>
                <c:pt idx="2798">
                  <c:v>0.79432800000000003</c:v>
                </c:pt>
                <c:pt idx="2799">
                  <c:v>0.79432800000000003</c:v>
                </c:pt>
                <c:pt idx="2800">
                  <c:v>0.79432800000000003</c:v>
                </c:pt>
                <c:pt idx="2801">
                  <c:v>0.79432800000000003</c:v>
                </c:pt>
                <c:pt idx="2802">
                  <c:v>0.79432800000000003</c:v>
                </c:pt>
                <c:pt idx="2803">
                  <c:v>0.79432800000000003</c:v>
                </c:pt>
                <c:pt idx="2804">
                  <c:v>0.79432800000000003</c:v>
                </c:pt>
                <c:pt idx="2805">
                  <c:v>0.79432800000000003</c:v>
                </c:pt>
                <c:pt idx="2806">
                  <c:v>0.79432800000000003</c:v>
                </c:pt>
                <c:pt idx="2807">
                  <c:v>0.79432800000000003</c:v>
                </c:pt>
                <c:pt idx="2808">
                  <c:v>0.79432800000000003</c:v>
                </c:pt>
                <c:pt idx="2809">
                  <c:v>0.79432800000000003</c:v>
                </c:pt>
                <c:pt idx="2810">
                  <c:v>0.79432800000000003</c:v>
                </c:pt>
                <c:pt idx="2811">
                  <c:v>0.79432800000000003</c:v>
                </c:pt>
                <c:pt idx="2812">
                  <c:v>0.79432800000000003</c:v>
                </c:pt>
                <c:pt idx="2813">
                  <c:v>0.79432800000000003</c:v>
                </c:pt>
                <c:pt idx="2814">
                  <c:v>0.79432800000000003</c:v>
                </c:pt>
                <c:pt idx="2815">
                  <c:v>0.79432800000000003</c:v>
                </c:pt>
                <c:pt idx="2816">
                  <c:v>0.79432800000000003</c:v>
                </c:pt>
                <c:pt idx="2817">
                  <c:v>0.79432800000000003</c:v>
                </c:pt>
                <c:pt idx="2818">
                  <c:v>0.79432800000000003</c:v>
                </c:pt>
                <c:pt idx="2819">
                  <c:v>0.79432800000000003</c:v>
                </c:pt>
                <c:pt idx="2820">
                  <c:v>0.79432800000000003</c:v>
                </c:pt>
                <c:pt idx="2821">
                  <c:v>0.79432800000000003</c:v>
                </c:pt>
                <c:pt idx="2822">
                  <c:v>0.79432800000000003</c:v>
                </c:pt>
                <c:pt idx="2823">
                  <c:v>0.79432800000000003</c:v>
                </c:pt>
                <c:pt idx="2824">
                  <c:v>0.79432800000000003</c:v>
                </c:pt>
                <c:pt idx="2825">
                  <c:v>0.79432800000000003</c:v>
                </c:pt>
                <c:pt idx="2826">
                  <c:v>0.79432800000000003</c:v>
                </c:pt>
                <c:pt idx="2827">
                  <c:v>0.79432800000000003</c:v>
                </c:pt>
                <c:pt idx="2828">
                  <c:v>0.79432800000000003</c:v>
                </c:pt>
                <c:pt idx="2829">
                  <c:v>0.79432800000000003</c:v>
                </c:pt>
                <c:pt idx="2830">
                  <c:v>0.79432800000000003</c:v>
                </c:pt>
                <c:pt idx="2831">
                  <c:v>0.79432800000000003</c:v>
                </c:pt>
                <c:pt idx="2832">
                  <c:v>0.79432800000000003</c:v>
                </c:pt>
                <c:pt idx="2833">
                  <c:v>0.79432800000000003</c:v>
                </c:pt>
                <c:pt idx="2834">
                  <c:v>0.79432800000000003</c:v>
                </c:pt>
                <c:pt idx="2835">
                  <c:v>0.79432800000000003</c:v>
                </c:pt>
                <c:pt idx="2836">
                  <c:v>0.79432800000000003</c:v>
                </c:pt>
                <c:pt idx="2837">
                  <c:v>0.79432800000000003</c:v>
                </c:pt>
                <c:pt idx="2838">
                  <c:v>0.79432800000000003</c:v>
                </c:pt>
                <c:pt idx="2839">
                  <c:v>0.79432800000000003</c:v>
                </c:pt>
                <c:pt idx="2840">
                  <c:v>0.79432800000000003</c:v>
                </c:pt>
                <c:pt idx="2841">
                  <c:v>0.79432800000000003</c:v>
                </c:pt>
                <c:pt idx="2842">
                  <c:v>0.79432800000000003</c:v>
                </c:pt>
                <c:pt idx="2843">
                  <c:v>0.79432800000000003</c:v>
                </c:pt>
                <c:pt idx="2844">
                  <c:v>0.79432800000000003</c:v>
                </c:pt>
                <c:pt idx="2845">
                  <c:v>0.79432800000000003</c:v>
                </c:pt>
                <c:pt idx="2846">
                  <c:v>0.79432800000000003</c:v>
                </c:pt>
                <c:pt idx="2847">
                  <c:v>0.79432800000000003</c:v>
                </c:pt>
                <c:pt idx="2848">
                  <c:v>0.79432800000000003</c:v>
                </c:pt>
                <c:pt idx="2849">
                  <c:v>0.79432800000000003</c:v>
                </c:pt>
                <c:pt idx="2850">
                  <c:v>0.79432800000000003</c:v>
                </c:pt>
                <c:pt idx="2851">
                  <c:v>0.79432800000000003</c:v>
                </c:pt>
                <c:pt idx="2852">
                  <c:v>0.79432800000000003</c:v>
                </c:pt>
                <c:pt idx="2853">
                  <c:v>0.79432800000000003</c:v>
                </c:pt>
                <c:pt idx="2854">
                  <c:v>0.79432800000000003</c:v>
                </c:pt>
                <c:pt idx="2855">
                  <c:v>0.79432800000000003</c:v>
                </c:pt>
                <c:pt idx="2856">
                  <c:v>0.79432800000000003</c:v>
                </c:pt>
                <c:pt idx="2857">
                  <c:v>0.79432800000000003</c:v>
                </c:pt>
                <c:pt idx="2858">
                  <c:v>0.79432800000000003</c:v>
                </c:pt>
                <c:pt idx="2859">
                  <c:v>0.79432800000000003</c:v>
                </c:pt>
                <c:pt idx="2860">
                  <c:v>0.79432800000000003</c:v>
                </c:pt>
                <c:pt idx="2861">
                  <c:v>0.79432800000000003</c:v>
                </c:pt>
                <c:pt idx="2862">
                  <c:v>0.79432800000000003</c:v>
                </c:pt>
                <c:pt idx="2863">
                  <c:v>0.79432800000000003</c:v>
                </c:pt>
                <c:pt idx="2864">
                  <c:v>0.79432800000000003</c:v>
                </c:pt>
                <c:pt idx="2865">
                  <c:v>0.79432800000000003</c:v>
                </c:pt>
                <c:pt idx="2866">
                  <c:v>0.79432800000000003</c:v>
                </c:pt>
                <c:pt idx="2867">
                  <c:v>0.79432800000000003</c:v>
                </c:pt>
                <c:pt idx="2868">
                  <c:v>0.79432800000000003</c:v>
                </c:pt>
                <c:pt idx="2869">
                  <c:v>0.79432800000000003</c:v>
                </c:pt>
                <c:pt idx="2870">
                  <c:v>0.79432800000000003</c:v>
                </c:pt>
                <c:pt idx="2871">
                  <c:v>0.79432800000000003</c:v>
                </c:pt>
                <c:pt idx="2872">
                  <c:v>0.79432800000000003</c:v>
                </c:pt>
                <c:pt idx="2873">
                  <c:v>0.79432800000000003</c:v>
                </c:pt>
                <c:pt idx="2874">
                  <c:v>0.79432800000000003</c:v>
                </c:pt>
                <c:pt idx="2875">
                  <c:v>0.79432800000000003</c:v>
                </c:pt>
                <c:pt idx="2876">
                  <c:v>0.79432800000000003</c:v>
                </c:pt>
                <c:pt idx="2877">
                  <c:v>0.79432800000000003</c:v>
                </c:pt>
                <c:pt idx="2878">
                  <c:v>0.79432800000000003</c:v>
                </c:pt>
                <c:pt idx="2879">
                  <c:v>0.79432800000000003</c:v>
                </c:pt>
                <c:pt idx="2880">
                  <c:v>0.79432800000000003</c:v>
                </c:pt>
                <c:pt idx="2881">
                  <c:v>0.79432800000000003</c:v>
                </c:pt>
                <c:pt idx="2882">
                  <c:v>0.79432800000000003</c:v>
                </c:pt>
                <c:pt idx="2883">
                  <c:v>0.79432800000000003</c:v>
                </c:pt>
                <c:pt idx="2884">
                  <c:v>0.79432800000000003</c:v>
                </c:pt>
                <c:pt idx="2885">
                  <c:v>0.79432800000000003</c:v>
                </c:pt>
                <c:pt idx="2886">
                  <c:v>0.79432800000000003</c:v>
                </c:pt>
                <c:pt idx="2887">
                  <c:v>0.79432800000000003</c:v>
                </c:pt>
                <c:pt idx="2888">
                  <c:v>0.79432800000000003</c:v>
                </c:pt>
                <c:pt idx="2889">
                  <c:v>0.79432800000000003</c:v>
                </c:pt>
                <c:pt idx="2890">
                  <c:v>0.79432800000000003</c:v>
                </c:pt>
                <c:pt idx="2891">
                  <c:v>0.79432800000000003</c:v>
                </c:pt>
                <c:pt idx="2892">
                  <c:v>0.79432800000000003</c:v>
                </c:pt>
                <c:pt idx="2893">
                  <c:v>0.79432800000000003</c:v>
                </c:pt>
                <c:pt idx="2894">
                  <c:v>0.79432800000000003</c:v>
                </c:pt>
                <c:pt idx="2895">
                  <c:v>0.79432800000000003</c:v>
                </c:pt>
                <c:pt idx="2896">
                  <c:v>0.79432800000000003</c:v>
                </c:pt>
                <c:pt idx="2897">
                  <c:v>0.79432800000000003</c:v>
                </c:pt>
                <c:pt idx="2898">
                  <c:v>0.79432800000000003</c:v>
                </c:pt>
                <c:pt idx="2899">
                  <c:v>0.79432800000000003</c:v>
                </c:pt>
                <c:pt idx="2900">
                  <c:v>0.79432800000000003</c:v>
                </c:pt>
                <c:pt idx="2901">
                  <c:v>0.79432800000000003</c:v>
                </c:pt>
                <c:pt idx="2902">
                  <c:v>0.79432800000000003</c:v>
                </c:pt>
                <c:pt idx="2903">
                  <c:v>0.79432800000000003</c:v>
                </c:pt>
                <c:pt idx="2904">
                  <c:v>0.79432800000000003</c:v>
                </c:pt>
                <c:pt idx="2905">
                  <c:v>0.79432800000000003</c:v>
                </c:pt>
                <c:pt idx="2906">
                  <c:v>0.79432800000000003</c:v>
                </c:pt>
                <c:pt idx="2907">
                  <c:v>0.79432800000000003</c:v>
                </c:pt>
                <c:pt idx="2908">
                  <c:v>0.79432800000000003</c:v>
                </c:pt>
                <c:pt idx="2909">
                  <c:v>0.79432800000000003</c:v>
                </c:pt>
                <c:pt idx="2910">
                  <c:v>0.79432800000000003</c:v>
                </c:pt>
                <c:pt idx="2911">
                  <c:v>0.79432800000000003</c:v>
                </c:pt>
                <c:pt idx="2912">
                  <c:v>0.79432800000000003</c:v>
                </c:pt>
                <c:pt idx="2913">
                  <c:v>0.79432800000000003</c:v>
                </c:pt>
                <c:pt idx="2914">
                  <c:v>0.79432800000000003</c:v>
                </c:pt>
                <c:pt idx="2915">
                  <c:v>0.79432800000000003</c:v>
                </c:pt>
                <c:pt idx="2916">
                  <c:v>0.79432800000000003</c:v>
                </c:pt>
                <c:pt idx="2917">
                  <c:v>0.79432800000000003</c:v>
                </c:pt>
                <c:pt idx="2918">
                  <c:v>0.79432800000000003</c:v>
                </c:pt>
                <c:pt idx="2919">
                  <c:v>0.79432800000000003</c:v>
                </c:pt>
                <c:pt idx="2920">
                  <c:v>0.79432800000000003</c:v>
                </c:pt>
                <c:pt idx="2921">
                  <c:v>0.79432800000000003</c:v>
                </c:pt>
                <c:pt idx="2922">
                  <c:v>0.79432800000000003</c:v>
                </c:pt>
                <c:pt idx="2923">
                  <c:v>0.79432800000000003</c:v>
                </c:pt>
                <c:pt idx="2924">
                  <c:v>0.79432800000000003</c:v>
                </c:pt>
                <c:pt idx="2925">
                  <c:v>0.79432800000000003</c:v>
                </c:pt>
                <c:pt idx="2926">
                  <c:v>0.79432800000000003</c:v>
                </c:pt>
                <c:pt idx="2927">
                  <c:v>0.79432800000000003</c:v>
                </c:pt>
                <c:pt idx="2928">
                  <c:v>0.79432800000000003</c:v>
                </c:pt>
                <c:pt idx="2929">
                  <c:v>0.79432800000000003</c:v>
                </c:pt>
                <c:pt idx="2930">
                  <c:v>0.79432800000000003</c:v>
                </c:pt>
                <c:pt idx="2931">
                  <c:v>0.79432800000000003</c:v>
                </c:pt>
                <c:pt idx="2932">
                  <c:v>0.79432800000000003</c:v>
                </c:pt>
                <c:pt idx="2933">
                  <c:v>0.79432800000000003</c:v>
                </c:pt>
                <c:pt idx="2934">
                  <c:v>0.79432800000000003</c:v>
                </c:pt>
                <c:pt idx="2935">
                  <c:v>0.79432800000000003</c:v>
                </c:pt>
                <c:pt idx="2936">
                  <c:v>0.79432800000000003</c:v>
                </c:pt>
                <c:pt idx="2937">
                  <c:v>0.79432800000000003</c:v>
                </c:pt>
                <c:pt idx="2938">
                  <c:v>0.79432800000000003</c:v>
                </c:pt>
                <c:pt idx="2939">
                  <c:v>0.79432800000000003</c:v>
                </c:pt>
                <c:pt idx="2940">
                  <c:v>0.79432800000000003</c:v>
                </c:pt>
                <c:pt idx="2941">
                  <c:v>0.79432800000000003</c:v>
                </c:pt>
                <c:pt idx="2942">
                  <c:v>0.79432800000000003</c:v>
                </c:pt>
                <c:pt idx="2943">
                  <c:v>0.79432800000000003</c:v>
                </c:pt>
                <c:pt idx="2944">
                  <c:v>0.79432800000000003</c:v>
                </c:pt>
                <c:pt idx="2945">
                  <c:v>0.79432800000000003</c:v>
                </c:pt>
                <c:pt idx="2946">
                  <c:v>0.79432800000000003</c:v>
                </c:pt>
                <c:pt idx="2947">
                  <c:v>0.79432800000000003</c:v>
                </c:pt>
                <c:pt idx="2948">
                  <c:v>0.79432800000000003</c:v>
                </c:pt>
                <c:pt idx="2949">
                  <c:v>0.79432800000000003</c:v>
                </c:pt>
                <c:pt idx="2950">
                  <c:v>0.79432800000000003</c:v>
                </c:pt>
                <c:pt idx="2951">
                  <c:v>0.79432800000000003</c:v>
                </c:pt>
                <c:pt idx="2952">
                  <c:v>0.79432800000000003</c:v>
                </c:pt>
                <c:pt idx="2953">
                  <c:v>0.79432800000000003</c:v>
                </c:pt>
                <c:pt idx="2954">
                  <c:v>0.79432800000000003</c:v>
                </c:pt>
                <c:pt idx="2955">
                  <c:v>0.79432800000000003</c:v>
                </c:pt>
                <c:pt idx="2956">
                  <c:v>0.79432800000000003</c:v>
                </c:pt>
                <c:pt idx="2957">
                  <c:v>0.79432800000000003</c:v>
                </c:pt>
                <c:pt idx="2958">
                  <c:v>0.79432800000000003</c:v>
                </c:pt>
                <c:pt idx="2959">
                  <c:v>0.79432800000000003</c:v>
                </c:pt>
                <c:pt idx="2960">
                  <c:v>0.79432800000000003</c:v>
                </c:pt>
                <c:pt idx="2961">
                  <c:v>0.79432800000000003</c:v>
                </c:pt>
                <c:pt idx="2962">
                  <c:v>0.79432800000000003</c:v>
                </c:pt>
                <c:pt idx="2963">
                  <c:v>0.79432800000000003</c:v>
                </c:pt>
                <c:pt idx="2964">
                  <c:v>0.79432800000000003</c:v>
                </c:pt>
                <c:pt idx="2965">
                  <c:v>0.79432800000000003</c:v>
                </c:pt>
                <c:pt idx="2966">
                  <c:v>0.79432800000000003</c:v>
                </c:pt>
                <c:pt idx="2967">
                  <c:v>0.79432800000000003</c:v>
                </c:pt>
                <c:pt idx="2968">
                  <c:v>0.79432800000000003</c:v>
                </c:pt>
                <c:pt idx="2969">
                  <c:v>0.79432800000000003</c:v>
                </c:pt>
                <c:pt idx="2970">
                  <c:v>0.79432800000000003</c:v>
                </c:pt>
                <c:pt idx="2971">
                  <c:v>0.79432800000000003</c:v>
                </c:pt>
                <c:pt idx="2972">
                  <c:v>0.79432800000000003</c:v>
                </c:pt>
                <c:pt idx="2973">
                  <c:v>0.79432800000000003</c:v>
                </c:pt>
                <c:pt idx="2974">
                  <c:v>0.79432800000000003</c:v>
                </c:pt>
                <c:pt idx="2975">
                  <c:v>0.79432800000000003</c:v>
                </c:pt>
                <c:pt idx="2976">
                  <c:v>0.79432800000000003</c:v>
                </c:pt>
                <c:pt idx="2977">
                  <c:v>0.79432800000000003</c:v>
                </c:pt>
                <c:pt idx="2978">
                  <c:v>0.79432800000000003</c:v>
                </c:pt>
                <c:pt idx="2979">
                  <c:v>0.79432800000000003</c:v>
                </c:pt>
                <c:pt idx="2980">
                  <c:v>0.79432800000000003</c:v>
                </c:pt>
                <c:pt idx="2981">
                  <c:v>0.79432800000000003</c:v>
                </c:pt>
                <c:pt idx="2982">
                  <c:v>0.79432800000000003</c:v>
                </c:pt>
                <c:pt idx="2983">
                  <c:v>0.79432800000000003</c:v>
                </c:pt>
                <c:pt idx="2984">
                  <c:v>0.79432800000000003</c:v>
                </c:pt>
                <c:pt idx="2985">
                  <c:v>0.79432800000000003</c:v>
                </c:pt>
                <c:pt idx="2986">
                  <c:v>0.79432800000000003</c:v>
                </c:pt>
                <c:pt idx="2987">
                  <c:v>0.79432800000000003</c:v>
                </c:pt>
                <c:pt idx="2988">
                  <c:v>0.79432800000000003</c:v>
                </c:pt>
                <c:pt idx="2989">
                  <c:v>0.79432800000000003</c:v>
                </c:pt>
                <c:pt idx="2990">
                  <c:v>0.79432800000000003</c:v>
                </c:pt>
                <c:pt idx="2991">
                  <c:v>0.79432800000000003</c:v>
                </c:pt>
                <c:pt idx="2992">
                  <c:v>0.79432800000000003</c:v>
                </c:pt>
                <c:pt idx="2993">
                  <c:v>0.79432800000000003</c:v>
                </c:pt>
                <c:pt idx="2994">
                  <c:v>0.79432800000000003</c:v>
                </c:pt>
                <c:pt idx="2995">
                  <c:v>0.79432800000000003</c:v>
                </c:pt>
                <c:pt idx="2996">
                  <c:v>0.79432800000000003</c:v>
                </c:pt>
                <c:pt idx="2997">
                  <c:v>0.79432800000000003</c:v>
                </c:pt>
                <c:pt idx="2998">
                  <c:v>0.79432800000000003</c:v>
                </c:pt>
                <c:pt idx="2999">
                  <c:v>0.79432800000000003</c:v>
                </c:pt>
                <c:pt idx="3000">
                  <c:v>0.79432800000000003</c:v>
                </c:pt>
                <c:pt idx="3001">
                  <c:v>0.79432800000000003</c:v>
                </c:pt>
                <c:pt idx="3002">
                  <c:v>0.79432800000000003</c:v>
                </c:pt>
                <c:pt idx="3003">
                  <c:v>0.79432800000000003</c:v>
                </c:pt>
                <c:pt idx="3004">
                  <c:v>0.79432800000000003</c:v>
                </c:pt>
                <c:pt idx="3005">
                  <c:v>0.79432800000000003</c:v>
                </c:pt>
                <c:pt idx="3006">
                  <c:v>0.79432800000000003</c:v>
                </c:pt>
                <c:pt idx="3007">
                  <c:v>0.79432800000000003</c:v>
                </c:pt>
                <c:pt idx="3008">
                  <c:v>0.79432800000000003</c:v>
                </c:pt>
                <c:pt idx="3009">
                  <c:v>0.79432800000000003</c:v>
                </c:pt>
                <c:pt idx="3010">
                  <c:v>0.79432800000000003</c:v>
                </c:pt>
                <c:pt idx="3011">
                  <c:v>0.79432800000000003</c:v>
                </c:pt>
                <c:pt idx="3012">
                  <c:v>0.79432800000000003</c:v>
                </c:pt>
                <c:pt idx="3013">
                  <c:v>0.79432800000000003</c:v>
                </c:pt>
                <c:pt idx="3014">
                  <c:v>0.79432800000000003</c:v>
                </c:pt>
                <c:pt idx="3015">
                  <c:v>0.79432800000000003</c:v>
                </c:pt>
                <c:pt idx="3016">
                  <c:v>0.79432800000000003</c:v>
                </c:pt>
                <c:pt idx="3017">
                  <c:v>0.79432800000000003</c:v>
                </c:pt>
                <c:pt idx="3018">
                  <c:v>0.79432800000000003</c:v>
                </c:pt>
                <c:pt idx="3019">
                  <c:v>0.79432800000000003</c:v>
                </c:pt>
                <c:pt idx="3020">
                  <c:v>0.79432800000000003</c:v>
                </c:pt>
                <c:pt idx="3021">
                  <c:v>0.79432800000000003</c:v>
                </c:pt>
                <c:pt idx="3022">
                  <c:v>0.79432800000000003</c:v>
                </c:pt>
                <c:pt idx="3023">
                  <c:v>0.79432800000000003</c:v>
                </c:pt>
                <c:pt idx="3024">
                  <c:v>0.79432800000000003</c:v>
                </c:pt>
                <c:pt idx="3025">
                  <c:v>0.79432800000000003</c:v>
                </c:pt>
                <c:pt idx="3026">
                  <c:v>0.79432800000000003</c:v>
                </c:pt>
                <c:pt idx="3027">
                  <c:v>0.79432800000000003</c:v>
                </c:pt>
                <c:pt idx="3028">
                  <c:v>0.79432800000000003</c:v>
                </c:pt>
                <c:pt idx="3029">
                  <c:v>0.79432800000000003</c:v>
                </c:pt>
                <c:pt idx="3030">
                  <c:v>0.79432800000000003</c:v>
                </c:pt>
                <c:pt idx="3031">
                  <c:v>0.79432800000000003</c:v>
                </c:pt>
                <c:pt idx="3032">
                  <c:v>0.79432800000000003</c:v>
                </c:pt>
                <c:pt idx="3033">
                  <c:v>0.79432800000000003</c:v>
                </c:pt>
                <c:pt idx="3034">
                  <c:v>0.79432800000000003</c:v>
                </c:pt>
                <c:pt idx="3035">
                  <c:v>0.79432800000000003</c:v>
                </c:pt>
                <c:pt idx="3036">
                  <c:v>0.79432800000000003</c:v>
                </c:pt>
                <c:pt idx="3037">
                  <c:v>0.79432800000000003</c:v>
                </c:pt>
                <c:pt idx="3038">
                  <c:v>0.79432800000000003</c:v>
                </c:pt>
                <c:pt idx="3039">
                  <c:v>0.79432800000000003</c:v>
                </c:pt>
                <c:pt idx="3040">
                  <c:v>0.79432800000000003</c:v>
                </c:pt>
                <c:pt idx="3041">
                  <c:v>0.79432800000000003</c:v>
                </c:pt>
                <c:pt idx="3042">
                  <c:v>0.79432800000000003</c:v>
                </c:pt>
                <c:pt idx="3043">
                  <c:v>0.79432800000000003</c:v>
                </c:pt>
                <c:pt idx="3044">
                  <c:v>0.79432800000000003</c:v>
                </c:pt>
                <c:pt idx="3045">
                  <c:v>0.79432800000000003</c:v>
                </c:pt>
                <c:pt idx="3046">
                  <c:v>0.79432800000000003</c:v>
                </c:pt>
                <c:pt idx="3047">
                  <c:v>0.79432800000000003</c:v>
                </c:pt>
                <c:pt idx="3048">
                  <c:v>0.79432800000000003</c:v>
                </c:pt>
                <c:pt idx="3049">
                  <c:v>0.79432800000000003</c:v>
                </c:pt>
                <c:pt idx="3050">
                  <c:v>0.79432800000000003</c:v>
                </c:pt>
                <c:pt idx="3051">
                  <c:v>0.79432800000000003</c:v>
                </c:pt>
                <c:pt idx="3052">
                  <c:v>0.79432800000000003</c:v>
                </c:pt>
                <c:pt idx="3053">
                  <c:v>0.79432800000000003</c:v>
                </c:pt>
                <c:pt idx="3054">
                  <c:v>0.79432800000000003</c:v>
                </c:pt>
                <c:pt idx="3055">
                  <c:v>0.79432800000000003</c:v>
                </c:pt>
                <c:pt idx="3056">
                  <c:v>0.79432800000000003</c:v>
                </c:pt>
                <c:pt idx="3057">
                  <c:v>0.79432800000000003</c:v>
                </c:pt>
                <c:pt idx="3058">
                  <c:v>0.79432800000000003</c:v>
                </c:pt>
                <c:pt idx="3059">
                  <c:v>0.79432800000000003</c:v>
                </c:pt>
                <c:pt idx="3060">
                  <c:v>0.79432800000000003</c:v>
                </c:pt>
                <c:pt idx="3061">
                  <c:v>0.79432800000000003</c:v>
                </c:pt>
                <c:pt idx="3062">
                  <c:v>0.79432800000000003</c:v>
                </c:pt>
                <c:pt idx="3063">
                  <c:v>0.79432800000000003</c:v>
                </c:pt>
                <c:pt idx="3064">
                  <c:v>0.79432800000000003</c:v>
                </c:pt>
                <c:pt idx="3065">
                  <c:v>0.79432800000000003</c:v>
                </c:pt>
                <c:pt idx="3066">
                  <c:v>0.79432800000000003</c:v>
                </c:pt>
                <c:pt idx="3067">
                  <c:v>0.79432800000000003</c:v>
                </c:pt>
                <c:pt idx="3068">
                  <c:v>0.79432800000000003</c:v>
                </c:pt>
                <c:pt idx="3069">
                  <c:v>0.79432800000000003</c:v>
                </c:pt>
                <c:pt idx="3070">
                  <c:v>0.79432800000000003</c:v>
                </c:pt>
                <c:pt idx="3071">
                  <c:v>0.79432800000000003</c:v>
                </c:pt>
                <c:pt idx="3072">
                  <c:v>0.79432800000000003</c:v>
                </c:pt>
                <c:pt idx="3073">
                  <c:v>0.79432800000000003</c:v>
                </c:pt>
                <c:pt idx="3074">
                  <c:v>0.79432800000000003</c:v>
                </c:pt>
                <c:pt idx="3075">
                  <c:v>0.79432800000000003</c:v>
                </c:pt>
                <c:pt idx="3076">
                  <c:v>0.79432800000000003</c:v>
                </c:pt>
                <c:pt idx="3077">
                  <c:v>0.79432800000000003</c:v>
                </c:pt>
                <c:pt idx="3078">
                  <c:v>0.79432800000000003</c:v>
                </c:pt>
                <c:pt idx="3079">
                  <c:v>0.79432800000000003</c:v>
                </c:pt>
                <c:pt idx="3080">
                  <c:v>0.79432800000000003</c:v>
                </c:pt>
                <c:pt idx="3081">
                  <c:v>0.79432800000000003</c:v>
                </c:pt>
                <c:pt idx="3082">
                  <c:v>0.79432800000000003</c:v>
                </c:pt>
                <c:pt idx="3083">
                  <c:v>0.79432800000000003</c:v>
                </c:pt>
                <c:pt idx="3084">
                  <c:v>0.79432800000000003</c:v>
                </c:pt>
                <c:pt idx="3085">
                  <c:v>0.79432800000000003</c:v>
                </c:pt>
                <c:pt idx="3086">
                  <c:v>0.79432800000000003</c:v>
                </c:pt>
                <c:pt idx="3087">
                  <c:v>0.79432800000000003</c:v>
                </c:pt>
                <c:pt idx="3088">
                  <c:v>0.79432800000000003</c:v>
                </c:pt>
                <c:pt idx="3089">
                  <c:v>0.79432800000000003</c:v>
                </c:pt>
                <c:pt idx="3090">
                  <c:v>0.79432800000000003</c:v>
                </c:pt>
                <c:pt idx="3091">
                  <c:v>0.79432800000000003</c:v>
                </c:pt>
                <c:pt idx="3092">
                  <c:v>0.79432800000000003</c:v>
                </c:pt>
                <c:pt idx="3093">
                  <c:v>0.79432800000000003</c:v>
                </c:pt>
                <c:pt idx="3094">
                  <c:v>0.79432800000000003</c:v>
                </c:pt>
                <c:pt idx="3095">
                  <c:v>0.79432800000000003</c:v>
                </c:pt>
                <c:pt idx="3096">
                  <c:v>0.79432800000000003</c:v>
                </c:pt>
                <c:pt idx="3097">
                  <c:v>0.79432800000000003</c:v>
                </c:pt>
                <c:pt idx="3098">
                  <c:v>0.79432800000000003</c:v>
                </c:pt>
                <c:pt idx="3099">
                  <c:v>0.79432800000000003</c:v>
                </c:pt>
                <c:pt idx="3100">
                  <c:v>0.79432800000000003</c:v>
                </c:pt>
                <c:pt idx="3101">
                  <c:v>0.79432800000000003</c:v>
                </c:pt>
                <c:pt idx="3102">
                  <c:v>0.79432800000000003</c:v>
                </c:pt>
                <c:pt idx="3103">
                  <c:v>0.79432800000000003</c:v>
                </c:pt>
                <c:pt idx="3104">
                  <c:v>0.79432800000000003</c:v>
                </c:pt>
                <c:pt idx="3105">
                  <c:v>0.79432800000000003</c:v>
                </c:pt>
                <c:pt idx="3106">
                  <c:v>0.79432800000000003</c:v>
                </c:pt>
                <c:pt idx="3107">
                  <c:v>0.79432800000000003</c:v>
                </c:pt>
                <c:pt idx="3108">
                  <c:v>0.79432800000000003</c:v>
                </c:pt>
                <c:pt idx="3109">
                  <c:v>0.79432800000000003</c:v>
                </c:pt>
                <c:pt idx="3110">
                  <c:v>0.79432800000000003</c:v>
                </c:pt>
                <c:pt idx="3111">
                  <c:v>0.79432800000000003</c:v>
                </c:pt>
                <c:pt idx="3112">
                  <c:v>0.79432800000000003</c:v>
                </c:pt>
                <c:pt idx="3113">
                  <c:v>0.79432800000000003</c:v>
                </c:pt>
                <c:pt idx="3114">
                  <c:v>0.79432800000000003</c:v>
                </c:pt>
                <c:pt idx="3115">
                  <c:v>0.79432800000000003</c:v>
                </c:pt>
                <c:pt idx="3116">
                  <c:v>0.79432800000000003</c:v>
                </c:pt>
                <c:pt idx="3117">
                  <c:v>0.79432800000000003</c:v>
                </c:pt>
                <c:pt idx="3118">
                  <c:v>0.79432800000000003</c:v>
                </c:pt>
                <c:pt idx="3119">
                  <c:v>0.79432800000000003</c:v>
                </c:pt>
                <c:pt idx="3120">
                  <c:v>0.79432800000000003</c:v>
                </c:pt>
                <c:pt idx="3121">
                  <c:v>0.79432800000000003</c:v>
                </c:pt>
                <c:pt idx="3122">
                  <c:v>0.79432800000000003</c:v>
                </c:pt>
                <c:pt idx="3123">
                  <c:v>0.79432800000000003</c:v>
                </c:pt>
                <c:pt idx="3124">
                  <c:v>0.79432800000000003</c:v>
                </c:pt>
                <c:pt idx="3125">
                  <c:v>0.79432800000000003</c:v>
                </c:pt>
                <c:pt idx="3126">
                  <c:v>0.79432800000000003</c:v>
                </c:pt>
                <c:pt idx="3127">
                  <c:v>0.79432800000000003</c:v>
                </c:pt>
                <c:pt idx="3128">
                  <c:v>0.79432800000000003</c:v>
                </c:pt>
                <c:pt idx="3129">
                  <c:v>0.79432800000000003</c:v>
                </c:pt>
                <c:pt idx="3130">
                  <c:v>0.79432800000000003</c:v>
                </c:pt>
                <c:pt idx="3131">
                  <c:v>0.79432800000000003</c:v>
                </c:pt>
                <c:pt idx="3132">
                  <c:v>0.79432800000000003</c:v>
                </c:pt>
                <c:pt idx="3133">
                  <c:v>0.79432800000000003</c:v>
                </c:pt>
                <c:pt idx="3134">
                  <c:v>0.79432800000000003</c:v>
                </c:pt>
                <c:pt idx="3135">
                  <c:v>0.79432800000000003</c:v>
                </c:pt>
                <c:pt idx="3136">
                  <c:v>0.79432800000000003</c:v>
                </c:pt>
                <c:pt idx="3137">
                  <c:v>0.79432800000000003</c:v>
                </c:pt>
                <c:pt idx="3138">
                  <c:v>0.79432800000000003</c:v>
                </c:pt>
                <c:pt idx="3139">
                  <c:v>0.79432800000000003</c:v>
                </c:pt>
                <c:pt idx="3140">
                  <c:v>0.79432800000000003</c:v>
                </c:pt>
                <c:pt idx="3141">
                  <c:v>0.79432800000000003</c:v>
                </c:pt>
                <c:pt idx="3142">
                  <c:v>0.79432800000000003</c:v>
                </c:pt>
                <c:pt idx="3143">
                  <c:v>0.79432800000000003</c:v>
                </c:pt>
                <c:pt idx="3144">
                  <c:v>0.79432800000000003</c:v>
                </c:pt>
                <c:pt idx="3145">
                  <c:v>0.79432800000000003</c:v>
                </c:pt>
                <c:pt idx="3146">
                  <c:v>0.79432800000000003</c:v>
                </c:pt>
                <c:pt idx="3147">
                  <c:v>0.79432800000000003</c:v>
                </c:pt>
                <c:pt idx="3148">
                  <c:v>0.79432800000000003</c:v>
                </c:pt>
                <c:pt idx="3149">
                  <c:v>0.79432800000000003</c:v>
                </c:pt>
                <c:pt idx="3150">
                  <c:v>0.79432800000000003</c:v>
                </c:pt>
                <c:pt idx="3151">
                  <c:v>0.79432800000000003</c:v>
                </c:pt>
                <c:pt idx="3152">
                  <c:v>0.79432800000000003</c:v>
                </c:pt>
                <c:pt idx="3153">
                  <c:v>0.79432800000000003</c:v>
                </c:pt>
                <c:pt idx="3154">
                  <c:v>0.79432800000000003</c:v>
                </c:pt>
                <c:pt idx="3155">
                  <c:v>0.79432800000000003</c:v>
                </c:pt>
                <c:pt idx="3156">
                  <c:v>0.79432800000000003</c:v>
                </c:pt>
                <c:pt idx="3157">
                  <c:v>0.79432800000000003</c:v>
                </c:pt>
                <c:pt idx="3158">
                  <c:v>0.79432800000000003</c:v>
                </c:pt>
                <c:pt idx="3159">
                  <c:v>0.79432800000000003</c:v>
                </c:pt>
                <c:pt idx="3160">
                  <c:v>0.79432800000000003</c:v>
                </c:pt>
                <c:pt idx="3161">
                  <c:v>0.79432800000000003</c:v>
                </c:pt>
                <c:pt idx="3162">
                  <c:v>0.79432800000000003</c:v>
                </c:pt>
                <c:pt idx="3163">
                  <c:v>0.79432800000000003</c:v>
                </c:pt>
                <c:pt idx="3164">
                  <c:v>0.79432800000000003</c:v>
                </c:pt>
                <c:pt idx="3165">
                  <c:v>0.79432800000000003</c:v>
                </c:pt>
                <c:pt idx="3166">
                  <c:v>0.79432800000000003</c:v>
                </c:pt>
                <c:pt idx="3167">
                  <c:v>0.79432800000000003</c:v>
                </c:pt>
                <c:pt idx="3168">
                  <c:v>0.79432800000000003</c:v>
                </c:pt>
                <c:pt idx="3169">
                  <c:v>0.79432800000000003</c:v>
                </c:pt>
                <c:pt idx="3170">
                  <c:v>0.79432800000000003</c:v>
                </c:pt>
                <c:pt idx="3171">
                  <c:v>0.79432800000000003</c:v>
                </c:pt>
                <c:pt idx="3172">
                  <c:v>0.79432800000000003</c:v>
                </c:pt>
                <c:pt idx="3173">
                  <c:v>0.79432800000000003</c:v>
                </c:pt>
                <c:pt idx="3174">
                  <c:v>0.79432800000000003</c:v>
                </c:pt>
                <c:pt idx="3175">
                  <c:v>0.79432800000000003</c:v>
                </c:pt>
                <c:pt idx="3176">
                  <c:v>0.79432800000000003</c:v>
                </c:pt>
                <c:pt idx="3177">
                  <c:v>0.79432800000000003</c:v>
                </c:pt>
                <c:pt idx="3178">
                  <c:v>0.79432800000000003</c:v>
                </c:pt>
                <c:pt idx="3179">
                  <c:v>0.79432800000000003</c:v>
                </c:pt>
                <c:pt idx="3180">
                  <c:v>0.79432800000000003</c:v>
                </c:pt>
                <c:pt idx="3181">
                  <c:v>0.79432800000000003</c:v>
                </c:pt>
                <c:pt idx="3182">
                  <c:v>0.79432800000000003</c:v>
                </c:pt>
                <c:pt idx="3183">
                  <c:v>0.79432800000000003</c:v>
                </c:pt>
                <c:pt idx="3184">
                  <c:v>0.79432800000000003</c:v>
                </c:pt>
                <c:pt idx="3185">
                  <c:v>0.79432800000000003</c:v>
                </c:pt>
                <c:pt idx="3186">
                  <c:v>0.79432800000000003</c:v>
                </c:pt>
                <c:pt idx="3187">
                  <c:v>0.79432800000000003</c:v>
                </c:pt>
                <c:pt idx="3188">
                  <c:v>0.79432800000000003</c:v>
                </c:pt>
                <c:pt idx="3189">
                  <c:v>0.79432800000000003</c:v>
                </c:pt>
                <c:pt idx="3190">
                  <c:v>0.79432800000000003</c:v>
                </c:pt>
                <c:pt idx="3191">
                  <c:v>0.79432800000000003</c:v>
                </c:pt>
                <c:pt idx="3192">
                  <c:v>0.79432800000000003</c:v>
                </c:pt>
                <c:pt idx="3193">
                  <c:v>0.79432800000000003</c:v>
                </c:pt>
                <c:pt idx="3194">
                  <c:v>0.79432800000000003</c:v>
                </c:pt>
                <c:pt idx="3195">
                  <c:v>0.79432800000000003</c:v>
                </c:pt>
                <c:pt idx="3196">
                  <c:v>0.79432800000000003</c:v>
                </c:pt>
                <c:pt idx="3197">
                  <c:v>0.79432800000000003</c:v>
                </c:pt>
                <c:pt idx="3198">
                  <c:v>0.79432800000000003</c:v>
                </c:pt>
                <c:pt idx="3199">
                  <c:v>0.79432800000000003</c:v>
                </c:pt>
                <c:pt idx="3200">
                  <c:v>0.79432800000000003</c:v>
                </c:pt>
                <c:pt idx="3201">
                  <c:v>0.79432800000000003</c:v>
                </c:pt>
                <c:pt idx="3202">
                  <c:v>0.79432800000000003</c:v>
                </c:pt>
                <c:pt idx="3203">
                  <c:v>0.79432800000000003</c:v>
                </c:pt>
                <c:pt idx="3204">
                  <c:v>0.79432800000000003</c:v>
                </c:pt>
                <c:pt idx="3205">
                  <c:v>0.79432800000000003</c:v>
                </c:pt>
                <c:pt idx="3206">
                  <c:v>0.79432800000000003</c:v>
                </c:pt>
                <c:pt idx="3207">
                  <c:v>0.79432800000000003</c:v>
                </c:pt>
                <c:pt idx="3208">
                  <c:v>0.79432800000000003</c:v>
                </c:pt>
                <c:pt idx="3209">
                  <c:v>0.79432800000000003</c:v>
                </c:pt>
                <c:pt idx="3210">
                  <c:v>0.79432800000000003</c:v>
                </c:pt>
                <c:pt idx="3211">
                  <c:v>0.79432800000000003</c:v>
                </c:pt>
                <c:pt idx="3212">
                  <c:v>0.79432800000000003</c:v>
                </c:pt>
                <c:pt idx="3213">
                  <c:v>0.79432800000000003</c:v>
                </c:pt>
                <c:pt idx="3214">
                  <c:v>0.79432800000000003</c:v>
                </c:pt>
                <c:pt idx="3215">
                  <c:v>0.79432800000000003</c:v>
                </c:pt>
                <c:pt idx="3216">
                  <c:v>0.79432800000000003</c:v>
                </c:pt>
                <c:pt idx="3217">
                  <c:v>0.79432800000000003</c:v>
                </c:pt>
                <c:pt idx="3218">
                  <c:v>0.79432800000000003</c:v>
                </c:pt>
                <c:pt idx="3219">
                  <c:v>0.79432800000000003</c:v>
                </c:pt>
                <c:pt idx="3220">
                  <c:v>0.79432800000000003</c:v>
                </c:pt>
                <c:pt idx="3221">
                  <c:v>0.79432800000000003</c:v>
                </c:pt>
                <c:pt idx="3222">
                  <c:v>0.79432800000000003</c:v>
                </c:pt>
                <c:pt idx="3223">
                  <c:v>0.79432800000000003</c:v>
                </c:pt>
                <c:pt idx="3224">
                  <c:v>0.79432800000000003</c:v>
                </c:pt>
                <c:pt idx="3225">
                  <c:v>0.79432800000000003</c:v>
                </c:pt>
                <c:pt idx="3226">
                  <c:v>0.79432800000000003</c:v>
                </c:pt>
                <c:pt idx="3227">
                  <c:v>0.79432800000000003</c:v>
                </c:pt>
                <c:pt idx="3228">
                  <c:v>0.79432800000000003</c:v>
                </c:pt>
                <c:pt idx="3229">
                  <c:v>0.79432800000000003</c:v>
                </c:pt>
                <c:pt idx="3230">
                  <c:v>0.79432800000000003</c:v>
                </c:pt>
                <c:pt idx="3231">
                  <c:v>0.79432800000000003</c:v>
                </c:pt>
                <c:pt idx="3232">
                  <c:v>0.79432800000000003</c:v>
                </c:pt>
                <c:pt idx="3233">
                  <c:v>0.79432800000000003</c:v>
                </c:pt>
                <c:pt idx="3234">
                  <c:v>0.79432800000000003</c:v>
                </c:pt>
                <c:pt idx="3235">
                  <c:v>0.79432800000000003</c:v>
                </c:pt>
                <c:pt idx="3236">
                  <c:v>0.79432800000000003</c:v>
                </c:pt>
                <c:pt idx="3237">
                  <c:v>0.79432800000000003</c:v>
                </c:pt>
                <c:pt idx="3238">
                  <c:v>0.79432800000000003</c:v>
                </c:pt>
                <c:pt idx="3239">
                  <c:v>0.79432800000000003</c:v>
                </c:pt>
                <c:pt idx="3240">
                  <c:v>0.79432800000000003</c:v>
                </c:pt>
                <c:pt idx="3241">
                  <c:v>0.79432800000000003</c:v>
                </c:pt>
                <c:pt idx="3242">
                  <c:v>0.79432800000000003</c:v>
                </c:pt>
                <c:pt idx="3243">
                  <c:v>0.79432800000000003</c:v>
                </c:pt>
                <c:pt idx="3244">
                  <c:v>0.79432800000000003</c:v>
                </c:pt>
                <c:pt idx="3245">
                  <c:v>0.79432800000000003</c:v>
                </c:pt>
                <c:pt idx="3246">
                  <c:v>0.79432800000000003</c:v>
                </c:pt>
                <c:pt idx="3247">
                  <c:v>0.79432800000000003</c:v>
                </c:pt>
                <c:pt idx="3248">
                  <c:v>0.79432800000000003</c:v>
                </c:pt>
                <c:pt idx="3249">
                  <c:v>0.79432800000000003</c:v>
                </c:pt>
                <c:pt idx="3250">
                  <c:v>0.79432800000000003</c:v>
                </c:pt>
                <c:pt idx="3251">
                  <c:v>0.79432800000000003</c:v>
                </c:pt>
                <c:pt idx="3252">
                  <c:v>0.79432800000000003</c:v>
                </c:pt>
                <c:pt idx="3253">
                  <c:v>0.79432800000000003</c:v>
                </c:pt>
                <c:pt idx="3254">
                  <c:v>0.79432800000000003</c:v>
                </c:pt>
                <c:pt idx="3255">
                  <c:v>0.79432800000000003</c:v>
                </c:pt>
                <c:pt idx="3256">
                  <c:v>0.79432800000000003</c:v>
                </c:pt>
                <c:pt idx="3257">
                  <c:v>0.79432800000000003</c:v>
                </c:pt>
                <c:pt idx="3258">
                  <c:v>0.79432800000000003</c:v>
                </c:pt>
                <c:pt idx="3259">
                  <c:v>0.79432800000000003</c:v>
                </c:pt>
                <c:pt idx="3260">
                  <c:v>0.79432800000000003</c:v>
                </c:pt>
                <c:pt idx="3261">
                  <c:v>0.79432800000000003</c:v>
                </c:pt>
                <c:pt idx="3262">
                  <c:v>0.79432800000000003</c:v>
                </c:pt>
                <c:pt idx="3263">
                  <c:v>0.79432800000000003</c:v>
                </c:pt>
                <c:pt idx="3264">
                  <c:v>0.79432800000000003</c:v>
                </c:pt>
                <c:pt idx="3265">
                  <c:v>0.79432800000000003</c:v>
                </c:pt>
                <c:pt idx="3266">
                  <c:v>0.79432800000000003</c:v>
                </c:pt>
                <c:pt idx="3267">
                  <c:v>0.79432800000000003</c:v>
                </c:pt>
                <c:pt idx="3268">
                  <c:v>0.79432800000000003</c:v>
                </c:pt>
                <c:pt idx="3269">
                  <c:v>0.79432800000000003</c:v>
                </c:pt>
                <c:pt idx="3270">
                  <c:v>0.79432800000000003</c:v>
                </c:pt>
                <c:pt idx="3271">
                  <c:v>0.79432800000000003</c:v>
                </c:pt>
                <c:pt idx="3272">
                  <c:v>0.79432800000000003</c:v>
                </c:pt>
                <c:pt idx="3273">
                  <c:v>0.79432800000000003</c:v>
                </c:pt>
                <c:pt idx="3274">
                  <c:v>0.79432800000000003</c:v>
                </c:pt>
                <c:pt idx="3275">
                  <c:v>0.79432800000000003</c:v>
                </c:pt>
                <c:pt idx="3276">
                  <c:v>0.79432800000000003</c:v>
                </c:pt>
                <c:pt idx="3277">
                  <c:v>0.79432800000000003</c:v>
                </c:pt>
                <c:pt idx="3278">
                  <c:v>0.79432800000000003</c:v>
                </c:pt>
                <c:pt idx="3279">
                  <c:v>0.79432800000000003</c:v>
                </c:pt>
                <c:pt idx="3280">
                  <c:v>0.79432800000000003</c:v>
                </c:pt>
                <c:pt idx="3281">
                  <c:v>0.79432800000000003</c:v>
                </c:pt>
                <c:pt idx="3282">
                  <c:v>0.79432800000000003</c:v>
                </c:pt>
                <c:pt idx="3283">
                  <c:v>0.79432800000000003</c:v>
                </c:pt>
                <c:pt idx="3284">
                  <c:v>0.79432800000000003</c:v>
                </c:pt>
                <c:pt idx="3285">
                  <c:v>0.79432800000000003</c:v>
                </c:pt>
                <c:pt idx="3286">
                  <c:v>0.79432800000000003</c:v>
                </c:pt>
                <c:pt idx="3287">
                  <c:v>0.79432800000000003</c:v>
                </c:pt>
                <c:pt idx="3288">
                  <c:v>0.79432800000000003</c:v>
                </c:pt>
                <c:pt idx="3289">
                  <c:v>0.79432800000000003</c:v>
                </c:pt>
                <c:pt idx="3290">
                  <c:v>0.79432800000000003</c:v>
                </c:pt>
                <c:pt idx="3291">
                  <c:v>0.79432800000000003</c:v>
                </c:pt>
                <c:pt idx="3292">
                  <c:v>0.79432800000000003</c:v>
                </c:pt>
                <c:pt idx="3293">
                  <c:v>0.79432800000000003</c:v>
                </c:pt>
                <c:pt idx="3294">
                  <c:v>0.79432800000000003</c:v>
                </c:pt>
                <c:pt idx="3295">
                  <c:v>0.79432800000000003</c:v>
                </c:pt>
                <c:pt idx="3296">
                  <c:v>0.79432800000000003</c:v>
                </c:pt>
                <c:pt idx="3297">
                  <c:v>0.79432800000000003</c:v>
                </c:pt>
                <c:pt idx="3298">
                  <c:v>0.79432800000000003</c:v>
                </c:pt>
                <c:pt idx="3299">
                  <c:v>0.79432800000000003</c:v>
                </c:pt>
                <c:pt idx="3300">
                  <c:v>0.79432800000000003</c:v>
                </c:pt>
                <c:pt idx="3301">
                  <c:v>0.79432800000000003</c:v>
                </c:pt>
                <c:pt idx="3302">
                  <c:v>0.79432800000000003</c:v>
                </c:pt>
                <c:pt idx="3303">
                  <c:v>0.79432800000000003</c:v>
                </c:pt>
                <c:pt idx="3304">
                  <c:v>0.79432800000000003</c:v>
                </c:pt>
                <c:pt idx="3305">
                  <c:v>0.79432800000000003</c:v>
                </c:pt>
                <c:pt idx="3306">
                  <c:v>0.79432800000000003</c:v>
                </c:pt>
                <c:pt idx="3307">
                  <c:v>0.79432800000000003</c:v>
                </c:pt>
                <c:pt idx="3308">
                  <c:v>0.79432800000000003</c:v>
                </c:pt>
                <c:pt idx="3309">
                  <c:v>0.79432800000000003</c:v>
                </c:pt>
                <c:pt idx="3310">
                  <c:v>0.79432800000000003</c:v>
                </c:pt>
                <c:pt idx="3311">
                  <c:v>0.79432800000000003</c:v>
                </c:pt>
                <c:pt idx="3312">
                  <c:v>0.79432800000000003</c:v>
                </c:pt>
                <c:pt idx="3313">
                  <c:v>0.79432800000000003</c:v>
                </c:pt>
                <c:pt idx="3314">
                  <c:v>0.79432800000000003</c:v>
                </c:pt>
                <c:pt idx="3315">
                  <c:v>0.79432800000000003</c:v>
                </c:pt>
                <c:pt idx="3316">
                  <c:v>0.79432800000000003</c:v>
                </c:pt>
                <c:pt idx="3317">
                  <c:v>0.79432800000000003</c:v>
                </c:pt>
                <c:pt idx="3318">
                  <c:v>0.79432800000000003</c:v>
                </c:pt>
                <c:pt idx="3319">
                  <c:v>0.79432800000000003</c:v>
                </c:pt>
                <c:pt idx="3320">
                  <c:v>0.79432800000000003</c:v>
                </c:pt>
                <c:pt idx="3321">
                  <c:v>0.79432800000000003</c:v>
                </c:pt>
                <c:pt idx="3322">
                  <c:v>0.79432800000000003</c:v>
                </c:pt>
                <c:pt idx="3323">
                  <c:v>0.79432800000000003</c:v>
                </c:pt>
                <c:pt idx="3324">
                  <c:v>0.79432800000000003</c:v>
                </c:pt>
                <c:pt idx="3325">
                  <c:v>0.79432800000000003</c:v>
                </c:pt>
                <c:pt idx="3326">
                  <c:v>0.79432800000000003</c:v>
                </c:pt>
                <c:pt idx="3327">
                  <c:v>0.79432800000000003</c:v>
                </c:pt>
                <c:pt idx="3328">
                  <c:v>0.79432800000000003</c:v>
                </c:pt>
                <c:pt idx="3329">
                  <c:v>0.79432800000000003</c:v>
                </c:pt>
                <c:pt idx="3330">
                  <c:v>0.79432800000000003</c:v>
                </c:pt>
                <c:pt idx="3331">
                  <c:v>0.79432800000000003</c:v>
                </c:pt>
                <c:pt idx="3332">
                  <c:v>0.79432800000000003</c:v>
                </c:pt>
                <c:pt idx="3333">
                  <c:v>0.79432800000000003</c:v>
                </c:pt>
                <c:pt idx="3334">
                  <c:v>0.79432800000000003</c:v>
                </c:pt>
                <c:pt idx="3335">
                  <c:v>0.79432800000000003</c:v>
                </c:pt>
                <c:pt idx="3336">
                  <c:v>0.79432800000000003</c:v>
                </c:pt>
                <c:pt idx="3337">
                  <c:v>0.79432800000000003</c:v>
                </c:pt>
                <c:pt idx="3338">
                  <c:v>0.79432800000000003</c:v>
                </c:pt>
                <c:pt idx="3339">
                  <c:v>0.79432800000000003</c:v>
                </c:pt>
                <c:pt idx="3340">
                  <c:v>0.79432800000000003</c:v>
                </c:pt>
                <c:pt idx="3341">
                  <c:v>0.79432800000000003</c:v>
                </c:pt>
                <c:pt idx="3342">
                  <c:v>0.79432800000000003</c:v>
                </c:pt>
                <c:pt idx="3343">
                  <c:v>0.79432800000000003</c:v>
                </c:pt>
                <c:pt idx="3344">
                  <c:v>0.79432800000000003</c:v>
                </c:pt>
                <c:pt idx="3345">
                  <c:v>0.79432800000000003</c:v>
                </c:pt>
                <c:pt idx="3346">
                  <c:v>0.79432800000000003</c:v>
                </c:pt>
                <c:pt idx="3347">
                  <c:v>0.79432800000000003</c:v>
                </c:pt>
                <c:pt idx="3348">
                  <c:v>0.79432800000000003</c:v>
                </c:pt>
                <c:pt idx="3349">
                  <c:v>0.79432800000000003</c:v>
                </c:pt>
                <c:pt idx="3350">
                  <c:v>0.79432800000000003</c:v>
                </c:pt>
                <c:pt idx="3351">
                  <c:v>0.79432800000000003</c:v>
                </c:pt>
                <c:pt idx="3352">
                  <c:v>0.79432800000000003</c:v>
                </c:pt>
                <c:pt idx="3353">
                  <c:v>0.79432800000000003</c:v>
                </c:pt>
                <c:pt idx="3354">
                  <c:v>0.79432800000000003</c:v>
                </c:pt>
                <c:pt idx="3355">
                  <c:v>0.79432800000000003</c:v>
                </c:pt>
                <c:pt idx="3356">
                  <c:v>0.79432800000000003</c:v>
                </c:pt>
                <c:pt idx="3357">
                  <c:v>0.79432800000000003</c:v>
                </c:pt>
                <c:pt idx="3358">
                  <c:v>0.79432800000000003</c:v>
                </c:pt>
                <c:pt idx="3359">
                  <c:v>0.79432800000000003</c:v>
                </c:pt>
                <c:pt idx="3360">
                  <c:v>0.79432800000000003</c:v>
                </c:pt>
                <c:pt idx="3361">
                  <c:v>0.79432800000000003</c:v>
                </c:pt>
                <c:pt idx="3362">
                  <c:v>0.79432800000000003</c:v>
                </c:pt>
                <c:pt idx="3363">
                  <c:v>0.79432800000000003</c:v>
                </c:pt>
                <c:pt idx="3364">
                  <c:v>0.79432800000000003</c:v>
                </c:pt>
                <c:pt idx="3365">
                  <c:v>0.79432800000000003</c:v>
                </c:pt>
                <c:pt idx="3366">
                  <c:v>0.79432800000000003</c:v>
                </c:pt>
                <c:pt idx="3367">
                  <c:v>0.79432800000000003</c:v>
                </c:pt>
                <c:pt idx="3368">
                  <c:v>0.79432800000000003</c:v>
                </c:pt>
                <c:pt idx="3369">
                  <c:v>0.79432800000000003</c:v>
                </c:pt>
                <c:pt idx="3370">
                  <c:v>0.79432800000000003</c:v>
                </c:pt>
                <c:pt idx="3371">
                  <c:v>0.79432800000000003</c:v>
                </c:pt>
                <c:pt idx="3372">
                  <c:v>0.79432800000000003</c:v>
                </c:pt>
                <c:pt idx="3373">
                  <c:v>0.79432800000000003</c:v>
                </c:pt>
                <c:pt idx="3374">
                  <c:v>0.79432800000000003</c:v>
                </c:pt>
                <c:pt idx="3375">
                  <c:v>0.79432800000000003</c:v>
                </c:pt>
                <c:pt idx="3376">
                  <c:v>0.79432800000000003</c:v>
                </c:pt>
                <c:pt idx="3377">
                  <c:v>0.79432800000000003</c:v>
                </c:pt>
                <c:pt idx="3378">
                  <c:v>0.79432800000000003</c:v>
                </c:pt>
                <c:pt idx="3379">
                  <c:v>0.79432800000000003</c:v>
                </c:pt>
                <c:pt idx="3380">
                  <c:v>0.79432800000000003</c:v>
                </c:pt>
                <c:pt idx="3381">
                  <c:v>0.79432800000000003</c:v>
                </c:pt>
                <c:pt idx="3382">
                  <c:v>0.79432800000000003</c:v>
                </c:pt>
                <c:pt idx="3383">
                  <c:v>0.79432800000000003</c:v>
                </c:pt>
                <c:pt idx="3384">
                  <c:v>0.79432800000000003</c:v>
                </c:pt>
                <c:pt idx="3385">
                  <c:v>0.79432800000000003</c:v>
                </c:pt>
                <c:pt idx="3386">
                  <c:v>0.79432800000000003</c:v>
                </c:pt>
                <c:pt idx="3387">
                  <c:v>0.79432800000000003</c:v>
                </c:pt>
                <c:pt idx="3388">
                  <c:v>0.79432800000000003</c:v>
                </c:pt>
                <c:pt idx="3389">
                  <c:v>0.79432800000000003</c:v>
                </c:pt>
                <c:pt idx="3390">
                  <c:v>0.79432800000000003</c:v>
                </c:pt>
                <c:pt idx="3391">
                  <c:v>0.79432800000000003</c:v>
                </c:pt>
                <c:pt idx="3392">
                  <c:v>0.79432800000000003</c:v>
                </c:pt>
                <c:pt idx="3393">
                  <c:v>0.79432800000000003</c:v>
                </c:pt>
                <c:pt idx="3394">
                  <c:v>0.79432800000000003</c:v>
                </c:pt>
                <c:pt idx="3395">
                  <c:v>0.79432800000000003</c:v>
                </c:pt>
                <c:pt idx="3396">
                  <c:v>0.79432800000000003</c:v>
                </c:pt>
                <c:pt idx="3397">
                  <c:v>0.79432800000000003</c:v>
                </c:pt>
                <c:pt idx="3398">
                  <c:v>0.79432800000000003</c:v>
                </c:pt>
                <c:pt idx="3399">
                  <c:v>0.79432800000000003</c:v>
                </c:pt>
                <c:pt idx="3400">
                  <c:v>0.79432800000000003</c:v>
                </c:pt>
                <c:pt idx="3401">
                  <c:v>0.79432800000000003</c:v>
                </c:pt>
                <c:pt idx="3402">
                  <c:v>0.79432800000000003</c:v>
                </c:pt>
                <c:pt idx="3403">
                  <c:v>0.79432800000000003</c:v>
                </c:pt>
                <c:pt idx="3404">
                  <c:v>0.79432800000000003</c:v>
                </c:pt>
                <c:pt idx="3405">
                  <c:v>0.79432800000000003</c:v>
                </c:pt>
                <c:pt idx="3406">
                  <c:v>0.79432800000000003</c:v>
                </c:pt>
                <c:pt idx="3407">
                  <c:v>0.79432800000000003</c:v>
                </c:pt>
                <c:pt idx="3408">
                  <c:v>0.79432800000000003</c:v>
                </c:pt>
                <c:pt idx="3409">
                  <c:v>0.79432800000000003</c:v>
                </c:pt>
                <c:pt idx="3410">
                  <c:v>0.79432800000000003</c:v>
                </c:pt>
                <c:pt idx="3411">
                  <c:v>0.79432800000000003</c:v>
                </c:pt>
                <c:pt idx="3412">
                  <c:v>0.79432800000000003</c:v>
                </c:pt>
                <c:pt idx="3413">
                  <c:v>0.79432800000000003</c:v>
                </c:pt>
                <c:pt idx="3414">
                  <c:v>0.79432800000000003</c:v>
                </c:pt>
                <c:pt idx="3415">
                  <c:v>0.79432800000000003</c:v>
                </c:pt>
                <c:pt idx="3416">
                  <c:v>0.79432800000000003</c:v>
                </c:pt>
                <c:pt idx="3417">
                  <c:v>0.79432800000000003</c:v>
                </c:pt>
                <c:pt idx="3418">
                  <c:v>0.79432800000000003</c:v>
                </c:pt>
                <c:pt idx="3419">
                  <c:v>0.79432800000000003</c:v>
                </c:pt>
                <c:pt idx="3420">
                  <c:v>0.79432800000000003</c:v>
                </c:pt>
                <c:pt idx="3421">
                  <c:v>0.79432800000000003</c:v>
                </c:pt>
                <c:pt idx="3422">
                  <c:v>0.79432800000000003</c:v>
                </c:pt>
                <c:pt idx="3423">
                  <c:v>0.79432800000000003</c:v>
                </c:pt>
                <c:pt idx="3424">
                  <c:v>0.79432800000000003</c:v>
                </c:pt>
                <c:pt idx="3425">
                  <c:v>0.79432800000000003</c:v>
                </c:pt>
                <c:pt idx="3426">
                  <c:v>0.79432800000000003</c:v>
                </c:pt>
                <c:pt idx="3427">
                  <c:v>0.79432800000000003</c:v>
                </c:pt>
                <c:pt idx="3428">
                  <c:v>0.79432800000000003</c:v>
                </c:pt>
                <c:pt idx="3429">
                  <c:v>0.79432800000000003</c:v>
                </c:pt>
                <c:pt idx="3430">
                  <c:v>0.79432800000000003</c:v>
                </c:pt>
                <c:pt idx="3431">
                  <c:v>0.79432800000000003</c:v>
                </c:pt>
                <c:pt idx="3432">
                  <c:v>0.79432800000000003</c:v>
                </c:pt>
                <c:pt idx="3433">
                  <c:v>0.79432800000000003</c:v>
                </c:pt>
                <c:pt idx="3434">
                  <c:v>0.79432800000000003</c:v>
                </c:pt>
                <c:pt idx="3435">
                  <c:v>0.79432800000000003</c:v>
                </c:pt>
                <c:pt idx="3436">
                  <c:v>0.79432800000000003</c:v>
                </c:pt>
                <c:pt idx="3437">
                  <c:v>0.79432800000000003</c:v>
                </c:pt>
                <c:pt idx="3438">
                  <c:v>0.79432800000000003</c:v>
                </c:pt>
                <c:pt idx="3439">
                  <c:v>0.79432800000000003</c:v>
                </c:pt>
                <c:pt idx="3440">
                  <c:v>0.79432800000000003</c:v>
                </c:pt>
                <c:pt idx="3441">
                  <c:v>0.79432800000000003</c:v>
                </c:pt>
                <c:pt idx="3442">
                  <c:v>0.79432800000000003</c:v>
                </c:pt>
                <c:pt idx="3443">
                  <c:v>0.79432800000000003</c:v>
                </c:pt>
                <c:pt idx="3444">
                  <c:v>0.79432800000000003</c:v>
                </c:pt>
                <c:pt idx="3445">
                  <c:v>0.79432800000000003</c:v>
                </c:pt>
                <c:pt idx="3446">
                  <c:v>0.79432800000000003</c:v>
                </c:pt>
                <c:pt idx="3447">
                  <c:v>0.79432800000000003</c:v>
                </c:pt>
                <c:pt idx="3448">
                  <c:v>0.79432800000000003</c:v>
                </c:pt>
                <c:pt idx="3449">
                  <c:v>0.79432800000000003</c:v>
                </c:pt>
                <c:pt idx="3450">
                  <c:v>0.79432800000000003</c:v>
                </c:pt>
                <c:pt idx="3451">
                  <c:v>0.79432800000000003</c:v>
                </c:pt>
                <c:pt idx="3452">
                  <c:v>0.79432800000000003</c:v>
                </c:pt>
                <c:pt idx="3453">
                  <c:v>0.79432800000000003</c:v>
                </c:pt>
                <c:pt idx="3454">
                  <c:v>0.79432800000000003</c:v>
                </c:pt>
                <c:pt idx="3455">
                  <c:v>0.79432800000000003</c:v>
                </c:pt>
                <c:pt idx="3456">
                  <c:v>0.79432800000000003</c:v>
                </c:pt>
                <c:pt idx="3457">
                  <c:v>0.79432800000000003</c:v>
                </c:pt>
                <c:pt idx="3458">
                  <c:v>0.79432800000000003</c:v>
                </c:pt>
                <c:pt idx="3459">
                  <c:v>0.79432800000000003</c:v>
                </c:pt>
                <c:pt idx="3460">
                  <c:v>0.79432800000000003</c:v>
                </c:pt>
                <c:pt idx="3461">
                  <c:v>0.79432800000000003</c:v>
                </c:pt>
                <c:pt idx="3462">
                  <c:v>0.79432800000000003</c:v>
                </c:pt>
                <c:pt idx="3463">
                  <c:v>0.79432800000000003</c:v>
                </c:pt>
                <c:pt idx="3464">
                  <c:v>0.79432800000000003</c:v>
                </c:pt>
                <c:pt idx="3465">
                  <c:v>0.79432800000000003</c:v>
                </c:pt>
                <c:pt idx="3466">
                  <c:v>0.79432800000000003</c:v>
                </c:pt>
                <c:pt idx="3467">
                  <c:v>0.79432800000000003</c:v>
                </c:pt>
                <c:pt idx="3468">
                  <c:v>0.79432800000000003</c:v>
                </c:pt>
                <c:pt idx="3469">
                  <c:v>0.79432800000000003</c:v>
                </c:pt>
                <c:pt idx="3470">
                  <c:v>0.79432800000000003</c:v>
                </c:pt>
                <c:pt idx="3471">
                  <c:v>0.79432800000000003</c:v>
                </c:pt>
                <c:pt idx="3472">
                  <c:v>0.79432800000000003</c:v>
                </c:pt>
                <c:pt idx="3473">
                  <c:v>0.79432800000000003</c:v>
                </c:pt>
                <c:pt idx="3474">
                  <c:v>0.79432800000000003</c:v>
                </c:pt>
                <c:pt idx="3475">
                  <c:v>0.79432800000000003</c:v>
                </c:pt>
                <c:pt idx="3476">
                  <c:v>0.79432800000000003</c:v>
                </c:pt>
                <c:pt idx="3477">
                  <c:v>0.79432800000000003</c:v>
                </c:pt>
                <c:pt idx="3478">
                  <c:v>0.79432800000000003</c:v>
                </c:pt>
                <c:pt idx="3479">
                  <c:v>0.79432800000000003</c:v>
                </c:pt>
                <c:pt idx="3480">
                  <c:v>0.79432800000000003</c:v>
                </c:pt>
                <c:pt idx="3481">
                  <c:v>0.79432800000000003</c:v>
                </c:pt>
                <c:pt idx="3482">
                  <c:v>0.79432800000000003</c:v>
                </c:pt>
                <c:pt idx="3483">
                  <c:v>0.79432800000000003</c:v>
                </c:pt>
                <c:pt idx="3484">
                  <c:v>0.79432800000000003</c:v>
                </c:pt>
                <c:pt idx="3485">
                  <c:v>0.79432800000000003</c:v>
                </c:pt>
                <c:pt idx="3486">
                  <c:v>0.79432800000000003</c:v>
                </c:pt>
                <c:pt idx="3487">
                  <c:v>0.79432800000000003</c:v>
                </c:pt>
                <c:pt idx="3488">
                  <c:v>0.79432800000000003</c:v>
                </c:pt>
                <c:pt idx="3489">
                  <c:v>0.79432800000000003</c:v>
                </c:pt>
                <c:pt idx="3490">
                  <c:v>0.79432800000000003</c:v>
                </c:pt>
                <c:pt idx="3491">
                  <c:v>0.79432800000000003</c:v>
                </c:pt>
                <c:pt idx="3492">
                  <c:v>0.79432800000000003</c:v>
                </c:pt>
                <c:pt idx="3493">
                  <c:v>0.79432800000000003</c:v>
                </c:pt>
                <c:pt idx="3494">
                  <c:v>0.79432800000000003</c:v>
                </c:pt>
                <c:pt idx="3495">
                  <c:v>0.79432800000000003</c:v>
                </c:pt>
                <c:pt idx="3496">
                  <c:v>0.79432800000000003</c:v>
                </c:pt>
                <c:pt idx="3497">
                  <c:v>0.79432800000000003</c:v>
                </c:pt>
                <c:pt idx="3498">
                  <c:v>0.79432800000000003</c:v>
                </c:pt>
                <c:pt idx="3499">
                  <c:v>0.79432800000000003</c:v>
                </c:pt>
                <c:pt idx="3500">
                  <c:v>0.79432800000000003</c:v>
                </c:pt>
                <c:pt idx="3501">
                  <c:v>0.79432800000000003</c:v>
                </c:pt>
                <c:pt idx="3502">
                  <c:v>0.79432800000000003</c:v>
                </c:pt>
                <c:pt idx="3503">
                  <c:v>0.79432800000000003</c:v>
                </c:pt>
                <c:pt idx="3504">
                  <c:v>0.79432800000000003</c:v>
                </c:pt>
                <c:pt idx="3505">
                  <c:v>0.79432800000000003</c:v>
                </c:pt>
                <c:pt idx="3506">
                  <c:v>0.79432800000000003</c:v>
                </c:pt>
                <c:pt idx="3507">
                  <c:v>0.79432800000000003</c:v>
                </c:pt>
                <c:pt idx="3508">
                  <c:v>0.79432800000000003</c:v>
                </c:pt>
                <c:pt idx="3509">
                  <c:v>0.79432800000000003</c:v>
                </c:pt>
                <c:pt idx="3510">
                  <c:v>0.79432800000000003</c:v>
                </c:pt>
                <c:pt idx="3511">
                  <c:v>0.79432800000000003</c:v>
                </c:pt>
                <c:pt idx="3512">
                  <c:v>0.79432800000000003</c:v>
                </c:pt>
                <c:pt idx="3513">
                  <c:v>0.79432800000000003</c:v>
                </c:pt>
                <c:pt idx="3514">
                  <c:v>0.79432800000000003</c:v>
                </c:pt>
                <c:pt idx="3515">
                  <c:v>0.79432800000000003</c:v>
                </c:pt>
                <c:pt idx="3516">
                  <c:v>0.79432800000000003</c:v>
                </c:pt>
                <c:pt idx="3517">
                  <c:v>0.79432800000000003</c:v>
                </c:pt>
                <c:pt idx="3518">
                  <c:v>0.79432800000000003</c:v>
                </c:pt>
                <c:pt idx="3519">
                  <c:v>0.79432800000000003</c:v>
                </c:pt>
                <c:pt idx="3520">
                  <c:v>0.79432800000000003</c:v>
                </c:pt>
                <c:pt idx="3521">
                  <c:v>0.79432800000000003</c:v>
                </c:pt>
                <c:pt idx="3522">
                  <c:v>0.79432800000000003</c:v>
                </c:pt>
                <c:pt idx="3523">
                  <c:v>0.79432800000000003</c:v>
                </c:pt>
                <c:pt idx="3524">
                  <c:v>0.79432800000000003</c:v>
                </c:pt>
                <c:pt idx="3525">
                  <c:v>0.79432800000000003</c:v>
                </c:pt>
                <c:pt idx="3526">
                  <c:v>0.79432800000000003</c:v>
                </c:pt>
                <c:pt idx="3527">
                  <c:v>0.79432800000000003</c:v>
                </c:pt>
                <c:pt idx="3528">
                  <c:v>0.79432800000000003</c:v>
                </c:pt>
                <c:pt idx="3529">
                  <c:v>0.79432800000000003</c:v>
                </c:pt>
                <c:pt idx="3530">
                  <c:v>0.79432800000000003</c:v>
                </c:pt>
                <c:pt idx="3531">
                  <c:v>0.79432800000000003</c:v>
                </c:pt>
                <c:pt idx="3532">
                  <c:v>0.79432800000000003</c:v>
                </c:pt>
                <c:pt idx="3533">
                  <c:v>0.79432800000000003</c:v>
                </c:pt>
                <c:pt idx="3534">
                  <c:v>0.79432800000000003</c:v>
                </c:pt>
                <c:pt idx="3535">
                  <c:v>0.79432800000000003</c:v>
                </c:pt>
                <c:pt idx="3536">
                  <c:v>0.79432800000000003</c:v>
                </c:pt>
                <c:pt idx="3537">
                  <c:v>0.79432800000000003</c:v>
                </c:pt>
                <c:pt idx="3538">
                  <c:v>0.79432800000000003</c:v>
                </c:pt>
                <c:pt idx="3539">
                  <c:v>0.79432800000000003</c:v>
                </c:pt>
                <c:pt idx="3540">
                  <c:v>0.79432800000000003</c:v>
                </c:pt>
                <c:pt idx="3541">
                  <c:v>0.79432800000000003</c:v>
                </c:pt>
                <c:pt idx="3542">
                  <c:v>0.79432800000000003</c:v>
                </c:pt>
                <c:pt idx="3543">
                  <c:v>0.79432800000000003</c:v>
                </c:pt>
                <c:pt idx="3544">
                  <c:v>0.79432800000000003</c:v>
                </c:pt>
                <c:pt idx="3545">
                  <c:v>0.79432800000000003</c:v>
                </c:pt>
                <c:pt idx="3546">
                  <c:v>0.79432800000000003</c:v>
                </c:pt>
                <c:pt idx="3547">
                  <c:v>0.79432800000000003</c:v>
                </c:pt>
                <c:pt idx="3548">
                  <c:v>0.79432800000000003</c:v>
                </c:pt>
                <c:pt idx="3549">
                  <c:v>0.79432800000000003</c:v>
                </c:pt>
                <c:pt idx="3550">
                  <c:v>0.79432800000000003</c:v>
                </c:pt>
                <c:pt idx="3551">
                  <c:v>0.79432800000000003</c:v>
                </c:pt>
                <c:pt idx="3552">
                  <c:v>0.79432800000000003</c:v>
                </c:pt>
                <c:pt idx="3553">
                  <c:v>0.79432800000000003</c:v>
                </c:pt>
                <c:pt idx="3554">
                  <c:v>0.79432800000000003</c:v>
                </c:pt>
                <c:pt idx="3555">
                  <c:v>0.79432800000000003</c:v>
                </c:pt>
                <c:pt idx="3556">
                  <c:v>0.79432800000000003</c:v>
                </c:pt>
                <c:pt idx="3557">
                  <c:v>0.79432800000000003</c:v>
                </c:pt>
                <c:pt idx="3558">
                  <c:v>0.79432800000000003</c:v>
                </c:pt>
                <c:pt idx="3559">
                  <c:v>0.79432800000000003</c:v>
                </c:pt>
                <c:pt idx="3560">
                  <c:v>0.79432800000000003</c:v>
                </c:pt>
                <c:pt idx="3561">
                  <c:v>0.79432800000000003</c:v>
                </c:pt>
                <c:pt idx="3562">
                  <c:v>0.79432800000000003</c:v>
                </c:pt>
                <c:pt idx="3563">
                  <c:v>0.79432800000000003</c:v>
                </c:pt>
                <c:pt idx="3564">
                  <c:v>0.79432800000000003</c:v>
                </c:pt>
                <c:pt idx="3565">
                  <c:v>0.79432800000000003</c:v>
                </c:pt>
                <c:pt idx="3566">
                  <c:v>0.79432800000000003</c:v>
                </c:pt>
                <c:pt idx="3567">
                  <c:v>0.79432800000000003</c:v>
                </c:pt>
                <c:pt idx="3568">
                  <c:v>0.79432800000000003</c:v>
                </c:pt>
                <c:pt idx="3569">
                  <c:v>0.79432800000000003</c:v>
                </c:pt>
                <c:pt idx="3570">
                  <c:v>0.79432800000000003</c:v>
                </c:pt>
                <c:pt idx="3571">
                  <c:v>0.79432800000000003</c:v>
                </c:pt>
                <c:pt idx="3572">
                  <c:v>0.79432800000000003</c:v>
                </c:pt>
                <c:pt idx="3573">
                  <c:v>0.79432800000000003</c:v>
                </c:pt>
                <c:pt idx="3574">
                  <c:v>0.79432800000000003</c:v>
                </c:pt>
                <c:pt idx="3575">
                  <c:v>0.79432800000000003</c:v>
                </c:pt>
                <c:pt idx="3576">
                  <c:v>0.79432800000000003</c:v>
                </c:pt>
                <c:pt idx="3577">
                  <c:v>0.79432800000000003</c:v>
                </c:pt>
                <c:pt idx="3578">
                  <c:v>0.79432800000000003</c:v>
                </c:pt>
                <c:pt idx="3579">
                  <c:v>0.79432800000000003</c:v>
                </c:pt>
                <c:pt idx="3580">
                  <c:v>0.79432800000000003</c:v>
                </c:pt>
                <c:pt idx="3581">
                  <c:v>0.79432800000000003</c:v>
                </c:pt>
                <c:pt idx="3582">
                  <c:v>0.79432800000000003</c:v>
                </c:pt>
                <c:pt idx="3583">
                  <c:v>0.79432800000000003</c:v>
                </c:pt>
                <c:pt idx="3584">
                  <c:v>0.79432800000000003</c:v>
                </c:pt>
                <c:pt idx="3585">
                  <c:v>0.79432800000000003</c:v>
                </c:pt>
                <c:pt idx="3586">
                  <c:v>0.79432800000000003</c:v>
                </c:pt>
                <c:pt idx="3587">
                  <c:v>0.79432800000000003</c:v>
                </c:pt>
                <c:pt idx="3588">
                  <c:v>0.79432800000000003</c:v>
                </c:pt>
                <c:pt idx="3589">
                  <c:v>0.79432800000000003</c:v>
                </c:pt>
                <c:pt idx="3590">
                  <c:v>0.79432800000000003</c:v>
                </c:pt>
                <c:pt idx="3591">
                  <c:v>0.79432800000000003</c:v>
                </c:pt>
                <c:pt idx="3592">
                  <c:v>0.79432800000000003</c:v>
                </c:pt>
                <c:pt idx="3593">
                  <c:v>0.79432800000000003</c:v>
                </c:pt>
                <c:pt idx="3594">
                  <c:v>0.79432800000000003</c:v>
                </c:pt>
                <c:pt idx="3595">
                  <c:v>0.79432800000000003</c:v>
                </c:pt>
                <c:pt idx="3596">
                  <c:v>0.79432800000000003</c:v>
                </c:pt>
                <c:pt idx="3597">
                  <c:v>0.79432800000000003</c:v>
                </c:pt>
                <c:pt idx="3598">
                  <c:v>0.79432800000000003</c:v>
                </c:pt>
                <c:pt idx="3599">
                  <c:v>0.79432800000000003</c:v>
                </c:pt>
                <c:pt idx="3600">
                  <c:v>0.79432800000000003</c:v>
                </c:pt>
                <c:pt idx="3601">
                  <c:v>0.79432800000000003</c:v>
                </c:pt>
                <c:pt idx="3602">
                  <c:v>0.79432800000000003</c:v>
                </c:pt>
                <c:pt idx="3603">
                  <c:v>0.79432800000000003</c:v>
                </c:pt>
                <c:pt idx="3604">
                  <c:v>0.79432800000000003</c:v>
                </c:pt>
                <c:pt idx="3605">
                  <c:v>0.79432800000000003</c:v>
                </c:pt>
                <c:pt idx="3606">
                  <c:v>0.79432800000000003</c:v>
                </c:pt>
                <c:pt idx="3607">
                  <c:v>0.79432800000000003</c:v>
                </c:pt>
                <c:pt idx="3608">
                  <c:v>0.79432800000000003</c:v>
                </c:pt>
                <c:pt idx="3609">
                  <c:v>0.79432800000000003</c:v>
                </c:pt>
                <c:pt idx="3610">
                  <c:v>0.79432800000000003</c:v>
                </c:pt>
                <c:pt idx="3611">
                  <c:v>0.79432800000000003</c:v>
                </c:pt>
                <c:pt idx="3612">
                  <c:v>0.79432800000000003</c:v>
                </c:pt>
                <c:pt idx="3613">
                  <c:v>0.79432800000000003</c:v>
                </c:pt>
                <c:pt idx="3614">
                  <c:v>0.79432800000000003</c:v>
                </c:pt>
                <c:pt idx="3615">
                  <c:v>0.79432800000000003</c:v>
                </c:pt>
                <c:pt idx="3616">
                  <c:v>0.79432800000000003</c:v>
                </c:pt>
                <c:pt idx="3617">
                  <c:v>0.79432800000000003</c:v>
                </c:pt>
                <c:pt idx="3618">
                  <c:v>0.79432800000000003</c:v>
                </c:pt>
                <c:pt idx="3619">
                  <c:v>0.79432800000000003</c:v>
                </c:pt>
                <c:pt idx="3620">
                  <c:v>0.79432800000000003</c:v>
                </c:pt>
                <c:pt idx="3621">
                  <c:v>0.79432800000000003</c:v>
                </c:pt>
                <c:pt idx="3622">
                  <c:v>0.79432800000000003</c:v>
                </c:pt>
                <c:pt idx="3623">
                  <c:v>0.79432800000000003</c:v>
                </c:pt>
                <c:pt idx="3624">
                  <c:v>0.79432800000000003</c:v>
                </c:pt>
                <c:pt idx="3625">
                  <c:v>0.79432800000000003</c:v>
                </c:pt>
                <c:pt idx="3626">
                  <c:v>0.79432800000000003</c:v>
                </c:pt>
                <c:pt idx="3627">
                  <c:v>0.79432800000000003</c:v>
                </c:pt>
                <c:pt idx="3628">
                  <c:v>0.79432800000000003</c:v>
                </c:pt>
                <c:pt idx="3629">
                  <c:v>0.79432800000000003</c:v>
                </c:pt>
                <c:pt idx="3630">
                  <c:v>0.79432800000000003</c:v>
                </c:pt>
                <c:pt idx="3631">
                  <c:v>0.79432800000000003</c:v>
                </c:pt>
                <c:pt idx="3632">
                  <c:v>0.79432800000000003</c:v>
                </c:pt>
                <c:pt idx="3633">
                  <c:v>0.79432800000000003</c:v>
                </c:pt>
                <c:pt idx="3634">
                  <c:v>0.79432800000000003</c:v>
                </c:pt>
                <c:pt idx="3635">
                  <c:v>0.79432800000000003</c:v>
                </c:pt>
                <c:pt idx="3636">
                  <c:v>0.79432800000000003</c:v>
                </c:pt>
                <c:pt idx="3637">
                  <c:v>0.79432800000000003</c:v>
                </c:pt>
                <c:pt idx="3638">
                  <c:v>0.79432800000000003</c:v>
                </c:pt>
                <c:pt idx="3639">
                  <c:v>0.79432800000000003</c:v>
                </c:pt>
                <c:pt idx="3640">
                  <c:v>0.79432800000000003</c:v>
                </c:pt>
                <c:pt idx="3641">
                  <c:v>0.79432800000000003</c:v>
                </c:pt>
                <c:pt idx="3642">
                  <c:v>0.79432800000000003</c:v>
                </c:pt>
                <c:pt idx="3643">
                  <c:v>0.79432800000000003</c:v>
                </c:pt>
                <c:pt idx="3644">
                  <c:v>0.79432800000000003</c:v>
                </c:pt>
                <c:pt idx="3645">
                  <c:v>0.79432800000000003</c:v>
                </c:pt>
                <c:pt idx="3646">
                  <c:v>0.79432800000000003</c:v>
                </c:pt>
                <c:pt idx="3647">
                  <c:v>0.79432800000000003</c:v>
                </c:pt>
                <c:pt idx="3648">
                  <c:v>0.79432800000000003</c:v>
                </c:pt>
                <c:pt idx="3649">
                  <c:v>0.79432800000000003</c:v>
                </c:pt>
                <c:pt idx="3650">
                  <c:v>0.79432800000000003</c:v>
                </c:pt>
                <c:pt idx="3651">
                  <c:v>0.79432800000000003</c:v>
                </c:pt>
                <c:pt idx="3652">
                  <c:v>0.79432800000000003</c:v>
                </c:pt>
                <c:pt idx="3653">
                  <c:v>0.79432800000000003</c:v>
                </c:pt>
                <c:pt idx="3654">
                  <c:v>0.79432800000000003</c:v>
                </c:pt>
                <c:pt idx="3655">
                  <c:v>0.79432800000000003</c:v>
                </c:pt>
                <c:pt idx="3656">
                  <c:v>0.79432800000000003</c:v>
                </c:pt>
                <c:pt idx="3657">
                  <c:v>0.79432800000000003</c:v>
                </c:pt>
                <c:pt idx="3658">
                  <c:v>0.79432800000000003</c:v>
                </c:pt>
                <c:pt idx="3659">
                  <c:v>0.79432800000000003</c:v>
                </c:pt>
                <c:pt idx="3660">
                  <c:v>0.79432800000000003</c:v>
                </c:pt>
                <c:pt idx="3661">
                  <c:v>0.79432800000000003</c:v>
                </c:pt>
                <c:pt idx="3662">
                  <c:v>0.79432800000000003</c:v>
                </c:pt>
                <c:pt idx="3663">
                  <c:v>0.79432800000000003</c:v>
                </c:pt>
                <c:pt idx="3664">
                  <c:v>0.79432800000000003</c:v>
                </c:pt>
                <c:pt idx="3665">
                  <c:v>0.79432800000000003</c:v>
                </c:pt>
                <c:pt idx="3666">
                  <c:v>0.79432800000000003</c:v>
                </c:pt>
                <c:pt idx="3667">
                  <c:v>0.79432800000000003</c:v>
                </c:pt>
                <c:pt idx="3668">
                  <c:v>0.79432800000000003</c:v>
                </c:pt>
                <c:pt idx="3669">
                  <c:v>0.79432800000000003</c:v>
                </c:pt>
                <c:pt idx="3670">
                  <c:v>0.79432800000000003</c:v>
                </c:pt>
                <c:pt idx="3671">
                  <c:v>0.79432800000000003</c:v>
                </c:pt>
                <c:pt idx="3672">
                  <c:v>0.79432800000000003</c:v>
                </c:pt>
                <c:pt idx="3673">
                  <c:v>0.79432800000000003</c:v>
                </c:pt>
                <c:pt idx="3674">
                  <c:v>0.79432800000000003</c:v>
                </c:pt>
                <c:pt idx="3675">
                  <c:v>0.79432800000000003</c:v>
                </c:pt>
                <c:pt idx="3676">
                  <c:v>0.79432800000000003</c:v>
                </c:pt>
                <c:pt idx="3677">
                  <c:v>0.79432800000000003</c:v>
                </c:pt>
                <c:pt idx="3678">
                  <c:v>0.79432800000000003</c:v>
                </c:pt>
                <c:pt idx="3679">
                  <c:v>0.79432800000000003</c:v>
                </c:pt>
                <c:pt idx="3680">
                  <c:v>0.79432800000000003</c:v>
                </c:pt>
                <c:pt idx="3681">
                  <c:v>0.79432800000000003</c:v>
                </c:pt>
                <c:pt idx="3682">
                  <c:v>0.79432800000000003</c:v>
                </c:pt>
                <c:pt idx="3683">
                  <c:v>0.79432800000000003</c:v>
                </c:pt>
                <c:pt idx="3684">
                  <c:v>0.79432800000000003</c:v>
                </c:pt>
                <c:pt idx="3685">
                  <c:v>0.79432800000000003</c:v>
                </c:pt>
                <c:pt idx="3686">
                  <c:v>0.79432800000000003</c:v>
                </c:pt>
                <c:pt idx="3687">
                  <c:v>0.79432800000000003</c:v>
                </c:pt>
                <c:pt idx="3688">
                  <c:v>0.79432800000000003</c:v>
                </c:pt>
                <c:pt idx="3689">
                  <c:v>0.79432800000000003</c:v>
                </c:pt>
                <c:pt idx="3690">
                  <c:v>0.79432800000000003</c:v>
                </c:pt>
                <c:pt idx="3691">
                  <c:v>0.79432800000000003</c:v>
                </c:pt>
                <c:pt idx="3692">
                  <c:v>0.79432800000000003</c:v>
                </c:pt>
                <c:pt idx="3693">
                  <c:v>0.79432800000000003</c:v>
                </c:pt>
                <c:pt idx="3694">
                  <c:v>0.79432800000000003</c:v>
                </c:pt>
                <c:pt idx="3695">
                  <c:v>0.79432800000000003</c:v>
                </c:pt>
                <c:pt idx="3696">
                  <c:v>0.79432800000000003</c:v>
                </c:pt>
                <c:pt idx="3697">
                  <c:v>0.79432800000000003</c:v>
                </c:pt>
                <c:pt idx="3698">
                  <c:v>0.79432800000000003</c:v>
                </c:pt>
                <c:pt idx="3699">
                  <c:v>0.79432800000000003</c:v>
                </c:pt>
                <c:pt idx="3700">
                  <c:v>0.79432800000000003</c:v>
                </c:pt>
                <c:pt idx="3701">
                  <c:v>0.79432800000000003</c:v>
                </c:pt>
                <c:pt idx="3702">
                  <c:v>0.79432800000000003</c:v>
                </c:pt>
                <c:pt idx="3703">
                  <c:v>0.79432800000000003</c:v>
                </c:pt>
                <c:pt idx="3704">
                  <c:v>0.79432800000000003</c:v>
                </c:pt>
                <c:pt idx="3705">
                  <c:v>0.79432800000000003</c:v>
                </c:pt>
                <c:pt idx="3706">
                  <c:v>0.79432800000000003</c:v>
                </c:pt>
                <c:pt idx="3707">
                  <c:v>0.79432800000000003</c:v>
                </c:pt>
                <c:pt idx="3708">
                  <c:v>0.79432800000000003</c:v>
                </c:pt>
                <c:pt idx="3709">
                  <c:v>0.79432800000000003</c:v>
                </c:pt>
                <c:pt idx="3710">
                  <c:v>0.79432800000000003</c:v>
                </c:pt>
                <c:pt idx="3711">
                  <c:v>0.79432800000000003</c:v>
                </c:pt>
                <c:pt idx="3712">
                  <c:v>0.79432800000000003</c:v>
                </c:pt>
                <c:pt idx="3713">
                  <c:v>0.79432800000000003</c:v>
                </c:pt>
                <c:pt idx="3714">
                  <c:v>0.79432800000000003</c:v>
                </c:pt>
                <c:pt idx="3715">
                  <c:v>0.79432800000000003</c:v>
                </c:pt>
                <c:pt idx="3716">
                  <c:v>0.79432800000000003</c:v>
                </c:pt>
                <c:pt idx="3717">
                  <c:v>0.79432800000000003</c:v>
                </c:pt>
                <c:pt idx="3718">
                  <c:v>0.79432800000000003</c:v>
                </c:pt>
                <c:pt idx="3719">
                  <c:v>0.79432800000000003</c:v>
                </c:pt>
                <c:pt idx="3720">
                  <c:v>0.79432800000000003</c:v>
                </c:pt>
                <c:pt idx="3721">
                  <c:v>0.79432800000000003</c:v>
                </c:pt>
                <c:pt idx="3722">
                  <c:v>0.79432800000000003</c:v>
                </c:pt>
                <c:pt idx="3723">
                  <c:v>0.79432800000000003</c:v>
                </c:pt>
                <c:pt idx="3724">
                  <c:v>0.79432800000000003</c:v>
                </c:pt>
                <c:pt idx="3725">
                  <c:v>0.79432800000000003</c:v>
                </c:pt>
                <c:pt idx="3726">
                  <c:v>0.79432800000000003</c:v>
                </c:pt>
                <c:pt idx="3727">
                  <c:v>0.79432800000000003</c:v>
                </c:pt>
                <c:pt idx="3728">
                  <c:v>0.79432800000000003</c:v>
                </c:pt>
                <c:pt idx="3729">
                  <c:v>0.79432800000000003</c:v>
                </c:pt>
                <c:pt idx="3730">
                  <c:v>0.79432800000000003</c:v>
                </c:pt>
                <c:pt idx="3731">
                  <c:v>0.79432800000000003</c:v>
                </c:pt>
                <c:pt idx="3732">
                  <c:v>0.79432800000000003</c:v>
                </c:pt>
                <c:pt idx="3733">
                  <c:v>0.79432800000000003</c:v>
                </c:pt>
                <c:pt idx="3734">
                  <c:v>0.79432800000000003</c:v>
                </c:pt>
                <c:pt idx="3735">
                  <c:v>0.79432800000000003</c:v>
                </c:pt>
                <c:pt idx="3736">
                  <c:v>0.79432800000000003</c:v>
                </c:pt>
                <c:pt idx="3737">
                  <c:v>0.79432800000000003</c:v>
                </c:pt>
                <c:pt idx="3738">
                  <c:v>0.79432800000000003</c:v>
                </c:pt>
                <c:pt idx="3739">
                  <c:v>0.79432800000000003</c:v>
                </c:pt>
                <c:pt idx="3740">
                  <c:v>0.79432800000000003</c:v>
                </c:pt>
                <c:pt idx="3741">
                  <c:v>0.79432800000000003</c:v>
                </c:pt>
                <c:pt idx="3742">
                  <c:v>0.79432800000000003</c:v>
                </c:pt>
                <c:pt idx="3743">
                  <c:v>0.79432800000000003</c:v>
                </c:pt>
                <c:pt idx="3744">
                  <c:v>0.79432800000000003</c:v>
                </c:pt>
                <c:pt idx="3745">
                  <c:v>0.79432800000000003</c:v>
                </c:pt>
                <c:pt idx="3746">
                  <c:v>0.79432800000000003</c:v>
                </c:pt>
                <c:pt idx="3747">
                  <c:v>0.79432800000000003</c:v>
                </c:pt>
                <c:pt idx="3748">
                  <c:v>0.79432800000000003</c:v>
                </c:pt>
                <c:pt idx="3749">
                  <c:v>0.79432800000000003</c:v>
                </c:pt>
                <c:pt idx="3750">
                  <c:v>0.79432800000000003</c:v>
                </c:pt>
                <c:pt idx="3751">
                  <c:v>0.79432800000000003</c:v>
                </c:pt>
                <c:pt idx="3752">
                  <c:v>0.79432800000000003</c:v>
                </c:pt>
                <c:pt idx="3753">
                  <c:v>0.79432800000000003</c:v>
                </c:pt>
                <c:pt idx="3754">
                  <c:v>0.79432800000000003</c:v>
                </c:pt>
                <c:pt idx="3755">
                  <c:v>0.79432800000000003</c:v>
                </c:pt>
                <c:pt idx="3756">
                  <c:v>0.79432800000000003</c:v>
                </c:pt>
                <c:pt idx="3757">
                  <c:v>0.79432800000000003</c:v>
                </c:pt>
                <c:pt idx="3758">
                  <c:v>0.79432800000000003</c:v>
                </c:pt>
                <c:pt idx="3759">
                  <c:v>0.79432800000000003</c:v>
                </c:pt>
                <c:pt idx="3760">
                  <c:v>0.79432800000000003</c:v>
                </c:pt>
                <c:pt idx="3761">
                  <c:v>0.79432800000000003</c:v>
                </c:pt>
                <c:pt idx="3762">
                  <c:v>0.79432800000000003</c:v>
                </c:pt>
                <c:pt idx="3763">
                  <c:v>0.79432800000000003</c:v>
                </c:pt>
                <c:pt idx="3764">
                  <c:v>0.79432800000000003</c:v>
                </c:pt>
                <c:pt idx="3765">
                  <c:v>0.79432800000000003</c:v>
                </c:pt>
                <c:pt idx="3766">
                  <c:v>0.79432800000000003</c:v>
                </c:pt>
                <c:pt idx="3767">
                  <c:v>0.79432800000000003</c:v>
                </c:pt>
                <c:pt idx="3768">
                  <c:v>0.79432800000000003</c:v>
                </c:pt>
                <c:pt idx="3769">
                  <c:v>0.79432800000000003</c:v>
                </c:pt>
                <c:pt idx="3770">
                  <c:v>0.79432800000000003</c:v>
                </c:pt>
                <c:pt idx="3771">
                  <c:v>0.79432800000000003</c:v>
                </c:pt>
                <c:pt idx="3772">
                  <c:v>0.79432800000000003</c:v>
                </c:pt>
                <c:pt idx="3773">
                  <c:v>0.79432800000000003</c:v>
                </c:pt>
                <c:pt idx="3774">
                  <c:v>0.79432800000000003</c:v>
                </c:pt>
                <c:pt idx="3775">
                  <c:v>0.79432800000000003</c:v>
                </c:pt>
                <c:pt idx="3776">
                  <c:v>0.79432800000000003</c:v>
                </c:pt>
                <c:pt idx="3777">
                  <c:v>0.79432800000000003</c:v>
                </c:pt>
                <c:pt idx="3778">
                  <c:v>0.79432800000000003</c:v>
                </c:pt>
                <c:pt idx="3779">
                  <c:v>0.79432800000000003</c:v>
                </c:pt>
                <c:pt idx="3780">
                  <c:v>0.79432800000000003</c:v>
                </c:pt>
                <c:pt idx="3781">
                  <c:v>0.79432800000000003</c:v>
                </c:pt>
                <c:pt idx="3782">
                  <c:v>0.79432800000000003</c:v>
                </c:pt>
                <c:pt idx="3783">
                  <c:v>0.79432800000000003</c:v>
                </c:pt>
                <c:pt idx="3784">
                  <c:v>0.79432800000000003</c:v>
                </c:pt>
                <c:pt idx="3785">
                  <c:v>0.79432800000000003</c:v>
                </c:pt>
                <c:pt idx="3786">
                  <c:v>0.79432800000000003</c:v>
                </c:pt>
                <c:pt idx="3787">
                  <c:v>0.79432800000000003</c:v>
                </c:pt>
                <c:pt idx="3788">
                  <c:v>0.79432800000000003</c:v>
                </c:pt>
                <c:pt idx="3789">
                  <c:v>0.79432800000000003</c:v>
                </c:pt>
                <c:pt idx="3790">
                  <c:v>0.79432800000000003</c:v>
                </c:pt>
                <c:pt idx="3791">
                  <c:v>0.79432800000000003</c:v>
                </c:pt>
                <c:pt idx="3792">
                  <c:v>0.79432800000000003</c:v>
                </c:pt>
                <c:pt idx="3793">
                  <c:v>0.79432800000000003</c:v>
                </c:pt>
                <c:pt idx="3794">
                  <c:v>0.79432800000000003</c:v>
                </c:pt>
                <c:pt idx="3795">
                  <c:v>0.79432800000000003</c:v>
                </c:pt>
                <c:pt idx="3796">
                  <c:v>0.79432800000000003</c:v>
                </c:pt>
                <c:pt idx="3797">
                  <c:v>0.79432800000000003</c:v>
                </c:pt>
                <c:pt idx="3798">
                  <c:v>0.79432800000000003</c:v>
                </c:pt>
                <c:pt idx="3799">
                  <c:v>0.79432800000000003</c:v>
                </c:pt>
                <c:pt idx="3800">
                  <c:v>0.79432800000000003</c:v>
                </c:pt>
                <c:pt idx="3801">
                  <c:v>0.79432800000000003</c:v>
                </c:pt>
                <c:pt idx="3802">
                  <c:v>0.79432800000000003</c:v>
                </c:pt>
                <c:pt idx="3803">
                  <c:v>0.79432800000000003</c:v>
                </c:pt>
                <c:pt idx="3804">
                  <c:v>0.79432800000000003</c:v>
                </c:pt>
                <c:pt idx="3805">
                  <c:v>0.79432800000000003</c:v>
                </c:pt>
                <c:pt idx="3806">
                  <c:v>0.79432800000000003</c:v>
                </c:pt>
                <c:pt idx="3807">
                  <c:v>0.79432800000000003</c:v>
                </c:pt>
                <c:pt idx="3808">
                  <c:v>0.79432800000000003</c:v>
                </c:pt>
                <c:pt idx="3809">
                  <c:v>0.79432800000000003</c:v>
                </c:pt>
                <c:pt idx="3810">
                  <c:v>0.79432800000000003</c:v>
                </c:pt>
                <c:pt idx="3811">
                  <c:v>0.79432800000000003</c:v>
                </c:pt>
                <c:pt idx="3812">
                  <c:v>0.79432800000000003</c:v>
                </c:pt>
                <c:pt idx="3813">
                  <c:v>0.79432800000000003</c:v>
                </c:pt>
                <c:pt idx="3814">
                  <c:v>0.79432800000000003</c:v>
                </c:pt>
                <c:pt idx="3815">
                  <c:v>0.79432800000000003</c:v>
                </c:pt>
                <c:pt idx="3816">
                  <c:v>0.79432800000000003</c:v>
                </c:pt>
                <c:pt idx="3817">
                  <c:v>0.79432800000000003</c:v>
                </c:pt>
                <c:pt idx="3818">
                  <c:v>0.79432800000000003</c:v>
                </c:pt>
                <c:pt idx="3819">
                  <c:v>0.79432800000000003</c:v>
                </c:pt>
                <c:pt idx="3820">
                  <c:v>0.79432800000000003</c:v>
                </c:pt>
                <c:pt idx="3821">
                  <c:v>0.79432800000000003</c:v>
                </c:pt>
                <c:pt idx="3822">
                  <c:v>0.79432800000000003</c:v>
                </c:pt>
                <c:pt idx="3823">
                  <c:v>0.79432800000000003</c:v>
                </c:pt>
                <c:pt idx="3824">
                  <c:v>0.79432800000000003</c:v>
                </c:pt>
                <c:pt idx="3825">
                  <c:v>0.79432800000000003</c:v>
                </c:pt>
                <c:pt idx="3826">
                  <c:v>0.79432800000000003</c:v>
                </c:pt>
                <c:pt idx="3827">
                  <c:v>0.79432800000000003</c:v>
                </c:pt>
                <c:pt idx="3828">
                  <c:v>0.79432800000000003</c:v>
                </c:pt>
                <c:pt idx="3829">
                  <c:v>0.79432800000000003</c:v>
                </c:pt>
                <c:pt idx="3830">
                  <c:v>0.79432800000000003</c:v>
                </c:pt>
                <c:pt idx="3831">
                  <c:v>0.79432800000000003</c:v>
                </c:pt>
                <c:pt idx="3832">
                  <c:v>0.79432800000000003</c:v>
                </c:pt>
                <c:pt idx="3833">
                  <c:v>0.79432800000000003</c:v>
                </c:pt>
                <c:pt idx="3834">
                  <c:v>0.79432800000000003</c:v>
                </c:pt>
                <c:pt idx="3835">
                  <c:v>0.79432800000000003</c:v>
                </c:pt>
                <c:pt idx="3836">
                  <c:v>0.79432800000000003</c:v>
                </c:pt>
                <c:pt idx="3837">
                  <c:v>0.79432800000000003</c:v>
                </c:pt>
                <c:pt idx="3838">
                  <c:v>0.79432800000000003</c:v>
                </c:pt>
                <c:pt idx="3839">
                  <c:v>0.79432800000000003</c:v>
                </c:pt>
                <c:pt idx="3840">
                  <c:v>0.79432800000000003</c:v>
                </c:pt>
                <c:pt idx="3841">
                  <c:v>0.79432800000000003</c:v>
                </c:pt>
                <c:pt idx="3842">
                  <c:v>0.79432800000000003</c:v>
                </c:pt>
                <c:pt idx="3843">
                  <c:v>0.79432800000000003</c:v>
                </c:pt>
                <c:pt idx="3844">
                  <c:v>0.79432800000000003</c:v>
                </c:pt>
                <c:pt idx="3845">
                  <c:v>0.79432800000000003</c:v>
                </c:pt>
                <c:pt idx="3846">
                  <c:v>0.79432800000000003</c:v>
                </c:pt>
                <c:pt idx="3847">
                  <c:v>0.79432800000000003</c:v>
                </c:pt>
                <c:pt idx="3848">
                  <c:v>0.79432800000000003</c:v>
                </c:pt>
                <c:pt idx="3849">
                  <c:v>0.79432800000000003</c:v>
                </c:pt>
                <c:pt idx="3850">
                  <c:v>0.79432800000000003</c:v>
                </c:pt>
                <c:pt idx="3851">
                  <c:v>0.79432800000000003</c:v>
                </c:pt>
                <c:pt idx="3852">
                  <c:v>0.79432800000000003</c:v>
                </c:pt>
                <c:pt idx="3853">
                  <c:v>0.79432800000000003</c:v>
                </c:pt>
                <c:pt idx="3854">
                  <c:v>0.79432800000000003</c:v>
                </c:pt>
                <c:pt idx="3855">
                  <c:v>0.79432800000000003</c:v>
                </c:pt>
                <c:pt idx="3856">
                  <c:v>0.79432800000000003</c:v>
                </c:pt>
                <c:pt idx="3857">
                  <c:v>0.79432800000000003</c:v>
                </c:pt>
                <c:pt idx="3858">
                  <c:v>0.79432800000000003</c:v>
                </c:pt>
                <c:pt idx="3859">
                  <c:v>0.79432800000000003</c:v>
                </c:pt>
                <c:pt idx="3860">
                  <c:v>0.79432800000000003</c:v>
                </c:pt>
                <c:pt idx="3861">
                  <c:v>0.79432800000000003</c:v>
                </c:pt>
                <c:pt idx="3862">
                  <c:v>0.79432800000000003</c:v>
                </c:pt>
                <c:pt idx="3863">
                  <c:v>0.79432800000000003</c:v>
                </c:pt>
                <c:pt idx="3864">
                  <c:v>0.79432800000000003</c:v>
                </c:pt>
                <c:pt idx="3865">
                  <c:v>0.79432800000000003</c:v>
                </c:pt>
                <c:pt idx="3866">
                  <c:v>0.79432800000000003</c:v>
                </c:pt>
                <c:pt idx="3867">
                  <c:v>0.79432800000000003</c:v>
                </c:pt>
                <c:pt idx="3868">
                  <c:v>0.79432800000000003</c:v>
                </c:pt>
                <c:pt idx="3869">
                  <c:v>0.79432800000000003</c:v>
                </c:pt>
                <c:pt idx="3870">
                  <c:v>0.79432800000000003</c:v>
                </c:pt>
                <c:pt idx="3871">
                  <c:v>0.79432800000000003</c:v>
                </c:pt>
                <c:pt idx="3872">
                  <c:v>0.79432800000000003</c:v>
                </c:pt>
                <c:pt idx="3873">
                  <c:v>0.79432800000000003</c:v>
                </c:pt>
                <c:pt idx="3874">
                  <c:v>0.79432800000000003</c:v>
                </c:pt>
                <c:pt idx="3875">
                  <c:v>0.79432800000000003</c:v>
                </c:pt>
                <c:pt idx="3876">
                  <c:v>0.79432800000000003</c:v>
                </c:pt>
                <c:pt idx="3877">
                  <c:v>0.79432800000000003</c:v>
                </c:pt>
                <c:pt idx="3878">
                  <c:v>0.79432800000000003</c:v>
                </c:pt>
                <c:pt idx="3879">
                  <c:v>0.79432800000000003</c:v>
                </c:pt>
                <c:pt idx="3880">
                  <c:v>0.79432800000000003</c:v>
                </c:pt>
                <c:pt idx="3881">
                  <c:v>0.79432800000000003</c:v>
                </c:pt>
                <c:pt idx="3882">
                  <c:v>0.79432800000000003</c:v>
                </c:pt>
                <c:pt idx="3883">
                  <c:v>0.79432800000000003</c:v>
                </c:pt>
                <c:pt idx="3884">
                  <c:v>0.79432800000000003</c:v>
                </c:pt>
                <c:pt idx="3885">
                  <c:v>0.79432800000000003</c:v>
                </c:pt>
                <c:pt idx="3886">
                  <c:v>0.79432800000000003</c:v>
                </c:pt>
                <c:pt idx="3887">
                  <c:v>0.79432800000000003</c:v>
                </c:pt>
                <c:pt idx="3888">
                  <c:v>0.79432800000000003</c:v>
                </c:pt>
                <c:pt idx="3889">
                  <c:v>0.79432800000000003</c:v>
                </c:pt>
                <c:pt idx="3890">
                  <c:v>0.79432800000000003</c:v>
                </c:pt>
                <c:pt idx="3891">
                  <c:v>0.79432800000000003</c:v>
                </c:pt>
                <c:pt idx="3892">
                  <c:v>0.79432800000000003</c:v>
                </c:pt>
                <c:pt idx="3893">
                  <c:v>0.79432800000000003</c:v>
                </c:pt>
                <c:pt idx="3894">
                  <c:v>0.79432800000000003</c:v>
                </c:pt>
                <c:pt idx="3895">
                  <c:v>0.79432800000000003</c:v>
                </c:pt>
                <c:pt idx="3896">
                  <c:v>0.79432800000000003</c:v>
                </c:pt>
                <c:pt idx="3897">
                  <c:v>0.79432800000000003</c:v>
                </c:pt>
                <c:pt idx="3898">
                  <c:v>0.79432800000000003</c:v>
                </c:pt>
                <c:pt idx="3899">
                  <c:v>0.79432800000000003</c:v>
                </c:pt>
                <c:pt idx="3900">
                  <c:v>0.79432800000000003</c:v>
                </c:pt>
                <c:pt idx="3901">
                  <c:v>0.79432800000000003</c:v>
                </c:pt>
                <c:pt idx="3902">
                  <c:v>0.79432800000000003</c:v>
                </c:pt>
                <c:pt idx="3903">
                  <c:v>0.79432800000000003</c:v>
                </c:pt>
                <c:pt idx="3904">
                  <c:v>0.79432800000000003</c:v>
                </c:pt>
                <c:pt idx="3905">
                  <c:v>0.79432800000000003</c:v>
                </c:pt>
                <c:pt idx="3906">
                  <c:v>0.79432800000000003</c:v>
                </c:pt>
                <c:pt idx="3907">
                  <c:v>0.79432800000000003</c:v>
                </c:pt>
                <c:pt idx="3908">
                  <c:v>0.79432800000000003</c:v>
                </c:pt>
                <c:pt idx="3909">
                  <c:v>0.79432800000000003</c:v>
                </c:pt>
                <c:pt idx="3910">
                  <c:v>0.79432800000000003</c:v>
                </c:pt>
                <c:pt idx="3911">
                  <c:v>0.79432800000000003</c:v>
                </c:pt>
                <c:pt idx="3912">
                  <c:v>0.79432800000000003</c:v>
                </c:pt>
                <c:pt idx="3913">
                  <c:v>0.79432800000000003</c:v>
                </c:pt>
                <c:pt idx="3914">
                  <c:v>0.79432800000000003</c:v>
                </c:pt>
                <c:pt idx="3915">
                  <c:v>0.79432800000000003</c:v>
                </c:pt>
                <c:pt idx="3916">
                  <c:v>0.79432800000000003</c:v>
                </c:pt>
                <c:pt idx="3917">
                  <c:v>0.79432800000000003</c:v>
                </c:pt>
                <c:pt idx="3918">
                  <c:v>0.79432800000000003</c:v>
                </c:pt>
                <c:pt idx="3919">
                  <c:v>0.79432800000000003</c:v>
                </c:pt>
                <c:pt idx="3920">
                  <c:v>0.79432800000000003</c:v>
                </c:pt>
                <c:pt idx="3921">
                  <c:v>0.79432800000000003</c:v>
                </c:pt>
                <c:pt idx="3922">
                  <c:v>0.79432800000000003</c:v>
                </c:pt>
                <c:pt idx="3923">
                  <c:v>0.79432800000000003</c:v>
                </c:pt>
                <c:pt idx="3924">
                  <c:v>0.79432800000000003</c:v>
                </c:pt>
                <c:pt idx="3925">
                  <c:v>0.79432800000000003</c:v>
                </c:pt>
                <c:pt idx="3926">
                  <c:v>0.79432800000000003</c:v>
                </c:pt>
                <c:pt idx="3927">
                  <c:v>0.79432800000000003</c:v>
                </c:pt>
                <c:pt idx="3928">
                  <c:v>0.79432800000000003</c:v>
                </c:pt>
                <c:pt idx="3929">
                  <c:v>0.79432800000000003</c:v>
                </c:pt>
                <c:pt idx="3930">
                  <c:v>0.79432800000000003</c:v>
                </c:pt>
                <c:pt idx="3931">
                  <c:v>0.79432800000000003</c:v>
                </c:pt>
                <c:pt idx="3932">
                  <c:v>0.79432800000000003</c:v>
                </c:pt>
                <c:pt idx="3933">
                  <c:v>0.79432800000000003</c:v>
                </c:pt>
                <c:pt idx="3934">
                  <c:v>0.79432800000000003</c:v>
                </c:pt>
                <c:pt idx="3935">
                  <c:v>0.79432800000000003</c:v>
                </c:pt>
                <c:pt idx="3936">
                  <c:v>0.79432800000000003</c:v>
                </c:pt>
                <c:pt idx="3937">
                  <c:v>0.79432800000000003</c:v>
                </c:pt>
                <c:pt idx="3938">
                  <c:v>0.79432800000000003</c:v>
                </c:pt>
                <c:pt idx="3939">
                  <c:v>0.79432800000000003</c:v>
                </c:pt>
                <c:pt idx="3940">
                  <c:v>0.79432800000000003</c:v>
                </c:pt>
                <c:pt idx="3941">
                  <c:v>0.79432800000000003</c:v>
                </c:pt>
                <c:pt idx="3942">
                  <c:v>0.79432800000000003</c:v>
                </c:pt>
                <c:pt idx="3943">
                  <c:v>0.79432800000000003</c:v>
                </c:pt>
                <c:pt idx="3944">
                  <c:v>0.79432800000000003</c:v>
                </c:pt>
                <c:pt idx="3945">
                  <c:v>0.79432800000000003</c:v>
                </c:pt>
                <c:pt idx="3946">
                  <c:v>0.79432800000000003</c:v>
                </c:pt>
                <c:pt idx="3947">
                  <c:v>0.79432800000000003</c:v>
                </c:pt>
                <c:pt idx="3948">
                  <c:v>0.79432800000000003</c:v>
                </c:pt>
                <c:pt idx="3949">
                  <c:v>0.79432800000000003</c:v>
                </c:pt>
                <c:pt idx="3950">
                  <c:v>0.79432800000000003</c:v>
                </c:pt>
                <c:pt idx="3951">
                  <c:v>0.79432800000000003</c:v>
                </c:pt>
                <c:pt idx="3952">
                  <c:v>0.79432800000000003</c:v>
                </c:pt>
                <c:pt idx="3953">
                  <c:v>0.79432800000000003</c:v>
                </c:pt>
                <c:pt idx="3954">
                  <c:v>0.79432800000000003</c:v>
                </c:pt>
                <c:pt idx="3955">
                  <c:v>0.79432800000000003</c:v>
                </c:pt>
                <c:pt idx="3956">
                  <c:v>0.79432800000000003</c:v>
                </c:pt>
                <c:pt idx="3957">
                  <c:v>0.79432800000000003</c:v>
                </c:pt>
                <c:pt idx="3958">
                  <c:v>0.79432800000000003</c:v>
                </c:pt>
                <c:pt idx="3959">
                  <c:v>0.79432800000000003</c:v>
                </c:pt>
                <c:pt idx="3960">
                  <c:v>0.79432800000000003</c:v>
                </c:pt>
                <c:pt idx="3961">
                  <c:v>0.79432800000000003</c:v>
                </c:pt>
                <c:pt idx="3962">
                  <c:v>0.79432800000000003</c:v>
                </c:pt>
                <c:pt idx="3963">
                  <c:v>0.79432800000000003</c:v>
                </c:pt>
                <c:pt idx="3964">
                  <c:v>0.79432800000000003</c:v>
                </c:pt>
                <c:pt idx="3965">
                  <c:v>0.79432800000000003</c:v>
                </c:pt>
                <c:pt idx="3966">
                  <c:v>0.79432800000000003</c:v>
                </c:pt>
                <c:pt idx="3967">
                  <c:v>0.79432800000000003</c:v>
                </c:pt>
                <c:pt idx="3968">
                  <c:v>0.79432800000000003</c:v>
                </c:pt>
                <c:pt idx="3969">
                  <c:v>0.79432800000000003</c:v>
                </c:pt>
                <c:pt idx="3970">
                  <c:v>0.79432800000000003</c:v>
                </c:pt>
                <c:pt idx="3971">
                  <c:v>0.79432800000000003</c:v>
                </c:pt>
                <c:pt idx="3972">
                  <c:v>0.79432800000000003</c:v>
                </c:pt>
                <c:pt idx="3973">
                  <c:v>0.79432800000000003</c:v>
                </c:pt>
                <c:pt idx="3974">
                  <c:v>0.79432800000000003</c:v>
                </c:pt>
                <c:pt idx="3975">
                  <c:v>0.79432800000000003</c:v>
                </c:pt>
                <c:pt idx="3976">
                  <c:v>0.79432800000000003</c:v>
                </c:pt>
                <c:pt idx="3977">
                  <c:v>0.79432800000000003</c:v>
                </c:pt>
                <c:pt idx="3978">
                  <c:v>0.79432800000000003</c:v>
                </c:pt>
                <c:pt idx="3979">
                  <c:v>0.79432800000000003</c:v>
                </c:pt>
                <c:pt idx="3980">
                  <c:v>0.79432800000000003</c:v>
                </c:pt>
                <c:pt idx="3981">
                  <c:v>0.79432800000000003</c:v>
                </c:pt>
                <c:pt idx="3982">
                  <c:v>0.79432800000000003</c:v>
                </c:pt>
                <c:pt idx="3983">
                  <c:v>0.79432800000000003</c:v>
                </c:pt>
                <c:pt idx="3984">
                  <c:v>0.79432800000000003</c:v>
                </c:pt>
                <c:pt idx="3985">
                  <c:v>0.79432800000000003</c:v>
                </c:pt>
                <c:pt idx="3986">
                  <c:v>0.79432800000000003</c:v>
                </c:pt>
                <c:pt idx="3987">
                  <c:v>0.79432800000000003</c:v>
                </c:pt>
                <c:pt idx="3988">
                  <c:v>0.79432800000000003</c:v>
                </c:pt>
                <c:pt idx="3989">
                  <c:v>0.79432800000000003</c:v>
                </c:pt>
                <c:pt idx="3990">
                  <c:v>0.79432800000000003</c:v>
                </c:pt>
                <c:pt idx="3991">
                  <c:v>0.79432800000000003</c:v>
                </c:pt>
                <c:pt idx="3992">
                  <c:v>0.79432800000000003</c:v>
                </c:pt>
                <c:pt idx="3993">
                  <c:v>0.79432800000000003</c:v>
                </c:pt>
                <c:pt idx="3994">
                  <c:v>0.79432800000000003</c:v>
                </c:pt>
                <c:pt idx="3995">
                  <c:v>0.79432800000000003</c:v>
                </c:pt>
                <c:pt idx="3996">
                  <c:v>0.79432800000000003</c:v>
                </c:pt>
                <c:pt idx="3997">
                  <c:v>0.79432800000000003</c:v>
                </c:pt>
                <c:pt idx="3998">
                  <c:v>0.79432800000000003</c:v>
                </c:pt>
                <c:pt idx="3999">
                  <c:v>0.79432800000000003</c:v>
                </c:pt>
                <c:pt idx="4000">
                  <c:v>0.79432800000000003</c:v>
                </c:pt>
                <c:pt idx="4001">
                  <c:v>0.79432800000000003</c:v>
                </c:pt>
                <c:pt idx="4002">
                  <c:v>0.79432800000000003</c:v>
                </c:pt>
                <c:pt idx="4003">
                  <c:v>0.79432800000000003</c:v>
                </c:pt>
                <c:pt idx="4004">
                  <c:v>0.79432800000000003</c:v>
                </c:pt>
                <c:pt idx="4005">
                  <c:v>0.79432800000000003</c:v>
                </c:pt>
                <c:pt idx="4006">
                  <c:v>0.79432800000000003</c:v>
                </c:pt>
                <c:pt idx="4007">
                  <c:v>0.79432800000000003</c:v>
                </c:pt>
                <c:pt idx="4008">
                  <c:v>0.79432800000000003</c:v>
                </c:pt>
                <c:pt idx="4009">
                  <c:v>0.79432800000000003</c:v>
                </c:pt>
                <c:pt idx="4010">
                  <c:v>0.79432800000000003</c:v>
                </c:pt>
                <c:pt idx="4011">
                  <c:v>0.79432800000000003</c:v>
                </c:pt>
                <c:pt idx="4012">
                  <c:v>0.79432800000000003</c:v>
                </c:pt>
                <c:pt idx="4013">
                  <c:v>0.79432800000000003</c:v>
                </c:pt>
                <c:pt idx="4014">
                  <c:v>0.79432800000000003</c:v>
                </c:pt>
                <c:pt idx="4015">
                  <c:v>0.79432800000000003</c:v>
                </c:pt>
                <c:pt idx="4016">
                  <c:v>0.79432800000000003</c:v>
                </c:pt>
                <c:pt idx="4017">
                  <c:v>0.79432800000000003</c:v>
                </c:pt>
                <c:pt idx="4018">
                  <c:v>0.79432800000000003</c:v>
                </c:pt>
                <c:pt idx="4019">
                  <c:v>0.79432800000000003</c:v>
                </c:pt>
                <c:pt idx="4020">
                  <c:v>0.79432800000000003</c:v>
                </c:pt>
                <c:pt idx="4021">
                  <c:v>0.79432800000000003</c:v>
                </c:pt>
                <c:pt idx="4022">
                  <c:v>0.79432800000000003</c:v>
                </c:pt>
                <c:pt idx="4023">
                  <c:v>0.79432800000000003</c:v>
                </c:pt>
                <c:pt idx="4024">
                  <c:v>0.79432800000000003</c:v>
                </c:pt>
                <c:pt idx="4025">
                  <c:v>0.79432800000000003</c:v>
                </c:pt>
                <c:pt idx="4026">
                  <c:v>0.79432800000000003</c:v>
                </c:pt>
                <c:pt idx="4027">
                  <c:v>0.79432800000000003</c:v>
                </c:pt>
                <c:pt idx="4028">
                  <c:v>0.79432800000000003</c:v>
                </c:pt>
                <c:pt idx="4029">
                  <c:v>0.79432800000000003</c:v>
                </c:pt>
                <c:pt idx="4030">
                  <c:v>0.79432800000000003</c:v>
                </c:pt>
                <c:pt idx="4031">
                  <c:v>0.79432800000000003</c:v>
                </c:pt>
                <c:pt idx="4032">
                  <c:v>0.79432800000000003</c:v>
                </c:pt>
                <c:pt idx="4033">
                  <c:v>0.79432800000000003</c:v>
                </c:pt>
                <c:pt idx="4034">
                  <c:v>0.79432800000000003</c:v>
                </c:pt>
                <c:pt idx="4035">
                  <c:v>0.79432800000000003</c:v>
                </c:pt>
                <c:pt idx="4036">
                  <c:v>0.79432800000000003</c:v>
                </c:pt>
                <c:pt idx="4037">
                  <c:v>0.79432800000000003</c:v>
                </c:pt>
                <c:pt idx="4038">
                  <c:v>0.79432800000000003</c:v>
                </c:pt>
                <c:pt idx="4039">
                  <c:v>0.79432800000000003</c:v>
                </c:pt>
                <c:pt idx="4040">
                  <c:v>0.79432800000000003</c:v>
                </c:pt>
                <c:pt idx="4041">
                  <c:v>0.79432800000000003</c:v>
                </c:pt>
                <c:pt idx="4042">
                  <c:v>0.79432800000000003</c:v>
                </c:pt>
                <c:pt idx="4043">
                  <c:v>0.79432800000000003</c:v>
                </c:pt>
                <c:pt idx="4044">
                  <c:v>0.79432800000000003</c:v>
                </c:pt>
                <c:pt idx="4045">
                  <c:v>0.79432800000000003</c:v>
                </c:pt>
                <c:pt idx="4046">
                  <c:v>0.79432800000000003</c:v>
                </c:pt>
                <c:pt idx="4047">
                  <c:v>0.79432800000000003</c:v>
                </c:pt>
                <c:pt idx="4048">
                  <c:v>0.79432800000000003</c:v>
                </c:pt>
                <c:pt idx="4049">
                  <c:v>0.79432800000000003</c:v>
                </c:pt>
                <c:pt idx="4050">
                  <c:v>0.79432800000000003</c:v>
                </c:pt>
                <c:pt idx="4051">
                  <c:v>0.79432800000000003</c:v>
                </c:pt>
                <c:pt idx="4052">
                  <c:v>0.79432800000000003</c:v>
                </c:pt>
                <c:pt idx="4053">
                  <c:v>0.79432800000000003</c:v>
                </c:pt>
                <c:pt idx="4054">
                  <c:v>0.79432800000000003</c:v>
                </c:pt>
                <c:pt idx="4055">
                  <c:v>0.79432800000000003</c:v>
                </c:pt>
                <c:pt idx="4056">
                  <c:v>0.79432800000000003</c:v>
                </c:pt>
                <c:pt idx="4057">
                  <c:v>0.79432800000000003</c:v>
                </c:pt>
                <c:pt idx="4058">
                  <c:v>0.79432800000000003</c:v>
                </c:pt>
                <c:pt idx="4059">
                  <c:v>0.79432800000000003</c:v>
                </c:pt>
                <c:pt idx="4060">
                  <c:v>0.79432800000000003</c:v>
                </c:pt>
                <c:pt idx="4061">
                  <c:v>0.79432800000000003</c:v>
                </c:pt>
                <c:pt idx="4062">
                  <c:v>0.79432800000000003</c:v>
                </c:pt>
                <c:pt idx="4063">
                  <c:v>0.79432800000000003</c:v>
                </c:pt>
                <c:pt idx="4064">
                  <c:v>0.79432800000000003</c:v>
                </c:pt>
                <c:pt idx="4065">
                  <c:v>0.79432800000000003</c:v>
                </c:pt>
                <c:pt idx="4066">
                  <c:v>0.79432800000000003</c:v>
                </c:pt>
                <c:pt idx="4067">
                  <c:v>0.79432800000000003</c:v>
                </c:pt>
                <c:pt idx="4068">
                  <c:v>0.79432800000000003</c:v>
                </c:pt>
                <c:pt idx="4069">
                  <c:v>0.79432800000000003</c:v>
                </c:pt>
                <c:pt idx="4070">
                  <c:v>0.79432800000000003</c:v>
                </c:pt>
                <c:pt idx="4071">
                  <c:v>0.79432800000000003</c:v>
                </c:pt>
                <c:pt idx="4072">
                  <c:v>0.79432800000000003</c:v>
                </c:pt>
                <c:pt idx="4073">
                  <c:v>0.79432800000000003</c:v>
                </c:pt>
                <c:pt idx="4074">
                  <c:v>0.79432800000000003</c:v>
                </c:pt>
                <c:pt idx="4075">
                  <c:v>0.79432800000000003</c:v>
                </c:pt>
                <c:pt idx="4076">
                  <c:v>0.79432800000000003</c:v>
                </c:pt>
                <c:pt idx="4077">
                  <c:v>0.79432800000000003</c:v>
                </c:pt>
                <c:pt idx="4078">
                  <c:v>0.79432800000000003</c:v>
                </c:pt>
                <c:pt idx="4079">
                  <c:v>0.79432800000000003</c:v>
                </c:pt>
                <c:pt idx="4080">
                  <c:v>0.79432800000000003</c:v>
                </c:pt>
                <c:pt idx="4081">
                  <c:v>0.79432800000000003</c:v>
                </c:pt>
                <c:pt idx="4082">
                  <c:v>0.79432800000000003</c:v>
                </c:pt>
                <c:pt idx="4083">
                  <c:v>0.79432800000000003</c:v>
                </c:pt>
                <c:pt idx="4084">
                  <c:v>0.79432800000000003</c:v>
                </c:pt>
                <c:pt idx="4085">
                  <c:v>0.79432800000000003</c:v>
                </c:pt>
                <c:pt idx="4086">
                  <c:v>0.79432800000000003</c:v>
                </c:pt>
                <c:pt idx="4087">
                  <c:v>0.79432800000000003</c:v>
                </c:pt>
                <c:pt idx="4088">
                  <c:v>0.79432800000000003</c:v>
                </c:pt>
                <c:pt idx="4089">
                  <c:v>0.79432800000000003</c:v>
                </c:pt>
                <c:pt idx="4090">
                  <c:v>0.79432800000000003</c:v>
                </c:pt>
                <c:pt idx="4091">
                  <c:v>0.79432800000000003</c:v>
                </c:pt>
                <c:pt idx="4092">
                  <c:v>0.79432800000000003</c:v>
                </c:pt>
                <c:pt idx="4093">
                  <c:v>0.79432800000000003</c:v>
                </c:pt>
                <c:pt idx="4094">
                  <c:v>0.79432800000000003</c:v>
                </c:pt>
                <c:pt idx="4095">
                  <c:v>0.79432800000000003</c:v>
                </c:pt>
                <c:pt idx="4096">
                  <c:v>0.79432800000000003</c:v>
                </c:pt>
                <c:pt idx="4097">
                  <c:v>0.79432800000000003</c:v>
                </c:pt>
                <c:pt idx="4098">
                  <c:v>0.79432800000000003</c:v>
                </c:pt>
                <c:pt idx="4099">
                  <c:v>0.79432800000000003</c:v>
                </c:pt>
                <c:pt idx="4100">
                  <c:v>0.79432800000000003</c:v>
                </c:pt>
                <c:pt idx="4101">
                  <c:v>0.79432800000000003</c:v>
                </c:pt>
                <c:pt idx="4102">
                  <c:v>0.79432800000000003</c:v>
                </c:pt>
                <c:pt idx="4103">
                  <c:v>0.79432800000000003</c:v>
                </c:pt>
                <c:pt idx="4104">
                  <c:v>0.79432800000000003</c:v>
                </c:pt>
                <c:pt idx="4105">
                  <c:v>0.79432800000000003</c:v>
                </c:pt>
                <c:pt idx="4106">
                  <c:v>0.79432800000000003</c:v>
                </c:pt>
                <c:pt idx="4107">
                  <c:v>0.79432800000000003</c:v>
                </c:pt>
                <c:pt idx="4108">
                  <c:v>0.79432800000000003</c:v>
                </c:pt>
                <c:pt idx="4109">
                  <c:v>0.79432800000000003</c:v>
                </c:pt>
                <c:pt idx="4110">
                  <c:v>0.79432800000000003</c:v>
                </c:pt>
                <c:pt idx="4111">
                  <c:v>0.79432800000000003</c:v>
                </c:pt>
                <c:pt idx="4112">
                  <c:v>0.79432800000000003</c:v>
                </c:pt>
                <c:pt idx="4113">
                  <c:v>0.79432800000000003</c:v>
                </c:pt>
                <c:pt idx="4114">
                  <c:v>0.79432800000000003</c:v>
                </c:pt>
                <c:pt idx="4115">
                  <c:v>0.79432800000000003</c:v>
                </c:pt>
                <c:pt idx="4116">
                  <c:v>0.79432800000000003</c:v>
                </c:pt>
                <c:pt idx="4117">
                  <c:v>0.79432800000000003</c:v>
                </c:pt>
                <c:pt idx="4118">
                  <c:v>0.79432800000000003</c:v>
                </c:pt>
                <c:pt idx="4119">
                  <c:v>0.79432800000000003</c:v>
                </c:pt>
                <c:pt idx="4120">
                  <c:v>0.79432800000000003</c:v>
                </c:pt>
                <c:pt idx="4121">
                  <c:v>0.79432800000000003</c:v>
                </c:pt>
                <c:pt idx="4122">
                  <c:v>0.79432800000000003</c:v>
                </c:pt>
                <c:pt idx="4123">
                  <c:v>0.79432800000000003</c:v>
                </c:pt>
                <c:pt idx="4124">
                  <c:v>0.79432800000000003</c:v>
                </c:pt>
                <c:pt idx="4125">
                  <c:v>0.79432800000000003</c:v>
                </c:pt>
                <c:pt idx="4126">
                  <c:v>0.79432800000000003</c:v>
                </c:pt>
                <c:pt idx="4127">
                  <c:v>0.79432800000000003</c:v>
                </c:pt>
                <c:pt idx="4128">
                  <c:v>0.79432800000000003</c:v>
                </c:pt>
                <c:pt idx="4129">
                  <c:v>0.79432800000000003</c:v>
                </c:pt>
                <c:pt idx="4130">
                  <c:v>0.79432800000000003</c:v>
                </c:pt>
                <c:pt idx="4131">
                  <c:v>0.79432800000000003</c:v>
                </c:pt>
                <c:pt idx="4132">
                  <c:v>0.79432800000000003</c:v>
                </c:pt>
                <c:pt idx="4133">
                  <c:v>0.79432800000000003</c:v>
                </c:pt>
                <c:pt idx="4134">
                  <c:v>0.79432800000000003</c:v>
                </c:pt>
                <c:pt idx="4135">
                  <c:v>0.79432800000000003</c:v>
                </c:pt>
                <c:pt idx="4136">
                  <c:v>0.79432800000000003</c:v>
                </c:pt>
                <c:pt idx="4137">
                  <c:v>0.79432800000000003</c:v>
                </c:pt>
                <c:pt idx="4138">
                  <c:v>0.79432800000000003</c:v>
                </c:pt>
                <c:pt idx="4139">
                  <c:v>0.79432800000000003</c:v>
                </c:pt>
                <c:pt idx="4140">
                  <c:v>0.79432800000000003</c:v>
                </c:pt>
                <c:pt idx="4141">
                  <c:v>0.79432800000000003</c:v>
                </c:pt>
                <c:pt idx="4142">
                  <c:v>0.79432800000000003</c:v>
                </c:pt>
                <c:pt idx="4143">
                  <c:v>0.79432800000000003</c:v>
                </c:pt>
                <c:pt idx="4144">
                  <c:v>0.79432800000000003</c:v>
                </c:pt>
                <c:pt idx="4145">
                  <c:v>0.79432800000000003</c:v>
                </c:pt>
                <c:pt idx="4146">
                  <c:v>0.79432800000000003</c:v>
                </c:pt>
                <c:pt idx="4147">
                  <c:v>0.79432800000000003</c:v>
                </c:pt>
                <c:pt idx="4148">
                  <c:v>0.79432800000000003</c:v>
                </c:pt>
                <c:pt idx="4149">
                  <c:v>0.79432800000000003</c:v>
                </c:pt>
                <c:pt idx="4150">
                  <c:v>0.79432800000000003</c:v>
                </c:pt>
                <c:pt idx="4151">
                  <c:v>0.79432800000000003</c:v>
                </c:pt>
                <c:pt idx="4152">
                  <c:v>0.79432800000000003</c:v>
                </c:pt>
                <c:pt idx="4153">
                  <c:v>0.79432800000000003</c:v>
                </c:pt>
                <c:pt idx="4154">
                  <c:v>0.79432800000000003</c:v>
                </c:pt>
                <c:pt idx="4155">
                  <c:v>0.79432800000000003</c:v>
                </c:pt>
                <c:pt idx="4156">
                  <c:v>0.79432800000000003</c:v>
                </c:pt>
                <c:pt idx="4157">
                  <c:v>0.79432800000000003</c:v>
                </c:pt>
                <c:pt idx="4158">
                  <c:v>0.79432800000000003</c:v>
                </c:pt>
                <c:pt idx="4159">
                  <c:v>0.79432800000000003</c:v>
                </c:pt>
                <c:pt idx="4160">
                  <c:v>0.79432800000000003</c:v>
                </c:pt>
                <c:pt idx="4161">
                  <c:v>0.79432800000000003</c:v>
                </c:pt>
                <c:pt idx="4162">
                  <c:v>0.79432800000000003</c:v>
                </c:pt>
                <c:pt idx="4163">
                  <c:v>0.79432800000000003</c:v>
                </c:pt>
                <c:pt idx="4164">
                  <c:v>0.79432800000000003</c:v>
                </c:pt>
                <c:pt idx="4165">
                  <c:v>0.79432800000000003</c:v>
                </c:pt>
                <c:pt idx="4166">
                  <c:v>0.79432800000000003</c:v>
                </c:pt>
                <c:pt idx="4167">
                  <c:v>0.79432800000000003</c:v>
                </c:pt>
                <c:pt idx="4168">
                  <c:v>0.79432800000000003</c:v>
                </c:pt>
                <c:pt idx="4169">
                  <c:v>0.79432800000000003</c:v>
                </c:pt>
                <c:pt idx="4170">
                  <c:v>0.79432800000000003</c:v>
                </c:pt>
                <c:pt idx="4171">
                  <c:v>0.79432800000000003</c:v>
                </c:pt>
                <c:pt idx="4172">
                  <c:v>0.79432800000000003</c:v>
                </c:pt>
                <c:pt idx="4173">
                  <c:v>0.79432800000000003</c:v>
                </c:pt>
                <c:pt idx="4174">
                  <c:v>0.79432800000000003</c:v>
                </c:pt>
                <c:pt idx="4175">
                  <c:v>0.79432800000000003</c:v>
                </c:pt>
                <c:pt idx="4176">
                  <c:v>0.79432800000000003</c:v>
                </c:pt>
                <c:pt idx="4177">
                  <c:v>0.79432800000000003</c:v>
                </c:pt>
                <c:pt idx="4178">
                  <c:v>0.79432800000000003</c:v>
                </c:pt>
                <c:pt idx="4179">
                  <c:v>0.79432800000000003</c:v>
                </c:pt>
                <c:pt idx="4180">
                  <c:v>0.79432800000000003</c:v>
                </c:pt>
                <c:pt idx="4181">
                  <c:v>0.79432800000000003</c:v>
                </c:pt>
                <c:pt idx="4182">
                  <c:v>0.79432800000000003</c:v>
                </c:pt>
                <c:pt idx="4183">
                  <c:v>0.79432800000000003</c:v>
                </c:pt>
                <c:pt idx="4184">
                  <c:v>0.79432800000000003</c:v>
                </c:pt>
                <c:pt idx="4185">
                  <c:v>0.79432800000000003</c:v>
                </c:pt>
                <c:pt idx="4186">
                  <c:v>0.79432800000000003</c:v>
                </c:pt>
                <c:pt idx="4187">
                  <c:v>0.79432800000000003</c:v>
                </c:pt>
                <c:pt idx="4188">
                  <c:v>0.79432800000000003</c:v>
                </c:pt>
                <c:pt idx="4189">
                  <c:v>0.79432800000000003</c:v>
                </c:pt>
                <c:pt idx="4190">
                  <c:v>0.79432800000000003</c:v>
                </c:pt>
                <c:pt idx="4191">
                  <c:v>0.79432800000000003</c:v>
                </c:pt>
                <c:pt idx="4192">
                  <c:v>0.79432800000000003</c:v>
                </c:pt>
                <c:pt idx="4193">
                  <c:v>0.79432800000000003</c:v>
                </c:pt>
                <c:pt idx="4194">
                  <c:v>0.79432800000000003</c:v>
                </c:pt>
                <c:pt idx="4195">
                  <c:v>0.79432800000000003</c:v>
                </c:pt>
                <c:pt idx="4196">
                  <c:v>0.79432800000000003</c:v>
                </c:pt>
                <c:pt idx="4197">
                  <c:v>0.79432800000000003</c:v>
                </c:pt>
                <c:pt idx="4198">
                  <c:v>0.79432800000000003</c:v>
                </c:pt>
                <c:pt idx="4199">
                  <c:v>0.79432800000000003</c:v>
                </c:pt>
                <c:pt idx="4200">
                  <c:v>0.79432800000000003</c:v>
                </c:pt>
                <c:pt idx="4201">
                  <c:v>0.79432800000000003</c:v>
                </c:pt>
                <c:pt idx="4202">
                  <c:v>0.79432800000000003</c:v>
                </c:pt>
                <c:pt idx="4203">
                  <c:v>0.79432800000000003</c:v>
                </c:pt>
                <c:pt idx="4204">
                  <c:v>0.79432800000000003</c:v>
                </c:pt>
                <c:pt idx="4205">
                  <c:v>0.79432800000000003</c:v>
                </c:pt>
                <c:pt idx="4206">
                  <c:v>0.79432800000000003</c:v>
                </c:pt>
                <c:pt idx="4207">
                  <c:v>0.79432800000000003</c:v>
                </c:pt>
                <c:pt idx="4208">
                  <c:v>0.79432800000000003</c:v>
                </c:pt>
                <c:pt idx="4209">
                  <c:v>0.79432800000000003</c:v>
                </c:pt>
                <c:pt idx="4210">
                  <c:v>0.79432800000000003</c:v>
                </c:pt>
                <c:pt idx="4211">
                  <c:v>0.79432800000000003</c:v>
                </c:pt>
                <c:pt idx="4212">
                  <c:v>0.79432800000000003</c:v>
                </c:pt>
                <c:pt idx="4213">
                  <c:v>0.79432800000000003</c:v>
                </c:pt>
                <c:pt idx="4214">
                  <c:v>0.79432800000000003</c:v>
                </c:pt>
                <c:pt idx="4215">
                  <c:v>0.79432800000000003</c:v>
                </c:pt>
                <c:pt idx="4216">
                  <c:v>0.79432800000000003</c:v>
                </c:pt>
                <c:pt idx="4217">
                  <c:v>0.79432800000000003</c:v>
                </c:pt>
                <c:pt idx="4218">
                  <c:v>0.79432800000000003</c:v>
                </c:pt>
                <c:pt idx="4219">
                  <c:v>0.79432800000000003</c:v>
                </c:pt>
                <c:pt idx="4220">
                  <c:v>0.79432800000000003</c:v>
                </c:pt>
                <c:pt idx="4221">
                  <c:v>0.79432800000000003</c:v>
                </c:pt>
                <c:pt idx="4222">
                  <c:v>0.79432800000000003</c:v>
                </c:pt>
                <c:pt idx="4223">
                  <c:v>0.79432800000000003</c:v>
                </c:pt>
                <c:pt idx="4224">
                  <c:v>0.79432800000000003</c:v>
                </c:pt>
                <c:pt idx="4225">
                  <c:v>0.79432800000000003</c:v>
                </c:pt>
                <c:pt idx="4226">
                  <c:v>0.79432800000000003</c:v>
                </c:pt>
                <c:pt idx="4227">
                  <c:v>0.79432800000000003</c:v>
                </c:pt>
                <c:pt idx="4228">
                  <c:v>0.79432800000000003</c:v>
                </c:pt>
                <c:pt idx="4229">
                  <c:v>0.79432800000000003</c:v>
                </c:pt>
                <c:pt idx="4230">
                  <c:v>0.79432800000000003</c:v>
                </c:pt>
                <c:pt idx="4231">
                  <c:v>0.79432800000000003</c:v>
                </c:pt>
                <c:pt idx="4232">
                  <c:v>0.79432800000000003</c:v>
                </c:pt>
                <c:pt idx="4233">
                  <c:v>0.79432800000000003</c:v>
                </c:pt>
                <c:pt idx="4234">
                  <c:v>0.79432800000000003</c:v>
                </c:pt>
                <c:pt idx="4235">
                  <c:v>0.79432800000000003</c:v>
                </c:pt>
                <c:pt idx="4236">
                  <c:v>0.79432800000000003</c:v>
                </c:pt>
                <c:pt idx="4237">
                  <c:v>0.79432800000000003</c:v>
                </c:pt>
                <c:pt idx="4238">
                  <c:v>0.79432800000000003</c:v>
                </c:pt>
                <c:pt idx="4239">
                  <c:v>0.79432800000000003</c:v>
                </c:pt>
                <c:pt idx="4240">
                  <c:v>0.79432800000000003</c:v>
                </c:pt>
                <c:pt idx="4241">
                  <c:v>0.79432800000000003</c:v>
                </c:pt>
                <c:pt idx="4242">
                  <c:v>0.79432800000000003</c:v>
                </c:pt>
                <c:pt idx="4243">
                  <c:v>0.79432800000000003</c:v>
                </c:pt>
                <c:pt idx="4244">
                  <c:v>0.79432800000000003</c:v>
                </c:pt>
                <c:pt idx="4245">
                  <c:v>0.79432800000000003</c:v>
                </c:pt>
                <c:pt idx="4246">
                  <c:v>0.79432800000000003</c:v>
                </c:pt>
                <c:pt idx="4247">
                  <c:v>0.79432800000000003</c:v>
                </c:pt>
                <c:pt idx="4248">
                  <c:v>0.79432800000000003</c:v>
                </c:pt>
                <c:pt idx="4249">
                  <c:v>0.79432800000000003</c:v>
                </c:pt>
                <c:pt idx="4250">
                  <c:v>0.79432800000000003</c:v>
                </c:pt>
                <c:pt idx="4251">
                  <c:v>0.79432800000000003</c:v>
                </c:pt>
                <c:pt idx="4252">
                  <c:v>0.79432800000000003</c:v>
                </c:pt>
                <c:pt idx="4253">
                  <c:v>0.79432800000000003</c:v>
                </c:pt>
                <c:pt idx="4254">
                  <c:v>0.79432800000000003</c:v>
                </c:pt>
                <c:pt idx="4255">
                  <c:v>0.79432800000000003</c:v>
                </c:pt>
                <c:pt idx="4256">
                  <c:v>0.79432800000000003</c:v>
                </c:pt>
                <c:pt idx="4257">
                  <c:v>0.79432800000000003</c:v>
                </c:pt>
                <c:pt idx="4258">
                  <c:v>0.79432800000000003</c:v>
                </c:pt>
                <c:pt idx="4259">
                  <c:v>0.79432800000000003</c:v>
                </c:pt>
                <c:pt idx="4260">
                  <c:v>0.79432800000000003</c:v>
                </c:pt>
                <c:pt idx="4261">
                  <c:v>0.79432800000000003</c:v>
                </c:pt>
                <c:pt idx="4262">
                  <c:v>0.79432800000000003</c:v>
                </c:pt>
                <c:pt idx="4263">
                  <c:v>0.79432800000000003</c:v>
                </c:pt>
                <c:pt idx="4264">
                  <c:v>0.79432800000000003</c:v>
                </c:pt>
                <c:pt idx="4265">
                  <c:v>0.79432800000000003</c:v>
                </c:pt>
                <c:pt idx="4266">
                  <c:v>0.79432800000000003</c:v>
                </c:pt>
                <c:pt idx="4267">
                  <c:v>0.79432800000000003</c:v>
                </c:pt>
                <c:pt idx="4268">
                  <c:v>0.79432800000000003</c:v>
                </c:pt>
                <c:pt idx="4269">
                  <c:v>0.79432800000000003</c:v>
                </c:pt>
                <c:pt idx="4270">
                  <c:v>0.79432800000000003</c:v>
                </c:pt>
                <c:pt idx="4271">
                  <c:v>0.79432800000000003</c:v>
                </c:pt>
                <c:pt idx="4272">
                  <c:v>0.79432800000000003</c:v>
                </c:pt>
                <c:pt idx="4273">
                  <c:v>0.79432800000000003</c:v>
                </c:pt>
                <c:pt idx="4274">
                  <c:v>0.79432800000000003</c:v>
                </c:pt>
                <c:pt idx="4275">
                  <c:v>0.79432800000000003</c:v>
                </c:pt>
                <c:pt idx="4276">
                  <c:v>0.79432800000000003</c:v>
                </c:pt>
                <c:pt idx="4277">
                  <c:v>0.79432800000000003</c:v>
                </c:pt>
                <c:pt idx="4278">
                  <c:v>0.79432800000000003</c:v>
                </c:pt>
                <c:pt idx="4279">
                  <c:v>0.79432800000000003</c:v>
                </c:pt>
                <c:pt idx="4280">
                  <c:v>0.79432800000000003</c:v>
                </c:pt>
                <c:pt idx="4281">
                  <c:v>0.79432800000000003</c:v>
                </c:pt>
                <c:pt idx="4282">
                  <c:v>0.79432800000000003</c:v>
                </c:pt>
                <c:pt idx="4283">
                  <c:v>0.79432800000000003</c:v>
                </c:pt>
                <c:pt idx="4284">
                  <c:v>0.79432800000000003</c:v>
                </c:pt>
                <c:pt idx="4285">
                  <c:v>0.79432800000000003</c:v>
                </c:pt>
                <c:pt idx="4286">
                  <c:v>0.79432800000000003</c:v>
                </c:pt>
                <c:pt idx="4287">
                  <c:v>0.79432800000000003</c:v>
                </c:pt>
                <c:pt idx="4288">
                  <c:v>0.79432800000000003</c:v>
                </c:pt>
                <c:pt idx="4289">
                  <c:v>0.79432800000000003</c:v>
                </c:pt>
                <c:pt idx="4290">
                  <c:v>0.79432800000000003</c:v>
                </c:pt>
                <c:pt idx="4291">
                  <c:v>0.79432800000000003</c:v>
                </c:pt>
                <c:pt idx="4292">
                  <c:v>0.79432800000000003</c:v>
                </c:pt>
                <c:pt idx="4293">
                  <c:v>0.79432800000000003</c:v>
                </c:pt>
                <c:pt idx="4294">
                  <c:v>0.79432800000000003</c:v>
                </c:pt>
                <c:pt idx="4295">
                  <c:v>0.79432800000000003</c:v>
                </c:pt>
                <c:pt idx="4296">
                  <c:v>0.79432800000000003</c:v>
                </c:pt>
                <c:pt idx="4297">
                  <c:v>0.79432800000000003</c:v>
                </c:pt>
                <c:pt idx="4298">
                  <c:v>0.79432800000000003</c:v>
                </c:pt>
                <c:pt idx="4299">
                  <c:v>0.79432800000000003</c:v>
                </c:pt>
                <c:pt idx="4300">
                  <c:v>0.79432800000000003</c:v>
                </c:pt>
                <c:pt idx="4301">
                  <c:v>0.79432800000000003</c:v>
                </c:pt>
                <c:pt idx="4302">
                  <c:v>0.79432800000000003</c:v>
                </c:pt>
                <c:pt idx="4303">
                  <c:v>0.79432800000000003</c:v>
                </c:pt>
                <c:pt idx="4304">
                  <c:v>0.79432800000000003</c:v>
                </c:pt>
                <c:pt idx="4305">
                  <c:v>0.79432800000000003</c:v>
                </c:pt>
                <c:pt idx="4306">
                  <c:v>0.79432800000000003</c:v>
                </c:pt>
                <c:pt idx="4307">
                  <c:v>0.79432800000000003</c:v>
                </c:pt>
                <c:pt idx="4308">
                  <c:v>0.79432800000000003</c:v>
                </c:pt>
                <c:pt idx="4309">
                  <c:v>0.79432800000000003</c:v>
                </c:pt>
                <c:pt idx="4310">
                  <c:v>0.79432800000000003</c:v>
                </c:pt>
                <c:pt idx="4311">
                  <c:v>0.79432800000000003</c:v>
                </c:pt>
                <c:pt idx="4312">
                  <c:v>0.79432800000000003</c:v>
                </c:pt>
                <c:pt idx="4313">
                  <c:v>0.79432800000000003</c:v>
                </c:pt>
                <c:pt idx="4314">
                  <c:v>0.79432800000000003</c:v>
                </c:pt>
                <c:pt idx="4315">
                  <c:v>0.79432800000000003</c:v>
                </c:pt>
                <c:pt idx="4316">
                  <c:v>0.79432800000000003</c:v>
                </c:pt>
                <c:pt idx="4317">
                  <c:v>0.79432800000000003</c:v>
                </c:pt>
                <c:pt idx="4318">
                  <c:v>0.79432800000000003</c:v>
                </c:pt>
                <c:pt idx="4319">
                  <c:v>0.79432800000000003</c:v>
                </c:pt>
                <c:pt idx="4320">
                  <c:v>0.79432800000000003</c:v>
                </c:pt>
                <c:pt idx="4321">
                  <c:v>0.79432800000000003</c:v>
                </c:pt>
                <c:pt idx="4322">
                  <c:v>0.79432800000000003</c:v>
                </c:pt>
                <c:pt idx="4323">
                  <c:v>0.79432800000000003</c:v>
                </c:pt>
                <c:pt idx="4324">
                  <c:v>0.79432800000000003</c:v>
                </c:pt>
                <c:pt idx="4325">
                  <c:v>0.79432800000000003</c:v>
                </c:pt>
                <c:pt idx="4326">
                  <c:v>0.79432800000000003</c:v>
                </c:pt>
                <c:pt idx="4327">
                  <c:v>0.79432800000000003</c:v>
                </c:pt>
                <c:pt idx="4328">
                  <c:v>0.79432800000000003</c:v>
                </c:pt>
                <c:pt idx="4329">
                  <c:v>0.79432800000000003</c:v>
                </c:pt>
                <c:pt idx="4330">
                  <c:v>0.79432800000000003</c:v>
                </c:pt>
                <c:pt idx="4331">
                  <c:v>0.79432800000000003</c:v>
                </c:pt>
                <c:pt idx="4332">
                  <c:v>0.79432800000000003</c:v>
                </c:pt>
                <c:pt idx="4333">
                  <c:v>0.79432800000000003</c:v>
                </c:pt>
                <c:pt idx="4334">
                  <c:v>0.79432800000000003</c:v>
                </c:pt>
                <c:pt idx="4335">
                  <c:v>0.79432800000000003</c:v>
                </c:pt>
                <c:pt idx="4336">
                  <c:v>0.79432800000000003</c:v>
                </c:pt>
                <c:pt idx="4337">
                  <c:v>0.79432800000000003</c:v>
                </c:pt>
                <c:pt idx="4338">
                  <c:v>0.79432800000000003</c:v>
                </c:pt>
                <c:pt idx="4339">
                  <c:v>0.79432800000000003</c:v>
                </c:pt>
                <c:pt idx="4340">
                  <c:v>0.79432800000000003</c:v>
                </c:pt>
                <c:pt idx="4341">
                  <c:v>0.79432800000000003</c:v>
                </c:pt>
                <c:pt idx="4342">
                  <c:v>0.79432800000000003</c:v>
                </c:pt>
                <c:pt idx="4343">
                  <c:v>0.79432800000000003</c:v>
                </c:pt>
                <c:pt idx="4344">
                  <c:v>0.79432800000000003</c:v>
                </c:pt>
                <c:pt idx="4345">
                  <c:v>0.79432800000000003</c:v>
                </c:pt>
                <c:pt idx="4346">
                  <c:v>0.79432800000000003</c:v>
                </c:pt>
                <c:pt idx="4347">
                  <c:v>0.79432800000000003</c:v>
                </c:pt>
                <c:pt idx="4348">
                  <c:v>0.79432800000000003</c:v>
                </c:pt>
                <c:pt idx="4349">
                  <c:v>0.79432800000000003</c:v>
                </c:pt>
                <c:pt idx="4350">
                  <c:v>0.79432800000000003</c:v>
                </c:pt>
                <c:pt idx="4351">
                  <c:v>0.79432800000000003</c:v>
                </c:pt>
                <c:pt idx="4352">
                  <c:v>0.79432800000000003</c:v>
                </c:pt>
                <c:pt idx="4353">
                  <c:v>0.79432800000000003</c:v>
                </c:pt>
                <c:pt idx="4354">
                  <c:v>0.79432800000000003</c:v>
                </c:pt>
                <c:pt idx="4355">
                  <c:v>0.79432800000000003</c:v>
                </c:pt>
                <c:pt idx="4356">
                  <c:v>0.79432800000000003</c:v>
                </c:pt>
                <c:pt idx="4357">
                  <c:v>0.79432800000000003</c:v>
                </c:pt>
                <c:pt idx="4358">
                  <c:v>0.79432800000000003</c:v>
                </c:pt>
                <c:pt idx="4359">
                  <c:v>0.79432800000000003</c:v>
                </c:pt>
                <c:pt idx="4360">
                  <c:v>0.79432800000000003</c:v>
                </c:pt>
                <c:pt idx="4361">
                  <c:v>0.79432800000000003</c:v>
                </c:pt>
                <c:pt idx="4362">
                  <c:v>0.79432800000000003</c:v>
                </c:pt>
                <c:pt idx="4363">
                  <c:v>0.79432800000000003</c:v>
                </c:pt>
                <c:pt idx="4364">
                  <c:v>0.79432800000000003</c:v>
                </c:pt>
                <c:pt idx="4365">
                  <c:v>0.79432800000000003</c:v>
                </c:pt>
                <c:pt idx="4366">
                  <c:v>0.79432800000000003</c:v>
                </c:pt>
                <c:pt idx="4367">
                  <c:v>0.79432800000000003</c:v>
                </c:pt>
                <c:pt idx="4368">
                  <c:v>0.79432800000000003</c:v>
                </c:pt>
                <c:pt idx="4369">
                  <c:v>0.79432800000000003</c:v>
                </c:pt>
                <c:pt idx="4370">
                  <c:v>0.79432800000000003</c:v>
                </c:pt>
                <c:pt idx="4371">
                  <c:v>0.79432800000000003</c:v>
                </c:pt>
                <c:pt idx="4372">
                  <c:v>0.79432800000000003</c:v>
                </c:pt>
                <c:pt idx="4373">
                  <c:v>0.79432800000000003</c:v>
                </c:pt>
                <c:pt idx="4374">
                  <c:v>0.79432800000000003</c:v>
                </c:pt>
                <c:pt idx="4375">
                  <c:v>0.79432800000000003</c:v>
                </c:pt>
                <c:pt idx="4376">
                  <c:v>0.79432800000000003</c:v>
                </c:pt>
                <c:pt idx="4377">
                  <c:v>0.79432800000000003</c:v>
                </c:pt>
                <c:pt idx="4378">
                  <c:v>0.79432800000000003</c:v>
                </c:pt>
                <c:pt idx="4379">
                  <c:v>0.79432800000000003</c:v>
                </c:pt>
                <c:pt idx="4380">
                  <c:v>0.79432800000000003</c:v>
                </c:pt>
                <c:pt idx="4381">
                  <c:v>0.79432800000000003</c:v>
                </c:pt>
                <c:pt idx="4382">
                  <c:v>0.79432800000000003</c:v>
                </c:pt>
                <c:pt idx="4383">
                  <c:v>0.79432800000000003</c:v>
                </c:pt>
                <c:pt idx="4384">
                  <c:v>0.79432800000000003</c:v>
                </c:pt>
                <c:pt idx="4385">
                  <c:v>0.79432800000000003</c:v>
                </c:pt>
                <c:pt idx="4386">
                  <c:v>0.79432800000000003</c:v>
                </c:pt>
                <c:pt idx="4387">
                  <c:v>0.79432800000000003</c:v>
                </c:pt>
                <c:pt idx="4388">
                  <c:v>0.79432800000000003</c:v>
                </c:pt>
                <c:pt idx="4389">
                  <c:v>0.79432800000000003</c:v>
                </c:pt>
                <c:pt idx="4390">
                  <c:v>0.79432800000000003</c:v>
                </c:pt>
                <c:pt idx="4391">
                  <c:v>0.79432800000000003</c:v>
                </c:pt>
                <c:pt idx="4392">
                  <c:v>0.79432800000000003</c:v>
                </c:pt>
                <c:pt idx="4393">
                  <c:v>0.79432800000000003</c:v>
                </c:pt>
                <c:pt idx="4394">
                  <c:v>0.79432800000000003</c:v>
                </c:pt>
                <c:pt idx="4395">
                  <c:v>0.79432800000000003</c:v>
                </c:pt>
                <c:pt idx="4396">
                  <c:v>0.79432800000000003</c:v>
                </c:pt>
                <c:pt idx="4397">
                  <c:v>0.79432800000000003</c:v>
                </c:pt>
                <c:pt idx="4398">
                  <c:v>0.79432800000000003</c:v>
                </c:pt>
                <c:pt idx="4399">
                  <c:v>0.79432800000000003</c:v>
                </c:pt>
                <c:pt idx="4400">
                  <c:v>0.79432800000000003</c:v>
                </c:pt>
                <c:pt idx="4401">
                  <c:v>0.79432800000000003</c:v>
                </c:pt>
                <c:pt idx="4402">
                  <c:v>0.79432800000000003</c:v>
                </c:pt>
                <c:pt idx="4403">
                  <c:v>0.79432800000000003</c:v>
                </c:pt>
                <c:pt idx="4404">
                  <c:v>0.79432800000000003</c:v>
                </c:pt>
                <c:pt idx="4405">
                  <c:v>0.79432800000000003</c:v>
                </c:pt>
                <c:pt idx="4406">
                  <c:v>0.79432800000000003</c:v>
                </c:pt>
                <c:pt idx="4407">
                  <c:v>0.79432800000000003</c:v>
                </c:pt>
                <c:pt idx="4408">
                  <c:v>0.79432800000000003</c:v>
                </c:pt>
                <c:pt idx="4409">
                  <c:v>0.79432800000000003</c:v>
                </c:pt>
                <c:pt idx="4410">
                  <c:v>0.79432800000000003</c:v>
                </c:pt>
                <c:pt idx="4411">
                  <c:v>0.79432800000000003</c:v>
                </c:pt>
                <c:pt idx="4412">
                  <c:v>0.79432800000000003</c:v>
                </c:pt>
                <c:pt idx="4413">
                  <c:v>0.79432800000000003</c:v>
                </c:pt>
                <c:pt idx="4414">
                  <c:v>0.79432800000000003</c:v>
                </c:pt>
                <c:pt idx="4415">
                  <c:v>0.79432800000000003</c:v>
                </c:pt>
                <c:pt idx="4416">
                  <c:v>0.79432800000000003</c:v>
                </c:pt>
                <c:pt idx="4417">
                  <c:v>0.79432800000000003</c:v>
                </c:pt>
                <c:pt idx="4418">
                  <c:v>0.79432800000000003</c:v>
                </c:pt>
                <c:pt idx="4419">
                  <c:v>0.79432800000000003</c:v>
                </c:pt>
                <c:pt idx="4420">
                  <c:v>0.79432800000000003</c:v>
                </c:pt>
                <c:pt idx="4421">
                  <c:v>0.79432800000000003</c:v>
                </c:pt>
                <c:pt idx="4422">
                  <c:v>0.79432800000000003</c:v>
                </c:pt>
                <c:pt idx="4423">
                  <c:v>0.79432800000000003</c:v>
                </c:pt>
                <c:pt idx="4424">
                  <c:v>0.79432800000000003</c:v>
                </c:pt>
                <c:pt idx="4425">
                  <c:v>0.79432800000000003</c:v>
                </c:pt>
                <c:pt idx="4426">
                  <c:v>0.79432800000000003</c:v>
                </c:pt>
                <c:pt idx="4427">
                  <c:v>0.79432800000000003</c:v>
                </c:pt>
                <c:pt idx="4428">
                  <c:v>0.79432800000000003</c:v>
                </c:pt>
                <c:pt idx="4429">
                  <c:v>0.79432800000000003</c:v>
                </c:pt>
                <c:pt idx="4430">
                  <c:v>0.79432800000000003</c:v>
                </c:pt>
                <c:pt idx="4431">
                  <c:v>0.79432800000000003</c:v>
                </c:pt>
                <c:pt idx="4432">
                  <c:v>0.79432800000000003</c:v>
                </c:pt>
                <c:pt idx="4433">
                  <c:v>0.79432800000000003</c:v>
                </c:pt>
                <c:pt idx="4434">
                  <c:v>0.79432800000000003</c:v>
                </c:pt>
                <c:pt idx="4435">
                  <c:v>0.79432800000000003</c:v>
                </c:pt>
                <c:pt idx="4436">
                  <c:v>0.79432800000000003</c:v>
                </c:pt>
                <c:pt idx="4437">
                  <c:v>0.79432800000000003</c:v>
                </c:pt>
                <c:pt idx="4438">
                  <c:v>0.79432800000000003</c:v>
                </c:pt>
                <c:pt idx="4439">
                  <c:v>0.79432800000000003</c:v>
                </c:pt>
                <c:pt idx="4440">
                  <c:v>0.79432800000000003</c:v>
                </c:pt>
                <c:pt idx="4441">
                  <c:v>0.79432800000000003</c:v>
                </c:pt>
                <c:pt idx="4442">
                  <c:v>0.79432800000000003</c:v>
                </c:pt>
                <c:pt idx="4443">
                  <c:v>0.79432800000000003</c:v>
                </c:pt>
                <c:pt idx="4444">
                  <c:v>0.79432800000000003</c:v>
                </c:pt>
                <c:pt idx="4445">
                  <c:v>0.79432800000000003</c:v>
                </c:pt>
                <c:pt idx="4446">
                  <c:v>0.79432800000000003</c:v>
                </c:pt>
                <c:pt idx="4447">
                  <c:v>0.79432800000000003</c:v>
                </c:pt>
                <c:pt idx="4448">
                  <c:v>0.79432800000000003</c:v>
                </c:pt>
                <c:pt idx="4449">
                  <c:v>0.79432800000000003</c:v>
                </c:pt>
                <c:pt idx="4450">
                  <c:v>0.79432800000000003</c:v>
                </c:pt>
                <c:pt idx="4451">
                  <c:v>0.79432800000000003</c:v>
                </c:pt>
                <c:pt idx="4452">
                  <c:v>0.79432800000000003</c:v>
                </c:pt>
                <c:pt idx="4453">
                  <c:v>0.79432800000000003</c:v>
                </c:pt>
                <c:pt idx="4454">
                  <c:v>0.79432800000000003</c:v>
                </c:pt>
                <c:pt idx="4455">
                  <c:v>0.79432800000000003</c:v>
                </c:pt>
                <c:pt idx="4456">
                  <c:v>0.79432800000000003</c:v>
                </c:pt>
                <c:pt idx="4457">
                  <c:v>0.79432800000000003</c:v>
                </c:pt>
                <c:pt idx="4458">
                  <c:v>0.79432800000000003</c:v>
                </c:pt>
                <c:pt idx="4459">
                  <c:v>0.79432800000000003</c:v>
                </c:pt>
                <c:pt idx="4460">
                  <c:v>0.79432800000000003</c:v>
                </c:pt>
                <c:pt idx="4461">
                  <c:v>0.79432800000000003</c:v>
                </c:pt>
                <c:pt idx="4462">
                  <c:v>0.79432800000000003</c:v>
                </c:pt>
                <c:pt idx="4463">
                  <c:v>0.79432800000000003</c:v>
                </c:pt>
                <c:pt idx="4464">
                  <c:v>0.79432800000000003</c:v>
                </c:pt>
                <c:pt idx="4465">
                  <c:v>0.79432800000000003</c:v>
                </c:pt>
                <c:pt idx="4466">
                  <c:v>0.79432800000000003</c:v>
                </c:pt>
                <c:pt idx="4467">
                  <c:v>0.79432800000000003</c:v>
                </c:pt>
                <c:pt idx="4468">
                  <c:v>0.79432800000000003</c:v>
                </c:pt>
                <c:pt idx="4469">
                  <c:v>0.79432800000000003</c:v>
                </c:pt>
                <c:pt idx="4470">
                  <c:v>0.79432800000000003</c:v>
                </c:pt>
                <c:pt idx="4471">
                  <c:v>0.79432800000000003</c:v>
                </c:pt>
                <c:pt idx="4472">
                  <c:v>0.79432800000000003</c:v>
                </c:pt>
                <c:pt idx="4473">
                  <c:v>0.79432800000000003</c:v>
                </c:pt>
                <c:pt idx="4474">
                  <c:v>0.79432800000000003</c:v>
                </c:pt>
                <c:pt idx="4475">
                  <c:v>0.79432800000000003</c:v>
                </c:pt>
                <c:pt idx="4476">
                  <c:v>0.79432800000000003</c:v>
                </c:pt>
                <c:pt idx="4477">
                  <c:v>0.79432800000000003</c:v>
                </c:pt>
                <c:pt idx="4478">
                  <c:v>0.79432800000000003</c:v>
                </c:pt>
                <c:pt idx="4479">
                  <c:v>0.79432800000000003</c:v>
                </c:pt>
                <c:pt idx="4480">
                  <c:v>0.79432800000000003</c:v>
                </c:pt>
                <c:pt idx="4481">
                  <c:v>0.79432800000000003</c:v>
                </c:pt>
                <c:pt idx="4482">
                  <c:v>0.79432800000000003</c:v>
                </c:pt>
                <c:pt idx="4483">
                  <c:v>0.79432800000000003</c:v>
                </c:pt>
                <c:pt idx="4484">
                  <c:v>0.79432800000000003</c:v>
                </c:pt>
                <c:pt idx="4485">
                  <c:v>0.79432800000000003</c:v>
                </c:pt>
                <c:pt idx="4486">
                  <c:v>0.79432800000000003</c:v>
                </c:pt>
                <c:pt idx="4487">
                  <c:v>0.79432800000000003</c:v>
                </c:pt>
                <c:pt idx="4488">
                  <c:v>0.79432800000000003</c:v>
                </c:pt>
                <c:pt idx="4489">
                  <c:v>0.79432800000000003</c:v>
                </c:pt>
                <c:pt idx="4490">
                  <c:v>0.79432800000000003</c:v>
                </c:pt>
                <c:pt idx="4491">
                  <c:v>0.79432800000000003</c:v>
                </c:pt>
                <c:pt idx="4492">
                  <c:v>0.79432800000000003</c:v>
                </c:pt>
                <c:pt idx="4493">
                  <c:v>0.79432800000000003</c:v>
                </c:pt>
                <c:pt idx="4494">
                  <c:v>0.79432800000000003</c:v>
                </c:pt>
                <c:pt idx="4495">
                  <c:v>0.79432800000000003</c:v>
                </c:pt>
                <c:pt idx="4496">
                  <c:v>0.79432800000000003</c:v>
                </c:pt>
                <c:pt idx="4497">
                  <c:v>0.79432800000000003</c:v>
                </c:pt>
                <c:pt idx="4498">
                  <c:v>0.79432800000000003</c:v>
                </c:pt>
                <c:pt idx="4499">
                  <c:v>0.79432800000000003</c:v>
                </c:pt>
                <c:pt idx="4500">
                  <c:v>0.79432800000000003</c:v>
                </c:pt>
                <c:pt idx="4501">
                  <c:v>0.79432800000000003</c:v>
                </c:pt>
                <c:pt idx="4502">
                  <c:v>0.79432800000000003</c:v>
                </c:pt>
                <c:pt idx="4503">
                  <c:v>0.79432800000000003</c:v>
                </c:pt>
                <c:pt idx="4504">
                  <c:v>0.79432800000000003</c:v>
                </c:pt>
                <c:pt idx="4505">
                  <c:v>0.79432800000000003</c:v>
                </c:pt>
                <c:pt idx="4506">
                  <c:v>0.79432800000000003</c:v>
                </c:pt>
                <c:pt idx="4507">
                  <c:v>0.79432800000000003</c:v>
                </c:pt>
                <c:pt idx="4508">
                  <c:v>0.79432800000000003</c:v>
                </c:pt>
                <c:pt idx="4509">
                  <c:v>0.79432800000000003</c:v>
                </c:pt>
                <c:pt idx="4510">
                  <c:v>0.79432800000000003</c:v>
                </c:pt>
                <c:pt idx="4511">
                  <c:v>0.79432800000000003</c:v>
                </c:pt>
                <c:pt idx="4512">
                  <c:v>0.79432800000000003</c:v>
                </c:pt>
                <c:pt idx="4513">
                  <c:v>0.79432800000000003</c:v>
                </c:pt>
                <c:pt idx="4514">
                  <c:v>0.79432800000000003</c:v>
                </c:pt>
                <c:pt idx="4515">
                  <c:v>0.79432800000000003</c:v>
                </c:pt>
                <c:pt idx="4516">
                  <c:v>0.79432800000000003</c:v>
                </c:pt>
                <c:pt idx="4517">
                  <c:v>0.79432800000000003</c:v>
                </c:pt>
                <c:pt idx="4518">
                  <c:v>0.79432800000000003</c:v>
                </c:pt>
                <c:pt idx="4519">
                  <c:v>0.79432800000000003</c:v>
                </c:pt>
                <c:pt idx="4520">
                  <c:v>0.79432800000000003</c:v>
                </c:pt>
                <c:pt idx="4521">
                  <c:v>0.79432800000000003</c:v>
                </c:pt>
                <c:pt idx="4522">
                  <c:v>0.79432800000000003</c:v>
                </c:pt>
                <c:pt idx="4523">
                  <c:v>0.79432800000000003</c:v>
                </c:pt>
                <c:pt idx="4524">
                  <c:v>0.79432800000000003</c:v>
                </c:pt>
                <c:pt idx="4525">
                  <c:v>0.79432800000000003</c:v>
                </c:pt>
                <c:pt idx="4526">
                  <c:v>0.79432800000000003</c:v>
                </c:pt>
                <c:pt idx="4527">
                  <c:v>0.79432800000000003</c:v>
                </c:pt>
                <c:pt idx="4528">
                  <c:v>0.79432800000000003</c:v>
                </c:pt>
                <c:pt idx="4529">
                  <c:v>0.79432800000000003</c:v>
                </c:pt>
                <c:pt idx="4530">
                  <c:v>0.79432800000000003</c:v>
                </c:pt>
                <c:pt idx="4531">
                  <c:v>0.79432800000000003</c:v>
                </c:pt>
                <c:pt idx="4532">
                  <c:v>0.79432800000000003</c:v>
                </c:pt>
                <c:pt idx="4533">
                  <c:v>0.79432800000000003</c:v>
                </c:pt>
                <c:pt idx="4534">
                  <c:v>0.79432800000000003</c:v>
                </c:pt>
                <c:pt idx="4535">
                  <c:v>0.79432800000000003</c:v>
                </c:pt>
                <c:pt idx="4536">
                  <c:v>0.79432800000000003</c:v>
                </c:pt>
                <c:pt idx="4537">
                  <c:v>0.79432800000000003</c:v>
                </c:pt>
                <c:pt idx="4538">
                  <c:v>0.79432800000000003</c:v>
                </c:pt>
                <c:pt idx="4539">
                  <c:v>0.79432800000000003</c:v>
                </c:pt>
                <c:pt idx="4540">
                  <c:v>0.79432800000000003</c:v>
                </c:pt>
                <c:pt idx="4541">
                  <c:v>0.79432800000000003</c:v>
                </c:pt>
                <c:pt idx="4542">
                  <c:v>0.79432800000000003</c:v>
                </c:pt>
                <c:pt idx="4543">
                  <c:v>0.79432800000000003</c:v>
                </c:pt>
                <c:pt idx="4544">
                  <c:v>0.79432800000000003</c:v>
                </c:pt>
                <c:pt idx="4545">
                  <c:v>0.79432800000000003</c:v>
                </c:pt>
                <c:pt idx="4546">
                  <c:v>0.79432800000000003</c:v>
                </c:pt>
                <c:pt idx="4547">
                  <c:v>0.79432800000000003</c:v>
                </c:pt>
                <c:pt idx="4548">
                  <c:v>0.79432800000000003</c:v>
                </c:pt>
                <c:pt idx="4549">
                  <c:v>0.79432800000000003</c:v>
                </c:pt>
                <c:pt idx="4550">
                  <c:v>0.79432800000000003</c:v>
                </c:pt>
                <c:pt idx="4551">
                  <c:v>0.79432800000000003</c:v>
                </c:pt>
                <c:pt idx="4552">
                  <c:v>0.79432800000000003</c:v>
                </c:pt>
                <c:pt idx="4553">
                  <c:v>0.79432800000000003</c:v>
                </c:pt>
                <c:pt idx="4554">
                  <c:v>0.79432800000000003</c:v>
                </c:pt>
                <c:pt idx="4555">
                  <c:v>0.79432800000000003</c:v>
                </c:pt>
                <c:pt idx="4556">
                  <c:v>0.79432800000000003</c:v>
                </c:pt>
                <c:pt idx="4557">
                  <c:v>0.79432800000000003</c:v>
                </c:pt>
                <c:pt idx="4558">
                  <c:v>0.79432800000000003</c:v>
                </c:pt>
                <c:pt idx="4559">
                  <c:v>0.79432800000000003</c:v>
                </c:pt>
                <c:pt idx="4560">
                  <c:v>0.79432800000000003</c:v>
                </c:pt>
                <c:pt idx="4561">
                  <c:v>0.79432800000000003</c:v>
                </c:pt>
                <c:pt idx="4562">
                  <c:v>0.79432800000000003</c:v>
                </c:pt>
                <c:pt idx="4563">
                  <c:v>0.79432800000000003</c:v>
                </c:pt>
                <c:pt idx="4564">
                  <c:v>0.79432800000000003</c:v>
                </c:pt>
                <c:pt idx="4565">
                  <c:v>0.79432800000000003</c:v>
                </c:pt>
                <c:pt idx="4566">
                  <c:v>0.79432800000000003</c:v>
                </c:pt>
                <c:pt idx="4567">
                  <c:v>0.79432800000000003</c:v>
                </c:pt>
                <c:pt idx="4568">
                  <c:v>0.79432800000000003</c:v>
                </c:pt>
                <c:pt idx="4569">
                  <c:v>0.79432800000000003</c:v>
                </c:pt>
                <c:pt idx="4570">
                  <c:v>0.79432800000000003</c:v>
                </c:pt>
                <c:pt idx="4571">
                  <c:v>0.79432800000000003</c:v>
                </c:pt>
                <c:pt idx="4572">
                  <c:v>0.79432800000000003</c:v>
                </c:pt>
                <c:pt idx="4573">
                  <c:v>0.79432800000000003</c:v>
                </c:pt>
                <c:pt idx="4574">
                  <c:v>0.79432800000000003</c:v>
                </c:pt>
                <c:pt idx="4575">
                  <c:v>0.79432800000000003</c:v>
                </c:pt>
                <c:pt idx="4576">
                  <c:v>0.79432800000000003</c:v>
                </c:pt>
                <c:pt idx="4577">
                  <c:v>0.79432800000000003</c:v>
                </c:pt>
                <c:pt idx="4578">
                  <c:v>0.79432800000000003</c:v>
                </c:pt>
                <c:pt idx="4579">
                  <c:v>0.79432800000000003</c:v>
                </c:pt>
                <c:pt idx="4580">
                  <c:v>0.79432800000000003</c:v>
                </c:pt>
                <c:pt idx="4581">
                  <c:v>0.79432800000000003</c:v>
                </c:pt>
                <c:pt idx="4582">
                  <c:v>0.79432800000000003</c:v>
                </c:pt>
                <c:pt idx="4583">
                  <c:v>0.79432800000000003</c:v>
                </c:pt>
                <c:pt idx="4584">
                  <c:v>0.79432800000000003</c:v>
                </c:pt>
                <c:pt idx="4585">
                  <c:v>0.79432800000000003</c:v>
                </c:pt>
                <c:pt idx="4586">
                  <c:v>0.79432800000000003</c:v>
                </c:pt>
                <c:pt idx="4587">
                  <c:v>0.79432800000000003</c:v>
                </c:pt>
                <c:pt idx="4588">
                  <c:v>0.79432800000000003</c:v>
                </c:pt>
                <c:pt idx="4589">
                  <c:v>0.79432800000000003</c:v>
                </c:pt>
                <c:pt idx="4590">
                  <c:v>0.79432800000000003</c:v>
                </c:pt>
                <c:pt idx="4591">
                  <c:v>0.79432800000000003</c:v>
                </c:pt>
                <c:pt idx="4592">
                  <c:v>0.79432800000000003</c:v>
                </c:pt>
                <c:pt idx="4593">
                  <c:v>0.79432800000000003</c:v>
                </c:pt>
                <c:pt idx="4594">
                  <c:v>0.79432800000000003</c:v>
                </c:pt>
                <c:pt idx="4595">
                  <c:v>0.79432800000000003</c:v>
                </c:pt>
                <c:pt idx="4596">
                  <c:v>0.79432800000000003</c:v>
                </c:pt>
                <c:pt idx="4597">
                  <c:v>0.79432800000000003</c:v>
                </c:pt>
                <c:pt idx="4598">
                  <c:v>0.79432800000000003</c:v>
                </c:pt>
                <c:pt idx="4599">
                  <c:v>0.79432800000000003</c:v>
                </c:pt>
                <c:pt idx="4600">
                  <c:v>0.79432800000000003</c:v>
                </c:pt>
                <c:pt idx="4601">
                  <c:v>0.79432800000000003</c:v>
                </c:pt>
                <c:pt idx="4602">
                  <c:v>0.79432800000000003</c:v>
                </c:pt>
                <c:pt idx="4603">
                  <c:v>0.79432800000000003</c:v>
                </c:pt>
                <c:pt idx="4604">
                  <c:v>0.79432800000000003</c:v>
                </c:pt>
                <c:pt idx="4605">
                  <c:v>0.79432800000000003</c:v>
                </c:pt>
                <c:pt idx="4606">
                  <c:v>0.79432800000000003</c:v>
                </c:pt>
                <c:pt idx="4607">
                  <c:v>0.79432800000000003</c:v>
                </c:pt>
                <c:pt idx="4608">
                  <c:v>0.79432800000000003</c:v>
                </c:pt>
                <c:pt idx="4609">
                  <c:v>0.79432800000000003</c:v>
                </c:pt>
                <c:pt idx="4610">
                  <c:v>0.79432800000000003</c:v>
                </c:pt>
                <c:pt idx="4611">
                  <c:v>0.79432800000000003</c:v>
                </c:pt>
                <c:pt idx="4612">
                  <c:v>0.79432800000000003</c:v>
                </c:pt>
                <c:pt idx="4613">
                  <c:v>0.79432800000000003</c:v>
                </c:pt>
                <c:pt idx="4614">
                  <c:v>0.79432800000000003</c:v>
                </c:pt>
                <c:pt idx="4615">
                  <c:v>0.79432800000000003</c:v>
                </c:pt>
                <c:pt idx="4616">
                  <c:v>0.79432800000000003</c:v>
                </c:pt>
                <c:pt idx="4617">
                  <c:v>0.79432800000000003</c:v>
                </c:pt>
                <c:pt idx="4618">
                  <c:v>0.79432800000000003</c:v>
                </c:pt>
                <c:pt idx="4619">
                  <c:v>0.79432800000000003</c:v>
                </c:pt>
                <c:pt idx="4620">
                  <c:v>0.79432800000000003</c:v>
                </c:pt>
                <c:pt idx="4621">
                  <c:v>0.79432800000000003</c:v>
                </c:pt>
                <c:pt idx="4622">
                  <c:v>0.79432800000000003</c:v>
                </c:pt>
                <c:pt idx="4623">
                  <c:v>0.79432800000000003</c:v>
                </c:pt>
                <c:pt idx="4624">
                  <c:v>0.79432800000000003</c:v>
                </c:pt>
                <c:pt idx="4625">
                  <c:v>0.79432800000000003</c:v>
                </c:pt>
                <c:pt idx="4626">
                  <c:v>0.79432800000000003</c:v>
                </c:pt>
                <c:pt idx="4627">
                  <c:v>0.79432800000000003</c:v>
                </c:pt>
                <c:pt idx="4628">
                  <c:v>0.79432800000000003</c:v>
                </c:pt>
                <c:pt idx="4629">
                  <c:v>0.79432800000000003</c:v>
                </c:pt>
                <c:pt idx="4630">
                  <c:v>0.79432800000000003</c:v>
                </c:pt>
                <c:pt idx="4631">
                  <c:v>0.79432800000000003</c:v>
                </c:pt>
                <c:pt idx="4632">
                  <c:v>0.79432800000000003</c:v>
                </c:pt>
                <c:pt idx="4633">
                  <c:v>0.79432800000000003</c:v>
                </c:pt>
                <c:pt idx="4634">
                  <c:v>0.79432800000000003</c:v>
                </c:pt>
                <c:pt idx="4635">
                  <c:v>0.79432800000000003</c:v>
                </c:pt>
                <c:pt idx="4636">
                  <c:v>0.79432800000000003</c:v>
                </c:pt>
                <c:pt idx="4637">
                  <c:v>0.79432800000000003</c:v>
                </c:pt>
                <c:pt idx="4638">
                  <c:v>0.79432800000000003</c:v>
                </c:pt>
                <c:pt idx="4639">
                  <c:v>0.79432800000000003</c:v>
                </c:pt>
                <c:pt idx="4640">
                  <c:v>0.79432800000000003</c:v>
                </c:pt>
                <c:pt idx="4641">
                  <c:v>0.79432800000000003</c:v>
                </c:pt>
                <c:pt idx="4642">
                  <c:v>0.79432800000000003</c:v>
                </c:pt>
                <c:pt idx="4643">
                  <c:v>0.79432800000000003</c:v>
                </c:pt>
                <c:pt idx="4644">
                  <c:v>0.79432800000000003</c:v>
                </c:pt>
                <c:pt idx="4645">
                  <c:v>0.79432800000000003</c:v>
                </c:pt>
                <c:pt idx="4646">
                  <c:v>0.79432800000000003</c:v>
                </c:pt>
                <c:pt idx="4647">
                  <c:v>0.79432800000000003</c:v>
                </c:pt>
                <c:pt idx="4648">
                  <c:v>0.79432800000000003</c:v>
                </c:pt>
                <c:pt idx="4649">
                  <c:v>0.79432800000000003</c:v>
                </c:pt>
                <c:pt idx="4650">
                  <c:v>0.79432800000000003</c:v>
                </c:pt>
                <c:pt idx="4651">
                  <c:v>0.79432800000000003</c:v>
                </c:pt>
                <c:pt idx="4652">
                  <c:v>0.79432800000000003</c:v>
                </c:pt>
                <c:pt idx="4653">
                  <c:v>0.79432800000000003</c:v>
                </c:pt>
                <c:pt idx="4654">
                  <c:v>0.79432800000000003</c:v>
                </c:pt>
                <c:pt idx="4655">
                  <c:v>0.79432800000000003</c:v>
                </c:pt>
                <c:pt idx="4656">
                  <c:v>0.79432800000000003</c:v>
                </c:pt>
                <c:pt idx="4657">
                  <c:v>0.79432800000000003</c:v>
                </c:pt>
                <c:pt idx="4658">
                  <c:v>0.79432800000000003</c:v>
                </c:pt>
                <c:pt idx="4659">
                  <c:v>0.79432800000000003</c:v>
                </c:pt>
                <c:pt idx="4660">
                  <c:v>0.79432800000000003</c:v>
                </c:pt>
                <c:pt idx="4661">
                  <c:v>0.79432800000000003</c:v>
                </c:pt>
                <c:pt idx="4662">
                  <c:v>0.79432800000000003</c:v>
                </c:pt>
                <c:pt idx="4663">
                  <c:v>0.79432800000000003</c:v>
                </c:pt>
                <c:pt idx="4664">
                  <c:v>0.79432800000000003</c:v>
                </c:pt>
                <c:pt idx="4665">
                  <c:v>0.79432800000000003</c:v>
                </c:pt>
                <c:pt idx="4666">
                  <c:v>0.79432800000000003</c:v>
                </c:pt>
                <c:pt idx="4667">
                  <c:v>0.79432800000000003</c:v>
                </c:pt>
                <c:pt idx="4668">
                  <c:v>0.79432800000000003</c:v>
                </c:pt>
                <c:pt idx="4669">
                  <c:v>0.79432800000000003</c:v>
                </c:pt>
                <c:pt idx="4670">
                  <c:v>0.79432800000000003</c:v>
                </c:pt>
                <c:pt idx="4671">
                  <c:v>0.79432800000000003</c:v>
                </c:pt>
                <c:pt idx="4672">
                  <c:v>0.79432800000000003</c:v>
                </c:pt>
                <c:pt idx="4673">
                  <c:v>0.79432800000000003</c:v>
                </c:pt>
                <c:pt idx="4674">
                  <c:v>0.79432800000000003</c:v>
                </c:pt>
                <c:pt idx="4675">
                  <c:v>0.79432800000000003</c:v>
                </c:pt>
                <c:pt idx="4676">
                  <c:v>0.79432800000000003</c:v>
                </c:pt>
                <c:pt idx="4677">
                  <c:v>0.79432800000000003</c:v>
                </c:pt>
                <c:pt idx="4678">
                  <c:v>0.79432800000000003</c:v>
                </c:pt>
                <c:pt idx="4679">
                  <c:v>0.79432800000000003</c:v>
                </c:pt>
                <c:pt idx="4680">
                  <c:v>0.79432800000000003</c:v>
                </c:pt>
                <c:pt idx="4681">
                  <c:v>0.79432800000000003</c:v>
                </c:pt>
                <c:pt idx="4682">
                  <c:v>0.79432800000000003</c:v>
                </c:pt>
                <c:pt idx="4683">
                  <c:v>0.79432800000000003</c:v>
                </c:pt>
                <c:pt idx="4684">
                  <c:v>0.79432800000000003</c:v>
                </c:pt>
                <c:pt idx="4685">
                  <c:v>0.79432800000000003</c:v>
                </c:pt>
                <c:pt idx="4686">
                  <c:v>0.79432800000000003</c:v>
                </c:pt>
                <c:pt idx="4687">
                  <c:v>0.79432800000000003</c:v>
                </c:pt>
                <c:pt idx="4688">
                  <c:v>0.79432800000000003</c:v>
                </c:pt>
                <c:pt idx="4689">
                  <c:v>0.79432800000000003</c:v>
                </c:pt>
                <c:pt idx="4690">
                  <c:v>0.79432800000000003</c:v>
                </c:pt>
                <c:pt idx="4691">
                  <c:v>0.79432800000000003</c:v>
                </c:pt>
                <c:pt idx="4692">
                  <c:v>0.79432800000000003</c:v>
                </c:pt>
                <c:pt idx="4693">
                  <c:v>0.79432800000000003</c:v>
                </c:pt>
                <c:pt idx="4694">
                  <c:v>0.79432800000000003</c:v>
                </c:pt>
                <c:pt idx="4695">
                  <c:v>0.79432800000000003</c:v>
                </c:pt>
                <c:pt idx="4696">
                  <c:v>0.79432800000000003</c:v>
                </c:pt>
                <c:pt idx="4697">
                  <c:v>0.79432800000000003</c:v>
                </c:pt>
                <c:pt idx="4698">
                  <c:v>0.79432800000000003</c:v>
                </c:pt>
                <c:pt idx="4699">
                  <c:v>0.79432800000000003</c:v>
                </c:pt>
                <c:pt idx="4700">
                  <c:v>0.79432800000000003</c:v>
                </c:pt>
                <c:pt idx="4701">
                  <c:v>0.79432800000000003</c:v>
                </c:pt>
                <c:pt idx="4702">
                  <c:v>0.79432800000000003</c:v>
                </c:pt>
                <c:pt idx="4703">
                  <c:v>0.79432800000000003</c:v>
                </c:pt>
                <c:pt idx="4704">
                  <c:v>0.79432800000000003</c:v>
                </c:pt>
                <c:pt idx="4705">
                  <c:v>0.79432800000000003</c:v>
                </c:pt>
                <c:pt idx="4706">
                  <c:v>0.79432800000000003</c:v>
                </c:pt>
                <c:pt idx="4707">
                  <c:v>0.79432800000000003</c:v>
                </c:pt>
                <c:pt idx="4708">
                  <c:v>0.79432800000000003</c:v>
                </c:pt>
                <c:pt idx="4709">
                  <c:v>0.79432800000000003</c:v>
                </c:pt>
                <c:pt idx="4710">
                  <c:v>0.79432800000000003</c:v>
                </c:pt>
                <c:pt idx="4711">
                  <c:v>0.79432800000000003</c:v>
                </c:pt>
                <c:pt idx="4712">
                  <c:v>0.79432800000000003</c:v>
                </c:pt>
                <c:pt idx="4713">
                  <c:v>0.79432800000000003</c:v>
                </c:pt>
                <c:pt idx="4714">
                  <c:v>0.79432800000000003</c:v>
                </c:pt>
                <c:pt idx="4715">
                  <c:v>0.79432800000000003</c:v>
                </c:pt>
                <c:pt idx="4716">
                  <c:v>0.79432800000000003</c:v>
                </c:pt>
                <c:pt idx="4717">
                  <c:v>0.79432800000000003</c:v>
                </c:pt>
                <c:pt idx="4718">
                  <c:v>0.79432800000000003</c:v>
                </c:pt>
                <c:pt idx="4719">
                  <c:v>0.79432800000000003</c:v>
                </c:pt>
                <c:pt idx="4720">
                  <c:v>0.79432800000000003</c:v>
                </c:pt>
                <c:pt idx="4721">
                  <c:v>0.79432800000000003</c:v>
                </c:pt>
                <c:pt idx="4722">
                  <c:v>0.79432800000000003</c:v>
                </c:pt>
                <c:pt idx="4723">
                  <c:v>0.79432800000000003</c:v>
                </c:pt>
                <c:pt idx="4724">
                  <c:v>0.79432800000000003</c:v>
                </c:pt>
                <c:pt idx="4725">
                  <c:v>0.79432800000000003</c:v>
                </c:pt>
                <c:pt idx="4726">
                  <c:v>0.79432800000000003</c:v>
                </c:pt>
                <c:pt idx="4727">
                  <c:v>0.79432800000000003</c:v>
                </c:pt>
                <c:pt idx="4728">
                  <c:v>0.79432800000000003</c:v>
                </c:pt>
                <c:pt idx="4729">
                  <c:v>0.79432800000000003</c:v>
                </c:pt>
                <c:pt idx="4730">
                  <c:v>0.79432800000000003</c:v>
                </c:pt>
                <c:pt idx="4731">
                  <c:v>0.79432800000000003</c:v>
                </c:pt>
                <c:pt idx="4732">
                  <c:v>0.79432800000000003</c:v>
                </c:pt>
                <c:pt idx="4733">
                  <c:v>0.79432800000000003</c:v>
                </c:pt>
                <c:pt idx="4734">
                  <c:v>0.79432800000000003</c:v>
                </c:pt>
                <c:pt idx="4735">
                  <c:v>0.79432800000000003</c:v>
                </c:pt>
                <c:pt idx="4736">
                  <c:v>0.79432800000000003</c:v>
                </c:pt>
                <c:pt idx="4737">
                  <c:v>0.79432800000000003</c:v>
                </c:pt>
                <c:pt idx="4738">
                  <c:v>0.79432800000000003</c:v>
                </c:pt>
                <c:pt idx="4739">
                  <c:v>0.79432800000000003</c:v>
                </c:pt>
                <c:pt idx="4740">
                  <c:v>0.79432800000000003</c:v>
                </c:pt>
                <c:pt idx="4741">
                  <c:v>0.79432800000000003</c:v>
                </c:pt>
                <c:pt idx="4742">
                  <c:v>0.79432800000000003</c:v>
                </c:pt>
                <c:pt idx="4743">
                  <c:v>0.79432800000000003</c:v>
                </c:pt>
                <c:pt idx="4744">
                  <c:v>0.79432800000000003</c:v>
                </c:pt>
                <c:pt idx="4745">
                  <c:v>0.79432800000000003</c:v>
                </c:pt>
                <c:pt idx="4746">
                  <c:v>0.79432800000000003</c:v>
                </c:pt>
                <c:pt idx="4747">
                  <c:v>0.79432800000000003</c:v>
                </c:pt>
                <c:pt idx="4748">
                  <c:v>0.79432800000000003</c:v>
                </c:pt>
                <c:pt idx="4749">
                  <c:v>0.79432800000000003</c:v>
                </c:pt>
                <c:pt idx="4750">
                  <c:v>0.79432800000000003</c:v>
                </c:pt>
                <c:pt idx="4751">
                  <c:v>0.79432800000000003</c:v>
                </c:pt>
                <c:pt idx="4752">
                  <c:v>0.79432800000000003</c:v>
                </c:pt>
                <c:pt idx="4753">
                  <c:v>0.79432800000000003</c:v>
                </c:pt>
                <c:pt idx="4754">
                  <c:v>0.79432800000000003</c:v>
                </c:pt>
                <c:pt idx="4755">
                  <c:v>0.79432800000000003</c:v>
                </c:pt>
                <c:pt idx="4756">
                  <c:v>0.79432800000000003</c:v>
                </c:pt>
                <c:pt idx="4757">
                  <c:v>0.79432800000000003</c:v>
                </c:pt>
                <c:pt idx="4758">
                  <c:v>0.79432800000000003</c:v>
                </c:pt>
                <c:pt idx="4759">
                  <c:v>0.79432800000000003</c:v>
                </c:pt>
                <c:pt idx="4760">
                  <c:v>0.79432800000000003</c:v>
                </c:pt>
                <c:pt idx="4761">
                  <c:v>0.79432800000000003</c:v>
                </c:pt>
                <c:pt idx="4762">
                  <c:v>0.79432800000000003</c:v>
                </c:pt>
                <c:pt idx="4763">
                  <c:v>0.79432800000000003</c:v>
                </c:pt>
                <c:pt idx="4764">
                  <c:v>0.79432800000000003</c:v>
                </c:pt>
                <c:pt idx="4765">
                  <c:v>0.79432800000000003</c:v>
                </c:pt>
                <c:pt idx="4766">
                  <c:v>0.79432800000000003</c:v>
                </c:pt>
                <c:pt idx="4767">
                  <c:v>0.79432800000000003</c:v>
                </c:pt>
                <c:pt idx="4768">
                  <c:v>0.79432800000000003</c:v>
                </c:pt>
                <c:pt idx="4769">
                  <c:v>0.79432800000000003</c:v>
                </c:pt>
                <c:pt idx="4770">
                  <c:v>0.79432800000000003</c:v>
                </c:pt>
                <c:pt idx="4771">
                  <c:v>0.79432800000000003</c:v>
                </c:pt>
                <c:pt idx="4772">
                  <c:v>0.79432800000000003</c:v>
                </c:pt>
                <c:pt idx="4773">
                  <c:v>0.79432800000000003</c:v>
                </c:pt>
                <c:pt idx="4774">
                  <c:v>0.79432800000000003</c:v>
                </c:pt>
                <c:pt idx="4775">
                  <c:v>0.79432800000000003</c:v>
                </c:pt>
                <c:pt idx="4776">
                  <c:v>0.79432800000000003</c:v>
                </c:pt>
                <c:pt idx="4777">
                  <c:v>0.79432800000000003</c:v>
                </c:pt>
                <c:pt idx="4778">
                  <c:v>0.79432800000000003</c:v>
                </c:pt>
                <c:pt idx="4779">
                  <c:v>0.79432800000000003</c:v>
                </c:pt>
                <c:pt idx="4780">
                  <c:v>0.79432800000000003</c:v>
                </c:pt>
                <c:pt idx="4781">
                  <c:v>0.79432800000000003</c:v>
                </c:pt>
                <c:pt idx="4782">
                  <c:v>0.79432800000000003</c:v>
                </c:pt>
                <c:pt idx="4783">
                  <c:v>0.79432800000000003</c:v>
                </c:pt>
                <c:pt idx="4784">
                  <c:v>0.79432800000000003</c:v>
                </c:pt>
                <c:pt idx="4785">
                  <c:v>0.79432800000000003</c:v>
                </c:pt>
                <c:pt idx="4786">
                  <c:v>0.79432800000000003</c:v>
                </c:pt>
                <c:pt idx="4787">
                  <c:v>0.79432800000000003</c:v>
                </c:pt>
                <c:pt idx="4788">
                  <c:v>0.79432800000000003</c:v>
                </c:pt>
                <c:pt idx="4789">
                  <c:v>0.79432800000000003</c:v>
                </c:pt>
                <c:pt idx="4790">
                  <c:v>0.79432800000000003</c:v>
                </c:pt>
                <c:pt idx="4791">
                  <c:v>0.79432800000000003</c:v>
                </c:pt>
                <c:pt idx="4792">
                  <c:v>0.79432800000000003</c:v>
                </c:pt>
                <c:pt idx="4793">
                  <c:v>0.79432800000000003</c:v>
                </c:pt>
                <c:pt idx="4794">
                  <c:v>0.79432800000000003</c:v>
                </c:pt>
                <c:pt idx="4795">
                  <c:v>0.79432800000000003</c:v>
                </c:pt>
                <c:pt idx="4796">
                  <c:v>0.79432800000000003</c:v>
                </c:pt>
                <c:pt idx="4797">
                  <c:v>0.79432800000000003</c:v>
                </c:pt>
                <c:pt idx="4798">
                  <c:v>0.79432800000000003</c:v>
                </c:pt>
                <c:pt idx="4799">
                  <c:v>0.79432800000000003</c:v>
                </c:pt>
                <c:pt idx="4800">
                  <c:v>0.79432800000000003</c:v>
                </c:pt>
                <c:pt idx="4801">
                  <c:v>0.79432800000000003</c:v>
                </c:pt>
                <c:pt idx="4802">
                  <c:v>0.79432800000000003</c:v>
                </c:pt>
                <c:pt idx="4803">
                  <c:v>0.79432800000000003</c:v>
                </c:pt>
                <c:pt idx="4804">
                  <c:v>0.79432800000000003</c:v>
                </c:pt>
                <c:pt idx="4805">
                  <c:v>0.79432800000000003</c:v>
                </c:pt>
                <c:pt idx="4806">
                  <c:v>0.79432800000000003</c:v>
                </c:pt>
                <c:pt idx="4807">
                  <c:v>0.79432800000000003</c:v>
                </c:pt>
                <c:pt idx="4808">
                  <c:v>0.79432800000000003</c:v>
                </c:pt>
                <c:pt idx="4809">
                  <c:v>0.79432800000000003</c:v>
                </c:pt>
                <c:pt idx="4810">
                  <c:v>0.79432800000000003</c:v>
                </c:pt>
                <c:pt idx="4811">
                  <c:v>0.79432800000000003</c:v>
                </c:pt>
                <c:pt idx="4812">
                  <c:v>0.79432800000000003</c:v>
                </c:pt>
                <c:pt idx="4813">
                  <c:v>0.79432800000000003</c:v>
                </c:pt>
                <c:pt idx="4814">
                  <c:v>0.79432800000000003</c:v>
                </c:pt>
                <c:pt idx="4815">
                  <c:v>0.79432800000000003</c:v>
                </c:pt>
                <c:pt idx="4816">
                  <c:v>0.79432800000000003</c:v>
                </c:pt>
                <c:pt idx="4817">
                  <c:v>0.79432800000000003</c:v>
                </c:pt>
                <c:pt idx="4818">
                  <c:v>0.79432800000000003</c:v>
                </c:pt>
                <c:pt idx="4819">
                  <c:v>0.79432800000000003</c:v>
                </c:pt>
                <c:pt idx="4820">
                  <c:v>0.79432800000000003</c:v>
                </c:pt>
                <c:pt idx="4821">
                  <c:v>0.79432800000000003</c:v>
                </c:pt>
                <c:pt idx="4822">
                  <c:v>0.79432800000000003</c:v>
                </c:pt>
                <c:pt idx="4823">
                  <c:v>0.79432800000000003</c:v>
                </c:pt>
                <c:pt idx="4824">
                  <c:v>0.79432800000000003</c:v>
                </c:pt>
                <c:pt idx="4825">
                  <c:v>0.79432800000000003</c:v>
                </c:pt>
                <c:pt idx="4826">
                  <c:v>0.79432800000000003</c:v>
                </c:pt>
                <c:pt idx="4827">
                  <c:v>0.79432800000000003</c:v>
                </c:pt>
                <c:pt idx="4828">
                  <c:v>0.79432800000000003</c:v>
                </c:pt>
                <c:pt idx="4829">
                  <c:v>0.79432800000000003</c:v>
                </c:pt>
                <c:pt idx="4830">
                  <c:v>0.79432800000000003</c:v>
                </c:pt>
                <c:pt idx="4831">
                  <c:v>0.79432800000000003</c:v>
                </c:pt>
                <c:pt idx="4832">
                  <c:v>0.79432800000000003</c:v>
                </c:pt>
                <c:pt idx="4833">
                  <c:v>0.79432800000000003</c:v>
                </c:pt>
                <c:pt idx="4834">
                  <c:v>0.79432800000000003</c:v>
                </c:pt>
                <c:pt idx="4835">
                  <c:v>0.79432800000000003</c:v>
                </c:pt>
                <c:pt idx="4836">
                  <c:v>0.79432800000000003</c:v>
                </c:pt>
                <c:pt idx="4837">
                  <c:v>0.79432800000000003</c:v>
                </c:pt>
                <c:pt idx="4838">
                  <c:v>0.79432800000000003</c:v>
                </c:pt>
                <c:pt idx="4839">
                  <c:v>0.79432800000000003</c:v>
                </c:pt>
                <c:pt idx="4840">
                  <c:v>0.79432800000000003</c:v>
                </c:pt>
                <c:pt idx="4841">
                  <c:v>0.79432800000000003</c:v>
                </c:pt>
                <c:pt idx="4842">
                  <c:v>0.79432800000000003</c:v>
                </c:pt>
                <c:pt idx="4843">
                  <c:v>0.79432800000000003</c:v>
                </c:pt>
                <c:pt idx="4844">
                  <c:v>0.79432800000000003</c:v>
                </c:pt>
                <c:pt idx="4845">
                  <c:v>0.79432800000000003</c:v>
                </c:pt>
                <c:pt idx="4846">
                  <c:v>0.79432800000000003</c:v>
                </c:pt>
                <c:pt idx="4847">
                  <c:v>0.79432800000000003</c:v>
                </c:pt>
                <c:pt idx="4848">
                  <c:v>0.79432800000000003</c:v>
                </c:pt>
                <c:pt idx="4849">
                  <c:v>0.79432800000000003</c:v>
                </c:pt>
                <c:pt idx="4850">
                  <c:v>0.79432800000000003</c:v>
                </c:pt>
                <c:pt idx="4851">
                  <c:v>0.79432800000000003</c:v>
                </c:pt>
                <c:pt idx="4852">
                  <c:v>0.79432800000000003</c:v>
                </c:pt>
                <c:pt idx="4853">
                  <c:v>0.79432800000000003</c:v>
                </c:pt>
                <c:pt idx="4854">
                  <c:v>0.79432800000000003</c:v>
                </c:pt>
                <c:pt idx="4855">
                  <c:v>0.79432800000000003</c:v>
                </c:pt>
                <c:pt idx="4856">
                  <c:v>0.79432800000000003</c:v>
                </c:pt>
                <c:pt idx="4857">
                  <c:v>0.79432800000000003</c:v>
                </c:pt>
                <c:pt idx="4858">
                  <c:v>0.79432800000000003</c:v>
                </c:pt>
                <c:pt idx="4859">
                  <c:v>0.79432800000000003</c:v>
                </c:pt>
                <c:pt idx="4860">
                  <c:v>0.79432800000000003</c:v>
                </c:pt>
                <c:pt idx="4861">
                  <c:v>0.79432800000000003</c:v>
                </c:pt>
                <c:pt idx="4862">
                  <c:v>0.79432800000000003</c:v>
                </c:pt>
                <c:pt idx="4863">
                  <c:v>0.79432800000000003</c:v>
                </c:pt>
                <c:pt idx="4864">
                  <c:v>0.79432800000000003</c:v>
                </c:pt>
                <c:pt idx="4865">
                  <c:v>0.79432800000000003</c:v>
                </c:pt>
                <c:pt idx="4866">
                  <c:v>0.79432800000000003</c:v>
                </c:pt>
                <c:pt idx="4867">
                  <c:v>0.79432800000000003</c:v>
                </c:pt>
                <c:pt idx="4868">
                  <c:v>0.79432800000000003</c:v>
                </c:pt>
                <c:pt idx="4869">
                  <c:v>0.79432800000000003</c:v>
                </c:pt>
                <c:pt idx="4870">
                  <c:v>0.79432800000000003</c:v>
                </c:pt>
                <c:pt idx="4871">
                  <c:v>0.79432800000000003</c:v>
                </c:pt>
                <c:pt idx="4872">
                  <c:v>0.79432800000000003</c:v>
                </c:pt>
                <c:pt idx="4873">
                  <c:v>0.79432800000000003</c:v>
                </c:pt>
                <c:pt idx="4874">
                  <c:v>0.79432800000000003</c:v>
                </c:pt>
                <c:pt idx="4875">
                  <c:v>0.79432800000000003</c:v>
                </c:pt>
                <c:pt idx="4876">
                  <c:v>0.79432800000000003</c:v>
                </c:pt>
                <c:pt idx="4877">
                  <c:v>0.79432800000000003</c:v>
                </c:pt>
                <c:pt idx="4878">
                  <c:v>0.79432800000000003</c:v>
                </c:pt>
                <c:pt idx="4879">
                  <c:v>0.79432800000000003</c:v>
                </c:pt>
                <c:pt idx="4880">
                  <c:v>0.79432800000000003</c:v>
                </c:pt>
                <c:pt idx="4881">
                  <c:v>0.79432800000000003</c:v>
                </c:pt>
                <c:pt idx="4882">
                  <c:v>0.79432800000000003</c:v>
                </c:pt>
                <c:pt idx="4883">
                  <c:v>0.79432800000000003</c:v>
                </c:pt>
                <c:pt idx="4884">
                  <c:v>0.79432800000000003</c:v>
                </c:pt>
                <c:pt idx="4885">
                  <c:v>0.79432800000000003</c:v>
                </c:pt>
                <c:pt idx="4886">
                  <c:v>0.79432800000000003</c:v>
                </c:pt>
                <c:pt idx="4887">
                  <c:v>0.79432800000000003</c:v>
                </c:pt>
                <c:pt idx="4888">
                  <c:v>0.79432800000000003</c:v>
                </c:pt>
                <c:pt idx="4889">
                  <c:v>0.79432800000000003</c:v>
                </c:pt>
                <c:pt idx="4890">
                  <c:v>0.79432800000000003</c:v>
                </c:pt>
                <c:pt idx="4891">
                  <c:v>0.79432800000000003</c:v>
                </c:pt>
                <c:pt idx="4892">
                  <c:v>0.79432800000000003</c:v>
                </c:pt>
                <c:pt idx="4893">
                  <c:v>0.79432800000000003</c:v>
                </c:pt>
                <c:pt idx="4894">
                  <c:v>0.79432800000000003</c:v>
                </c:pt>
                <c:pt idx="4895">
                  <c:v>0.79432800000000003</c:v>
                </c:pt>
                <c:pt idx="4896">
                  <c:v>0.79432800000000003</c:v>
                </c:pt>
                <c:pt idx="4897">
                  <c:v>0.79432800000000003</c:v>
                </c:pt>
                <c:pt idx="4898">
                  <c:v>0.79432800000000003</c:v>
                </c:pt>
                <c:pt idx="4899">
                  <c:v>0.79432800000000003</c:v>
                </c:pt>
                <c:pt idx="4900">
                  <c:v>0.79432800000000003</c:v>
                </c:pt>
                <c:pt idx="4901">
                  <c:v>0.79432800000000003</c:v>
                </c:pt>
                <c:pt idx="4902">
                  <c:v>0.79432800000000003</c:v>
                </c:pt>
                <c:pt idx="4903">
                  <c:v>0.79432800000000003</c:v>
                </c:pt>
                <c:pt idx="4904">
                  <c:v>0.79432800000000003</c:v>
                </c:pt>
                <c:pt idx="4905">
                  <c:v>0.79432800000000003</c:v>
                </c:pt>
                <c:pt idx="4906">
                  <c:v>0.79432800000000003</c:v>
                </c:pt>
                <c:pt idx="4907">
                  <c:v>0.79432800000000003</c:v>
                </c:pt>
                <c:pt idx="4908">
                  <c:v>0.79432800000000003</c:v>
                </c:pt>
                <c:pt idx="4909">
                  <c:v>0.79432800000000003</c:v>
                </c:pt>
                <c:pt idx="4910">
                  <c:v>0.79432800000000003</c:v>
                </c:pt>
                <c:pt idx="4911">
                  <c:v>0.79432800000000003</c:v>
                </c:pt>
                <c:pt idx="4912">
                  <c:v>0.79432800000000003</c:v>
                </c:pt>
                <c:pt idx="4913">
                  <c:v>0.79432800000000003</c:v>
                </c:pt>
                <c:pt idx="4914">
                  <c:v>0.79432800000000003</c:v>
                </c:pt>
                <c:pt idx="4915">
                  <c:v>0.79432800000000003</c:v>
                </c:pt>
                <c:pt idx="4916">
                  <c:v>0.79432800000000003</c:v>
                </c:pt>
                <c:pt idx="4917">
                  <c:v>0.79432800000000003</c:v>
                </c:pt>
                <c:pt idx="4918">
                  <c:v>0.79432800000000003</c:v>
                </c:pt>
                <c:pt idx="4919">
                  <c:v>0.79432800000000003</c:v>
                </c:pt>
                <c:pt idx="4920">
                  <c:v>0.79432800000000003</c:v>
                </c:pt>
                <c:pt idx="4921">
                  <c:v>0.79432800000000003</c:v>
                </c:pt>
                <c:pt idx="4922">
                  <c:v>0.79432800000000003</c:v>
                </c:pt>
                <c:pt idx="4923">
                  <c:v>0.79432800000000003</c:v>
                </c:pt>
                <c:pt idx="4924">
                  <c:v>0.79432800000000003</c:v>
                </c:pt>
                <c:pt idx="4925">
                  <c:v>0.79432800000000003</c:v>
                </c:pt>
                <c:pt idx="4926">
                  <c:v>0.79432800000000003</c:v>
                </c:pt>
                <c:pt idx="4927">
                  <c:v>0.79432800000000003</c:v>
                </c:pt>
                <c:pt idx="4928">
                  <c:v>0.79432800000000003</c:v>
                </c:pt>
                <c:pt idx="4929">
                  <c:v>0.79432800000000003</c:v>
                </c:pt>
                <c:pt idx="4930">
                  <c:v>0.79432800000000003</c:v>
                </c:pt>
                <c:pt idx="4931">
                  <c:v>0.79432800000000003</c:v>
                </c:pt>
                <c:pt idx="4932">
                  <c:v>0.79432800000000003</c:v>
                </c:pt>
                <c:pt idx="4933">
                  <c:v>0.79432800000000003</c:v>
                </c:pt>
                <c:pt idx="4934">
                  <c:v>0.79432800000000003</c:v>
                </c:pt>
                <c:pt idx="4935">
                  <c:v>0.79432800000000003</c:v>
                </c:pt>
                <c:pt idx="4936">
                  <c:v>0.79432800000000003</c:v>
                </c:pt>
                <c:pt idx="4937">
                  <c:v>0.79432800000000003</c:v>
                </c:pt>
                <c:pt idx="4938">
                  <c:v>0.79432800000000003</c:v>
                </c:pt>
                <c:pt idx="4939">
                  <c:v>0.79432800000000003</c:v>
                </c:pt>
                <c:pt idx="4940">
                  <c:v>0.79432800000000003</c:v>
                </c:pt>
                <c:pt idx="4941">
                  <c:v>0.79432800000000003</c:v>
                </c:pt>
                <c:pt idx="4942">
                  <c:v>0.79432800000000003</c:v>
                </c:pt>
                <c:pt idx="4943">
                  <c:v>0.79432800000000003</c:v>
                </c:pt>
                <c:pt idx="4944">
                  <c:v>0.79432800000000003</c:v>
                </c:pt>
                <c:pt idx="4945">
                  <c:v>0.79432800000000003</c:v>
                </c:pt>
                <c:pt idx="4946">
                  <c:v>0.79432800000000003</c:v>
                </c:pt>
                <c:pt idx="4947">
                  <c:v>0.79432800000000003</c:v>
                </c:pt>
                <c:pt idx="4948">
                  <c:v>0.79432800000000003</c:v>
                </c:pt>
                <c:pt idx="4949">
                  <c:v>0.79432800000000003</c:v>
                </c:pt>
                <c:pt idx="4950">
                  <c:v>0.79432800000000003</c:v>
                </c:pt>
                <c:pt idx="4951">
                  <c:v>0.79432800000000003</c:v>
                </c:pt>
                <c:pt idx="4952">
                  <c:v>0.79432800000000003</c:v>
                </c:pt>
                <c:pt idx="4953">
                  <c:v>0.79432800000000003</c:v>
                </c:pt>
                <c:pt idx="4954">
                  <c:v>0.79432800000000003</c:v>
                </c:pt>
                <c:pt idx="4955">
                  <c:v>0.79432800000000003</c:v>
                </c:pt>
                <c:pt idx="4956">
                  <c:v>0.79432800000000003</c:v>
                </c:pt>
                <c:pt idx="4957">
                  <c:v>0.79432800000000003</c:v>
                </c:pt>
                <c:pt idx="4958">
                  <c:v>0.79432800000000003</c:v>
                </c:pt>
                <c:pt idx="4959">
                  <c:v>0.79432800000000003</c:v>
                </c:pt>
                <c:pt idx="4960">
                  <c:v>0.79432800000000003</c:v>
                </c:pt>
                <c:pt idx="4961">
                  <c:v>0.79432800000000003</c:v>
                </c:pt>
                <c:pt idx="4962">
                  <c:v>0.79432800000000003</c:v>
                </c:pt>
                <c:pt idx="4963">
                  <c:v>0.79432800000000003</c:v>
                </c:pt>
                <c:pt idx="4964">
                  <c:v>0.79432800000000003</c:v>
                </c:pt>
                <c:pt idx="4965">
                  <c:v>0.79432800000000003</c:v>
                </c:pt>
                <c:pt idx="4966">
                  <c:v>0.79432800000000003</c:v>
                </c:pt>
                <c:pt idx="4967">
                  <c:v>0.79432800000000003</c:v>
                </c:pt>
                <c:pt idx="4968">
                  <c:v>0.79432800000000003</c:v>
                </c:pt>
                <c:pt idx="4969">
                  <c:v>0.79432800000000003</c:v>
                </c:pt>
                <c:pt idx="4970">
                  <c:v>0.79432800000000003</c:v>
                </c:pt>
                <c:pt idx="4971">
                  <c:v>0.79432800000000003</c:v>
                </c:pt>
                <c:pt idx="4972">
                  <c:v>0.79432800000000003</c:v>
                </c:pt>
                <c:pt idx="4973">
                  <c:v>0.79432800000000003</c:v>
                </c:pt>
                <c:pt idx="4974">
                  <c:v>0.79432800000000003</c:v>
                </c:pt>
                <c:pt idx="4975">
                  <c:v>0.79432800000000003</c:v>
                </c:pt>
                <c:pt idx="4976">
                  <c:v>0.79432800000000003</c:v>
                </c:pt>
                <c:pt idx="4977">
                  <c:v>0.79432800000000003</c:v>
                </c:pt>
                <c:pt idx="4978">
                  <c:v>0.79432800000000003</c:v>
                </c:pt>
                <c:pt idx="4979">
                  <c:v>0.79432800000000003</c:v>
                </c:pt>
                <c:pt idx="4980">
                  <c:v>0.79432800000000003</c:v>
                </c:pt>
                <c:pt idx="4981">
                  <c:v>0.79432800000000003</c:v>
                </c:pt>
                <c:pt idx="4982">
                  <c:v>0.79432800000000003</c:v>
                </c:pt>
                <c:pt idx="4983">
                  <c:v>0.79432800000000003</c:v>
                </c:pt>
                <c:pt idx="4984">
                  <c:v>0.79432800000000003</c:v>
                </c:pt>
                <c:pt idx="4985">
                  <c:v>0.79432800000000003</c:v>
                </c:pt>
                <c:pt idx="4986">
                  <c:v>0.79432800000000003</c:v>
                </c:pt>
                <c:pt idx="4987">
                  <c:v>0.79432800000000003</c:v>
                </c:pt>
                <c:pt idx="4988">
                  <c:v>0.79432800000000003</c:v>
                </c:pt>
                <c:pt idx="4989">
                  <c:v>0.79432800000000003</c:v>
                </c:pt>
                <c:pt idx="4990">
                  <c:v>0.79432800000000003</c:v>
                </c:pt>
                <c:pt idx="4991">
                  <c:v>0.79432800000000003</c:v>
                </c:pt>
                <c:pt idx="4992">
                  <c:v>0.79432800000000003</c:v>
                </c:pt>
                <c:pt idx="4993">
                  <c:v>0.79432800000000003</c:v>
                </c:pt>
                <c:pt idx="4994">
                  <c:v>0.79432800000000003</c:v>
                </c:pt>
                <c:pt idx="4995">
                  <c:v>0.79432800000000003</c:v>
                </c:pt>
                <c:pt idx="4996">
                  <c:v>0.79432800000000003</c:v>
                </c:pt>
                <c:pt idx="4997">
                  <c:v>0.79432800000000003</c:v>
                </c:pt>
                <c:pt idx="4998">
                  <c:v>0.79432800000000003</c:v>
                </c:pt>
                <c:pt idx="4999">
                  <c:v>0.79432800000000003</c:v>
                </c:pt>
                <c:pt idx="5000">
                  <c:v>0.79432800000000003</c:v>
                </c:pt>
                <c:pt idx="5001">
                  <c:v>0.79432800000000003</c:v>
                </c:pt>
                <c:pt idx="5002">
                  <c:v>0.79432800000000003</c:v>
                </c:pt>
                <c:pt idx="5003">
                  <c:v>0.79432800000000003</c:v>
                </c:pt>
                <c:pt idx="5004">
                  <c:v>0.79432800000000003</c:v>
                </c:pt>
                <c:pt idx="5005">
                  <c:v>0.79432800000000003</c:v>
                </c:pt>
                <c:pt idx="5006">
                  <c:v>0.79432800000000003</c:v>
                </c:pt>
                <c:pt idx="5007">
                  <c:v>0.79432800000000003</c:v>
                </c:pt>
                <c:pt idx="5008">
                  <c:v>0.79432800000000003</c:v>
                </c:pt>
                <c:pt idx="5009">
                  <c:v>0.79432800000000003</c:v>
                </c:pt>
                <c:pt idx="5010">
                  <c:v>0.79432800000000003</c:v>
                </c:pt>
                <c:pt idx="5011">
                  <c:v>0.79432800000000003</c:v>
                </c:pt>
                <c:pt idx="5012">
                  <c:v>0.79432800000000003</c:v>
                </c:pt>
                <c:pt idx="5013">
                  <c:v>0.79432800000000003</c:v>
                </c:pt>
                <c:pt idx="5014">
                  <c:v>0.79432800000000003</c:v>
                </c:pt>
                <c:pt idx="5015">
                  <c:v>0.79432800000000003</c:v>
                </c:pt>
                <c:pt idx="5016">
                  <c:v>0.79432800000000003</c:v>
                </c:pt>
                <c:pt idx="5017">
                  <c:v>0.79432800000000003</c:v>
                </c:pt>
                <c:pt idx="5018">
                  <c:v>0.79432800000000003</c:v>
                </c:pt>
                <c:pt idx="5019">
                  <c:v>0.79432800000000003</c:v>
                </c:pt>
                <c:pt idx="5020">
                  <c:v>0.79432800000000003</c:v>
                </c:pt>
                <c:pt idx="5021">
                  <c:v>0.79432800000000003</c:v>
                </c:pt>
                <c:pt idx="5022">
                  <c:v>0.79432800000000003</c:v>
                </c:pt>
                <c:pt idx="5023">
                  <c:v>0.79432800000000003</c:v>
                </c:pt>
                <c:pt idx="5024">
                  <c:v>0.79432800000000003</c:v>
                </c:pt>
                <c:pt idx="5025">
                  <c:v>0.79432800000000003</c:v>
                </c:pt>
                <c:pt idx="5026">
                  <c:v>0.79432800000000003</c:v>
                </c:pt>
                <c:pt idx="5027">
                  <c:v>0.79432800000000003</c:v>
                </c:pt>
                <c:pt idx="5028">
                  <c:v>0.79432800000000003</c:v>
                </c:pt>
                <c:pt idx="5029">
                  <c:v>0.79432800000000003</c:v>
                </c:pt>
                <c:pt idx="5030">
                  <c:v>0.79432800000000003</c:v>
                </c:pt>
                <c:pt idx="5031">
                  <c:v>0.79432800000000003</c:v>
                </c:pt>
                <c:pt idx="5032">
                  <c:v>0.79432800000000003</c:v>
                </c:pt>
                <c:pt idx="5033">
                  <c:v>0.79432800000000003</c:v>
                </c:pt>
                <c:pt idx="5034">
                  <c:v>0.79432800000000003</c:v>
                </c:pt>
                <c:pt idx="5035">
                  <c:v>0.79432800000000003</c:v>
                </c:pt>
                <c:pt idx="5036">
                  <c:v>0.79432800000000003</c:v>
                </c:pt>
                <c:pt idx="5037">
                  <c:v>0.79432800000000003</c:v>
                </c:pt>
                <c:pt idx="5038">
                  <c:v>0.79432800000000003</c:v>
                </c:pt>
                <c:pt idx="5039">
                  <c:v>0.79432800000000003</c:v>
                </c:pt>
                <c:pt idx="5040">
                  <c:v>0.79432800000000003</c:v>
                </c:pt>
                <c:pt idx="5041">
                  <c:v>0.79432800000000003</c:v>
                </c:pt>
                <c:pt idx="5042">
                  <c:v>0.79432800000000003</c:v>
                </c:pt>
                <c:pt idx="5043">
                  <c:v>0.79432800000000003</c:v>
                </c:pt>
                <c:pt idx="5044">
                  <c:v>0.79432800000000003</c:v>
                </c:pt>
                <c:pt idx="5045">
                  <c:v>0.79432800000000003</c:v>
                </c:pt>
                <c:pt idx="5046">
                  <c:v>0.79432800000000003</c:v>
                </c:pt>
                <c:pt idx="5047">
                  <c:v>0.79432800000000003</c:v>
                </c:pt>
                <c:pt idx="5048">
                  <c:v>0.79432800000000003</c:v>
                </c:pt>
                <c:pt idx="5049">
                  <c:v>0.79432800000000003</c:v>
                </c:pt>
                <c:pt idx="5050">
                  <c:v>0.79432800000000003</c:v>
                </c:pt>
                <c:pt idx="5051">
                  <c:v>0.79432800000000003</c:v>
                </c:pt>
                <c:pt idx="5052">
                  <c:v>0.79432800000000003</c:v>
                </c:pt>
                <c:pt idx="5053">
                  <c:v>0.79432800000000003</c:v>
                </c:pt>
                <c:pt idx="5054">
                  <c:v>0.79432800000000003</c:v>
                </c:pt>
                <c:pt idx="5055">
                  <c:v>0.79432800000000003</c:v>
                </c:pt>
                <c:pt idx="5056">
                  <c:v>0.79432800000000003</c:v>
                </c:pt>
                <c:pt idx="5057">
                  <c:v>0.79432800000000003</c:v>
                </c:pt>
                <c:pt idx="5058">
                  <c:v>0.79432800000000003</c:v>
                </c:pt>
                <c:pt idx="5059">
                  <c:v>0.79432800000000003</c:v>
                </c:pt>
                <c:pt idx="5060">
                  <c:v>0.79432800000000003</c:v>
                </c:pt>
                <c:pt idx="5061">
                  <c:v>0.79432800000000003</c:v>
                </c:pt>
                <c:pt idx="5062">
                  <c:v>0.79432800000000003</c:v>
                </c:pt>
                <c:pt idx="5063">
                  <c:v>0.79432800000000003</c:v>
                </c:pt>
                <c:pt idx="5064">
                  <c:v>0.79432800000000003</c:v>
                </c:pt>
                <c:pt idx="5065">
                  <c:v>0.79432800000000003</c:v>
                </c:pt>
                <c:pt idx="5066">
                  <c:v>0.79432800000000003</c:v>
                </c:pt>
                <c:pt idx="5067">
                  <c:v>0.79432800000000003</c:v>
                </c:pt>
                <c:pt idx="5068">
                  <c:v>0.79432800000000003</c:v>
                </c:pt>
                <c:pt idx="5069">
                  <c:v>0.79432800000000003</c:v>
                </c:pt>
                <c:pt idx="5070">
                  <c:v>0.79432800000000003</c:v>
                </c:pt>
                <c:pt idx="5071">
                  <c:v>0.79432800000000003</c:v>
                </c:pt>
                <c:pt idx="5072">
                  <c:v>0.79432800000000003</c:v>
                </c:pt>
                <c:pt idx="5073">
                  <c:v>0.79432800000000003</c:v>
                </c:pt>
                <c:pt idx="5074">
                  <c:v>0.79432800000000003</c:v>
                </c:pt>
                <c:pt idx="5075">
                  <c:v>0.79432800000000003</c:v>
                </c:pt>
                <c:pt idx="5076">
                  <c:v>0.79432800000000003</c:v>
                </c:pt>
                <c:pt idx="5077">
                  <c:v>0.79432800000000003</c:v>
                </c:pt>
                <c:pt idx="5078">
                  <c:v>0.79432800000000003</c:v>
                </c:pt>
                <c:pt idx="5079">
                  <c:v>0.79432800000000003</c:v>
                </c:pt>
                <c:pt idx="5080">
                  <c:v>0.79432800000000003</c:v>
                </c:pt>
                <c:pt idx="5081">
                  <c:v>0.79432800000000003</c:v>
                </c:pt>
                <c:pt idx="5082">
                  <c:v>0.79432800000000003</c:v>
                </c:pt>
                <c:pt idx="5083">
                  <c:v>0.79432800000000003</c:v>
                </c:pt>
                <c:pt idx="5084">
                  <c:v>0.79432800000000003</c:v>
                </c:pt>
                <c:pt idx="5085">
                  <c:v>0.79432800000000003</c:v>
                </c:pt>
                <c:pt idx="5086">
                  <c:v>0.79432800000000003</c:v>
                </c:pt>
                <c:pt idx="5087">
                  <c:v>0.79432800000000003</c:v>
                </c:pt>
                <c:pt idx="5088">
                  <c:v>0.79432800000000003</c:v>
                </c:pt>
                <c:pt idx="5089">
                  <c:v>0.79432800000000003</c:v>
                </c:pt>
                <c:pt idx="5090">
                  <c:v>0.79432800000000003</c:v>
                </c:pt>
                <c:pt idx="5091">
                  <c:v>0.79432800000000003</c:v>
                </c:pt>
                <c:pt idx="5092">
                  <c:v>0.79432800000000003</c:v>
                </c:pt>
                <c:pt idx="5093">
                  <c:v>0.79432800000000003</c:v>
                </c:pt>
                <c:pt idx="5094">
                  <c:v>0.79432800000000003</c:v>
                </c:pt>
                <c:pt idx="5095">
                  <c:v>0.79432800000000003</c:v>
                </c:pt>
                <c:pt idx="5096">
                  <c:v>0.79432800000000003</c:v>
                </c:pt>
                <c:pt idx="5097">
                  <c:v>0.79432800000000003</c:v>
                </c:pt>
                <c:pt idx="5098">
                  <c:v>0.79432800000000003</c:v>
                </c:pt>
                <c:pt idx="5099">
                  <c:v>0.79432800000000003</c:v>
                </c:pt>
                <c:pt idx="5100">
                  <c:v>0.79432800000000003</c:v>
                </c:pt>
                <c:pt idx="5101">
                  <c:v>0.79432800000000003</c:v>
                </c:pt>
                <c:pt idx="5102">
                  <c:v>0.79432800000000003</c:v>
                </c:pt>
                <c:pt idx="5103">
                  <c:v>0.79432800000000003</c:v>
                </c:pt>
                <c:pt idx="5104">
                  <c:v>0.79432800000000003</c:v>
                </c:pt>
                <c:pt idx="5105">
                  <c:v>0.79432800000000003</c:v>
                </c:pt>
                <c:pt idx="5106">
                  <c:v>0.79432800000000003</c:v>
                </c:pt>
                <c:pt idx="5107">
                  <c:v>0.79432800000000003</c:v>
                </c:pt>
                <c:pt idx="5108">
                  <c:v>0.79432800000000003</c:v>
                </c:pt>
                <c:pt idx="5109">
                  <c:v>0.79432800000000003</c:v>
                </c:pt>
                <c:pt idx="5110">
                  <c:v>0.79432800000000003</c:v>
                </c:pt>
                <c:pt idx="5111">
                  <c:v>0.79432800000000003</c:v>
                </c:pt>
                <c:pt idx="5112">
                  <c:v>0.79432800000000003</c:v>
                </c:pt>
                <c:pt idx="5113">
                  <c:v>0.79432800000000003</c:v>
                </c:pt>
                <c:pt idx="5114">
                  <c:v>0.79432800000000003</c:v>
                </c:pt>
                <c:pt idx="5115">
                  <c:v>0.79432800000000003</c:v>
                </c:pt>
                <c:pt idx="5116">
                  <c:v>0.79432800000000003</c:v>
                </c:pt>
                <c:pt idx="5117">
                  <c:v>0.79432800000000003</c:v>
                </c:pt>
                <c:pt idx="5118">
                  <c:v>0.79432800000000003</c:v>
                </c:pt>
                <c:pt idx="5119">
                  <c:v>0.79432800000000003</c:v>
                </c:pt>
                <c:pt idx="5120">
                  <c:v>0.79432800000000003</c:v>
                </c:pt>
                <c:pt idx="5121">
                  <c:v>0.79432800000000003</c:v>
                </c:pt>
                <c:pt idx="5122">
                  <c:v>0.79432800000000003</c:v>
                </c:pt>
                <c:pt idx="5123">
                  <c:v>0.79432800000000003</c:v>
                </c:pt>
                <c:pt idx="5124">
                  <c:v>0.79432800000000003</c:v>
                </c:pt>
                <c:pt idx="5125">
                  <c:v>0.79432800000000003</c:v>
                </c:pt>
                <c:pt idx="5126">
                  <c:v>0.79432800000000003</c:v>
                </c:pt>
                <c:pt idx="5127">
                  <c:v>0.79432800000000003</c:v>
                </c:pt>
                <c:pt idx="5128">
                  <c:v>0.79432800000000003</c:v>
                </c:pt>
                <c:pt idx="5129">
                  <c:v>0.79432800000000003</c:v>
                </c:pt>
                <c:pt idx="5130">
                  <c:v>0.79432800000000003</c:v>
                </c:pt>
                <c:pt idx="5131">
                  <c:v>0.79432800000000003</c:v>
                </c:pt>
                <c:pt idx="5132">
                  <c:v>0.79432800000000003</c:v>
                </c:pt>
                <c:pt idx="5133">
                  <c:v>0.79432800000000003</c:v>
                </c:pt>
                <c:pt idx="5134">
                  <c:v>0.79432800000000003</c:v>
                </c:pt>
                <c:pt idx="5135">
                  <c:v>0.79432800000000003</c:v>
                </c:pt>
                <c:pt idx="5136">
                  <c:v>0.79432800000000003</c:v>
                </c:pt>
                <c:pt idx="5137">
                  <c:v>0.79432800000000003</c:v>
                </c:pt>
                <c:pt idx="5138">
                  <c:v>0.79432800000000003</c:v>
                </c:pt>
                <c:pt idx="5139">
                  <c:v>0.79432800000000003</c:v>
                </c:pt>
                <c:pt idx="5140">
                  <c:v>0.79432800000000003</c:v>
                </c:pt>
                <c:pt idx="5141">
                  <c:v>0.79432800000000003</c:v>
                </c:pt>
                <c:pt idx="5142">
                  <c:v>0.79432800000000003</c:v>
                </c:pt>
                <c:pt idx="5143">
                  <c:v>0.79432800000000003</c:v>
                </c:pt>
                <c:pt idx="5144">
                  <c:v>0.79432800000000003</c:v>
                </c:pt>
                <c:pt idx="5145">
                  <c:v>0.79432800000000003</c:v>
                </c:pt>
                <c:pt idx="5146">
                  <c:v>0.79432800000000003</c:v>
                </c:pt>
                <c:pt idx="5147">
                  <c:v>0.79432800000000003</c:v>
                </c:pt>
                <c:pt idx="5148">
                  <c:v>0.79432800000000003</c:v>
                </c:pt>
                <c:pt idx="5149">
                  <c:v>0.79432800000000003</c:v>
                </c:pt>
                <c:pt idx="5150">
                  <c:v>0.79432800000000003</c:v>
                </c:pt>
                <c:pt idx="5151">
                  <c:v>0.79432800000000003</c:v>
                </c:pt>
                <c:pt idx="5152">
                  <c:v>0.79432800000000003</c:v>
                </c:pt>
                <c:pt idx="5153">
                  <c:v>0.79432800000000003</c:v>
                </c:pt>
                <c:pt idx="5154">
                  <c:v>0.79432800000000003</c:v>
                </c:pt>
                <c:pt idx="5155">
                  <c:v>0.79432800000000003</c:v>
                </c:pt>
                <c:pt idx="5156">
                  <c:v>0.79432800000000003</c:v>
                </c:pt>
                <c:pt idx="5157">
                  <c:v>0.79432800000000003</c:v>
                </c:pt>
                <c:pt idx="5158">
                  <c:v>0.79432800000000003</c:v>
                </c:pt>
                <c:pt idx="5159">
                  <c:v>0.79432800000000003</c:v>
                </c:pt>
                <c:pt idx="5160">
                  <c:v>0.79432800000000003</c:v>
                </c:pt>
                <c:pt idx="5161">
                  <c:v>0.79432800000000003</c:v>
                </c:pt>
                <c:pt idx="5162">
                  <c:v>0.79432800000000003</c:v>
                </c:pt>
                <c:pt idx="5163">
                  <c:v>0.79432800000000003</c:v>
                </c:pt>
                <c:pt idx="5164">
                  <c:v>0.79432800000000003</c:v>
                </c:pt>
                <c:pt idx="5165">
                  <c:v>0.79432800000000003</c:v>
                </c:pt>
                <c:pt idx="5166">
                  <c:v>0.79432800000000003</c:v>
                </c:pt>
                <c:pt idx="5167">
                  <c:v>0.79432800000000003</c:v>
                </c:pt>
                <c:pt idx="5168">
                  <c:v>0.79432800000000003</c:v>
                </c:pt>
                <c:pt idx="5169">
                  <c:v>0.79432800000000003</c:v>
                </c:pt>
                <c:pt idx="5170">
                  <c:v>0.79432800000000003</c:v>
                </c:pt>
                <c:pt idx="5171">
                  <c:v>0.79432800000000003</c:v>
                </c:pt>
                <c:pt idx="5172">
                  <c:v>0.79432800000000003</c:v>
                </c:pt>
                <c:pt idx="5173">
                  <c:v>0.79432800000000003</c:v>
                </c:pt>
                <c:pt idx="5174">
                  <c:v>0.79432800000000003</c:v>
                </c:pt>
                <c:pt idx="5175">
                  <c:v>0.79432800000000003</c:v>
                </c:pt>
                <c:pt idx="5176">
                  <c:v>0.79432800000000003</c:v>
                </c:pt>
                <c:pt idx="5177">
                  <c:v>0.79432800000000003</c:v>
                </c:pt>
                <c:pt idx="5178">
                  <c:v>0.79432800000000003</c:v>
                </c:pt>
                <c:pt idx="5179">
                  <c:v>0.79432800000000003</c:v>
                </c:pt>
                <c:pt idx="5180">
                  <c:v>0.79432800000000003</c:v>
                </c:pt>
                <c:pt idx="5181">
                  <c:v>0.79432800000000003</c:v>
                </c:pt>
                <c:pt idx="5182">
                  <c:v>0.79432800000000003</c:v>
                </c:pt>
                <c:pt idx="5183">
                  <c:v>0.79432800000000003</c:v>
                </c:pt>
                <c:pt idx="5184">
                  <c:v>0.79432800000000003</c:v>
                </c:pt>
                <c:pt idx="5185">
                  <c:v>0.79432800000000003</c:v>
                </c:pt>
                <c:pt idx="5186">
                  <c:v>0.79432800000000003</c:v>
                </c:pt>
                <c:pt idx="5187">
                  <c:v>0.79432800000000003</c:v>
                </c:pt>
                <c:pt idx="5188">
                  <c:v>0.79432800000000003</c:v>
                </c:pt>
                <c:pt idx="5189">
                  <c:v>0.79432800000000003</c:v>
                </c:pt>
                <c:pt idx="5190">
                  <c:v>0.79432800000000003</c:v>
                </c:pt>
                <c:pt idx="5191">
                  <c:v>0.79432800000000003</c:v>
                </c:pt>
                <c:pt idx="5192">
                  <c:v>0.79432800000000003</c:v>
                </c:pt>
                <c:pt idx="5193">
                  <c:v>0.79432800000000003</c:v>
                </c:pt>
                <c:pt idx="5194">
                  <c:v>0.79432800000000003</c:v>
                </c:pt>
                <c:pt idx="5195">
                  <c:v>0.79432800000000003</c:v>
                </c:pt>
                <c:pt idx="5196">
                  <c:v>0.79432800000000003</c:v>
                </c:pt>
                <c:pt idx="5197">
                  <c:v>0.79432800000000003</c:v>
                </c:pt>
                <c:pt idx="5198">
                  <c:v>0.79432800000000003</c:v>
                </c:pt>
                <c:pt idx="5199">
                  <c:v>0.79432800000000003</c:v>
                </c:pt>
                <c:pt idx="5200">
                  <c:v>0.79432800000000003</c:v>
                </c:pt>
                <c:pt idx="5201">
                  <c:v>0.79432800000000003</c:v>
                </c:pt>
                <c:pt idx="5202">
                  <c:v>0.79432800000000003</c:v>
                </c:pt>
                <c:pt idx="5203">
                  <c:v>0.79432800000000003</c:v>
                </c:pt>
                <c:pt idx="5204">
                  <c:v>0.79432800000000003</c:v>
                </c:pt>
                <c:pt idx="5205">
                  <c:v>0.79432800000000003</c:v>
                </c:pt>
                <c:pt idx="5206">
                  <c:v>0.79432800000000003</c:v>
                </c:pt>
                <c:pt idx="5207">
                  <c:v>0.79432800000000003</c:v>
                </c:pt>
                <c:pt idx="5208">
                  <c:v>0.79432800000000003</c:v>
                </c:pt>
                <c:pt idx="5209">
                  <c:v>0.79432800000000003</c:v>
                </c:pt>
                <c:pt idx="5210">
                  <c:v>0.79432800000000003</c:v>
                </c:pt>
                <c:pt idx="5211">
                  <c:v>0.79432800000000003</c:v>
                </c:pt>
                <c:pt idx="5212">
                  <c:v>0.79432800000000003</c:v>
                </c:pt>
                <c:pt idx="5213">
                  <c:v>0.79432800000000003</c:v>
                </c:pt>
                <c:pt idx="5214">
                  <c:v>0.79432800000000003</c:v>
                </c:pt>
                <c:pt idx="5215">
                  <c:v>0.79432800000000003</c:v>
                </c:pt>
                <c:pt idx="5216">
                  <c:v>0.79432800000000003</c:v>
                </c:pt>
                <c:pt idx="5217">
                  <c:v>0.79432800000000003</c:v>
                </c:pt>
                <c:pt idx="5218">
                  <c:v>0.79432800000000003</c:v>
                </c:pt>
                <c:pt idx="5219">
                  <c:v>0.79432800000000003</c:v>
                </c:pt>
                <c:pt idx="5220">
                  <c:v>0.79432800000000003</c:v>
                </c:pt>
                <c:pt idx="5221">
                  <c:v>0.79432800000000003</c:v>
                </c:pt>
                <c:pt idx="5222">
                  <c:v>0.79432800000000003</c:v>
                </c:pt>
                <c:pt idx="5223">
                  <c:v>0.79432800000000003</c:v>
                </c:pt>
                <c:pt idx="5224">
                  <c:v>0.79432800000000003</c:v>
                </c:pt>
                <c:pt idx="5225">
                  <c:v>0.79432800000000003</c:v>
                </c:pt>
                <c:pt idx="5226">
                  <c:v>0.79432800000000003</c:v>
                </c:pt>
                <c:pt idx="5227">
                  <c:v>0.79432800000000003</c:v>
                </c:pt>
                <c:pt idx="5228">
                  <c:v>0.79432800000000003</c:v>
                </c:pt>
                <c:pt idx="5229">
                  <c:v>0.79432800000000003</c:v>
                </c:pt>
                <c:pt idx="5230">
                  <c:v>0.79432800000000003</c:v>
                </c:pt>
                <c:pt idx="5231">
                  <c:v>0.79432800000000003</c:v>
                </c:pt>
                <c:pt idx="5232">
                  <c:v>0.79432800000000003</c:v>
                </c:pt>
                <c:pt idx="5233">
                  <c:v>0.79432800000000003</c:v>
                </c:pt>
                <c:pt idx="5234">
                  <c:v>0.79432800000000003</c:v>
                </c:pt>
                <c:pt idx="5235">
                  <c:v>0.79432800000000003</c:v>
                </c:pt>
                <c:pt idx="5236">
                  <c:v>0.79432800000000003</c:v>
                </c:pt>
                <c:pt idx="5237">
                  <c:v>0.79432800000000003</c:v>
                </c:pt>
                <c:pt idx="5238">
                  <c:v>0.79432800000000003</c:v>
                </c:pt>
                <c:pt idx="5239">
                  <c:v>0.79432800000000003</c:v>
                </c:pt>
                <c:pt idx="5240">
                  <c:v>0.79432800000000003</c:v>
                </c:pt>
                <c:pt idx="5241">
                  <c:v>0.79432800000000003</c:v>
                </c:pt>
                <c:pt idx="5242">
                  <c:v>0.79432800000000003</c:v>
                </c:pt>
                <c:pt idx="5243">
                  <c:v>0.79432800000000003</c:v>
                </c:pt>
                <c:pt idx="5244">
                  <c:v>0.79432800000000003</c:v>
                </c:pt>
                <c:pt idx="5245">
                  <c:v>0.79432800000000003</c:v>
                </c:pt>
                <c:pt idx="5246">
                  <c:v>0.79432800000000003</c:v>
                </c:pt>
                <c:pt idx="5247">
                  <c:v>0.79432800000000003</c:v>
                </c:pt>
                <c:pt idx="5248">
                  <c:v>0.79432800000000003</c:v>
                </c:pt>
                <c:pt idx="5249">
                  <c:v>0.79432800000000003</c:v>
                </c:pt>
                <c:pt idx="5250">
                  <c:v>0.79432800000000003</c:v>
                </c:pt>
                <c:pt idx="5251">
                  <c:v>0.79432800000000003</c:v>
                </c:pt>
                <c:pt idx="5252">
                  <c:v>0.79432800000000003</c:v>
                </c:pt>
                <c:pt idx="5253">
                  <c:v>0.79432800000000003</c:v>
                </c:pt>
                <c:pt idx="5254">
                  <c:v>0.79432800000000003</c:v>
                </c:pt>
                <c:pt idx="5255">
                  <c:v>0.79432800000000003</c:v>
                </c:pt>
                <c:pt idx="5256">
                  <c:v>0.79432800000000003</c:v>
                </c:pt>
                <c:pt idx="5257">
                  <c:v>0.79432800000000003</c:v>
                </c:pt>
                <c:pt idx="5258">
                  <c:v>0.79432800000000003</c:v>
                </c:pt>
                <c:pt idx="5259">
                  <c:v>0.79432800000000003</c:v>
                </c:pt>
                <c:pt idx="5260">
                  <c:v>0.79432800000000003</c:v>
                </c:pt>
                <c:pt idx="5261">
                  <c:v>0.79432800000000003</c:v>
                </c:pt>
                <c:pt idx="5262">
                  <c:v>0.79432800000000003</c:v>
                </c:pt>
                <c:pt idx="5263">
                  <c:v>0.79432800000000003</c:v>
                </c:pt>
                <c:pt idx="5264">
                  <c:v>0.79432800000000003</c:v>
                </c:pt>
                <c:pt idx="5265">
                  <c:v>0.79432800000000003</c:v>
                </c:pt>
                <c:pt idx="5266">
                  <c:v>0.79432800000000003</c:v>
                </c:pt>
                <c:pt idx="5267">
                  <c:v>0.79432800000000003</c:v>
                </c:pt>
                <c:pt idx="5268">
                  <c:v>0.79432800000000003</c:v>
                </c:pt>
                <c:pt idx="5269">
                  <c:v>0.79432800000000003</c:v>
                </c:pt>
                <c:pt idx="5270">
                  <c:v>0.79432800000000003</c:v>
                </c:pt>
                <c:pt idx="5271">
                  <c:v>0.79432800000000003</c:v>
                </c:pt>
                <c:pt idx="5272">
                  <c:v>0.79432800000000003</c:v>
                </c:pt>
                <c:pt idx="5273">
                  <c:v>0.79432800000000003</c:v>
                </c:pt>
                <c:pt idx="5274">
                  <c:v>0.79432800000000003</c:v>
                </c:pt>
                <c:pt idx="5275">
                  <c:v>0.79432800000000003</c:v>
                </c:pt>
                <c:pt idx="5276">
                  <c:v>0.79432800000000003</c:v>
                </c:pt>
                <c:pt idx="5277">
                  <c:v>0.79432800000000003</c:v>
                </c:pt>
                <c:pt idx="5278">
                  <c:v>0.79432800000000003</c:v>
                </c:pt>
                <c:pt idx="5279">
                  <c:v>0.79432800000000003</c:v>
                </c:pt>
                <c:pt idx="5280">
                  <c:v>0.79432800000000003</c:v>
                </c:pt>
                <c:pt idx="5281">
                  <c:v>0.79432800000000003</c:v>
                </c:pt>
                <c:pt idx="5282">
                  <c:v>0.79432800000000003</c:v>
                </c:pt>
                <c:pt idx="5283">
                  <c:v>0.79432800000000003</c:v>
                </c:pt>
                <c:pt idx="5284">
                  <c:v>0.79432800000000003</c:v>
                </c:pt>
                <c:pt idx="5285">
                  <c:v>0.79432800000000003</c:v>
                </c:pt>
                <c:pt idx="5286">
                  <c:v>0.79432800000000003</c:v>
                </c:pt>
                <c:pt idx="5287">
                  <c:v>0.79432800000000003</c:v>
                </c:pt>
                <c:pt idx="5288">
                  <c:v>0.79432800000000003</c:v>
                </c:pt>
                <c:pt idx="5289">
                  <c:v>0.79432800000000003</c:v>
                </c:pt>
                <c:pt idx="5290">
                  <c:v>0.79432800000000003</c:v>
                </c:pt>
                <c:pt idx="5291">
                  <c:v>0.79432800000000003</c:v>
                </c:pt>
                <c:pt idx="5292">
                  <c:v>0.79432800000000003</c:v>
                </c:pt>
                <c:pt idx="5293">
                  <c:v>0.79432800000000003</c:v>
                </c:pt>
                <c:pt idx="5294">
                  <c:v>0.79432800000000003</c:v>
                </c:pt>
                <c:pt idx="5295">
                  <c:v>0.79432800000000003</c:v>
                </c:pt>
                <c:pt idx="5296">
                  <c:v>0.79432800000000003</c:v>
                </c:pt>
                <c:pt idx="5297">
                  <c:v>0.79432800000000003</c:v>
                </c:pt>
                <c:pt idx="5298">
                  <c:v>0.79432800000000003</c:v>
                </c:pt>
                <c:pt idx="5299">
                  <c:v>0.79432800000000003</c:v>
                </c:pt>
                <c:pt idx="5300">
                  <c:v>0.79432800000000003</c:v>
                </c:pt>
                <c:pt idx="5301">
                  <c:v>0.79432800000000003</c:v>
                </c:pt>
                <c:pt idx="5302">
                  <c:v>0.79432800000000003</c:v>
                </c:pt>
                <c:pt idx="5303">
                  <c:v>0.79432800000000003</c:v>
                </c:pt>
                <c:pt idx="5304">
                  <c:v>0.79432800000000003</c:v>
                </c:pt>
                <c:pt idx="5305">
                  <c:v>0.79432800000000003</c:v>
                </c:pt>
                <c:pt idx="5306">
                  <c:v>0.79432800000000003</c:v>
                </c:pt>
                <c:pt idx="5307">
                  <c:v>0.79432800000000003</c:v>
                </c:pt>
                <c:pt idx="5308">
                  <c:v>0.79432800000000003</c:v>
                </c:pt>
                <c:pt idx="5309">
                  <c:v>0.79432800000000003</c:v>
                </c:pt>
                <c:pt idx="5310">
                  <c:v>0.79432800000000003</c:v>
                </c:pt>
                <c:pt idx="5311">
                  <c:v>0.79432800000000003</c:v>
                </c:pt>
                <c:pt idx="5312">
                  <c:v>0.79432800000000003</c:v>
                </c:pt>
                <c:pt idx="5313">
                  <c:v>0.79432800000000003</c:v>
                </c:pt>
                <c:pt idx="5314">
                  <c:v>0.79432800000000003</c:v>
                </c:pt>
                <c:pt idx="5315">
                  <c:v>0.79432800000000003</c:v>
                </c:pt>
                <c:pt idx="5316">
                  <c:v>0.79432800000000003</c:v>
                </c:pt>
                <c:pt idx="5317">
                  <c:v>0.79432800000000003</c:v>
                </c:pt>
                <c:pt idx="5318">
                  <c:v>0.79432800000000003</c:v>
                </c:pt>
                <c:pt idx="5319">
                  <c:v>0.79432800000000003</c:v>
                </c:pt>
                <c:pt idx="5320">
                  <c:v>0.79432800000000003</c:v>
                </c:pt>
                <c:pt idx="5321">
                  <c:v>0.79432800000000003</c:v>
                </c:pt>
                <c:pt idx="5322">
                  <c:v>0.79432800000000003</c:v>
                </c:pt>
                <c:pt idx="5323">
                  <c:v>0.79432800000000003</c:v>
                </c:pt>
                <c:pt idx="5324">
                  <c:v>0.79432800000000003</c:v>
                </c:pt>
                <c:pt idx="5325">
                  <c:v>0.79432800000000003</c:v>
                </c:pt>
                <c:pt idx="5326">
                  <c:v>0.79432800000000003</c:v>
                </c:pt>
                <c:pt idx="5327">
                  <c:v>0.79432800000000003</c:v>
                </c:pt>
                <c:pt idx="5328">
                  <c:v>0.79432800000000003</c:v>
                </c:pt>
                <c:pt idx="5329">
                  <c:v>0.79432800000000003</c:v>
                </c:pt>
                <c:pt idx="5330">
                  <c:v>0.79432800000000003</c:v>
                </c:pt>
                <c:pt idx="5331">
                  <c:v>0.79432800000000003</c:v>
                </c:pt>
                <c:pt idx="5332">
                  <c:v>0.79432800000000003</c:v>
                </c:pt>
                <c:pt idx="5333">
                  <c:v>0.79432800000000003</c:v>
                </c:pt>
                <c:pt idx="5334">
                  <c:v>0.79432800000000003</c:v>
                </c:pt>
                <c:pt idx="5335">
                  <c:v>0.79432800000000003</c:v>
                </c:pt>
                <c:pt idx="5336">
                  <c:v>0.79432800000000003</c:v>
                </c:pt>
                <c:pt idx="5337">
                  <c:v>0.79432800000000003</c:v>
                </c:pt>
                <c:pt idx="5338">
                  <c:v>0.79432800000000003</c:v>
                </c:pt>
                <c:pt idx="5339">
                  <c:v>0.79432800000000003</c:v>
                </c:pt>
                <c:pt idx="5340">
                  <c:v>0.79432800000000003</c:v>
                </c:pt>
                <c:pt idx="5341">
                  <c:v>0.79432800000000003</c:v>
                </c:pt>
                <c:pt idx="5342">
                  <c:v>0.79432800000000003</c:v>
                </c:pt>
                <c:pt idx="5343">
                  <c:v>0.79432800000000003</c:v>
                </c:pt>
                <c:pt idx="5344">
                  <c:v>0.79432800000000003</c:v>
                </c:pt>
                <c:pt idx="5345">
                  <c:v>0.79432800000000003</c:v>
                </c:pt>
                <c:pt idx="5346">
                  <c:v>0.79432800000000003</c:v>
                </c:pt>
                <c:pt idx="5347">
                  <c:v>0.79432800000000003</c:v>
                </c:pt>
                <c:pt idx="5348">
                  <c:v>0.79432800000000003</c:v>
                </c:pt>
                <c:pt idx="5349">
                  <c:v>0.79432800000000003</c:v>
                </c:pt>
                <c:pt idx="5350">
                  <c:v>0.79432800000000003</c:v>
                </c:pt>
                <c:pt idx="5351">
                  <c:v>0.79432800000000003</c:v>
                </c:pt>
                <c:pt idx="5352">
                  <c:v>0.79432800000000003</c:v>
                </c:pt>
                <c:pt idx="5353">
                  <c:v>0.79432800000000003</c:v>
                </c:pt>
                <c:pt idx="5354">
                  <c:v>0.79432800000000003</c:v>
                </c:pt>
                <c:pt idx="5355">
                  <c:v>0.79432800000000003</c:v>
                </c:pt>
                <c:pt idx="5356">
                  <c:v>0.79432800000000003</c:v>
                </c:pt>
                <c:pt idx="5357">
                  <c:v>0.79432800000000003</c:v>
                </c:pt>
                <c:pt idx="5358">
                  <c:v>0.79432800000000003</c:v>
                </c:pt>
                <c:pt idx="5359">
                  <c:v>0.79432800000000003</c:v>
                </c:pt>
                <c:pt idx="5360">
                  <c:v>0.79432800000000003</c:v>
                </c:pt>
                <c:pt idx="5361">
                  <c:v>0.79432800000000003</c:v>
                </c:pt>
                <c:pt idx="5362">
                  <c:v>0.79432800000000003</c:v>
                </c:pt>
                <c:pt idx="5363">
                  <c:v>0.79432800000000003</c:v>
                </c:pt>
                <c:pt idx="5364">
                  <c:v>0.79432800000000003</c:v>
                </c:pt>
                <c:pt idx="5365">
                  <c:v>0.79432800000000003</c:v>
                </c:pt>
                <c:pt idx="5366">
                  <c:v>0.79432800000000003</c:v>
                </c:pt>
                <c:pt idx="5367">
                  <c:v>0.79432800000000003</c:v>
                </c:pt>
                <c:pt idx="5368">
                  <c:v>0.79432800000000003</c:v>
                </c:pt>
                <c:pt idx="5369">
                  <c:v>0.79432800000000003</c:v>
                </c:pt>
                <c:pt idx="5370">
                  <c:v>0.79432800000000003</c:v>
                </c:pt>
                <c:pt idx="5371">
                  <c:v>0.79432800000000003</c:v>
                </c:pt>
                <c:pt idx="5372">
                  <c:v>0.79432800000000003</c:v>
                </c:pt>
                <c:pt idx="5373">
                  <c:v>0.79432800000000003</c:v>
                </c:pt>
                <c:pt idx="5374">
                  <c:v>0.79432800000000003</c:v>
                </c:pt>
                <c:pt idx="5375">
                  <c:v>0.79432800000000003</c:v>
                </c:pt>
                <c:pt idx="5376">
                  <c:v>0.79432800000000003</c:v>
                </c:pt>
                <c:pt idx="5377">
                  <c:v>0.79432800000000003</c:v>
                </c:pt>
                <c:pt idx="5378">
                  <c:v>0.79432800000000003</c:v>
                </c:pt>
                <c:pt idx="5379">
                  <c:v>0.79432800000000003</c:v>
                </c:pt>
                <c:pt idx="5380">
                  <c:v>0.79432800000000003</c:v>
                </c:pt>
                <c:pt idx="5381">
                  <c:v>0.79432800000000003</c:v>
                </c:pt>
                <c:pt idx="5382">
                  <c:v>0.79432800000000003</c:v>
                </c:pt>
                <c:pt idx="5383">
                  <c:v>0.79432800000000003</c:v>
                </c:pt>
                <c:pt idx="5384">
                  <c:v>0.79432800000000003</c:v>
                </c:pt>
                <c:pt idx="5385">
                  <c:v>0.79432800000000003</c:v>
                </c:pt>
                <c:pt idx="5386">
                  <c:v>0.79432800000000003</c:v>
                </c:pt>
                <c:pt idx="5387">
                  <c:v>0.79432800000000003</c:v>
                </c:pt>
                <c:pt idx="5388">
                  <c:v>0.79432800000000003</c:v>
                </c:pt>
                <c:pt idx="5389">
                  <c:v>0.79432800000000003</c:v>
                </c:pt>
                <c:pt idx="5390">
                  <c:v>0.79432800000000003</c:v>
                </c:pt>
                <c:pt idx="5391">
                  <c:v>0.79432800000000003</c:v>
                </c:pt>
                <c:pt idx="5392">
                  <c:v>0.79432800000000003</c:v>
                </c:pt>
                <c:pt idx="5393">
                  <c:v>0.79432800000000003</c:v>
                </c:pt>
                <c:pt idx="5394">
                  <c:v>0.79432800000000003</c:v>
                </c:pt>
                <c:pt idx="5395">
                  <c:v>0.79432800000000003</c:v>
                </c:pt>
                <c:pt idx="5396">
                  <c:v>0.79432800000000003</c:v>
                </c:pt>
                <c:pt idx="5397">
                  <c:v>0.79432800000000003</c:v>
                </c:pt>
                <c:pt idx="5398">
                  <c:v>0.79432800000000003</c:v>
                </c:pt>
                <c:pt idx="5399">
                  <c:v>0.79432800000000003</c:v>
                </c:pt>
                <c:pt idx="5400">
                  <c:v>0.79432800000000003</c:v>
                </c:pt>
                <c:pt idx="5401">
                  <c:v>0.79432800000000003</c:v>
                </c:pt>
                <c:pt idx="5402">
                  <c:v>0.79432800000000003</c:v>
                </c:pt>
                <c:pt idx="5403">
                  <c:v>0.79432800000000003</c:v>
                </c:pt>
                <c:pt idx="5404">
                  <c:v>0.79432800000000003</c:v>
                </c:pt>
                <c:pt idx="5405">
                  <c:v>0.79432800000000003</c:v>
                </c:pt>
                <c:pt idx="5406">
                  <c:v>0.79432800000000003</c:v>
                </c:pt>
                <c:pt idx="5407">
                  <c:v>0.79432800000000003</c:v>
                </c:pt>
                <c:pt idx="5408">
                  <c:v>0.79432800000000003</c:v>
                </c:pt>
                <c:pt idx="5409">
                  <c:v>0.79432800000000003</c:v>
                </c:pt>
                <c:pt idx="5410">
                  <c:v>0.79432800000000003</c:v>
                </c:pt>
                <c:pt idx="5411">
                  <c:v>0.79432800000000003</c:v>
                </c:pt>
                <c:pt idx="5412">
                  <c:v>0.79432800000000003</c:v>
                </c:pt>
                <c:pt idx="5413">
                  <c:v>0.79432800000000003</c:v>
                </c:pt>
                <c:pt idx="5414">
                  <c:v>0.79432800000000003</c:v>
                </c:pt>
                <c:pt idx="5415">
                  <c:v>0.79432800000000003</c:v>
                </c:pt>
                <c:pt idx="5416">
                  <c:v>0.79432800000000003</c:v>
                </c:pt>
                <c:pt idx="5417">
                  <c:v>0.79432800000000003</c:v>
                </c:pt>
                <c:pt idx="5418">
                  <c:v>0.79432800000000003</c:v>
                </c:pt>
                <c:pt idx="5419">
                  <c:v>0.79432800000000003</c:v>
                </c:pt>
                <c:pt idx="5420">
                  <c:v>0.79432800000000003</c:v>
                </c:pt>
                <c:pt idx="5421">
                  <c:v>0.79432800000000003</c:v>
                </c:pt>
                <c:pt idx="5422">
                  <c:v>0.79432800000000003</c:v>
                </c:pt>
                <c:pt idx="5423">
                  <c:v>0.79432800000000003</c:v>
                </c:pt>
                <c:pt idx="5424">
                  <c:v>0.79432800000000003</c:v>
                </c:pt>
                <c:pt idx="5425">
                  <c:v>0.79432800000000003</c:v>
                </c:pt>
                <c:pt idx="5426">
                  <c:v>0.79432800000000003</c:v>
                </c:pt>
                <c:pt idx="5427">
                  <c:v>0.79432800000000003</c:v>
                </c:pt>
                <c:pt idx="5428">
                  <c:v>0.79432800000000003</c:v>
                </c:pt>
                <c:pt idx="5429">
                  <c:v>0.79432800000000003</c:v>
                </c:pt>
                <c:pt idx="5430">
                  <c:v>0.79432800000000003</c:v>
                </c:pt>
                <c:pt idx="5431">
                  <c:v>0.79432800000000003</c:v>
                </c:pt>
                <c:pt idx="5432">
                  <c:v>0.79432800000000003</c:v>
                </c:pt>
                <c:pt idx="5433">
                  <c:v>0.79432800000000003</c:v>
                </c:pt>
                <c:pt idx="5434">
                  <c:v>0.79432800000000003</c:v>
                </c:pt>
                <c:pt idx="5435">
                  <c:v>0.79432800000000003</c:v>
                </c:pt>
                <c:pt idx="5436">
                  <c:v>0.79432800000000003</c:v>
                </c:pt>
                <c:pt idx="5437">
                  <c:v>0.79432800000000003</c:v>
                </c:pt>
                <c:pt idx="5438">
                  <c:v>0.79432800000000003</c:v>
                </c:pt>
                <c:pt idx="5439">
                  <c:v>0.79432800000000003</c:v>
                </c:pt>
                <c:pt idx="5440">
                  <c:v>0.79432800000000003</c:v>
                </c:pt>
                <c:pt idx="5441">
                  <c:v>0.79432800000000003</c:v>
                </c:pt>
                <c:pt idx="5442">
                  <c:v>0.79432800000000003</c:v>
                </c:pt>
                <c:pt idx="5443">
                  <c:v>0.79432800000000003</c:v>
                </c:pt>
                <c:pt idx="5444">
                  <c:v>0.79432800000000003</c:v>
                </c:pt>
                <c:pt idx="5445">
                  <c:v>0.79432800000000003</c:v>
                </c:pt>
                <c:pt idx="5446">
                  <c:v>0.79432800000000003</c:v>
                </c:pt>
                <c:pt idx="5447">
                  <c:v>0.79432800000000003</c:v>
                </c:pt>
                <c:pt idx="5448">
                  <c:v>0.79432800000000003</c:v>
                </c:pt>
                <c:pt idx="5449">
                  <c:v>0.79432800000000003</c:v>
                </c:pt>
                <c:pt idx="5450">
                  <c:v>0.79432800000000003</c:v>
                </c:pt>
                <c:pt idx="5451">
                  <c:v>0.79432800000000003</c:v>
                </c:pt>
                <c:pt idx="5452">
                  <c:v>0.79432800000000003</c:v>
                </c:pt>
                <c:pt idx="5453">
                  <c:v>0.79432800000000003</c:v>
                </c:pt>
                <c:pt idx="5454">
                  <c:v>0.79432800000000003</c:v>
                </c:pt>
                <c:pt idx="5455">
                  <c:v>0.79432800000000003</c:v>
                </c:pt>
                <c:pt idx="5456">
                  <c:v>0.79432800000000003</c:v>
                </c:pt>
                <c:pt idx="5457">
                  <c:v>0.79432800000000003</c:v>
                </c:pt>
                <c:pt idx="5458">
                  <c:v>0.79432800000000003</c:v>
                </c:pt>
                <c:pt idx="5459">
                  <c:v>0.79432800000000003</c:v>
                </c:pt>
                <c:pt idx="5460">
                  <c:v>0.79432800000000003</c:v>
                </c:pt>
                <c:pt idx="5461">
                  <c:v>0.79432800000000003</c:v>
                </c:pt>
                <c:pt idx="5462">
                  <c:v>0.79432800000000003</c:v>
                </c:pt>
                <c:pt idx="5463">
                  <c:v>0.79432800000000003</c:v>
                </c:pt>
                <c:pt idx="5464">
                  <c:v>0.79432800000000003</c:v>
                </c:pt>
                <c:pt idx="5465">
                  <c:v>0.79432800000000003</c:v>
                </c:pt>
                <c:pt idx="5466">
                  <c:v>0.79432800000000003</c:v>
                </c:pt>
                <c:pt idx="5467">
                  <c:v>0.79432800000000003</c:v>
                </c:pt>
                <c:pt idx="5468">
                  <c:v>0.79432800000000003</c:v>
                </c:pt>
                <c:pt idx="5469">
                  <c:v>0.79432800000000003</c:v>
                </c:pt>
                <c:pt idx="5470">
                  <c:v>0.79432800000000003</c:v>
                </c:pt>
                <c:pt idx="5471">
                  <c:v>0.79432800000000003</c:v>
                </c:pt>
                <c:pt idx="5472">
                  <c:v>0.79432800000000003</c:v>
                </c:pt>
                <c:pt idx="5473">
                  <c:v>0.79432800000000003</c:v>
                </c:pt>
                <c:pt idx="5474">
                  <c:v>0.79432800000000003</c:v>
                </c:pt>
                <c:pt idx="5475">
                  <c:v>0.79432800000000003</c:v>
                </c:pt>
                <c:pt idx="5476">
                  <c:v>0.79432800000000003</c:v>
                </c:pt>
                <c:pt idx="5477">
                  <c:v>0.79432800000000003</c:v>
                </c:pt>
                <c:pt idx="5478">
                  <c:v>0.79432800000000003</c:v>
                </c:pt>
                <c:pt idx="5479">
                  <c:v>0.79432800000000003</c:v>
                </c:pt>
                <c:pt idx="5480">
                  <c:v>0.79432800000000003</c:v>
                </c:pt>
                <c:pt idx="5481">
                  <c:v>0.79432800000000003</c:v>
                </c:pt>
                <c:pt idx="5482">
                  <c:v>0.79432800000000003</c:v>
                </c:pt>
                <c:pt idx="5483">
                  <c:v>0.79432800000000003</c:v>
                </c:pt>
                <c:pt idx="5484">
                  <c:v>0.79432800000000003</c:v>
                </c:pt>
                <c:pt idx="5485">
                  <c:v>0.79432800000000003</c:v>
                </c:pt>
                <c:pt idx="5486">
                  <c:v>0.79432800000000003</c:v>
                </c:pt>
                <c:pt idx="5487">
                  <c:v>0.79432800000000003</c:v>
                </c:pt>
                <c:pt idx="5488">
                  <c:v>0.79432800000000003</c:v>
                </c:pt>
                <c:pt idx="5489">
                  <c:v>0.79432800000000003</c:v>
                </c:pt>
                <c:pt idx="5490">
                  <c:v>0.79432800000000003</c:v>
                </c:pt>
                <c:pt idx="5491">
                  <c:v>0.79432800000000003</c:v>
                </c:pt>
                <c:pt idx="5492">
                  <c:v>0.79432800000000003</c:v>
                </c:pt>
                <c:pt idx="5493">
                  <c:v>0.79432800000000003</c:v>
                </c:pt>
                <c:pt idx="5494">
                  <c:v>0.79432800000000003</c:v>
                </c:pt>
                <c:pt idx="5495">
                  <c:v>0.79432800000000003</c:v>
                </c:pt>
                <c:pt idx="5496">
                  <c:v>0.79432800000000003</c:v>
                </c:pt>
                <c:pt idx="5497">
                  <c:v>0.79432800000000003</c:v>
                </c:pt>
                <c:pt idx="5498">
                  <c:v>0.79432800000000003</c:v>
                </c:pt>
                <c:pt idx="5499">
                  <c:v>0.79432800000000003</c:v>
                </c:pt>
                <c:pt idx="5500">
                  <c:v>0.79432800000000003</c:v>
                </c:pt>
                <c:pt idx="5501">
                  <c:v>0.79432800000000003</c:v>
                </c:pt>
                <c:pt idx="5502">
                  <c:v>0.79432800000000003</c:v>
                </c:pt>
                <c:pt idx="5503">
                  <c:v>0.79432800000000003</c:v>
                </c:pt>
                <c:pt idx="5504">
                  <c:v>0.79432800000000003</c:v>
                </c:pt>
                <c:pt idx="5505">
                  <c:v>0.79432800000000003</c:v>
                </c:pt>
                <c:pt idx="5506">
                  <c:v>0.79432800000000003</c:v>
                </c:pt>
                <c:pt idx="5507">
                  <c:v>0.79432800000000003</c:v>
                </c:pt>
                <c:pt idx="5508">
                  <c:v>0.79432800000000003</c:v>
                </c:pt>
                <c:pt idx="5509">
                  <c:v>0.79432800000000003</c:v>
                </c:pt>
                <c:pt idx="5510">
                  <c:v>0.79432800000000003</c:v>
                </c:pt>
                <c:pt idx="5511">
                  <c:v>0.79432800000000003</c:v>
                </c:pt>
                <c:pt idx="5512">
                  <c:v>0.79432800000000003</c:v>
                </c:pt>
                <c:pt idx="5513">
                  <c:v>0.79432800000000003</c:v>
                </c:pt>
                <c:pt idx="5514">
                  <c:v>0.79432800000000003</c:v>
                </c:pt>
                <c:pt idx="5515">
                  <c:v>0.79432800000000003</c:v>
                </c:pt>
                <c:pt idx="5516">
                  <c:v>0.79432800000000003</c:v>
                </c:pt>
                <c:pt idx="5517">
                  <c:v>0.79432800000000003</c:v>
                </c:pt>
                <c:pt idx="5518">
                  <c:v>0.79432800000000003</c:v>
                </c:pt>
                <c:pt idx="5519">
                  <c:v>0.79432800000000003</c:v>
                </c:pt>
                <c:pt idx="5520">
                  <c:v>0.79432800000000003</c:v>
                </c:pt>
                <c:pt idx="5521">
                  <c:v>0.79432800000000003</c:v>
                </c:pt>
                <c:pt idx="5522">
                  <c:v>0.79432800000000003</c:v>
                </c:pt>
                <c:pt idx="5523">
                  <c:v>0.79432800000000003</c:v>
                </c:pt>
                <c:pt idx="5524">
                  <c:v>0.79432800000000003</c:v>
                </c:pt>
                <c:pt idx="5525">
                  <c:v>0.79432800000000003</c:v>
                </c:pt>
                <c:pt idx="5526">
                  <c:v>0.79432800000000003</c:v>
                </c:pt>
                <c:pt idx="5527">
                  <c:v>0.79432800000000003</c:v>
                </c:pt>
                <c:pt idx="5528">
                  <c:v>0.79432800000000003</c:v>
                </c:pt>
                <c:pt idx="5529">
                  <c:v>0.79432800000000003</c:v>
                </c:pt>
                <c:pt idx="5530">
                  <c:v>0.79432800000000003</c:v>
                </c:pt>
                <c:pt idx="5531">
                  <c:v>0.79432800000000003</c:v>
                </c:pt>
                <c:pt idx="5532">
                  <c:v>0.79432800000000003</c:v>
                </c:pt>
                <c:pt idx="5533">
                  <c:v>0.79432800000000003</c:v>
                </c:pt>
                <c:pt idx="5534">
                  <c:v>0.79432800000000003</c:v>
                </c:pt>
                <c:pt idx="5535">
                  <c:v>0.79432800000000003</c:v>
                </c:pt>
                <c:pt idx="5536">
                  <c:v>0.79432800000000003</c:v>
                </c:pt>
                <c:pt idx="5537">
                  <c:v>0.79432800000000003</c:v>
                </c:pt>
                <c:pt idx="5538">
                  <c:v>0.79432800000000003</c:v>
                </c:pt>
                <c:pt idx="5539">
                  <c:v>0.79432800000000003</c:v>
                </c:pt>
                <c:pt idx="5540">
                  <c:v>0.79432800000000003</c:v>
                </c:pt>
                <c:pt idx="5541">
                  <c:v>0.79432800000000003</c:v>
                </c:pt>
                <c:pt idx="5542">
                  <c:v>0.79432800000000003</c:v>
                </c:pt>
                <c:pt idx="5543">
                  <c:v>0.79432800000000003</c:v>
                </c:pt>
                <c:pt idx="5544">
                  <c:v>0.79432800000000003</c:v>
                </c:pt>
                <c:pt idx="5545">
                  <c:v>0.79432800000000003</c:v>
                </c:pt>
                <c:pt idx="5546">
                  <c:v>0.79432800000000003</c:v>
                </c:pt>
                <c:pt idx="5547">
                  <c:v>0.79432800000000003</c:v>
                </c:pt>
                <c:pt idx="5548">
                  <c:v>0.79432800000000003</c:v>
                </c:pt>
                <c:pt idx="5549">
                  <c:v>0.79432800000000003</c:v>
                </c:pt>
                <c:pt idx="5550">
                  <c:v>0.79432800000000003</c:v>
                </c:pt>
                <c:pt idx="5551">
                  <c:v>0.79432800000000003</c:v>
                </c:pt>
                <c:pt idx="5552">
                  <c:v>0.79432800000000003</c:v>
                </c:pt>
                <c:pt idx="5553">
                  <c:v>0.79432800000000003</c:v>
                </c:pt>
                <c:pt idx="5554">
                  <c:v>0.79432800000000003</c:v>
                </c:pt>
                <c:pt idx="5555">
                  <c:v>0.79432800000000003</c:v>
                </c:pt>
                <c:pt idx="5556">
                  <c:v>0.79432800000000003</c:v>
                </c:pt>
                <c:pt idx="5557">
                  <c:v>0.79432800000000003</c:v>
                </c:pt>
                <c:pt idx="5558">
                  <c:v>0.79432800000000003</c:v>
                </c:pt>
                <c:pt idx="5559">
                  <c:v>0.79432800000000003</c:v>
                </c:pt>
                <c:pt idx="5560">
                  <c:v>0.79432800000000003</c:v>
                </c:pt>
                <c:pt idx="5561">
                  <c:v>0.79432800000000003</c:v>
                </c:pt>
                <c:pt idx="5562">
                  <c:v>0.79432800000000003</c:v>
                </c:pt>
                <c:pt idx="5563">
                  <c:v>0.79432800000000003</c:v>
                </c:pt>
                <c:pt idx="5564">
                  <c:v>0.79432800000000003</c:v>
                </c:pt>
                <c:pt idx="5565">
                  <c:v>0.79432800000000003</c:v>
                </c:pt>
                <c:pt idx="5566">
                  <c:v>0.79432800000000003</c:v>
                </c:pt>
                <c:pt idx="5567">
                  <c:v>0.79432800000000003</c:v>
                </c:pt>
                <c:pt idx="5568">
                  <c:v>0.79432800000000003</c:v>
                </c:pt>
                <c:pt idx="5569">
                  <c:v>0.79432800000000003</c:v>
                </c:pt>
                <c:pt idx="5570">
                  <c:v>0.79432800000000003</c:v>
                </c:pt>
                <c:pt idx="5571">
                  <c:v>0.79432800000000003</c:v>
                </c:pt>
                <c:pt idx="5572">
                  <c:v>0.79432800000000003</c:v>
                </c:pt>
                <c:pt idx="5573">
                  <c:v>0.79432800000000003</c:v>
                </c:pt>
                <c:pt idx="5574">
                  <c:v>0.79432800000000003</c:v>
                </c:pt>
                <c:pt idx="5575">
                  <c:v>0.79432800000000003</c:v>
                </c:pt>
                <c:pt idx="5576">
                  <c:v>0.79432800000000003</c:v>
                </c:pt>
                <c:pt idx="5577">
                  <c:v>0.79432800000000003</c:v>
                </c:pt>
                <c:pt idx="5578">
                  <c:v>0.79432800000000003</c:v>
                </c:pt>
                <c:pt idx="5579">
                  <c:v>0.79432800000000003</c:v>
                </c:pt>
                <c:pt idx="5580">
                  <c:v>0.79432800000000003</c:v>
                </c:pt>
                <c:pt idx="5581">
                  <c:v>0.79432800000000003</c:v>
                </c:pt>
                <c:pt idx="5582">
                  <c:v>0.79432800000000003</c:v>
                </c:pt>
                <c:pt idx="5583">
                  <c:v>0.79432800000000003</c:v>
                </c:pt>
                <c:pt idx="5584">
                  <c:v>0.79432800000000003</c:v>
                </c:pt>
                <c:pt idx="5585">
                  <c:v>0.79432800000000003</c:v>
                </c:pt>
                <c:pt idx="5586">
                  <c:v>0.79432800000000003</c:v>
                </c:pt>
                <c:pt idx="5587">
                  <c:v>0.79432800000000003</c:v>
                </c:pt>
                <c:pt idx="5588">
                  <c:v>0.79432800000000003</c:v>
                </c:pt>
                <c:pt idx="5589">
                  <c:v>0.79432800000000003</c:v>
                </c:pt>
                <c:pt idx="5590">
                  <c:v>0.79432800000000003</c:v>
                </c:pt>
                <c:pt idx="5591">
                  <c:v>0.79432800000000003</c:v>
                </c:pt>
                <c:pt idx="5592">
                  <c:v>0.79432800000000003</c:v>
                </c:pt>
                <c:pt idx="5593">
                  <c:v>0.79432800000000003</c:v>
                </c:pt>
                <c:pt idx="5594">
                  <c:v>0.79432800000000003</c:v>
                </c:pt>
                <c:pt idx="5595">
                  <c:v>0.79432800000000003</c:v>
                </c:pt>
                <c:pt idx="5596">
                  <c:v>0.79432800000000003</c:v>
                </c:pt>
                <c:pt idx="5597">
                  <c:v>0.79432800000000003</c:v>
                </c:pt>
                <c:pt idx="5598">
                  <c:v>0.79432800000000003</c:v>
                </c:pt>
                <c:pt idx="5599">
                  <c:v>0.79432800000000003</c:v>
                </c:pt>
                <c:pt idx="5600">
                  <c:v>0.79432800000000003</c:v>
                </c:pt>
                <c:pt idx="5601">
                  <c:v>0.79432800000000003</c:v>
                </c:pt>
                <c:pt idx="5602">
                  <c:v>0.79432800000000003</c:v>
                </c:pt>
                <c:pt idx="5603">
                  <c:v>0.79432800000000003</c:v>
                </c:pt>
                <c:pt idx="5604">
                  <c:v>0.79432800000000003</c:v>
                </c:pt>
                <c:pt idx="5605">
                  <c:v>0.79432800000000003</c:v>
                </c:pt>
                <c:pt idx="5606">
                  <c:v>0.79432800000000003</c:v>
                </c:pt>
                <c:pt idx="5607">
                  <c:v>0.79432800000000003</c:v>
                </c:pt>
                <c:pt idx="5608">
                  <c:v>0.79432800000000003</c:v>
                </c:pt>
                <c:pt idx="5609">
                  <c:v>0.79432800000000003</c:v>
                </c:pt>
                <c:pt idx="5610">
                  <c:v>0.79432800000000003</c:v>
                </c:pt>
                <c:pt idx="5611">
                  <c:v>0.79432800000000003</c:v>
                </c:pt>
                <c:pt idx="5612">
                  <c:v>0.79432800000000003</c:v>
                </c:pt>
                <c:pt idx="5613">
                  <c:v>0.79432800000000003</c:v>
                </c:pt>
                <c:pt idx="5614">
                  <c:v>0.79432800000000003</c:v>
                </c:pt>
                <c:pt idx="5615">
                  <c:v>0.79432800000000003</c:v>
                </c:pt>
                <c:pt idx="5616">
                  <c:v>0.79432800000000003</c:v>
                </c:pt>
                <c:pt idx="5617">
                  <c:v>0.79432800000000003</c:v>
                </c:pt>
                <c:pt idx="5618">
                  <c:v>0.79432800000000003</c:v>
                </c:pt>
                <c:pt idx="5619">
                  <c:v>0.79432800000000003</c:v>
                </c:pt>
                <c:pt idx="5620">
                  <c:v>0.79432800000000003</c:v>
                </c:pt>
                <c:pt idx="5621">
                  <c:v>0.79432800000000003</c:v>
                </c:pt>
                <c:pt idx="5622">
                  <c:v>0.79432800000000003</c:v>
                </c:pt>
                <c:pt idx="5623">
                  <c:v>0.79432800000000003</c:v>
                </c:pt>
                <c:pt idx="5624">
                  <c:v>0.79432800000000003</c:v>
                </c:pt>
                <c:pt idx="5625">
                  <c:v>0.79432800000000003</c:v>
                </c:pt>
                <c:pt idx="5626">
                  <c:v>0.79432800000000003</c:v>
                </c:pt>
                <c:pt idx="5627">
                  <c:v>0.79432800000000003</c:v>
                </c:pt>
                <c:pt idx="5628">
                  <c:v>0.79432800000000003</c:v>
                </c:pt>
                <c:pt idx="5629">
                  <c:v>0.79432800000000003</c:v>
                </c:pt>
                <c:pt idx="5630">
                  <c:v>0.79432800000000003</c:v>
                </c:pt>
                <c:pt idx="5631">
                  <c:v>0.79432800000000003</c:v>
                </c:pt>
                <c:pt idx="5632">
                  <c:v>0.79432800000000003</c:v>
                </c:pt>
                <c:pt idx="5633">
                  <c:v>0.79432800000000003</c:v>
                </c:pt>
                <c:pt idx="5634">
                  <c:v>0.79432800000000003</c:v>
                </c:pt>
                <c:pt idx="5635">
                  <c:v>0.79432800000000003</c:v>
                </c:pt>
                <c:pt idx="5636">
                  <c:v>0.79432800000000003</c:v>
                </c:pt>
                <c:pt idx="5637">
                  <c:v>0.79432800000000003</c:v>
                </c:pt>
                <c:pt idx="5638">
                  <c:v>0.79432800000000003</c:v>
                </c:pt>
                <c:pt idx="5639">
                  <c:v>0.79432800000000003</c:v>
                </c:pt>
                <c:pt idx="5640">
                  <c:v>0.79432800000000003</c:v>
                </c:pt>
                <c:pt idx="5641">
                  <c:v>0.79432800000000003</c:v>
                </c:pt>
                <c:pt idx="5642">
                  <c:v>0.79432800000000003</c:v>
                </c:pt>
                <c:pt idx="5643">
                  <c:v>0.79432800000000003</c:v>
                </c:pt>
                <c:pt idx="5644">
                  <c:v>0.79432800000000003</c:v>
                </c:pt>
                <c:pt idx="5645">
                  <c:v>0.79432800000000003</c:v>
                </c:pt>
                <c:pt idx="5646">
                  <c:v>0.79432800000000003</c:v>
                </c:pt>
                <c:pt idx="5647">
                  <c:v>0.79432800000000003</c:v>
                </c:pt>
                <c:pt idx="5648">
                  <c:v>0.79432800000000003</c:v>
                </c:pt>
                <c:pt idx="5649">
                  <c:v>0.79432800000000003</c:v>
                </c:pt>
                <c:pt idx="5650">
                  <c:v>0.79432800000000003</c:v>
                </c:pt>
                <c:pt idx="5651">
                  <c:v>0.79432800000000003</c:v>
                </c:pt>
                <c:pt idx="5652">
                  <c:v>0.79432800000000003</c:v>
                </c:pt>
                <c:pt idx="5653">
                  <c:v>0.79432800000000003</c:v>
                </c:pt>
                <c:pt idx="5654">
                  <c:v>0.79432800000000003</c:v>
                </c:pt>
                <c:pt idx="5655">
                  <c:v>0.79432800000000003</c:v>
                </c:pt>
                <c:pt idx="5656">
                  <c:v>0.79432800000000003</c:v>
                </c:pt>
                <c:pt idx="5657">
                  <c:v>0.79432800000000003</c:v>
                </c:pt>
                <c:pt idx="5658">
                  <c:v>0.79432800000000003</c:v>
                </c:pt>
                <c:pt idx="5659">
                  <c:v>0.79432800000000003</c:v>
                </c:pt>
                <c:pt idx="5660">
                  <c:v>0.79432800000000003</c:v>
                </c:pt>
                <c:pt idx="5661">
                  <c:v>0.79432800000000003</c:v>
                </c:pt>
                <c:pt idx="5662">
                  <c:v>0.79432800000000003</c:v>
                </c:pt>
                <c:pt idx="5663">
                  <c:v>0.79432800000000003</c:v>
                </c:pt>
                <c:pt idx="5664">
                  <c:v>0.79432800000000003</c:v>
                </c:pt>
                <c:pt idx="5665">
                  <c:v>0.79432800000000003</c:v>
                </c:pt>
                <c:pt idx="5666">
                  <c:v>0.79432800000000003</c:v>
                </c:pt>
                <c:pt idx="5667">
                  <c:v>0.79432800000000003</c:v>
                </c:pt>
                <c:pt idx="5668">
                  <c:v>0.79432800000000003</c:v>
                </c:pt>
                <c:pt idx="5669">
                  <c:v>0.79432800000000003</c:v>
                </c:pt>
                <c:pt idx="5670">
                  <c:v>0.79432800000000003</c:v>
                </c:pt>
                <c:pt idx="5671">
                  <c:v>0.79432800000000003</c:v>
                </c:pt>
                <c:pt idx="5672">
                  <c:v>0.79432800000000003</c:v>
                </c:pt>
                <c:pt idx="5673">
                  <c:v>0.79432800000000003</c:v>
                </c:pt>
                <c:pt idx="5674">
                  <c:v>0.79432800000000003</c:v>
                </c:pt>
                <c:pt idx="5675">
                  <c:v>0.79432800000000003</c:v>
                </c:pt>
                <c:pt idx="5676">
                  <c:v>0.79432800000000003</c:v>
                </c:pt>
                <c:pt idx="5677">
                  <c:v>0.79432800000000003</c:v>
                </c:pt>
                <c:pt idx="5678">
                  <c:v>0.79432800000000003</c:v>
                </c:pt>
                <c:pt idx="5679">
                  <c:v>0.79432800000000003</c:v>
                </c:pt>
                <c:pt idx="5680">
                  <c:v>0.79432800000000003</c:v>
                </c:pt>
                <c:pt idx="5681">
                  <c:v>0.79432800000000003</c:v>
                </c:pt>
                <c:pt idx="5682">
                  <c:v>0.79432800000000003</c:v>
                </c:pt>
                <c:pt idx="5683">
                  <c:v>0.79432800000000003</c:v>
                </c:pt>
                <c:pt idx="5684">
                  <c:v>0.79432800000000003</c:v>
                </c:pt>
                <c:pt idx="5685">
                  <c:v>0.79432800000000003</c:v>
                </c:pt>
                <c:pt idx="5686">
                  <c:v>0.79432800000000003</c:v>
                </c:pt>
                <c:pt idx="5687">
                  <c:v>0.79432800000000003</c:v>
                </c:pt>
                <c:pt idx="5688">
                  <c:v>0.79432800000000003</c:v>
                </c:pt>
                <c:pt idx="5689">
                  <c:v>0.79432800000000003</c:v>
                </c:pt>
                <c:pt idx="5690">
                  <c:v>0.79432800000000003</c:v>
                </c:pt>
                <c:pt idx="5691">
                  <c:v>0.79432800000000003</c:v>
                </c:pt>
                <c:pt idx="5692">
                  <c:v>0.79432800000000003</c:v>
                </c:pt>
                <c:pt idx="5693">
                  <c:v>0.79432800000000003</c:v>
                </c:pt>
                <c:pt idx="5694">
                  <c:v>0.79432800000000003</c:v>
                </c:pt>
                <c:pt idx="5695">
                  <c:v>0.79432800000000003</c:v>
                </c:pt>
                <c:pt idx="5696">
                  <c:v>0.79432800000000003</c:v>
                </c:pt>
                <c:pt idx="5697">
                  <c:v>0.79432800000000003</c:v>
                </c:pt>
                <c:pt idx="5698">
                  <c:v>0.79432800000000003</c:v>
                </c:pt>
                <c:pt idx="5699">
                  <c:v>0.79432800000000003</c:v>
                </c:pt>
                <c:pt idx="5700">
                  <c:v>0.79432800000000003</c:v>
                </c:pt>
                <c:pt idx="5701">
                  <c:v>0.79432800000000003</c:v>
                </c:pt>
                <c:pt idx="5702">
                  <c:v>0.79432800000000003</c:v>
                </c:pt>
                <c:pt idx="5703">
                  <c:v>0.79432800000000003</c:v>
                </c:pt>
                <c:pt idx="5704">
                  <c:v>0.79432800000000003</c:v>
                </c:pt>
                <c:pt idx="5705">
                  <c:v>0.79432800000000003</c:v>
                </c:pt>
                <c:pt idx="5706">
                  <c:v>0.79432800000000003</c:v>
                </c:pt>
                <c:pt idx="5707">
                  <c:v>0.79432800000000003</c:v>
                </c:pt>
                <c:pt idx="5708">
                  <c:v>0.79432800000000003</c:v>
                </c:pt>
                <c:pt idx="5709">
                  <c:v>0.79432800000000003</c:v>
                </c:pt>
                <c:pt idx="5710">
                  <c:v>0.79432800000000003</c:v>
                </c:pt>
                <c:pt idx="5711">
                  <c:v>0.79432800000000003</c:v>
                </c:pt>
                <c:pt idx="5712">
                  <c:v>0.79432800000000003</c:v>
                </c:pt>
                <c:pt idx="5713">
                  <c:v>0.79432800000000003</c:v>
                </c:pt>
                <c:pt idx="5714">
                  <c:v>0.79432800000000003</c:v>
                </c:pt>
                <c:pt idx="5715">
                  <c:v>0.79432800000000003</c:v>
                </c:pt>
                <c:pt idx="5716">
                  <c:v>0.79432800000000003</c:v>
                </c:pt>
                <c:pt idx="5717">
                  <c:v>0.79432800000000003</c:v>
                </c:pt>
                <c:pt idx="5718">
                  <c:v>0.79432800000000003</c:v>
                </c:pt>
                <c:pt idx="5719">
                  <c:v>0.79432800000000003</c:v>
                </c:pt>
                <c:pt idx="5720">
                  <c:v>0.79432800000000003</c:v>
                </c:pt>
                <c:pt idx="5721">
                  <c:v>0.79432800000000003</c:v>
                </c:pt>
                <c:pt idx="5722">
                  <c:v>0.79432800000000003</c:v>
                </c:pt>
                <c:pt idx="5723">
                  <c:v>0.79432800000000003</c:v>
                </c:pt>
                <c:pt idx="5724">
                  <c:v>0.79432800000000003</c:v>
                </c:pt>
                <c:pt idx="5725">
                  <c:v>0.79432800000000003</c:v>
                </c:pt>
                <c:pt idx="5726">
                  <c:v>0.79432800000000003</c:v>
                </c:pt>
                <c:pt idx="5727">
                  <c:v>0.79432800000000003</c:v>
                </c:pt>
                <c:pt idx="5728">
                  <c:v>0.79432800000000003</c:v>
                </c:pt>
                <c:pt idx="5729">
                  <c:v>0.79432800000000003</c:v>
                </c:pt>
                <c:pt idx="5730">
                  <c:v>0.79432800000000003</c:v>
                </c:pt>
                <c:pt idx="5731">
                  <c:v>0.79432800000000003</c:v>
                </c:pt>
                <c:pt idx="5732">
                  <c:v>0.79432800000000003</c:v>
                </c:pt>
                <c:pt idx="5733">
                  <c:v>0.79432800000000003</c:v>
                </c:pt>
                <c:pt idx="5734">
                  <c:v>0.79432800000000003</c:v>
                </c:pt>
                <c:pt idx="5735">
                  <c:v>0.79432800000000003</c:v>
                </c:pt>
                <c:pt idx="5736">
                  <c:v>0.79432800000000003</c:v>
                </c:pt>
                <c:pt idx="5737">
                  <c:v>0.79432800000000003</c:v>
                </c:pt>
                <c:pt idx="5738">
                  <c:v>0.79432800000000003</c:v>
                </c:pt>
                <c:pt idx="5739">
                  <c:v>0.79432800000000003</c:v>
                </c:pt>
                <c:pt idx="5740">
                  <c:v>0.79432800000000003</c:v>
                </c:pt>
                <c:pt idx="5741">
                  <c:v>0.79432800000000003</c:v>
                </c:pt>
                <c:pt idx="5742">
                  <c:v>0.79432800000000003</c:v>
                </c:pt>
                <c:pt idx="5743">
                  <c:v>0.79432800000000003</c:v>
                </c:pt>
                <c:pt idx="5744">
                  <c:v>0.79432800000000003</c:v>
                </c:pt>
                <c:pt idx="5745">
                  <c:v>0.79432800000000003</c:v>
                </c:pt>
                <c:pt idx="5746">
                  <c:v>0.79432800000000003</c:v>
                </c:pt>
                <c:pt idx="5747">
                  <c:v>0.79432800000000003</c:v>
                </c:pt>
                <c:pt idx="5748">
                  <c:v>0.79432800000000003</c:v>
                </c:pt>
                <c:pt idx="5749">
                  <c:v>0.79432800000000003</c:v>
                </c:pt>
                <c:pt idx="5750">
                  <c:v>0.79432800000000003</c:v>
                </c:pt>
                <c:pt idx="5751">
                  <c:v>0.79432800000000003</c:v>
                </c:pt>
                <c:pt idx="5752">
                  <c:v>0.79432800000000003</c:v>
                </c:pt>
                <c:pt idx="5753">
                  <c:v>0.79432800000000003</c:v>
                </c:pt>
                <c:pt idx="5754">
                  <c:v>0.79432800000000003</c:v>
                </c:pt>
                <c:pt idx="5755">
                  <c:v>0.79432800000000003</c:v>
                </c:pt>
                <c:pt idx="5756">
                  <c:v>0.79432800000000003</c:v>
                </c:pt>
                <c:pt idx="5757">
                  <c:v>0.79432800000000003</c:v>
                </c:pt>
                <c:pt idx="5758">
                  <c:v>0.79432800000000003</c:v>
                </c:pt>
                <c:pt idx="5759">
                  <c:v>0.79432800000000003</c:v>
                </c:pt>
                <c:pt idx="5760">
                  <c:v>0.79432800000000003</c:v>
                </c:pt>
                <c:pt idx="5761">
                  <c:v>0.79432800000000003</c:v>
                </c:pt>
                <c:pt idx="5762">
                  <c:v>0.79432800000000003</c:v>
                </c:pt>
                <c:pt idx="5763">
                  <c:v>0.79432800000000003</c:v>
                </c:pt>
                <c:pt idx="5764">
                  <c:v>0.79432800000000003</c:v>
                </c:pt>
                <c:pt idx="5765">
                  <c:v>0.79432800000000003</c:v>
                </c:pt>
                <c:pt idx="5766">
                  <c:v>0.79432800000000003</c:v>
                </c:pt>
                <c:pt idx="5767">
                  <c:v>0.79432800000000003</c:v>
                </c:pt>
                <c:pt idx="5768">
                  <c:v>0.79432800000000003</c:v>
                </c:pt>
                <c:pt idx="5769">
                  <c:v>0.79432800000000003</c:v>
                </c:pt>
                <c:pt idx="5770">
                  <c:v>0.79432800000000003</c:v>
                </c:pt>
                <c:pt idx="5771">
                  <c:v>0.79432800000000003</c:v>
                </c:pt>
                <c:pt idx="5772">
                  <c:v>0.79432800000000003</c:v>
                </c:pt>
                <c:pt idx="5773">
                  <c:v>0.79432800000000003</c:v>
                </c:pt>
                <c:pt idx="5774">
                  <c:v>0.79432800000000003</c:v>
                </c:pt>
                <c:pt idx="5775">
                  <c:v>0.79432800000000003</c:v>
                </c:pt>
                <c:pt idx="5776">
                  <c:v>0.79432800000000003</c:v>
                </c:pt>
                <c:pt idx="5777">
                  <c:v>0.79432800000000003</c:v>
                </c:pt>
                <c:pt idx="5778">
                  <c:v>0.79432800000000003</c:v>
                </c:pt>
                <c:pt idx="5779">
                  <c:v>0.79432800000000003</c:v>
                </c:pt>
                <c:pt idx="5780">
                  <c:v>0.79432800000000003</c:v>
                </c:pt>
                <c:pt idx="5781">
                  <c:v>0.79432800000000003</c:v>
                </c:pt>
                <c:pt idx="5782">
                  <c:v>0.79432800000000003</c:v>
                </c:pt>
                <c:pt idx="5783">
                  <c:v>0.79432800000000003</c:v>
                </c:pt>
                <c:pt idx="5784">
                  <c:v>0.79432800000000003</c:v>
                </c:pt>
                <c:pt idx="5785">
                  <c:v>0.79432800000000003</c:v>
                </c:pt>
                <c:pt idx="5786">
                  <c:v>0.79432800000000003</c:v>
                </c:pt>
                <c:pt idx="5787">
                  <c:v>0.79432800000000003</c:v>
                </c:pt>
                <c:pt idx="5788">
                  <c:v>0.79432800000000003</c:v>
                </c:pt>
                <c:pt idx="5789">
                  <c:v>0.79432800000000003</c:v>
                </c:pt>
                <c:pt idx="5790">
                  <c:v>0.79432800000000003</c:v>
                </c:pt>
                <c:pt idx="5791">
                  <c:v>0.79432800000000003</c:v>
                </c:pt>
                <c:pt idx="5792">
                  <c:v>0.79432800000000003</c:v>
                </c:pt>
                <c:pt idx="5793">
                  <c:v>0.79432800000000003</c:v>
                </c:pt>
                <c:pt idx="5794">
                  <c:v>0.79432800000000003</c:v>
                </c:pt>
                <c:pt idx="5795">
                  <c:v>0.79432800000000003</c:v>
                </c:pt>
                <c:pt idx="5796">
                  <c:v>0.79432800000000003</c:v>
                </c:pt>
                <c:pt idx="5797">
                  <c:v>0.79432800000000003</c:v>
                </c:pt>
                <c:pt idx="5798">
                  <c:v>0.79432800000000003</c:v>
                </c:pt>
                <c:pt idx="5799">
                  <c:v>0.79432800000000003</c:v>
                </c:pt>
                <c:pt idx="5800">
                  <c:v>0.79432800000000003</c:v>
                </c:pt>
                <c:pt idx="5801">
                  <c:v>0.79432800000000003</c:v>
                </c:pt>
                <c:pt idx="5802">
                  <c:v>0.79432800000000003</c:v>
                </c:pt>
                <c:pt idx="5803">
                  <c:v>0.79432800000000003</c:v>
                </c:pt>
                <c:pt idx="5804">
                  <c:v>0.79432800000000003</c:v>
                </c:pt>
                <c:pt idx="5805">
                  <c:v>0.79432800000000003</c:v>
                </c:pt>
                <c:pt idx="5806">
                  <c:v>0.79432800000000003</c:v>
                </c:pt>
                <c:pt idx="5807">
                  <c:v>0.79432800000000003</c:v>
                </c:pt>
                <c:pt idx="5808">
                  <c:v>0.79432800000000003</c:v>
                </c:pt>
                <c:pt idx="5809">
                  <c:v>0.79432800000000003</c:v>
                </c:pt>
                <c:pt idx="5810">
                  <c:v>0.79432800000000003</c:v>
                </c:pt>
                <c:pt idx="5811">
                  <c:v>0.79432800000000003</c:v>
                </c:pt>
                <c:pt idx="5812">
                  <c:v>0.79432800000000003</c:v>
                </c:pt>
                <c:pt idx="5813">
                  <c:v>0.79432800000000003</c:v>
                </c:pt>
                <c:pt idx="5814">
                  <c:v>0.79432800000000003</c:v>
                </c:pt>
                <c:pt idx="5815">
                  <c:v>0.79432800000000003</c:v>
                </c:pt>
                <c:pt idx="5816">
                  <c:v>0.79432800000000003</c:v>
                </c:pt>
                <c:pt idx="5817">
                  <c:v>0.79432800000000003</c:v>
                </c:pt>
                <c:pt idx="5818">
                  <c:v>0.79432800000000003</c:v>
                </c:pt>
                <c:pt idx="5819">
                  <c:v>0.79432800000000003</c:v>
                </c:pt>
                <c:pt idx="5820">
                  <c:v>0.79432800000000003</c:v>
                </c:pt>
                <c:pt idx="5821">
                  <c:v>0.79432800000000003</c:v>
                </c:pt>
                <c:pt idx="5822">
                  <c:v>0.79432800000000003</c:v>
                </c:pt>
                <c:pt idx="5823">
                  <c:v>0.79432800000000003</c:v>
                </c:pt>
                <c:pt idx="5824">
                  <c:v>0.79432800000000003</c:v>
                </c:pt>
                <c:pt idx="5825">
                  <c:v>0.79432800000000003</c:v>
                </c:pt>
                <c:pt idx="5826">
                  <c:v>0.79432800000000003</c:v>
                </c:pt>
                <c:pt idx="5827">
                  <c:v>0.79432800000000003</c:v>
                </c:pt>
                <c:pt idx="5828">
                  <c:v>0.79432800000000003</c:v>
                </c:pt>
                <c:pt idx="5829">
                  <c:v>0.79432800000000003</c:v>
                </c:pt>
                <c:pt idx="5830">
                  <c:v>0.79432800000000003</c:v>
                </c:pt>
                <c:pt idx="5831">
                  <c:v>0.79432800000000003</c:v>
                </c:pt>
                <c:pt idx="5832">
                  <c:v>0.79432800000000003</c:v>
                </c:pt>
                <c:pt idx="5833">
                  <c:v>0.79432800000000003</c:v>
                </c:pt>
                <c:pt idx="5834">
                  <c:v>0.79432800000000003</c:v>
                </c:pt>
                <c:pt idx="5835">
                  <c:v>0.79432800000000003</c:v>
                </c:pt>
                <c:pt idx="5836">
                  <c:v>0.79432800000000003</c:v>
                </c:pt>
                <c:pt idx="5837">
                  <c:v>0.79432800000000003</c:v>
                </c:pt>
                <c:pt idx="5838">
                  <c:v>0.79432800000000003</c:v>
                </c:pt>
                <c:pt idx="5839">
                  <c:v>0.79432800000000003</c:v>
                </c:pt>
                <c:pt idx="5840">
                  <c:v>0.79432800000000003</c:v>
                </c:pt>
                <c:pt idx="5841">
                  <c:v>0.79432800000000003</c:v>
                </c:pt>
                <c:pt idx="5842">
                  <c:v>0.79432800000000003</c:v>
                </c:pt>
                <c:pt idx="5843">
                  <c:v>0.79432800000000003</c:v>
                </c:pt>
                <c:pt idx="5844">
                  <c:v>0.79432800000000003</c:v>
                </c:pt>
                <c:pt idx="5845">
                  <c:v>0.79432800000000003</c:v>
                </c:pt>
                <c:pt idx="5846">
                  <c:v>0.79432800000000003</c:v>
                </c:pt>
                <c:pt idx="5847">
                  <c:v>0.79432800000000003</c:v>
                </c:pt>
                <c:pt idx="5848">
                  <c:v>0.79432800000000003</c:v>
                </c:pt>
                <c:pt idx="5849">
                  <c:v>0.79432800000000003</c:v>
                </c:pt>
                <c:pt idx="5850">
                  <c:v>0.79432800000000003</c:v>
                </c:pt>
                <c:pt idx="5851">
                  <c:v>0.79432800000000003</c:v>
                </c:pt>
                <c:pt idx="5852">
                  <c:v>0.79432800000000003</c:v>
                </c:pt>
                <c:pt idx="5853">
                  <c:v>0.79432800000000003</c:v>
                </c:pt>
                <c:pt idx="5854">
                  <c:v>0.79432800000000003</c:v>
                </c:pt>
                <c:pt idx="5855">
                  <c:v>0.79432800000000003</c:v>
                </c:pt>
                <c:pt idx="5856">
                  <c:v>0.79432800000000003</c:v>
                </c:pt>
                <c:pt idx="5857">
                  <c:v>0.79432800000000003</c:v>
                </c:pt>
                <c:pt idx="5858">
                  <c:v>0.79432800000000003</c:v>
                </c:pt>
                <c:pt idx="5859">
                  <c:v>0.79432800000000003</c:v>
                </c:pt>
                <c:pt idx="5860">
                  <c:v>0.79432800000000003</c:v>
                </c:pt>
                <c:pt idx="5861">
                  <c:v>0.79432800000000003</c:v>
                </c:pt>
                <c:pt idx="5862">
                  <c:v>0.79432800000000003</c:v>
                </c:pt>
                <c:pt idx="5863">
                  <c:v>0.79432800000000003</c:v>
                </c:pt>
                <c:pt idx="5864">
                  <c:v>0.79432800000000003</c:v>
                </c:pt>
                <c:pt idx="5865">
                  <c:v>0.79432800000000003</c:v>
                </c:pt>
                <c:pt idx="5866">
                  <c:v>0.79432800000000003</c:v>
                </c:pt>
                <c:pt idx="5867">
                  <c:v>0.79432800000000003</c:v>
                </c:pt>
                <c:pt idx="5868">
                  <c:v>0.79432800000000003</c:v>
                </c:pt>
                <c:pt idx="5869">
                  <c:v>0.79432800000000003</c:v>
                </c:pt>
                <c:pt idx="5870">
                  <c:v>0.79432800000000003</c:v>
                </c:pt>
                <c:pt idx="5871">
                  <c:v>0.79432800000000003</c:v>
                </c:pt>
                <c:pt idx="5872">
                  <c:v>0.79432800000000003</c:v>
                </c:pt>
                <c:pt idx="5873">
                  <c:v>0.79432800000000003</c:v>
                </c:pt>
                <c:pt idx="5874">
                  <c:v>0.79432800000000003</c:v>
                </c:pt>
                <c:pt idx="5875">
                  <c:v>0.79432800000000003</c:v>
                </c:pt>
                <c:pt idx="5876">
                  <c:v>0.79432800000000003</c:v>
                </c:pt>
                <c:pt idx="5877">
                  <c:v>0.79432800000000003</c:v>
                </c:pt>
                <c:pt idx="5878">
                  <c:v>0.79432800000000003</c:v>
                </c:pt>
                <c:pt idx="5879">
                  <c:v>0.79432800000000003</c:v>
                </c:pt>
                <c:pt idx="5880">
                  <c:v>0.79432800000000003</c:v>
                </c:pt>
                <c:pt idx="5881">
                  <c:v>0.79432800000000003</c:v>
                </c:pt>
                <c:pt idx="5882">
                  <c:v>0.79432800000000003</c:v>
                </c:pt>
                <c:pt idx="5883">
                  <c:v>0.79432800000000003</c:v>
                </c:pt>
                <c:pt idx="5884">
                  <c:v>0.79432800000000003</c:v>
                </c:pt>
                <c:pt idx="5885">
                  <c:v>0.79432800000000003</c:v>
                </c:pt>
                <c:pt idx="5886">
                  <c:v>0.79432800000000003</c:v>
                </c:pt>
                <c:pt idx="5887">
                  <c:v>0.79432800000000003</c:v>
                </c:pt>
                <c:pt idx="5888">
                  <c:v>0.79432800000000003</c:v>
                </c:pt>
                <c:pt idx="5889">
                  <c:v>0.79432800000000003</c:v>
                </c:pt>
                <c:pt idx="5890">
                  <c:v>0.79432800000000003</c:v>
                </c:pt>
                <c:pt idx="5891">
                  <c:v>0.79432800000000003</c:v>
                </c:pt>
                <c:pt idx="5892">
                  <c:v>0.79432800000000003</c:v>
                </c:pt>
                <c:pt idx="5893">
                  <c:v>0.79432800000000003</c:v>
                </c:pt>
                <c:pt idx="5894">
                  <c:v>0.79432800000000003</c:v>
                </c:pt>
                <c:pt idx="5895">
                  <c:v>0.79432800000000003</c:v>
                </c:pt>
                <c:pt idx="5896">
                  <c:v>0.79432800000000003</c:v>
                </c:pt>
                <c:pt idx="5897">
                  <c:v>0.79432800000000003</c:v>
                </c:pt>
                <c:pt idx="5898">
                  <c:v>0.79432800000000003</c:v>
                </c:pt>
                <c:pt idx="5899">
                  <c:v>0.79432800000000003</c:v>
                </c:pt>
                <c:pt idx="5900">
                  <c:v>0.79432800000000003</c:v>
                </c:pt>
                <c:pt idx="5901">
                  <c:v>0.79432800000000003</c:v>
                </c:pt>
                <c:pt idx="5902">
                  <c:v>0.79432800000000003</c:v>
                </c:pt>
                <c:pt idx="5903">
                  <c:v>0.79432800000000003</c:v>
                </c:pt>
                <c:pt idx="5904">
                  <c:v>0.79432800000000003</c:v>
                </c:pt>
                <c:pt idx="5905">
                  <c:v>0.79432800000000003</c:v>
                </c:pt>
                <c:pt idx="5906">
                  <c:v>0.79432800000000003</c:v>
                </c:pt>
                <c:pt idx="5907">
                  <c:v>0.79432800000000003</c:v>
                </c:pt>
                <c:pt idx="5908">
                  <c:v>0.79432800000000003</c:v>
                </c:pt>
                <c:pt idx="5909">
                  <c:v>0.79432800000000003</c:v>
                </c:pt>
                <c:pt idx="5910">
                  <c:v>0.79432800000000003</c:v>
                </c:pt>
                <c:pt idx="5911">
                  <c:v>0.79432800000000003</c:v>
                </c:pt>
                <c:pt idx="5912">
                  <c:v>0.79432800000000003</c:v>
                </c:pt>
                <c:pt idx="5913">
                  <c:v>0.79432800000000003</c:v>
                </c:pt>
                <c:pt idx="5914">
                  <c:v>0.79432800000000003</c:v>
                </c:pt>
                <c:pt idx="5915">
                  <c:v>0.79432800000000003</c:v>
                </c:pt>
                <c:pt idx="5916">
                  <c:v>0.79432800000000003</c:v>
                </c:pt>
                <c:pt idx="5917">
                  <c:v>0.79432800000000003</c:v>
                </c:pt>
                <c:pt idx="5918">
                  <c:v>0.79432800000000003</c:v>
                </c:pt>
                <c:pt idx="5919">
                  <c:v>0.79432800000000003</c:v>
                </c:pt>
                <c:pt idx="5920">
                  <c:v>0.79432800000000003</c:v>
                </c:pt>
                <c:pt idx="5921">
                  <c:v>0.79432800000000003</c:v>
                </c:pt>
                <c:pt idx="5922">
                  <c:v>0.79432800000000003</c:v>
                </c:pt>
                <c:pt idx="5923">
                  <c:v>0.79432800000000003</c:v>
                </c:pt>
                <c:pt idx="5924">
                  <c:v>0.79432800000000003</c:v>
                </c:pt>
                <c:pt idx="5925">
                  <c:v>0.79432800000000003</c:v>
                </c:pt>
                <c:pt idx="5926">
                  <c:v>0.79432800000000003</c:v>
                </c:pt>
                <c:pt idx="5927">
                  <c:v>0.79432800000000003</c:v>
                </c:pt>
                <c:pt idx="5928">
                  <c:v>0.79432800000000003</c:v>
                </c:pt>
                <c:pt idx="5929">
                  <c:v>0.79432800000000003</c:v>
                </c:pt>
                <c:pt idx="5930">
                  <c:v>0.79432800000000003</c:v>
                </c:pt>
                <c:pt idx="5931">
                  <c:v>0.79432800000000003</c:v>
                </c:pt>
                <c:pt idx="5932">
                  <c:v>0.79432800000000003</c:v>
                </c:pt>
                <c:pt idx="5933">
                  <c:v>0.79432800000000003</c:v>
                </c:pt>
                <c:pt idx="5934">
                  <c:v>0.79432800000000003</c:v>
                </c:pt>
                <c:pt idx="5935">
                  <c:v>0.79432800000000003</c:v>
                </c:pt>
                <c:pt idx="5936">
                  <c:v>0.79432800000000003</c:v>
                </c:pt>
                <c:pt idx="5937">
                  <c:v>0.79432800000000003</c:v>
                </c:pt>
                <c:pt idx="5938">
                  <c:v>0.79432800000000003</c:v>
                </c:pt>
                <c:pt idx="5939">
                  <c:v>0.79432800000000003</c:v>
                </c:pt>
                <c:pt idx="5940">
                  <c:v>0.79432800000000003</c:v>
                </c:pt>
                <c:pt idx="5941">
                  <c:v>0.79432800000000003</c:v>
                </c:pt>
                <c:pt idx="5942">
                  <c:v>0.79432800000000003</c:v>
                </c:pt>
                <c:pt idx="5943">
                  <c:v>0.79432800000000003</c:v>
                </c:pt>
                <c:pt idx="5944">
                  <c:v>0.79432800000000003</c:v>
                </c:pt>
                <c:pt idx="5945">
                  <c:v>0.79432800000000003</c:v>
                </c:pt>
                <c:pt idx="5946">
                  <c:v>0.79432800000000003</c:v>
                </c:pt>
                <c:pt idx="5947">
                  <c:v>0.79432800000000003</c:v>
                </c:pt>
                <c:pt idx="5948">
                  <c:v>0.79432800000000003</c:v>
                </c:pt>
                <c:pt idx="5949">
                  <c:v>0.79432800000000003</c:v>
                </c:pt>
                <c:pt idx="5950">
                  <c:v>0.79432800000000003</c:v>
                </c:pt>
                <c:pt idx="5951">
                  <c:v>0.79432800000000003</c:v>
                </c:pt>
                <c:pt idx="5952">
                  <c:v>0.79432800000000003</c:v>
                </c:pt>
                <c:pt idx="5953">
                  <c:v>0.79432800000000003</c:v>
                </c:pt>
                <c:pt idx="5954">
                  <c:v>0.79432800000000003</c:v>
                </c:pt>
                <c:pt idx="5955">
                  <c:v>0.79432800000000003</c:v>
                </c:pt>
                <c:pt idx="5956">
                  <c:v>0.79432800000000003</c:v>
                </c:pt>
                <c:pt idx="5957">
                  <c:v>0.79432800000000003</c:v>
                </c:pt>
                <c:pt idx="5958">
                  <c:v>0.79432800000000003</c:v>
                </c:pt>
                <c:pt idx="5959">
                  <c:v>0.79432800000000003</c:v>
                </c:pt>
                <c:pt idx="5960">
                  <c:v>0.79432800000000003</c:v>
                </c:pt>
                <c:pt idx="5961">
                  <c:v>0.79432800000000003</c:v>
                </c:pt>
                <c:pt idx="5962">
                  <c:v>0.79432800000000003</c:v>
                </c:pt>
                <c:pt idx="5963">
                  <c:v>0.79432800000000003</c:v>
                </c:pt>
                <c:pt idx="5964">
                  <c:v>0.79432800000000003</c:v>
                </c:pt>
                <c:pt idx="5965">
                  <c:v>0.79432800000000003</c:v>
                </c:pt>
                <c:pt idx="5966">
                  <c:v>0.79432800000000003</c:v>
                </c:pt>
                <c:pt idx="5967">
                  <c:v>0.79432800000000003</c:v>
                </c:pt>
                <c:pt idx="5968">
                  <c:v>0.79432800000000003</c:v>
                </c:pt>
                <c:pt idx="5969">
                  <c:v>0.79432800000000003</c:v>
                </c:pt>
                <c:pt idx="5970">
                  <c:v>0.79432800000000003</c:v>
                </c:pt>
                <c:pt idx="5971">
                  <c:v>0.79432800000000003</c:v>
                </c:pt>
                <c:pt idx="5972">
                  <c:v>0.79432800000000003</c:v>
                </c:pt>
                <c:pt idx="5973">
                  <c:v>0.79432800000000003</c:v>
                </c:pt>
                <c:pt idx="5974">
                  <c:v>0.79432800000000003</c:v>
                </c:pt>
                <c:pt idx="5975">
                  <c:v>0.79432800000000003</c:v>
                </c:pt>
                <c:pt idx="5976">
                  <c:v>0.79432800000000003</c:v>
                </c:pt>
                <c:pt idx="5977">
                  <c:v>0.79432800000000003</c:v>
                </c:pt>
                <c:pt idx="5978">
                  <c:v>0.79432800000000003</c:v>
                </c:pt>
                <c:pt idx="5979">
                  <c:v>0.79432800000000003</c:v>
                </c:pt>
                <c:pt idx="5980">
                  <c:v>0.79432800000000003</c:v>
                </c:pt>
                <c:pt idx="5981">
                  <c:v>0.79432800000000003</c:v>
                </c:pt>
                <c:pt idx="5982">
                  <c:v>0.79432800000000003</c:v>
                </c:pt>
                <c:pt idx="5983">
                  <c:v>0.79432800000000003</c:v>
                </c:pt>
                <c:pt idx="5984">
                  <c:v>0.79432800000000003</c:v>
                </c:pt>
                <c:pt idx="5985">
                  <c:v>0.79432800000000003</c:v>
                </c:pt>
                <c:pt idx="5986">
                  <c:v>0.79432800000000003</c:v>
                </c:pt>
                <c:pt idx="5987">
                  <c:v>0.79432800000000003</c:v>
                </c:pt>
                <c:pt idx="5988">
                  <c:v>0.79432800000000003</c:v>
                </c:pt>
                <c:pt idx="5989">
                  <c:v>0.79432800000000003</c:v>
                </c:pt>
                <c:pt idx="5990">
                  <c:v>0.79432800000000003</c:v>
                </c:pt>
                <c:pt idx="5991">
                  <c:v>0.79432800000000003</c:v>
                </c:pt>
                <c:pt idx="5992">
                  <c:v>0.79432800000000003</c:v>
                </c:pt>
                <c:pt idx="5993">
                  <c:v>0.79432800000000003</c:v>
                </c:pt>
                <c:pt idx="5994">
                  <c:v>0.79432800000000003</c:v>
                </c:pt>
                <c:pt idx="5995">
                  <c:v>0.79432800000000003</c:v>
                </c:pt>
                <c:pt idx="5996">
                  <c:v>0.79432800000000003</c:v>
                </c:pt>
                <c:pt idx="5997">
                  <c:v>0.79432800000000003</c:v>
                </c:pt>
                <c:pt idx="5998">
                  <c:v>0.79432800000000003</c:v>
                </c:pt>
                <c:pt idx="5999">
                  <c:v>0.79432800000000003</c:v>
                </c:pt>
                <c:pt idx="6000">
                  <c:v>0.79432800000000003</c:v>
                </c:pt>
                <c:pt idx="6001">
                  <c:v>0.79432800000000003</c:v>
                </c:pt>
                <c:pt idx="6002">
                  <c:v>0.79432800000000003</c:v>
                </c:pt>
                <c:pt idx="6003">
                  <c:v>0.79432800000000003</c:v>
                </c:pt>
                <c:pt idx="6004">
                  <c:v>0.79432800000000003</c:v>
                </c:pt>
                <c:pt idx="6005">
                  <c:v>0.79432800000000003</c:v>
                </c:pt>
                <c:pt idx="6006">
                  <c:v>0.79432800000000003</c:v>
                </c:pt>
                <c:pt idx="6007">
                  <c:v>0.79432800000000003</c:v>
                </c:pt>
                <c:pt idx="6008">
                  <c:v>0.79432800000000003</c:v>
                </c:pt>
                <c:pt idx="6009">
                  <c:v>0.79432800000000003</c:v>
                </c:pt>
                <c:pt idx="6010">
                  <c:v>0.79432800000000003</c:v>
                </c:pt>
                <c:pt idx="6011">
                  <c:v>0.79432800000000003</c:v>
                </c:pt>
                <c:pt idx="6012">
                  <c:v>0.79432800000000003</c:v>
                </c:pt>
                <c:pt idx="6013">
                  <c:v>0.79432800000000003</c:v>
                </c:pt>
                <c:pt idx="6014">
                  <c:v>0.79432800000000003</c:v>
                </c:pt>
                <c:pt idx="6015">
                  <c:v>0.79432800000000003</c:v>
                </c:pt>
                <c:pt idx="6016">
                  <c:v>0.79432800000000003</c:v>
                </c:pt>
                <c:pt idx="6017">
                  <c:v>0.79432800000000003</c:v>
                </c:pt>
                <c:pt idx="6018">
                  <c:v>0.79432800000000003</c:v>
                </c:pt>
                <c:pt idx="6019">
                  <c:v>0.79432800000000003</c:v>
                </c:pt>
                <c:pt idx="6020">
                  <c:v>0.79432800000000003</c:v>
                </c:pt>
                <c:pt idx="6021">
                  <c:v>0.79432800000000003</c:v>
                </c:pt>
                <c:pt idx="6022">
                  <c:v>0.79432800000000003</c:v>
                </c:pt>
                <c:pt idx="6023">
                  <c:v>0.79432800000000003</c:v>
                </c:pt>
                <c:pt idx="6024">
                  <c:v>0.79432800000000003</c:v>
                </c:pt>
                <c:pt idx="6025">
                  <c:v>0.79432800000000003</c:v>
                </c:pt>
                <c:pt idx="6026">
                  <c:v>0.79432800000000003</c:v>
                </c:pt>
                <c:pt idx="6027">
                  <c:v>0.79432800000000003</c:v>
                </c:pt>
                <c:pt idx="6028">
                  <c:v>0.79432800000000003</c:v>
                </c:pt>
                <c:pt idx="6029">
                  <c:v>0.79432800000000003</c:v>
                </c:pt>
                <c:pt idx="6030">
                  <c:v>0.79432800000000003</c:v>
                </c:pt>
                <c:pt idx="6031">
                  <c:v>0.79432800000000003</c:v>
                </c:pt>
                <c:pt idx="6032">
                  <c:v>0.79432800000000003</c:v>
                </c:pt>
                <c:pt idx="6033">
                  <c:v>0.79432800000000003</c:v>
                </c:pt>
                <c:pt idx="6034">
                  <c:v>0.79432800000000003</c:v>
                </c:pt>
                <c:pt idx="6035">
                  <c:v>0.79432800000000003</c:v>
                </c:pt>
                <c:pt idx="6036">
                  <c:v>0.79432800000000003</c:v>
                </c:pt>
                <c:pt idx="6037">
                  <c:v>0.79432800000000003</c:v>
                </c:pt>
                <c:pt idx="6038">
                  <c:v>0.79432800000000003</c:v>
                </c:pt>
                <c:pt idx="6039">
                  <c:v>0.79432800000000003</c:v>
                </c:pt>
                <c:pt idx="6040">
                  <c:v>0.79432800000000003</c:v>
                </c:pt>
                <c:pt idx="6041">
                  <c:v>0.79432800000000003</c:v>
                </c:pt>
                <c:pt idx="6042">
                  <c:v>0.79432800000000003</c:v>
                </c:pt>
                <c:pt idx="6043">
                  <c:v>0.79432800000000003</c:v>
                </c:pt>
                <c:pt idx="6044">
                  <c:v>0.79432800000000003</c:v>
                </c:pt>
                <c:pt idx="6045">
                  <c:v>0.79432800000000003</c:v>
                </c:pt>
                <c:pt idx="6046">
                  <c:v>0.79432800000000003</c:v>
                </c:pt>
                <c:pt idx="6047">
                  <c:v>0.79432800000000003</c:v>
                </c:pt>
                <c:pt idx="6048">
                  <c:v>0.79432800000000003</c:v>
                </c:pt>
                <c:pt idx="6049">
                  <c:v>0.79432800000000003</c:v>
                </c:pt>
                <c:pt idx="6050">
                  <c:v>0.79432800000000003</c:v>
                </c:pt>
                <c:pt idx="6051">
                  <c:v>0.79432800000000003</c:v>
                </c:pt>
                <c:pt idx="6052">
                  <c:v>0.79432800000000003</c:v>
                </c:pt>
                <c:pt idx="6053">
                  <c:v>0.79432800000000003</c:v>
                </c:pt>
                <c:pt idx="6054">
                  <c:v>0.79432800000000003</c:v>
                </c:pt>
                <c:pt idx="6055">
                  <c:v>0.79432800000000003</c:v>
                </c:pt>
                <c:pt idx="6056">
                  <c:v>0.79432800000000003</c:v>
                </c:pt>
                <c:pt idx="6057">
                  <c:v>0.79432800000000003</c:v>
                </c:pt>
                <c:pt idx="6058">
                  <c:v>0.79432800000000003</c:v>
                </c:pt>
                <c:pt idx="6059">
                  <c:v>0.79432800000000003</c:v>
                </c:pt>
                <c:pt idx="6060">
                  <c:v>0.79432800000000003</c:v>
                </c:pt>
                <c:pt idx="6061">
                  <c:v>0.79432800000000003</c:v>
                </c:pt>
                <c:pt idx="6062">
                  <c:v>0.79432800000000003</c:v>
                </c:pt>
                <c:pt idx="6063">
                  <c:v>0.79432800000000003</c:v>
                </c:pt>
                <c:pt idx="6064">
                  <c:v>0.79432800000000003</c:v>
                </c:pt>
                <c:pt idx="6065">
                  <c:v>0.79432800000000003</c:v>
                </c:pt>
                <c:pt idx="6066">
                  <c:v>0.79432800000000003</c:v>
                </c:pt>
                <c:pt idx="6067">
                  <c:v>0.79432800000000003</c:v>
                </c:pt>
                <c:pt idx="6068">
                  <c:v>0.79432800000000003</c:v>
                </c:pt>
                <c:pt idx="6069">
                  <c:v>0.79432800000000003</c:v>
                </c:pt>
                <c:pt idx="6070">
                  <c:v>0.79432800000000003</c:v>
                </c:pt>
                <c:pt idx="6071">
                  <c:v>0.79432800000000003</c:v>
                </c:pt>
                <c:pt idx="6072">
                  <c:v>0.79432800000000003</c:v>
                </c:pt>
                <c:pt idx="6073">
                  <c:v>0.79432800000000003</c:v>
                </c:pt>
                <c:pt idx="6074">
                  <c:v>0.79432800000000003</c:v>
                </c:pt>
                <c:pt idx="6075">
                  <c:v>0.79432800000000003</c:v>
                </c:pt>
                <c:pt idx="6076">
                  <c:v>0.79432800000000003</c:v>
                </c:pt>
                <c:pt idx="6077">
                  <c:v>0.79432800000000003</c:v>
                </c:pt>
                <c:pt idx="6078">
                  <c:v>0.79432800000000003</c:v>
                </c:pt>
                <c:pt idx="6079">
                  <c:v>0.79432800000000003</c:v>
                </c:pt>
                <c:pt idx="6080">
                  <c:v>0.79432800000000003</c:v>
                </c:pt>
                <c:pt idx="6081">
                  <c:v>0.79432800000000003</c:v>
                </c:pt>
                <c:pt idx="6082">
                  <c:v>0.79432800000000003</c:v>
                </c:pt>
                <c:pt idx="6083">
                  <c:v>0.79432800000000003</c:v>
                </c:pt>
                <c:pt idx="6084">
                  <c:v>0.79432800000000003</c:v>
                </c:pt>
                <c:pt idx="6085">
                  <c:v>0.79432800000000003</c:v>
                </c:pt>
                <c:pt idx="6086">
                  <c:v>0.79432800000000003</c:v>
                </c:pt>
                <c:pt idx="6087">
                  <c:v>0.79432800000000003</c:v>
                </c:pt>
                <c:pt idx="6088">
                  <c:v>0.79432800000000003</c:v>
                </c:pt>
                <c:pt idx="6089">
                  <c:v>0.79432800000000003</c:v>
                </c:pt>
                <c:pt idx="6090">
                  <c:v>0.79432800000000003</c:v>
                </c:pt>
                <c:pt idx="6091">
                  <c:v>0.79432800000000003</c:v>
                </c:pt>
                <c:pt idx="6092">
                  <c:v>0.79432800000000003</c:v>
                </c:pt>
                <c:pt idx="6093">
                  <c:v>0.79432800000000003</c:v>
                </c:pt>
                <c:pt idx="6094">
                  <c:v>0.79432800000000003</c:v>
                </c:pt>
                <c:pt idx="6095">
                  <c:v>0.79432800000000003</c:v>
                </c:pt>
                <c:pt idx="6096">
                  <c:v>0.79432800000000003</c:v>
                </c:pt>
                <c:pt idx="6097">
                  <c:v>0.79432800000000003</c:v>
                </c:pt>
                <c:pt idx="6098">
                  <c:v>0.79432800000000003</c:v>
                </c:pt>
                <c:pt idx="6099">
                  <c:v>0.79432800000000003</c:v>
                </c:pt>
                <c:pt idx="6100">
                  <c:v>0.79432800000000003</c:v>
                </c:pt>
                <c:pt idx="6101">
                  <c:v>0.79432800000000003</c:v>
                </c:pt>
                <c:pt idx="6102">
                  <c:v>0.79432800000000003</c:v>
                </c:pt>
                <c:pt idx="6103">
                  <c:v>0.79432800000000003</c:v>
                </c:pt>
                <c:pt idx="6104">
                  <c:v>0.79432800000000003</c:v>
                </c:pt>
                <c:pt idx="6105">
                  <c:v>0.79432800000000003</c:v>
                </c:pt>
                <c:pt idx="6106">
                  <c:v>0.79432800000000003</c:v>
                </c:pt>
                <c:pt idx="6107">
                  <c:v>0.79432800000000003</c:v>
                </c:pt>
                <c:pt idx="6108">
                  <c:v>0.79432800000000003</c:v>
                </c:pt>
                <c:pt idx="6109">
                  <c:v>0.79432800000000003</c:v>
                </c:pt>
                <c:pt idx="6110">
                  <c:v>0.79432800000000003</c:v>
                </c:pt>
                <c:pt idx="6111">
                  <c:v>0.79432800000000003</c:v>
                </c:pt>
                <c:pt idx="6112">
                  <c:v>0.79432800000000003</c:v>
                </c:pt>
                <c:pt idx="6113">
                  <c:v>0.79432800000000003</c:v>
                </c:pt>
                <c:pt idx="6114">
                  <c:v>0.79432800000000003</c:v>
                </c:pt>
                <c:pt idx="6115">
                  <c:v>0.79432800000000003</c:v>
                </c:pt>
                <c:pt idx="6116">
                  <c:v>0.79432800000000003</c:v>
                </c:pt>
                <c:pt idx="6117">
                  <c:v>0.79432800000000003</c:v>
                </c:pt>
                <c:pt idx="6118">
                  <c:v>0.79432800000000003</c:v>
                </c:pt>
                <c:pt idx="6119">
                  <c:v>0.79432800000000003</c:v>
                </c:pt>
                <c:pt idx="6120">
                  <c:v>0.79432800000000003</c:v>
                </c:pt>
                <c:pt idx="6121">
                  <c:v>0.79432800000000003</c:v>
                </c:pt>
                <c:pt idx="6122">
                  <c:v>0.79432800000000003</c:v>
                </c:pt>
                <c:pt idx="6123">
                  <c:v>0.79432800000000003</c:v>
                </c:pt>
                <c:pt idx="6124">
                  <c:v>0.79432800000000003</c:v>
                </c:pt>
                <c:pt idx="6125">
                  <c:v>0.79432800000000003</c:v>
                </c:pt>
                <c:pt idx="6126">
                  <c:v>0.79432800000000003</c:v>
                </c:pt>
                <c:pt idx="6127">
                  <c:v>0.79432800000000003</c:v>
                </c:pt>
                <c:pt idx="6128">
                  <c:v>0.79432800000000003</c:v>
                </c:pt>
                <c:pt idx="6129">
                  <c:v>0.79432800000000003</c:v>
                </c:pt>
                <c:pt idx="6130">
                  <c:v>0.79432800000000003</c:v>
                </c:pt>
                <c:pt idx="6131">
                  <c:v>0.79432800000000003</c:v>
                </c:pt>
                <c:pt idx="6132">
                  <c:v>0.79432800000000003</c:v>
                </c:pt>
                <c:pt idx="6133">
                  <c:v>0.79432800000000003</c:v>
                </c:pt>
                <c:pt idx="6134">
                  <c:v>0.79432800000000003</c:v>
                </c:pt>
                <c:pt idx="6135">
                  <c:v>0.79432800000000003</c:v>
                </c:pt>
                <c:pt idx="6136">
                  <c:v>0.79432800000000003</c:v>
                </c:pt>
                <c:pt idx="6137">
                  <c:v>0.79432800000000003</c:v>
                </c:pt>
                <c:pt idx="6138">
                  <c:v>0.79432800000000003</c:v>
                </c:pt>
                <c:pt idx="6139">
                  <c:v>0.79432800000000003</c:v>
                </c:pt>
                <c:pt idx="6140">
                  <c:v>0.79432800000000003</c:v>
                </c:pt>
                <c:pt idx="6141">
                  <c:v>0.79432800000000003</c:v>
                </c:pt>
                <c:pt idx="6142">
                  <c:v>0.79432800000000003</c:v>
                </c:pt>
                <c:pt idx="6143">
                  <c:v>0.79432800000000003</c:v>
                </c:pt>
                <c:pt idx="6144">
                  <c:v>0.79432800000000003</c:v>
                </c:pt>
                <c:pt idx="6145">
                  <c:v>0.79432800000000003</c:v>
                </c:pt>
                <c:pt idx="6146">
                  <c:v>0.79432800000000003</c:v>
                </c:pt>
                <c:pt idx="6147">
                  <c:v>0.79432800000000003</c:v>
                </c:pt>
                <c:pt idx="6148">
                  <c:v>0.79432800000000003</c:v>
                </c:pt>
                <c:pt idx="6149">
                  <c:v>0.79432800000000003</c:v>
                </c:pt>
                <c:pt idx="6150">
                  <c:v>0.79432800000000003</c:v>
                </c:pt>
                <c:pt idx="6151">
                  <c:v>0.79432800000000003</c:v>
                </c:pt>
                <c:pt idx="6152">
                  <c:v>0.79432800000000003</c:v>
                </c:pt>
                <c:pt idx="6153">
                  <c:v>0.79432800000000003</c:v>
                </c:pt>
                <c:pt idx="6154">
                  <c:v>0.79432800000000003</c:v>
                </c:pt>
                <c:pt idx="6155">
                  <c:v>0.79432800000000003</c:v>
                </c:pt>
                <c:pt idx="6156">
                  <c:v>0.79432800000000003</c:v>
                </c:pt>
                <c:pt idx="6157">
                  <c:v>0.79432800000000003</c:v>
                </c:pt>
                <c:pt idx="6158">
                  <c:v>0.79432800000000003</c:v>
                </c:pt>
                <c:pt idx="6159">
                  <c:v>0.79432800000000003</c:v>
                </c:pt>
                <c:pt idx="6160">
                  <c:v>0.79432800000000003</c:v>
                </c:pt>
                <c:pt idx="6161">
                  <c:v>0.79432800000000003</c:v>
                </c:pt>
                <c:pt idx="6162">
                  <c:v>0.79432800000000003</c:v>
                </c:pt>
                <c:pt idx="6163">
                  <c:v>0.79432800000000003</c:v>
                </c:pt>
                <c:pt idx="6164">
                  <c:v>0.79432800000000003</c:v>
                </c:pt>
                <c:pt idx="6165">
                  <c:v>0.79432800000000003</c:v>
                </c:pt>
                <c:pt idx="6166">
                  <c:v>0.79432800000000003</c:v>
                </c:pt>
                <c:pt idx="6167">
                  <c:v>0.79432800000000003</c:v>
                </c:pt>
                <c:pt idx="6168">
                  <c:v>0.79432800000000003</c:v>
                </c:pt>
                <c:pt idx="6169">
                  <c:v>0.79432800000000003</c:v>
                </c:pt>
                <c:pt idx="6170">
                  <c:v>0.79432800000000003</c:v>
                </c:pt>
                <c:pt idx="6171">
                  <c:v>0.79432800000000003</c:v>
                </c:pt>
                <c:pt idx="6172">
                  <c:v>0.79432800000000003</c:v>
                </c:pt>
                <c:pt idx="6173">
                  <c:v>0.79432800000000003</c:v>
                </c:pt>
                <c:pt idx="6174">
                  <c:v>0.79432800000000003</c:v>
                </c:pt>
                <c:pt idx="6175">
                  <c:v>0.79432800000000003</c:v>
                </c:pt>
                <c:pt idx="6176">
                  <c:v>0.79432800000000003</c:v>
                </c:pt>
                <c:pt idx="6177">
                  <c:v>0.79432800000000003</c:v>
                </c:pt>
                <c:pt idx="6178">
                  <c:v>0.79432800000000003</c:v>
                </c:pt>
                <c:pt idx="6179">
                  <c:v>0.79432800000000003</c:v>
                </c:pt>
                <c:pt idx="6180">
                  <c:v>0.79432800000000003</c:v>
                </c:pt>
                <c:pt idx="6181">
                  <c:v>0.79432800000000003</c:v>
                </c:pt>
                <c:pt idx="6182">
                  <c:v>0.79432800000000003</c:v>
                </c:pt>
                <c:pt idx="6183">
                  <c:v>0.79432800000000003</c:v>
                </c:pt>
                <c:pt idx="6184">
                  <c:v>0.79432800000000003</c:v>
                </c:pt>
                <c:pt idx="6185">
                  <c:v>0.79432800000000003</c:v>
                </c:pt>
                <c:pt idx="6186">
                  <c:v>0.79432800000000003</c:v>
                </c:pt>
                <c:pt idx="6187">
                  <c:v>0.79432800000000003</c:v>
                </c:pt>
                <c:pt idx="6188">
                  <c:v>0.79432800000000003</c:v>
                </c:pt>
                <c:pt idx="6189">
                  <c:v>0.79432800000000003</c:v>
                </c:pt>
                <c:pt idx="6190">
                  <c:v>0.79432800000000003</c:v>
                </c:pt>
                <c:pt idx="6191">
                  <c:v>0.79432800000000003</c:v>
                </c:pt>
                <c:pt idx="6192">
                  <c:v>0.79432800000000003</c:v>
                </c:pt>
                <c:pt idx="6193">
                  <c:v>0.79432800000000003</c:v>
                </c:pt>
                <c:pt idx="6194">
                  <c:v>0.79432800000000003</c:v>
                </c:pt>
                <c:pt idx="6195">
                  <c:v>0.79432800000000003</c:v>
                </c:pt>
                <c:pt idx="6196">
                  <c:v>0.79432800000000003</c:v>
                </c:pt>
                <c:pt idx="6197">
                  <c:v>0.79432800000000003</c:v>
                </c:pt>
                <c:pt idx="6198">
                  <c:v>0.79432800000000003</c:v>
                </c:pt>
                <c:pt idx="6199">
                  <c:v>0.79432800000000003</c:v>
                </c:pt>
                <c:pt idx="6200">
                  <c:v>0.79432800000000003</c:v>
                </c:pt>
                <c:pt idx="6201">
                  <c:v>0.79432800000000003</c:v>
                </c:pt>
                <c:pt idx="6202">
                  <c:v>0.79432800000000003</c:v>
                </c:pt>
                <c:pt idx="6203">
                  <c:v>0.79432800000000003</c:v>
                </c:pt>
                <c:pt idx="6204">
                  <c:v>0.79432800000000003</c:v>
                </c:pt>
                <c:pt idx="6205">
                  <c:v>0.79432800000000003</c:v>
                </c:pt>
                <c:pt idx="6206">
                  <c:v>0.79432800000000003</c:v>
                </c:pt>
                <c:pt idx="6207">
                  <c:v>0.79432800000000003</c:v>
                </c:pt>
                <c:pt idx="6208">
                  <c:v>0.79432800000000003</c:v>
                </c:pt>
                <c:pt idx="6209">
                  <c:v>0.79432800000000003</c:v>
                </c:pt>
                <c:pt idx="6210">
                  <c:v>0.79432800000000003</c:v>
                </c:pt>
                <c:pt idx="6211">
                  <c:v>0.79432800000000003</c:v>
                </c:pt>
                <c:pt idx="6212">
                  <c:v>0.79432800000000003</c:v>
                </c:pt>
                <c:pt idx="6213">
                  <c:v>0.79432800000000003</c:v>
                </c:pt>
                <c:pt idx="6214">
                  <c:v>0.79432800000000003</c:v>
                </c:pt>
                <c:pt idx="6215">
                  <c:v>0.79432800000000003</c:v>
                </c:pt>
                <c:pt idx="6216">
                  <c:v>0.79432800000000003</c:v>
                </c:pt>
                <c:pt idx="6217">
                  <c:v>0.79432800000000003</c:v>
                </c:pt>
                <c:pt idx="6218">
                  <c:v>0.79432800000000003</c:v>
                </c:pt>
                <c:pt idx="6219">
                  <c:v>0.79432800000000003</c:v>
                </c:pt>
                <c:pt idx="6220">
                  <c:v>0.79432800000000003</c:v>
                </c:pt>
                <c:pt idx="6221">
                  <c:v>0.79432800000000003</c:v>
                </c:pt>
                <c:pt idx="6222">
                  <c:v>0.79432800000000003</c:v>
                </c:pt>
                <c:pt idx="6223">
                  <c:v>0.79432800000000003</c:v>
                </c:pt>
                <c:pt idx="6224">
                  <c:v>0.79432800000000003</c:v>
                </c:pt>
                <c:pt idx="6225">
                  <c:v>0.79432800000000003</c:v>
                </c:pt>
                <c:pt idx="6226">
                  <c:v>0.79432800000000003</c:v>
                </c:pt>
                <c:pt idx="6227">
                  <c:v>0.79432800000000003</c:v>
                </c:pt>
                <c:pt idx="6228">
                  <c:v>0.79432800000000003</c:v>
                </c:pt>
                <c:pt idx="6229">
                  <c:v>0.79432800000000003</c:v>
                </c:pt>
                <c:pt idx="6230">
                  <c:v>0.79432800000000003</c:v>
                </c:pt>
                <c:pt idx="6231">
                  <c:v>0.79432800000000003</c:v>
                </c:pt>
                <c:pt idx="6232">
                  <c:v>0.79432800000000003</c:v>
                </c:pt>
                <c:pt idx="6233">
                  <c:v>0.79432800000000003</c:v>
                </c:pt>
                <c:pt idx="6234">
                  <c:v>0.79432800000000003</c:v>
                </c:pt>
                <c:pt idx="6235">
                  <c:v>0.79432800000000003</c:v>
                </c:pt>
                <c:pt idx="6236">
                  <c:v>0.79432800000000003</c:v>
                </c:pt>
                <c:pt idx="6237">
                  <c:v>0.79432800000000003</c:v>
                </c:pt>
                <c:pt idx="6238">
                  <c:v>0.79432800000000003</c:v>
                </c:pt>
                <c:pt idx="6239">
                  <c:v>0.79432800000000003</c:v>
                </c:pt>
                <c:pt idx="6240">
                  <c:v>0.79432800000000003</c:v>
                </c:pt>
                <c:pt idx="6241">
                  <c:v>0.79432800000000003</c:v>
                </c:pt>
                <c:pt idx="6242">
                  <c:v>0.79432800000000003</c:v>
                </c:pt>
                <c:pt idx="6243">
                  <c:v>0.79432800000000003</c:v>
                </c:pt>
                <c:pt idx="6244">
                  <c:v>0.79432800000000003</c:v>
                </c:pt>
                <c:pt idx="6245">
                  <c:v>0.79432800000000003</c:v>
                </c:pt>
                <c:pt idx="6246">
                  <c:v>0.79432800000000003</c:v>
                </c:pt>
                <c:pt idx="6247">
                  <c:v>0.79432800000000003</c:v>
                </c:pt>
                <c:pt idx="6248">
                  <c:v>0.79432800000000003</c:v>
                </c:pt>
                <c:pt idx="6249">
                  <c:v>0.79432800000000003</c:v>
                </c:pt>
                <c:pt idx="6250">
                  <c:v>0.79432800000000003</c:v>
                </c:pt>
                <c:pt idx="6251">
                  <c:v>0.79432800000000003</c:v>
                </c:pt>
                <c:pt idx="6252">
                  <c:v>0.79432800000000003</c:v>
                </c:pt>
                <c:pt idx="6253">
                  <c:v>0.79432800000000003</c:v>
                </c:pt>
                <c:pt idx="6254">
                  <c:v>0.79432800000000003</c:v>
                </c:pt>
                <c:pt idx="6255">
                  <c:v>0.79432800000000003</c:v>
                </c:pt>
                <c:pt idx="6256">
                  <c:v>0.79432800000000003</c:v>
                </c:pt>
                <c:pt idx="6257">
                  <c:v>0.79432800000000003</c:v>
                </c:pt>
                <c:pt idx="6258">
                  <c:v>0.79432800000000003</c:v>
                </c:pt>
                <c:pt idx="6259">
                  <c:v>0.79432800000000003</c:v>
                </c:pt>
                <c:pt idx="6260">
                  <c:v>0.79432800000000003</c:v>
                </c:pt>
                <c:pt idx="6261">
                  <c:v>0.79432800000000003</c:v>
                </c:pt>
                <c:pt idx="6262">
                  <c:v>0.79432800000000003</c:v>
                </c:pt>
                <c:pt idx="6263">
                  <c:v>0.79432800000000003</c:v>
                </c:pt>
                <c:pt idx="6264">
                  <c:v>0.79432800000000003</c:v>
                </c:pt>
                <c:pt idx="6265">
                  <c:v>0.79432800000000003</c:v>
                </c:pt>
                <c:pt idx="6266">
                  <c:v>0.79432800000000003</c:v>
                </c:pt>
                <c:pt idx="6267">
                  <c:v>0.79432800000000003</c:v>
                </c:pt>
                <c:pt idx="6268">
                  <c:v>0.79432800000000003</c:v>
                </c:pt>
                <c:pt idx="6269">
                  <c:v>0.79432800000000003</c:v>
                </c:pt>
                <c:pt idx="6270">
                  <c:v>0.79432800000000003</c:v>
                </c:pt>
                <c:pt idx="6271">
                  <c:v>0.79432800000000003</c:v>
                </c:pt>
                <c:pt idx="6272">
                  <c:v>0.79432800000000003</c:v>
                </c:pt>
                <c:pt idx="6273">
                  <c:v>0.79432800000000003</c:v>
                </c:pt>
                <c:pt idx="6274">
                  <c:v>0.79432800000000003</c:v>
                </c:pt>
                <c:pt idx="6275">
                  <c:v>0.79432800000000003</c:v>
                </c:pt>
                <c:pt idx="6276">
                  <c:v>0.79432800000000003</c:v>
                </c:pt>
                <c:pt idx="6277">
                  <c:v>0.79432800000000003</c:v>
                </c:pt>
                <c:pt idx="6278">
                  <c:v>0.79432800000000003</c:v>
                </c:pt>
                <c:pt idx="6279">
                  <c:v>0.79432800000000003</c:v>
                </c:pt>
                <c:pt idx="6280">
                  <c:v>0.79432800000000003</c:v>
                </c:pt>
                <c:pt idx="6281">
                  <c:v>0.79432800000000003</c:v>
                </c:pt>
                <c:pt idx="6282">
                  <c:v>0.79432800000000003</c:v>
                </c:pt>
                <c:pt idx="6283">
                  <c:v>0.79432800000000003</c:v>
                </c:pt>
                <c:pt idx="6284">
                  <c:v>0.79432800000000003</c:v>
                </c:pt>
                <c:pt idx="6285">
                  <c:v>0.79432800000000003</c:v>
                </c:pt>
                <c:pt idx="6286">
                  <c:v>0.79432800000000003</c:v>
                </c:pt>
                <c:pt idx="6287">
                  <c:v>0.79432800000000003</c:v>
                </c:pt>
                <c:pt idx="6288">
                  <c:v>0.79432800000000003</c:v>
                </c:pt>
                <c:pt idx="6289">
                  <c:v>0.79432800000000003</c:v>
                </c:pt>
                <c:pt idx="6290">
                  <c:v>0.79432800000000003</c:v>
                </c:pt>
                <c:pt idx="6291">
                  <c:v>0.79432800000000003</c:v>
                </c:pt>
                <c:pt idx="6292">
                  <c:v>0.79432800000000003</c:v>
                </c:pt>
                <c:pt idx="6293">
                  <c:v>0.79432800000000003</c:v>
                </c:pt>
                <c:pt idx="6294">
                  <c:v>0.79432800000000003</c:v>
                </c:pt>
                <c:pt idx="6295">
                  <c:v>0.79432800000000003</c:v>
                </c:pt>
                <c:pt idx="6296">
                  <c:v>0.79432800000000003</c:v>
                </c:pt>
                <c:pt idx="6297">
                  <c:v>0.79432800000000003</c:v>
                </c:pt>
                <c:pt idx="6298">
                  <c:v>0.79432800000000003</c:v>
                </c:pt>
                <c:pt idx="6299">
                  <c:v>0.79432800000000003</c:v>
                </c:pt>
                <c:pt idx="6300">
                  <c:v>0.79432800000000003</c:v>
                </c:pt>
                <c:pt idx="6301">
                  <c:v>0.79432800000000003</c:v>
                </c:pt>
                <c:pt idx="6302">
                  <c:v>0.79432800000000003</c:v>
                </c:pt>
                <c:pt idx="6303">
                  <c:v>0.79432800000000003</c:v>
                </c:pt>
                <c:pt idx="6304">
                  <c:v>0.79432800000000003</c:v>
                </c:pt>
                <c:pt idx="6305">
                  <c:v>0.79432800000000003</c:v>
                </c:pt>
                <c:pt idx="6306">
                  <c:v>0.79432800000000003</c:v>
                </c:pt>
                <c:pt idx="6307">
                  <c:v>0.79432800000000003</c:v>
                </c:pt>
                <c:pt idx="6308">
                  <c:v>0.79432800000000003</c:v>
                </c:pt>
                <c:pt idx="6309">
                  <c:v>0.79432800000000003</c:v>
                </c:pt>
                <c:pt idx="6310">
                  <c:v>0.79432800000000003</c:v>
                </c:pt>
                <c:pt idx="6311">
                  <c:v>0.79432800000000003</c:v>
                </c:pt>
                <c:pt idx="6312">
                  <c:v>0.79432800000000003</c:v>
                </c:pt>
                <c:pt idx="6313">
                  <c:v>0.79432800000000003</c:v>
                </c:pt>
                <c:pt idx="6314">
                  <c:v>0.79432800000000003</c:v>
                </c:pt>
                <c:pt idx="6315">
                  <c:v>0.79432800000000003</c:v>
                </c:pt>
                <c:pt idx="6316">
                  <c:v>0.79432800000000003</c:v>
                </c:pt>
                <c:pt idx="6317">
                  <c:v>0.79432800000000003</c:v>
                </c:pt>
                <c:pt idx="6318">
                  <c:v>0.79432800000000003</c:v>
                </c:pt>
                <c:pt idx="6319">
                  <c:v>0.79432800000000003</c:v>
                </c:pt>
                <c:pt idx="6320">
                  <c:v>0.79432800000000003</c:v>
                </c:pt>
                <c:pt idx="6321">
                  <c:v>0.79432800000000003</c:v>
                </c:pt>
                <c:pt idx="6322">
                  <c:v>0.79432800000000003</c:v>
                </c:pt>
                <c:pt idx="6323">
                  <c:v>0.79432800000000003</c:v>
                </c:pt>
                <c:pt idx="6324">
                  <c:v>0.79432800000000003</c:v>
                </c:pt>
                <c:pt idx="6325">
                  <c:v>0.79432800000000003</c:v>
                </c:pt>
                <c:pt idx="6326">
                  <c:v>0.79432800000000003</c:v>
                </c:pt>
                <c:pt idx="6327">
                  <c:v>0.79432800000000003</c:v>
                </c:pt>
                <c:pt idx="6328">
                  <c:v>0.79432800000000003</c:v>
                </c:pt>
                <c:pt idx="6329">
                  <c:v>0.79432800000000003</c:v>
                </c:pt>
                <c:pt idx="6330">
                  <c:v>0.79432800000000003</c:v>
                </c:pt>
                <c:pt idx="6331">
                  <c:v>0.79432800000000003</c:v>
                </c:pt>
                <c:pt idx="6332">
                  <c:v>0.79432800000000003</c:v>
                </c:pt>
                <c:pt idx="6333">
                  <c:v>0.79432800000000003</c:v>
                </c:pt>
                <c:pt idx="6334">
                  <c:v>0.79432800000000003</c:v>
                </c:pt>
                <c:pt idx="6335">
                  <c:v>0.79432800000000003</c:v>
                </c:pt>
                <c:pt idx="6336">
                  <c:v>0.79432800000000003</c:v>
                </c:pt>
                <c:pt idx="6337">
                  <c:v>0.79432800000000003</c:v>
                </c:pt>
                <c:pt idx="6338">
                  <c:v>0.79432800000000003</c:v>
                </c:pt>
                <c:pt idx="6339">
                  <c:v>0.79432800000000003</c:v>
                </c:pt>
                <c:pt idx="6340">
                  <c:v>0.79432800000000003</c:v>
                </c:pt>
                <c:pt idx="6341">
                  <c:v>0.79432800000000003</c:v>
                </c:pt>
                <c:pt idx="6342">
                  <c:v>0.79432800000000003</c:v>
                </c:pt>
                <c:pt idx="6343">
                  <c:v>0.79432800000000003</c:v>
                </c:pt>
                <c:pt idx="6344">
                  <c:v>0.79432800000000003</c:v>
                </c:pt>
                <c:pt idx="6345">
                  <c:v>0.79432800000000003</c:v>
                </c:pt>
                <c:pt idx="6346">
                  <c:v>0.79432800000000003</c:v>
                </c:pt>
                <c:pt idx="6347">
                  <c:v>0.79432800000000003</c:v>
                </c:pt>
                <c:pt idx="6348">
                  <c:v>0.79432800000000003</c:v>
                </c:pt>
                <c:pt idx="6349">
                  <c:v>0.79432800000000003</c:v>
                </c:pt>
                <c:pt idx="6350">
                  <c:v>0.79432800000000003</c:v>
                </c:pt>
                <c:pt idx="6351">
                  <c:v>0.79432800000000003</c:v>
                </c:pt>
                <c:pt idx="6352">
                  <c:v>0.79432800000000003</c:v>
                </c:pt>
                <c:pt idx="6353">
                  <c:v>0.79432800000000003</c:v>
                </c:pt>
                <c:pt idx="6354">
                  <c:v>0.79432800000000003</c:v>
                </c:pt>
                <c:pt idx="6355">
                  <c:v>0.79432800000000003</c:v>
                </c:pt>
                <c:pt idx="6356">
                  <c:v>0.79432800000000003</c:v>
                </c:pt>
                <c:pt idx="6357">
                  <c:v>0.79432800000000003</c:v>
                </c:pt>
                <c:pt idx="6358">
                  <c:v>0.79432800000000003</c:v>
                </c:pt>
                <c:pt idx="6359">
                  <c:v>0.79432800000000003</c:v>
                </c:pt>
                <c:pt idx="6360">
                  <c:v>0.79432800000000003</c:v>
                </c:pt>
                <c:pt idx="6361">
                  <c:v>0.79432800000000003</c:v>
                </c:pt>
                <c:pt idx="6362">
                  <c:v>0.79432800000000003</c:v>
                </c:pt>
                <c:pt idx="6363">
                  <c:v>0.79432800000000003</c:v>
                </c:pt>
                <c:pt idx="6364">
                  <c:v>0.79432800000000003</c:v>
                </c:pt>
                <c:pt idx="6365">
                  <c:v>0.79432800000000003</c:v>
                </c:pt>
                <c:pt idx="6366">
                  <c:v>0.79432800000000003</c:v>
                </c:pt>
                <c:pt idx="6367">
                  <c:v>0.79432800000000003</c:v>
                </c:pt>
                <c:pt idx="6368">
                  <c:v>0.79432800000000003</c:v>
                </c:pt>
                <c:pt idx="6369">
                  <c:v>0.79432800000000003</c:v>
                </c:pt>
                <c:pt idx="6370">
                  <c:v>0.79432800000000003</c:v>
                </c:pt>
                <c:pt idx="6371">
                  <c:v>0.79432800000000003</c:v>
                </c:pt>
                <c:pt idx="6372">
                  <c:v>0.79432800000000003</c:v>
                </c:pt>
                <c:pt idx="6373">
                  <c:v>0.79432800000000003</c:v>
                </c:pt>
                <c:pt idx="6374">
                  <c:v>0.79432800000000003</c:v>
                </c:pt>
                <c:pt idx="6375">
                  <c:v>0.79432800000000003</c:v>
                </c:pt>
                <c:pt idx="6376">
                  <c:v>0.79432800000000003</c:v>
                </c:pt>
                <c:pt idx="6377">
                  <c:v>0.79432800000000003</c:v>
                </c:pt>
                <c:pt idx="6378">
                  <c:v>0.79432800000000003</c:v>
                </c:pt>
                <c:pt idx="6379">
                  <c:v>0.79432800000000003</c:v>
                </c:pt>
                <c:pt idx="6380">
                  <c:v>0.79432800000000003</c:v>
                </c:pt>
                <c:pt idx="6381">
                  <c:v>0.79432800000000003</c:v>
                </c:pt>
                <c:pt idx="6382">
                  <c:v>0.79432800000000003</c:v>
                </c:pt>
                <c:pt idx="6383">
                  <c:v>0.79432800000000003</c:v>
                </c:pt>
                <c:pt idx="6384">
                  <c:v>0.79432800000000003</c:v>
                </c:pt>
                <c:pt idx="6385">
                  <c:v>0.79432800000000003</c:v>
                </c:pt>
                <c:pt idx="6386">
                  <c:v>0.79432800000000003</c:v>
                </c:pt>
                <c:pt idx="6387">
                  <c:v>0.79432800000000003</c:v>
                </c:pt>
                <c:pt idx="6388">
                  <c:v>0.79432800000000003</c:v>
                </c:pt>
                <c:pt idx="6389">
                  <c:v>0.79432800000000003</c:v>
                </c:pt>
                <c:pt idx="6390">
                  <c:v>0.79432800000000003</c:v>
                </c:pt>
                <c:pt idx="6391">
                  <c:v>0.79432800000000003</c:v>
                </c:pt>
                <c:pt idx="6392">
                  <c:v>0.79432800000000003</c:v>
                </c:pt>
                <c:pt idx="6393">
                  <c:v>0.79432800000000003</c:v>
                </c:pt>
                <c:pt idx="6394">
                  <c:v>0.79432800000000003</c:v>
                </c:pt>
                <c:pt idx="6395">
                  <c:v>0.79432800000000003</c:v>
                </c:pt>
                <c:pt idx="6396">
                  <c:v>0.79432800000000003</c:v>
                </c:pt>
                <c:pt idx="6397">
                  <c:v>0.79432800000000003</c:v>
                </c:pt>
                <c:pt idx="6398">
                  <c:v>0.79432800000000003</c:v>
                </c:pt>
                <c:pt idx="6399">
                  <c:v>0.79432800000000003</c:v>
                </c:pt>
                <c:pt idx="6400">
                  <c:v>0.79432800000000003</c:v>
                </c:pt>
                <c:pt idx="6401">
                  <c:v>0.79432800000000003</c:v>
                </c:pt>
                <c:pt idx="6402">
                  <c:v>0.79432800000000003</c:v>
                </c:pt>
                <c:pt idx="6403">
                  <c:v>0.79432800000000003</c:v>
                </c:pt>
                <c:pt idx="6404">
                  <c:v>0.79432800000000003</c:v>
                </c:pt>
                <c:pt idx="6405">
                  <c:v>0.79432800000000003</c:v>
                </c:pt>
                <c:pt idx="6406">
                  <c:v>0.79432800000000003</c:v>
                </c:pt>
                <c:pt idx="6407">
                  <c:v>0.79432800000000003</c:v>
                </c:pt>
                <c:pt idx="6408">
                  <c:v>0.79432800000000003</c:v>
                </c:pt>
                <c:pt idx="6409">
                  <c:v>0.79432800000000003</c:v>
                </c:pt>
                <c:pt idx="6410">
                  <c:v>0.79432800000000003</c:v>
                </c:pt>
                <c:pt idx="6411">
                  <c:v>0.79432800000000003</c:v>
                </c:pt>
                <c:pt idx="6412">
                  <c:v>0.79432800000000003</c:v>
                </c:pt>
                <c:pt idx="6413">
                  <c:v>0.79432800000000003</c:v>
                </c:pt>
                <c:pt idx="6414">
                  <c:v>0.79432800000000003</c:v>
                </c:pt>
                <c:pt idx="6415">
                  <c:v>0.79432800000000003</c:v>
                </c:pt>
                <c:pt idx="6416">
                  <c:v>0.79432800000000003</c:v>
                </c:pt>
                <c:pt idx="6417">
                  <c:v>0.79432800000000003</c:v>
                </c:pt>
                <c:pt idx="6418">
                  <c:v>0.79432800000000003</c:v>
                </c:pt>
                <c:pt idx="6419">
                  <c:v>0.79432800000000003</c:v>
                </c:pt>
                <c:pt idx="6420">
                  <c:v>0.79432800000000003</c:v>
                </c:pt>
                <c:pt idx="6421">
                  <c:v>0.79432800000000003</c:v>
                </c:pt>
                <c:pt idx="6422">
                  <c:v>0.79432800000000003</c:v>
                </c:pt>
                <c:pt idx="6423">
                  <c:v>0.79432800000000003</c:v>
                </c:pt>
                <c:pt idx="6424">
                  <c:v>0.79432800000000003</c:v>
                </c:pt>
                <c:pt idx="6425">
                  <c:v>0.79432800000000003</c:v>
                </c:pt>
                <c:pt idx="6426">
                  <c:v>0.79432800000000003</c:v>
                </c:pt>
                <c:pt idx="6427">
                  <c:v>0.79432800000000003</c:v>
                </c:pt>
                <c:pt idx="6428">
                  <c:v>0.79432800000000003</c:v>
                </c:pt>
                <c:pt idx="6429">
                  <c:v>0.79432800000000003</c:v>
                </c:pt>
                <c:pt idx="6430">
                  <c:v>0.79432800000000003</c:v>
                </c:pt>
                <c:pt idx="6431">
                  <c:v>0.79432800000000003</c:v>
                </c:pt>
                <c:pt idx="6432">
                  <c:v>0.79432800000000003</c:v>
                </c:pt>
                <c:pt idx="6433">
                  <c:v>0.79432800000000003</c:v>
                </c:pt>
                <c:pt idx="6434">
                  <c:v>0.79432800000000003</c:v>
                </c:pt>
                <c:pt idx="6435">
                  <c:v>0.79432800000000003</c:v>
                </c:pt>
                <c:pt idx="6436">
                  <c:v>0.79432800000000003</c:v>
                </c:pt>
                <c:pt idx="6437">
                  <c:v>0.79432800000000003</c:v>
                </c:pt>
                <c:pt idx="6438">
                  <c:v>0.79432800000000003</c:v>
                </c:pt>
                <c:pt idx="6439">
                  <c:v>0.79432800000000003</c:v>
                </c:pt>
                <c:pt idx="6440">
                  <c:v>0.79432800000000003</c:v>
                </c:pt>
                <c:pt idx="6441">
                  <c:v>0.79432800000000003</c:v>
                </c:pt>
                <c:pt idx="6442">
                  <c:v>0.79432800000000003</c:v>
                </c:pt>
                <c:pt idx="6443">
                  <c:v>0.79432800000000003</c:v>
                </c:pt>
                <c:pt idx="6444">
                  <c:v>0.79432800000000003</c:v>
                </c:pt>
                <c:pt idx="6445">
                  <c:v>0.79432800000000003</c:v>
                </c:pt>
                <c:pt idx="6446">
                  <c:v>0.79432800000000003</c:v>
                </c:pt>
                <c:pt idx="6447">
                  <c:v>0.79432800000000003</c:v>
                </c:pt>
                <c:pt idx="6448">
                  <c:v>0.79432800000000003</c:v>
                </c:pt>
                <c:pt idx="6449">
                  <c:v>0.79432800000000003</c:v>
                </c:pt>
                <c:pt idx="6450">
                  <c:v>0.79432800000000003</c:v>
                </c:pt>
                <c:pt idx="6451">
                  <c:v>0.79432800000000003</c:v>
                </c:pt>
                <c:pt idx="6452">
                  <c:v>0.79432800000000003</c:v>
                </c:pt>
                <c:pt idx="6453">
                  <c:v>0.79432800000000003</c:v>
                </c:pt>
                <c:pt idx="6454">
                  <c:v>0.79432800000000003</c:v>
                </c:pt>
                <c:pt idx="6455">
                  <c:v>0.79432800000000003</c:v>
                </c:pt>
                <c:pt idx="6456">
                  <c:v>0.79432800000000003</c:v>
                </c:pt>
                <c:pt idx="6457">
                  <c:v>0.79432800000000003</c:v>
                </c:pt>
                <c:pt idx="6458">
                  <c:v>0.79432800000000003</c:v>
                </c:pt>
                <c:pt idx="6459">
                  <c:v>0.79432800000000003</c:v>
                </c:pt>
                <c:pt idx="6460">
                  <c:v>0.79432800000000003</c:v>
                </c:pt>
                <c:pt idx="6461">
                  <c:v>0.79432800000000003</c:v>
                </c:pt>
                <c:pt idx="6462">
                  <c:v>0.79432800000000003</c:v>
                </c:pt>
                <c:pt idx="6463">
                  <c:v>0.79432800000000003</c:v>
                </c:pt>
                <c:pt idx="6464">
                  <c:v>0.79432800000000003</c:v>
                </c:pt>
                <c:pt idx="6465">
                  <c:v>0.79432800000000003</c:v>
                </c:pt>
                <c:pt idx="6466">
                  <c:v>0.79432800000000003</c:v>
                </c:pt>
                <c:pt idx="6467">
                  <c:v>0.79432800000000003</c:v>
                </c:pt>
                <c:pt idx="6468">
                  <c:v>0.79432800000000003</c:v>
                </c:pt>
                <c:pt idx="6469">
                  <c:v>0.79432800000000003</c:v>
                </c:pt>
                <c:pt idx="6470">
                  <c:v>0.79432800000000003</c:v>
                </c:pt>
                <c:pt idx="6471">
                  <c:v>0.79432800000000003</c:v>
                </c:pt>
                <c:pt idx="6472">
                  <c:v>0.79432800000000003</c:v>
                </c:pt>
                <c:pt idx="6473">
                  <c:v>0.79432800000000003</c:v>
                </c:pt>
                <c:pt idx="6474">
                  <c:v>0.79432800000000003</c:v>
                </c:pt>
                <c:pt idx="6475">
                  <c:v>0.79432800000000003</c:v>
                </c:pt>
                <c:pt idx="6476">
                  <c:v>0.79432800000000003</c:v>
                </c:pt>
                <c:pt idx="6477">
                  <c:v>0.79432800000000003</c:v>
                </c:pt>
                <c:pt idx="6478">
                  <c:v>0.79432800000000003</c:v>
                </c:pt>
                <c:pt idx="6479">
                  <c:v>0.79432800000000003</c:v>
                </c:pt>
                <c:pt idx="6480">
                  <c:v>0.79432800000000003</c:v>
                </c:pt>
                <c:pt idx="6481">
                  <c:v>0.79432800000000003</c:v>
                </c:pt>
                <c:pt idx="6482">
                  <c:v>0.79432800000000003</c:v>
                </c:pt>
                <c:pt idx="6483">
                  <c:v>0.79432800000000003</c:v>
                </c:pt>
                <c:pt idx="6484">
                  <c:v>0.79432800000000003</c:v>
                </c:pt>
                <c:pt idx="6485">
                  <c:v>0.79432800000000003</c:v>
                </c:pt>
                <c:pt idx="6486">
                  <c:v>0.79432800000000003</c:v>
                </c:pt>
                <c:pt idx="6487">
                  <c:v>0.79432800000000003</c:v>
                </c:pt>
                <c:pt idx="6488">
                  <c:v>0.79432800000000003</c:v>
                </c:pt>
                <c:pt idx="6489">
                  <c:v>0.79432800000000003</c:v>
                </c:pt>
                <c:pt idx="6490">
                  <c:v>0.79432800000000003</c:v>
                </c:pt>
                <c:pt idx="6491">
                  <c:v>0.79432800000000003</c:v>
                </c:pt>
                <c:pt idx="6492">
                  <c:v>0.79432800000000003</c:v>
                </c:pt>
                <c:pt idx="6493">
                  <c:v>0.79432800000000003</c:v>
                </c:pt>
                <c:pt idx="6494">
                  <c:v>0.79432800000000003</c:v>
                </c:pt>
                <c:pt idx="6495">
                  <c:v>0.79432800000000003</c:v>
                </c:pt>
                <c:pt idx="6496">
                  <c:v>0.79432800000000003</c:v>
                </c:pt>
                <c:pt idx="6497">
                  <c:v>0.79432800000000003</c:v>
                </c:pt>
                <c:pt idx="6498">
                  <c:v>0.79432800000000003</c:v>
                </c:pt>
                <c:pt idx="6499">
                  <c:v>0.79432800000000003</c:v>
                </c:pt>
                <c:pt idx="6500">
                  <c:v>0.79432800000000003</c:v>
                </c:pt>
                <c:pt idx="6501">
                  <c:v>0.79432800000000003</c:v>
                </c:pt>
                <c:pt idx="6502">
                  <c:v>0.79432800000000003</c:v>
                </c:pt>
                <c:pt idx="6503">
                  <c:v>0.79432800000000003</c:v>
                </c:pt>
                <c:pt idx="6504">
                  <c:v>0.79432800000000003</c:v>
                </c:pt>
                <c:pt idx="6505">
                  <c:v>0.79432800000000003</c:v>
                </c:pt>
                <c:pt idx="6506">
                  <c:v>0.79432800000000003</c:v>
                </c:pt>
                <c:pt idx="6507">
                  <c:v>0.79432800000000003</c:v>
                </c:pt>
                <c:pt idx="6508">
                  <c:v>0.79432800000000003</c:v>
                </c:pt>
                <c:pt idx="6509">
                  <c:v>0.79432800000000003</c:v>
                </c:pt>
                <c:pt idx="6510">
                  <c:v>0.79432800000000003</c:v>
                </c:pt>
                <c:pt idx="6511">
                  <c:v>0.79432800000000003</c:v>
                </c:pt>
                <c:pt idx="6512">
                  <c:v>0.79432800000000003</c:v>
                </c:pt>
                <c:pt idx="6513">
                  <c:v>0.79432800000000003</c:v>
                </c:pt>
                <c:pt idx="6514">
                  <c:v>0.79432800000000003</c:v>
                </c:pt>
                <c:pt idx="6515">
                  <c:v>0.79432800000000003</c:v>
                </c:pt>
                <c:pt idx="6516">
                  <c:v>0.79432800000000003</c:v>
                </c:pt>
                <c:pt idx="6517">
                  <c:v>0.79432800000000003</c:v>
                </c:pt>
                <c:pt idx="6518">
                  <c:v>0.79432800000000003</c:v>
                </c:pt>
                <c:pt idx="6519">
                  <c:v>0.79432800000000003</c:v>
                </c:pt>
                <c:pt idx="6520">
                  <c:v>0.79432800000000003</c:v>
                </c:pt>
                <c:pt idx="6521">
                  <c:v>0.79432800000000003</c:v>
                </c:pt>
                <c:pt idx="6522">
                  <c:v>0.79432800000000003</c:v>
                </c:pt>
                <c:pt idx="6523">
                  <c:v>0.79432800000000003</c:v>
                </c:pt>
                <c:pt idx="6524">
                  <c:v>0.79432800000000003</c:v>
                </c:pt>
                <c:pt idx="6525">
                  <c:v>0.79432800000000003</c:v>
                </c:pt>
                <c:pt idx="6526">
                  <c:v>0.79432800000000003</c:v>
                </c:pt>
                <c:pt idx="6527">
                  <c:v>0.79432800000000003</c:v>
                </c:pt>
                <c:pt idx="6528">
                  <c:v>0.79432800000000003</c:v>
                </c:pt>
                <c:pt idx="6529">
                  <c:v>0.79432800000000003</c:v>
                </c:pt>
                <c:pt idx="6530">
                  <c:v>0.79432800000000003</c:v>
                </c:pt>
                <c:pt idx="6531">
                  <c:v>0.79432800000000003</c:v>
                </c:pt>
                <c:pt idx="6532">
                  <c:v>0.79432800000000003</c:v>
                </c:pt>
                <c:pt idx="6533">
                  <c:v>0.79432800000000003</c:v>
                </c:pt>
                <c:pt idx="6534">
                  <c:v>0.79432800000000003</c:v>
                </c:pt>
                <c:pt idx="6535">
                  <c:v>0.79432800000000003</c:v>
                </c:pt>
                <c:pt idx="6536">
                  <c:v>0.79432800000000003</c:v>
                </c:pt>
                <c:pt idx="6537">
                  <c:v>0.79432800000000003</c:v>
                </c:pt>
                <c:pt idx="6538">
                  <c:v>0.79432800000000003</c:v>
                </c:pt>
                <c:pt idx="6539">
                  <c:v>0.79432800000000003</c:v>
                </c:pt>
                <c:pt idx="6540">
                  <c:v>0.79432800000000003</c:v>
                </c:pt>
                <c:pt idx="6541">
                  <c:v>0.79432800000000003</c:v>
                </c:pt>
                <c:pt idx="6542">
                  <c:v>0.79432800000000003</c:v>
                </c:pt>
                <c:pt idx="6543">
                  <c:v>0.79432800000000003</c:v>
                </c:pt>
                <c:pt idx="6544">
                  <c:v>0.79432800000000003</c:v>
                </c:pt>
                <c:pt idx="6545">
                  <c:v>0.79432800000000003</c:v>
                </c:pt>
                <c:pt idx="6546">
                  <c:v>0.79432800000000003</c:v>
                </c:pt>
                <c:pt idx="6547">
                  <c:v>0.79432800000000003</c:v>
                </c:pt>
                <c:pt idx="6548">
                  <c:v>0.79432800000000003</c:v>
                </c:pt>
                <c:pt idx="6549">
                  <c:v>0.79432800000000003</c:v>
                </c:pt>
                <c:pt idx="6550">
                  <c:v>0.79432800000000003</c:v>
                </c:pt>
                <c:pt idx="6551">
                  <c:v>0.79432800000000003</c:v>
                </c:pt>
                <c:pt idx="6552">
                  <c:v>0.79432800000000003</c:v>
                </c:pt>
                <c:pt idx="6553">
                  <c:v>0.79432800000000003</c:v>
                </c:pt>
                <c:pt idx="6554">
                  <c:v>0.79432800000000003</c:v>
                </c:pt>
                <c:pt idx="6555">
                  <c:v>0.79432800000000003</c:v>
                </c:pt>
                <c:pt idx="6556">
                  <c:v>0.79432800000000003</c:v>
                </c:pt>
                <c:pt idx="6557">
                  <c:v>0.79432800000000003</c:v>
                </c:pt>
                <c:pt idx="6558">
                  <c:v>0.79432800000000003</c:v>
                </c:pt>
                <c:pt idx="6559">
                  <c:v>0.79432800000000003</c:v>
                </c:pt>
                <c:pt idx="6560">
                  <c:v>0.79432800000000003</c:v>
                </c:pt>
                <c:pt idx="6561">
                  <c:v>0.79432800000000003</c:v>
                </c:pt>
                <c:pt idx="6562">
                  <c:v>0.79432800000000003</c:v>
                </c:pt>
                <c:pt idx="6563">
                  <c:v>0.79432800000000003</c:v>
                </c:pt>
                <c:pt idx="6564">
                  <c:v>0.79432800000000003</c:v>
                </c:pt>
                <c:pt idx="6565">
                  <c:v>0.79432800000000003</c:v>
                </c:pt>
                <c:pt idx="6566">
                  <c:v>0.79432800000000003</c:v>
                </c:pt>
                <c:pt idx="6567">
                  <c:v>0.79432800000000003</c:v>
                </c:pt>
                <c:pt idx="6568">
                  <c:v>0.79432800000000003</c:v>
                </c:pt>
                <c:pt idx="6569">
                  <c:v>0.79432800000000003</c:v>
                </c:pt>
                <c:pt idx="6570">
                  <c:v>0.79432800000000003</c:v>
                </c:pt>
                <c:pt idx="6571">
                  <c:v>0.79432800000000003</c:v>
                </c:pt>
                <c:pt idx="6572">
                  <c:v>0.79432800000000003</c:v>
                </c:pt>
                <c:pt idx="6573">
                  <c:v>0.79432800000000003</c:v>
                </c:pt>
                <c:pt idx="6574">
                  <c:v>0.79432800000000003</c:v>
                </c:pt>
                <c:pt idx="6575">
                  <c:v>0.79432800000000003</c:v>
                </c:pt>
                <c:pt idx="6576">
                  <c:v>0.79432800000000003</c:v>
                </c:pt>
                <c:pt idx="6577">
                  <c:v>0.79432800000000003</c:v>
                </c:pt>
                <c:pt idx="6578">
                  <c:v>0.79432800000000003</c:v>
                </c:pt>
                <c:pt idx="6579">
                  <c:v>0.79432800000000003</c:v>
                </c:pt>
                <c:pt idx="6580">
                  <c:v>0.79432800000000003</c:v>
                </c:pt>
                <c:pt idx="6581">
                  <c:v>0.79432800000000003</c:v>
                </c:pt>
                <c:pt idx="6582">
                  <c:v>0.79432800000000003</c:v>
                </c:pt>
                <c:pt idx="6583">
                  <c:v>0.79432800000000003</c:v>
                </c:pt>
                <c:pt idx="6584">
                  <c:v>0.79432800000000003</c:v>
                </c:pt>
                <c:pt idx="6585">
                  <c:v>0.79432800000000003</c:v>
                </c:pt>
                <c:pt idx="6586">
                  <c:v>0.79432800000000003</c:v>
                </c:pt>
                <c:pt idx="6587">
                  <c:v>0.79432800000000003</c:v>
                </c:pt>
                <c:pt idx="6588">
                  <c:v>0.79432800000000003</c:v>
                </c:pt>
                <c:pt idx="6589">
                  <c:v>0.79432800000000003</c:v>
                </c:pt>
                <c:pt idx="6590">
                  <c:v>0.79432800000000003</c:v>
                </c:pt>
                <c:pt idx="6591">
                  <c:v>0.79432800000000003</c:v>
                </c:pt>
                <c:pt idx="6592">
                  <c:v>0.79432800000000003</c:v>
                </c:pt>
                <c:pt idx="6593">
                  <c:v>0.79432800000000003</c:v>
                </c:pt>
                <c:pt idx="6594">
                  <c:v>0.79432800000000003</c:v>
                </c:pt>
                <c:pt idx="6595">
                  <c:v>0.79432800000000003</c:v>
                </c:pt>
                <c:pt idx="6596">
                  <c:v>0.79432800000000003</c:v>
                </c:pt>
                <c:pt idx="6597">
                  <c:v>0.79432800000000003</c:v>
                </c:pt>
                <c:pt idx="6598">
                  <c:v>0.79432800000000003</c:v>
                </c:pt>
                <c:pt idx="6599">
                  <c:v>0.79432800000000003</c:v>
                </c:pt>
                <c:pt idx="6600">
                  <c:v>0.79432800000000003</c:v>
                </c:pt>
                <c:pt idx="6601">
                  <c:v>0.79432800000000003</c:v>
                </c:pt>
                <c:pt idx="6602">
                  <c:v>0.79432800000000003</c:v>
                </c:pt>
                <c:pt idx="6603">
                  <c:v>0.79432800000000003</c:v>
                </c:pt>
                <c:pt idx="6604">
                  <c:v>0.79432800000000003</c:v>
                </c:pt>
                <c:pt idx="6605">
                  <c:v>0.79432800000000003</c:v>
                </c:pt>
                <c:pt idx="6606">
                  <c:v>0.79432800000000003</c:v>
                </c:pt>
                <c:pt idx="6607">
                  <c:v>0.79432800000000003</c:v>
                </c:pt>
                <c:pt idx="6608">
                  <c:v>0.79432800000000003</c:v>
                </c:pt>
                <c:pt idx="6609">
                  <c:v>0.79432800000000003</c:v>
                </c:pt>
                <c:pt idx="6610">
                  <c:v>0.79432800000000003</c:v>
                </c:pt>
                <c:pt idx="6611">
                  <c:v>0.79432800000000003</c:v>
                </c:pt>
                <c:pt idx="6612">
                  <c:v>0.79432800000000003</c:v>
                </c:pt>
                <c:pt idx="6613">
                  <c:v>0.79432800000000003</c:v>
                </c:pt>
                <c:pt idx="6614">
                  <c:v>0.79432800000000003</c:v>
                </c:pt>
                <c:pt idx="6615">
                  <c:v>0.79432800000000003</c:v>
                </c:pt>
                <c:pt idx="6616">
                  <c:v>0.79432800000000003</c:v>
                </c:pt>
                <c:pt idx="6617">
                  <c:v>0.79432800000000003</c:v>
                </c:pt>
                <c:pt idx="6618">
                  <c:v>0.79432800000000003</c:v>
                </c:pt>
                <c:pt idx="6619">
                  <c:v>0.79432800000000003</c:v>
                </c:pt>
                <c:pt idx="6620">
                  <c:v>0.79432800000000003</c:v>
                </c:pt>
                <c:pt idx="6621">
                  <c:v>0.79432800000000003</c:v>
                </c:pt>
                <c:pt idx="6622">
                  <c:v>0.79432800000000003</c:v>
                </c:pt>
                <c:pt idx="6623">
                  <c:v>0.79432800000000003</c:v>
                </c:pt>
                <c:pt idx="6624">
                  <c:v>0.79432800000000003</c:v>
                </c:pt>
                <c:pt idx="6625">
                  <c:v>0.79432800000000003</c:v>
                </c:pt>
                <c:pt idx="6626">
                  <c:v>0.79432800000000003</c:v>
                </c:pt>
                <c:pt idx="6627">
                  <c:v>0.79432800000000003</c:v>
                </c:pt>
                <c:pt idx="6628">
                  <c:v>0.79432800000000003</c:v>
                </c:pt>
                <c:pt idx="6629">
                  <c:v>0.79432800000000003</c:v>
                </c:pt>
                <c:pt idx="6630">
                  <c:v>0.79432800000000003</c:v>
                </c:pt>
                <c:pt idx="6631">
                  <c:v>0.79432800000000003</c:v>
                </c:pt>
                <c:pt idx="6632">
                  <c:v>0.79432800000000003</c:v>
                </c:pt>
                <c:pt idx="6633">
                  <c:v>0.79432800000000003</c:v>
                </c:pt>
                <c:pt idx="6634">
                  <c:v>0.79432800000000003</c:v>
                </c:pt>
                <c:pt idx="6635">
                  <c:v>0.79432800000000003</c:v>
                </c:pt>
                <c:pt idx="6636">
                  <c:v>0.79432800000000003</c:v>
                </c:pt>
                <c:pt idx="6637">
                  <c:v>0.79432800000000003</c:v>
                </c:pt>
                <c:pt idx="6638">
                  <c:v>0.79432800000000003</c:v>
                </c:pt>
                <c:pt idx="6639">
                  <c:v>0.79432800000000003</c:v>
                </c:pt>
                <c:pt idx="6640">
                  <c:v>0.79432800000000003</c:v>
                </c:pt>
                <c:pt idx="6641">
                  <c:v>0.79432800000000003</c:v>
                </c:pt>
                <c:pt idx="6642">
                  <c:v>0.79432800000000003</c:v>
                </c:pt>
                <c:pt idx="6643">
                  <c:v>0.79432800000000003</c:v>
                </c:pt>
                <c:pt idx="6644">
                  <c:v>0.79432800000000003</c:v>
                </c:pt>
                <c:pt idx="6645">
                  <c:v>0.79432800000000003</c:v>
                </c:pt>
                <c:pt idx="6646">
                  <c:v>0.79432800000000003</c:v>
                </c:pt>
                <c:pt idx="6647">
                  <c:v>0.79432800000000003</c:v>
                </c:pt>
                <c:pt idx="6648">
                  <c:v>0.79432800000000003</c:v>
                </c:pt>
                <c:pt idx="6649">
                  <c:v>0.79432800000000003</c:v>
                </c:pt>
                <c:pt idx="6650">
                  <c:v>0.79432800000000003</c:v>
                </c:pt>
                <c:pt idx="6651">
                  <c:v>0.79432800000000003</c:v>
                </c:pt>
                <c:pt idx="6652">
                  <c:v>0.79432800000000003</c:v>
                </c:pt>
                <c:pt idx="6653">
                  <c:v>0.79432800000000003</c:v>
                </c:pt>
                <c:pt idx="6654">
                  <c:v>0.79432800000000003</c:v>
                </c:pt>
                <c:pt idx="6655">
                  <c:v>0.79432800000000003</c:v>
                </c:pt>
                <c:pt idx="6656">
                  <c:v>0.79432800000000003</c:v>
                </c:pt>
                <c:pt idx="6657">
                  <c:v>0.79432800000000003</c:v>
                </c:pt>
                <c:pt idx="6658">
                  <c:v>0.79432800000000003</c:v>
                </c:pt>
                <c:pt idx="6659">
                  <c:v>0.79432800000000003</c:v>
                </c:pt>
                <c:pt idx="6660">
                  <c:v>0.79432800000000003</c:v>
                </c:pt>
                <c:pt idx="6661">
                  <c:v>0.79432800000000003</c:v>
                </c:pt>
                <c:pt idx="6662">
                  <c:v>0.79432800000000003</c:v>
                </c:pt>
                <c:pt idx="6663">
                  <c:v>0.79432800000000003</c:v>
                </c:pt>
                <c:pt idx="6664">
                  <c:v>0.79432800000000003</c:v>
                </c:pt>
                <c:pt idx="6665">
                  <c:v>0.79432800000000003</c:v>
                </c:pt>
                <c:pt idx="6666">
                  <c:v>0.79432800000000003</c:v>
                </c:pt>
                <c:pt idx="6667">
                  <c:v>0.79432800000000003</c:v>
                </c:pt>
                <c:pt idx="6668">
                  <c:v>0.79432800000000003</c:v>
                </c:pt>
                <c:pt idx="6669">
                  <c:v>0.79432800000000003</c:v>
                </c:pt>
                <c:pt idx="6670">
                  <c:v>0.79432800000000003</c:v>
                </c:pt>
                <c:pt idx="6671">
                  <c:v>0.79432800000000003</c:v>
                </c:pt>
                <c:pt idx="6672">
                  <c:v>0.79432800000000003</c:v>
                </c:pt>
                <c:pt idx="6673">
                  <c:v>0.79432800000000003</c:v>
                </c:pt>
                <c:pt idx="6674">
                  <c:v>0.79432800000000003</c:v>
                </c:pt>
                <c:pt idx="6675">
                  <c:v>0.79432800000000003</c:v>
                </c:pt>
                <c:pt idx="6676">
                  <c:v>0.79432800000000003</c:v>
                </c:pt>
                <c:pt idx="6677">
                  <c:v>0.79432800000000003</c:v>
                </c:pt>
                <c:pt idx="6678">
                  <c:v>0.79432800000000003</c:v>
                </c:pt>
                <c:pt idx="6679">
                  <c:v>0.79432800000000003</c:v>
                </c:pt>
                <c:pt idx="6680">
                  <c:v>0.79432800000000003</c:v>
                </c:pt>
                <c:pt idx="6681">
                  <c:v>0.79432800000000003</c:v>
                </c:pt>
                <c:pt idx="6682">
                  <c:v>0.79432800000000003</c:v>
                </c:pt>
                <c:pt idx="6683">
                  <c:v>0.79432800000000003</c:v>
                </c:pt>
                <c:pt idx="6684">
                  <c:v>0.79432800000000003</c:v>
                </c:pt>
                <c:pt idx="6685">
                  <c:v>0.79432800000000003</c:v>
                </c:pt>
                <c:pt idx="6686">
                  <c:v>0.79432800000000003</c:v>
                </c:pt>
                <c:pt idx="6687">
                  <c:v>0.79432800000000003</c:v>
                </c:pt>
                <c:pt idx="6688">
                  <c:v>0.79432800000000003</c:v>
                </c:pt>
                <c:pt idx="6689">
                  <c:v>0.79432800000000003</c:v>
                </c:pt>
                <c:pt idx="6690">
                  <c:v>0.79432800000000003</c:v>
                </c:pt>
                <c:pt idx="6691">
                  <c:v>0.79432800000000003</c:v>
                </c:pt>
                <c:pt idx="6692">
                  <c:v>0.79432800000000003</c:v>
                </c:pt>
                <c:pt idx="6693">
                  <c:v>0.79432800000000003</c:v>
                </c:pt>
                <c:pt idx="6694">
                  <c:v>0.79432800000000003</c:v>
                </c:pt>
                <c:pt idx="6695">
                  <c:v>0.79432800000000003</c:v>
                </c:pt>
                <c:pt idx="6696">
                  <c:v>0.79432800000000003</c:v>
                </c:pt>
                <c:pt idx="6697">
                  <c:v>0.79432800000000003</c:v>
                </c:pt>
                <c:pt idx="6698">
                  <c:v>0.79432800000000003</c:v>
                </c:pt>
                <c:pt idx="6699">
                  <c:v>0.79432800000000003</c:v>
                </c:pt>
                <c:pt idx="6700">
                  <c:v>0.79432800000000003</c:v>
                </c:pt>
                <c:pt idx="6701">
                  <c:v>0.79432800000000003</c:v>
                </c:pt>
                <c:pt idx="6702">
                  <c:v>0.79432800000000003</c:v>
                </c:pt>
                <c:pt idx="6703">
                  <c:v>0.79432800000000003</c:v>
                </c:pt>
                <c:pt idx="6704">
                  <c:v>0.79432800000000003</c:v>
                </c:pt>
                <c:pt idx="6705">
                  <c:v>0.79432800000000003</c:v>
                </c:pt>
                <c:pt idx="6706">
                  <c:v>0.79432800000000003</c:v>
                </c:pt>
                <c:pt idx="6707">
                  <c:v>0.79432800000000003</c:v>
                </c:pt>
                <c:pt idx="6708">
                  <c:v>0.79432800000000003</c:v>
                </c:pt>
                <c:pt idx="6709">
                  <c:v>0.79432800000000003</c:v>
                </c:pt>
                <c:pt idx="6710">
                  <c:v>0.79432800000000003</c:v>
                </c:pt>
                <c:pt idx="6711">
                  <c:v>0.79432800000000003</c:v>
                </c:pt>
                <c:pt idx="6712">
                  <c:v>0.79432800000000003</c:v>
                </c:pt>
                <c:pt idx="6713">
                  <c:v>0.79432800000000003</c:v>
                </c:pt>
                <c:pt idx="6714">
                  <c:v>0.79432800000000003</c:v>
                </c:pt>
                <c:pt idx="6715">
                  <c:v>0.79432800000000003</c:v>
                </c:pt>
                <c:pt idx="6716">
                  <c:v>0.79432800000000003</c:v>
                </c:pt>
                <c:pt idx="6717">
                  <c:v>0.79432800000000003</c:v>
                </c:pt>
                <c:pt idx="6718">
                  <c:v>0.79432800000000003</c:v>
                </c:pt>
                <c:pt idx="6719">
                  <c:v>0.79432800000000003</c:v>
                </c:pt>
                <c:pt idx="6720">
                  <c:v>0.79432800000000003</c:v>
                </c:pt>
                <c:pt idx="6721">
                  <c:v>0.79432800000000003</c:v>
                </c:pt>
                <c:pt idx="6722">
                  <c:v>0.79432800000000003</c:v>
                </c:pt>
                <c:pt idx="6723">
                  <c:v>0.79432800000000003</c:v>
                </c:pt>
                <c:pt idx="6724">
                  <c:v>0.79432800000000003</c:v>
                </c:pt>
                <c:pt idx="6725">
                  <c:v>0.79432800000000003</c:v>
                </c:pt>
                <c:pt idx="6726">
                  <c:v>0.79432800000000003</c:v>
                </c:pt>
                <c:pt idx="6727">
                  <c:v>0.79432800000000003</c:v>
                </c:pt>
                <c:pt idx="6728">
                  <c:v>0.79432800000000003</c:v>
                </c:pt>
                <c:pt idx="6729">
                  <c:v>0.79432800000000003</c:v>
                </c:pt>
                <c:pt idx="6730">
                  <c:v>0.79432800000000003</c:v>
                </c:pt>
                <c:pt idx="6731">
                  <c:v>0.79432800000000003</c:v>
                </c:pt>
                <c:pt idx="6732">
                  <c:v>0.79432800000000003</c:v>
                </c:pt>
                <c:pt idx="6733">
                  <c:v>0.79432800000000003</c:v>
                </c:pt>
                <c:pt idx="6734">
                  <c:v>0.79432800000000003</c:v>
                </c:pt>
                <c:pt idx="6735">
                  <c:v>0.79432800000000003</c:v>
                </c:pt>
                <c:pt idx="6736">
                  <c:v>0.79432800000000003</c:v>
                </c:pt>
                <c:pt idx="6737">
                  <c:v>0.79432800000000003</c:v>
                </c:pt>
                <c:pt idx="6738">
                  <c:v>0.79432800000000003</c:v>
                </c:pt>
                <c:pt idx="6739">
                  <c:v>0.79432800000000003</c:v>
                </c:pt>
                <c:pt idx="6740">
                  <c:v>0.79432800000000003</c:v>
                </c:pt>
                <c:pt idx="6741">
                  <c:v>0.79432800000000003</c:v>
                </c:pt>
                <c:pt idx="6742">
                  <c:v>0.79432800000000003</c:v>
                </c:pt>
                <c:pt idx="6743">
                  <c:v>0.79432800000000003</c:v>
                </c:pt>
                <c:pt idx="6744">
                  <c:v>0.79432800000000003</c:v>
                </c:pt>
                <c:pt idx="6745">
                  <c:v>0.79432800000000003</c:v>
                </c:pt>
                <c:pt idx="6746">
                  <c:v>0.79432800000000003</c:v>
                </c:pt>
                <c:pt idx="6747">
                  <c:v>0.79432800000000003</c:v>
                </c:pt>
                <c:pt idx="6748">
                  <c:v>0.79432800000000003</c:v>
                </c:pt>
                <c:pt idx="6749">
                  <c:v>0.79432800000000003</c:v>
                </c:pt>
                <c:pt idx="6750">
                  <c:v>0.79432800000000003</c:v>
                </c:pt>
                <c:pt idx="6751">
                  <c:v>0.79432800000000003</c:v>
                </c:pt>
                <c:pt idx="6752">
                  <c:v>0.79432800000000003</c:v>
                </c:pt>
                <c:pt idx="6753">
                  <c:v>0.79432800000000003</c:v>
                </c:pt>
                <c:pt idx="6754">
                  <c:v>0.79432800000000003</c:v>
                </c:pt>
                <c:pt idx="6755">
                  <c:v>0.79432800000000003</c:v>
                </c:pt>
                <c:pt idx="6756">
                  <c:v>0.79432800000000003</c:v>
                </c:pt>
                <c:pt idx="6757">
                  <c:v>0.79432800000000003</c:v>
                </c:pt>
                <c:pt idx="6758">
                  <c:v>0.79432800000000003</c:v>
                </c:pt>
                <c:pt idx="6759">
                  <c:v>0.79432800000000003</c:v>
                </c:pt>
                <c:pt idx="6760">
                  <c:v>0.79432800000000003</c:v>
                </c:pt>
                <c:pt idx="6761">
                  <c:v>0.79432800000000003</c:v>
                </c:pt>
                <c:pt idx="6762">
                  <c:v>0.79432800000000003</c:v>
                </c:pt>
                <c:pt idx="6763">
                  <c:v>0.79432800000000003</c:v>
                </c:pt>
                <c:pt idx="6764">
                  <c:v>0.79432800000000003</c:v>
                </c:pt>
                <c:pt idx="6765">
                  <c:v>0.79432800000000003</c:v>
                </c:pt>
                <c:pt idx="6766">
                  <c:v>0.79432800000000003</c:v>
                </c:pt>
                <c:pt idx="6767">
                  <c:v>0.79432800000000003</c:v>
                </c:pt>
                <c:pt idx="6768">
                  <c:v>0.79432800000000003</c:v>
                </c:pt>
                <c:pt idx="6769">
                  <c:v>0.79432800000000003</c:v>
                </c:pt>
                <c:pt idx="6770">
                  <c:v>0.79432800000000003</c:v>
                </c:pt>
                <c:pt idx="6771">
                  <c:v>0.79432800000000003</c:v>
                </c:pt>
                <c:pt idx="6772">
                  <c:v>0.79432800000000003</c:v>
                </c:pt>
                <c:pt idx="6773">
                  <c:v>0.79432800000000003</c:v>
                </c:pt>
                <c:pt idx="6774">
                  <c:v>0.79432800000000003</c:v>
                </c:pt>
                <c:pt idx="6775">
                  <c:v>0.79432800000000003</c:v>
                </c:pt>
                <c:pt idx="6776">
                  <c:v>0.79432800000000003</c:v>
                </c:pt>
                <c:pt idx="6777">
                  <c:v>0.79432800000000003</c:v>
                </c:pt>
                <c:pt idx="6778">
                  <c:v>0.79432800000000003</c:v>
                </c:pt>
                <c:pt idx="6779">
                  <c:v>0.79432800000000003</c:v>
                </c:pt>
                <c:pt idx="6780">
                  <c:v>0.79432800000000003</c:v>
                </c:pt>
                <c:pt idx="6781">
                  <c:v>0.79432800000000003</c:v>
                </c:pt>
                <c:pt idx="6782">
                  <c:v>0.79432800000000003</c:v>
                </c:pt>
                <c:pt idx="6783">
                  <c:v>0.79432800000000003</c:v>
                </c:pt>
                <c:pt idx="6784">
                  <c:v>0.79432800000000003</c:v>
                </c:pt>
                <c:pt idx="6785">
                  <c:v>0.79432800000000003</c:v>
                </c:pt>
                <c:pt idx="6786">
                  <c:v>0.79432800000000003</c:v>
                </c:pt>
                <c:pt idx="6787">
                  <c:v>0.79432800000000003</c:v>
                </c:pt>
                <c:pt idx="6788">
                  <c:v>0.79432800000000003</c:v>
                </c:pt>
                <c:pt idx="6789">
                  <c:v>0.79432800000000003</c:v>
                </c:pt>
                <c:pt idx="6790">
                  <c:v>0.79432800000000003</c:v>
                </c:pt>
                <c:pt idx="6791">
                  <c:v>0.79432800000000003</c:v>
                </c:pt>
                <c:pt idx="6792">
                  <c:v>0.79432800000000003</c:v>
                </c:pt>
                <c:pt idx="6793">
                  <c:v>0.79432800000000003</c:v>
                </c:pt>
                <c:pt idx="6794">
                  <c:v>0.79432800000000003</c:v>
                </c:pt>
                <c:pt idx="6795">
                  <c:v>0.79432800000000003</c:v>
                </c:pt>
                <c:pt idx="6796">
                  <c:v>0.79432800000000003</c:v>
                </c:pt>
                <c:pt idx="6797">
                  <c:v>0.79432800000000003</c:v>
                </c:pt>
                <c:pt idx="6798">
                  <c:v>0.79432800000000003</c:v>
                </c:pt>
                <c:pt idx="6799">
                  <c:v>0.79432800000000003</c:v>
                </c:pt>
                <c:pt idx="6800">
                  <c:v>0.79432800000000003</c:v>
                </c:pt>
                <c:pt idx="6801">
                  <c:v>0.79432800000000003</c:v>
                </c:pt>
                <c:pt idx="6802">
                  <c:v>0.79432800000000003</c:v>
                </c:pt>
                <c:pt idx="6803">
                  <c:v>0.79432800000000003</c:v>
                </c:pt>
                <c:pt idx="6804">
                  <c:v>0.79432800000000003</c:v>
                </c:pt>
                <c:pt idx="6805">
                  <c:v>0.79432800000000003</c:v>
                </c:pt>
                <c:pt idx="6806">
                  <c:v>0.79432800000000003</c:v>
                </c:pt>
                <c:pt idx="6807">
                  <c:v>0.79432800000000003</c:v>
                </c:pt>
                <c:pt idx="6808">
                  <c:v>0.79432800000000003</c:v>
                </c:pt>
                <c:pt idx="6809">
                  <c:v>0.79432800000000003</c:v>
                </c:pt>
                <c:pt idx="6810">
                  <c:v>0.79432800000000003</c:v>
                </c:pt>
                <c:pt idx="6811">
                  <c:v>0.79432800000000003</c:v>
                </c:pt>
                <c:pt idx="6812">
                  <c:v>0.79432800000000003</c:v>
                </c:pt>
                <c:pt idx="6813">
                  <c:v>0.79432800000000003</c:v>
                </c:pt>
                <c:pt idx="6814">
                  <c:v>0.79432800000000003</c:v>
                </c:pt>
                <c:pt idx="6815">
                  <c:v>0.79432800000000003</c:v>
                </c:pt>
                <c:pt idx="6816">
                  <c:v>0.79432800000000003</c:v>
                </c:pt>
                <c:pt idx="6817">
                  <c:v>0.79432800000000003</c:v>
                </c:pt>
                <c:pt idx="6818">
                  <c:v>0.79432800000000003</c:v>
                </c:pt>
                <c:pt idx="6819">
                  <c:v>0.79432800000000003</c:v>
                </c:pt>
                <c:pt idx="6820">
                  <c:v>0.79432800000000003</c:v>
                </c:pt>
                <c:pt idx="6821">
                  <c:v>0.79432800000000003</c:v>
                </c:pt>
                <c:pt idx="6822">
                  <c:v>0.79432800000000003</c:v>
                </c:pt>
                <c:pt idx="6823">
                  <c:v>0.79432800000000003</c:v>
                </c:pt>
                <c:pt idx="6824">
                  <c:v>0.79432800000000003</c:v>
                </c:pt>
                <c:pt idx="6825">
                  <c:v>0.79432800000000003</c:v>
                </c:pt>
                <c:pt idx="6826">
                  <c:v>0.79432800000000003</c:v>
                </c:pt>
                <c:pt idx="6827">
                  <c:v>0.79432800000000003</c:v>
                </c:pt>
                <c:pt idx="6828">
                  <c:v>0.79432800000000003</c:v>
                </c:pt>
                <c:pt idx="6829">
                  <c:v>0.79432800000000003</c:v>
                </c:pt>
                <c:pt idx="6830">
                  <c:v>0.79432800000000003</c:v>
                </c:pt>
                <c:pt idx="6831">
                  <c:v>0.79432800000000003</c:v>
                </c:pt>
                <c:pt idx="6832">
                  <c:v>0.79432800000000003</c:v>
                </c:pt>
                <c:pt idx="6833">
                  <c:v>0.79432800000000003</c:v>
                </c:pt>
                <c:pt idx="6834">
                  <c:v>0.79432800000000003</c:v>
                </c:pt>
                <c:pt idx="6835">
                  <c:v>0.79432800000000003</c:v>
                </c:pt>
                <c:pt idx="6836">
                  <c:v>0.79432800000000003</c:v>
                </c:pt>
                <c:pt idx="6837">
                  <c:v>0.79432800000000003</c:v>
                </c:pt>
                <c:pt idx="6838">
                  <c:v>0.79432800000000003</c:v>
                </c:pt>
                <c:pt idx="6839">
                  <c:v>0.79432800000000003</c:v>
                </c:pt>
                <c:pt idx="6840">
                  <c:v>0.79432800000000003</c:v>
                </c:pt>
                <c:pt idx="6841">
                  <c:v>0.79432800000000003</c:v>
                </c:pt>
                <c:pt idx="6842">
                  <c:v>0.79432800000000003</c:v>
                </c:pt>
                <c:pt idx="6843">
                  <c:v>0.79432800000000003</c:v>
                </c:pt>
                <c:pt idx="6844">
                  <c:v>0.79432800000000003</c:v>
                </c:pt>
                <c:pt idx="6845">
                  <c:v>0.79432800000000003</c:v>
                </c:pt>
                <c:pt idx="6846">
                  <c:v>0.79432800000000003</c:v>
                </c:pt>
                <c:pt idx="6847">
                  <c:v>0.79432800000000003</c:v>
                </c:pt>
                <c:pt idx="6848">
                  <c:v>0.79432800000000003</c:v>
                </c:pt>
                <c:pt idx="6849">
                  <c:v>0.79432800000000003</c:v>
                </c:pt>
                <c:pt idx="6850">
                  <c:v>0.79432800000000003</c:v>
                </c:pt>
                <c:pt idx="6851">
                  <c:v>0.79432800000000003</c:v>
                </c:pt>
                <c:pt idx="6852">
                  <c:v>0.79432800000000003</c:v>
                </c:pt>
                <c:pt idx="6853">
                  <c:v>0.79432800000000003</c:v>
                </c:pt>
                <c:pt idx="6854">
                  <c:v>0.79432800000000003</c:v>
                </c:pt>
                <c:pt idx="6855">
                  <c:v>0.79432800000000003</c:v>
                </c:pt>
                <c:pt idx="6856">
                  <c:v>0.79432800000000003</c:v>
                </c:pt>
                <c:pt idx="6857">
                  <c:v>0.79432800000000003</c:v>
                </c:pt>
                <c:pt idx="6858">
                  <c:v>0.79432800000000003</c:v>
                </c:pt>
                <c:pt idx="6859">
                  <c:v>0.79432800000000003</c:v>
                </c:pt>
                <c:pt idx="6860">
                  <c:v>0.79432800000000003</c:v>
                </c:pt>
                <c:pt idx="6861">
                  <c:v>0.79432800000000003</c:v>
                </c:pt>
                <c:pt idx="6862">
                  <c:v>0.79432800000000003</c:v>
                </c:pt>
                <c:pt idx="6863">
                  <c:v>0.79432800000000003</c:v>
                </c:pt>
                <c:pt idx="6864">
                  <c:v>0.79432800000000003</c:v>
                </c:pt>
                <c:pt idx="6865">
                  <c:v>0.79432800000000003</c:v>
                </c:pt>
                <c:pt idx="6866">
                  <c:v>0.79432800000000003</c:v>
                </c:pt>
                <c:pt idx="6867">
                  <c:v>0.79432800000000003</c:v>
                </c:pt>
                <c:pt idx="6868">
                  <c:v>0.79432800000000003</c:v>
                </c:pt>
                <c:pt idx="6869">
                  <c:v>0.79432800000000003</c:v>
                </c:pt>
                <c:pt idx="6870">
                  <c:v>0.79432800000000003</c:v>
                </c:pt>
                <c:pt idx="6871">
                  <c:v>0.79432800000000003</c:v>
                </c:pt>
                <c:pt idx="6872">
                  <c:v>0.79432800000000003</c:v>
                </c:pt>
                <c:pt idx="6873">
                  <c:v>0.79432800000000003</c:v>
                </c:pt>
                <c:pt idx="6874">
                  <c:v>0.79432800000000003</c:v>
                </c:pt>
                <c:pt idx="6875">
                  <c:v>0.79432800000000003</c:v>
                </c:pt>
                <c:pt idx="6876">
                  <c:v>0.79432800000000003</c:v>
                </c:pt>
                <c:pt idx="6877">
                  <c:v>0.79432800000000003</c:v>
                </c:pt>
                <c:pt idx="6878">
                  <c:v>0.79432800000000003</c:v>
                </c:pt>
                <c:pt idx="6879">
                  <c:v>0.79432800000000003</c:v>
                </c:pt>
                <c:pt idx="6880">
                  <c:v>0.79432800000000003</c:v>
                </c:pt>
                <c:pt idx="6881">
                  <c:v>0.79432800000000003</c:v>
                </c:pt>
                <c:pt idx="6882">
                  <c:v>0.79432800000000003</c:v>
                </c:pt>
                <c:pt idx="6883">
                  <c:v>0.79432800000000003</c:v>
                </c:pt>
                <c:pt idx="6884">
                  <c:v>0.79432800000000003</c:v>
                </c:pt>
                <c:pt idx="6885">
                  <c:v>0.79432800000000003</c:v>
                </c:pt>
                <c:pt idx="6886">
                  <c:v>0.79432800000000003</c:v>
                </c:pt>
                <c:pt idx="6887">
                  <c:v>0.79432800000000003</c:v>
                </c:pt>
                <c:pt idx="6888">
                  <c:v>0.79432800000000003</c:v>
                </c:pt>
                <c:pt idx="6889">
                  <c:v>0.79432800000000003</c:v>
                </c:pt>
                <c:pt idx="6890">
                  <c:v>0.79432800000000003</c:v>
                </c:pt>
                <c:pt idx="6891">
                  <c:v>0.79432800000000003</c:v>
                </c:pt>
                <c:pt idx="6892">
                  <c:v>0.79432800000000003</c:v>
                </c:pt>
                <c:pt idx="6893">
                  <c:v>0.79432800000000003</c:v>
                </c:pt>
                <c:pt idx="6894">
                  <c:v>0.79432800000000003</c:v>
                </c:pt>
                <c:pt idx="6895">
                  <c:v>0.79432800000000003</c:v>
                </c:pt>
                <c:pt idx="6896">
                  <c:v>0.79432800000000003</c:v>
                </c:pt>
                <c:pt idx="6897">
                  <c:v>0.79432800000000003</c:v>
                </c:pt>
                <c:pt idx="6898">
                  <c:v>0.79432800000000003</c:v>
                </c:pt>
                <c:pt idx="6899">
                  <c:v>0.79432800000000003</c:v>
                </c:pt>
                <c:pt idx="6900">
                  <c:v>0.79432800000000003</c:v>
                </c:pt>
                <c:pt idx="6901">
                  <c:v>0.79432800000000003</c:v>
                </c:pt>
                <c:pt idx="6902">
                  <c:v>0.79432800000000003</c:v>
                </c:pt>
                <c:pt idx="6903">
                  <c:v>0.79432800000000003</c:v>
                </c:pt>
                <c:pt idx="6904">
                  <c:v>0.79432800000000003</c:v>
                </c:pt>
                <c:pt idx="6905">
                  <c:v>0.79432800000000003</c:v>
                </c:pt>
                <c:pt idx="6906">
                  <c:v>0.79432800000000003</c:v>
                </c:pt>
                <c:pt idx="6907">
                  <c:v>0.79432800000000003</c:v>
                </c:pt>
                <c:pt idx="6908">
                  <c:v>0.79432800000000003</c:v>
                </c:pt>
                <c:pt idx="6909">
                  <c:v>0.79432800000000003</c:v>
                </c:pt>
                <c:pt idx="6910">
                  <c:v>0.79432800000000003</c:v>
                </c:pt>
                <c:pt idx="6911">
                  <c:v>0.79432800000000003</c:v>
                </c:pt>
                <c:pt idx="6912">
                  <c:v>0.79432800000000003</c:v>
                </c:pt>
                <c:pt idx="6913">
                  <c:v>0.79432800000000003</c:v>
                </c:pt>
                <c:pt idx="6914">
                  <c:v>0.79432800000000003</c:v>
                </c:pt>
                <c:pt idx="6915">
                  <c:v>0.79432800000000003</c:v>
                </c:pt>
                <c:pt idx="6916">
                  <c:v>0.79432800000000003</c:v>
                </c:pt>
                <c:pt idx="6917">
                  <c:v>0.79432800000000003</c:v>
                </c:pt>
                <c:pt idx="6918">
                  <c:v>0.79432800000000003</c:v>
                </c:pt>
                <c:pt idx="6919">
                  <c:v>0.79432800000000003</c:v>
                </c:pt>
                <c:pt idx="6920">
                  <c:v>0.79432800000000003</c:v>
                </c:pt>
                <c:pt idx="6921">
                  <c:v>0.79432800000000003</c:v>
                </c:pt>
                <c:pt idx="6922">
                  <c:v>0.79432800000000003</c:v>
                </c:pt>
                <c:pt idx="6923">
                  <c:v>0.79432800000000003</c:v>
                </c:pt>
                <c:pt idx="6924">
                  <c:v>0.79432800000000003</c:v>
                </c:pt>
                <c:pt idx="6925">
                  <c:v>0.79432800000000003</c:v>
                </c:pt>
                <c:pt idx="6926">
                  <c:v>0.79432800000000003</c:v>
                </c:pt>
                <c:pt idx="6927">
                  <c:v>0.79432800000000003</c:v>
                </c:pt>
                <c:pt idx="6928">
                  <c:v>0.79432800000000003</c:v>
                </c:pt>
                <c:pt idx="6929">
                  <c:v>0.79432800000000003</c:v>
                </c:pt>
                <c:pt idx="6930">
                  <c:v>0.79432800000000003</c:v>
                </c:pt>
                <c:pt idx="6931">
                  <c:v>0.79432800000000003</c:v>
                </c:pt>
                <c:pt idx="6932">
                  <c:v>0.79432800000000003</c:v>
                </c:pt>
                <c:pt idx="6933">
                  <c:v>0.79432800000000003</c:v>
                </c:pt>
                <c:pt idx="6934">
                  <c:v>0.79432800000000003</c:v>
                </c:pt>
                <c:pt idx="6935">
                  <c:v>0.79432800000000003</c:v>
                </c:pt>
                <c:pt idx="6936">
                  <c:v>0.79432800000000003</c:v>
                </c:pt>
                <c:pt idx="6937">
                  <c:v>0.79432800000000003</c:v>
                </c:pt>
                <c:pt idx="6938">
                  <c:v>0.79432800000000003</c:v>
                </c:pt>
                <c:pt idx="6939">
                  <c:v>0.79432800000000003</c:v>
                </c:pt>
                <c:pt idx="6940">
                  <c:v>0.79432800000000003</c:v>
                </c:pt>
                <c:pt idx="6941">
                  <c:v>0.79432800000000003</c:v>
                </c:pt>
                <c:pt idx="6942">
                  <c:v>0.79432800000000003</c:v>
                </c:pt>
                <c:pt idx="6943">
                  <c:v>0.79432800000000003</c:v>
                </c:pt>
                <c:pt idx="6944">
                  <c:v>0.79432800000000003</c:v>
                </c:pt>
                <c:pt idx="6945">
                  <c:v>0.79432800000000003</c:v>
                </c:pt>
                <c:pt idx="6946">
                  <c:v>0.79432800000000003</c:v>
                </c:pt>
                <c:pt idx="6947">
                  <c:v>0.79432800000000003</c:v>
                </c:pt>
                <c:pt idx="6948">
                  <c:v>0.79432800000000003</c:v>
                </c:pt>
                <c:pt idx="6949">
                  <c:v>0.79432800000000003</c:v>
                </c:pt>
                <c:pt idx="6950">
                  <c:v>0.79432800000000003</c:v>
                </c:pt>
                <c:pt idx="6951">
                  <c:v>0.79432800000000003</c:v>
                </c:pt>
                <c:pt idx="6952">
                  <c:v>0.79432800000000003</c:v>
                </c:pt>
                <c:pt idx="6953">
                  <c:v>0.79432800000000003</c:v>
                </c:pt>
                <c:pt idx="6954">
                  <c:v>0.79432800000000003</c:v>
                </c:pt>
                <c:pt idx="6955">
                  <c:v>0.79432800000000003</c:v>
                </c:pt>
                <c:pt idx="6956">
                  <c:v>0.79432800000000003</c:v>
                </c:pt>
                <c:pt idx="6957">
                  <c:v>0.79432800000000003</c:v>
                </c:pt>
                <c:pt idx="6958">
                  <c:v>0.79432800000000003</c:v>
                </c:pt>
                <c:pt idx="6959">
                  <c:v>0.79432800000000003</c:v>
                </c:pt>
                <c:pt idx="6960">
                  <c:v>0.79432800000000003</c:v>
                </c:pt>
                <c:pt idx="6961">
                  <c:v>0.79432800000000003</c:v>
                </c:pt>
                <c:pt idx="6962">
                  <c:v>0.79432800000000003</c:v>
                </c:pt>
                <c:pt idx="6963">
                  <c:v>0.79432800000000003</c:v>
                </c:pt>
                <c:pt idx="6964">
                  <c:v>0.79432800000000003</c:v>
                </c:pt>
                <c:pt idx="6965">
                  <c:v>0.79432800000000003</c:v>
                </c:pt>
                <c:pt idx="6966">
                  <c:v>0.79432800000000003</c:v>
                </c:pt>
                <c:pt idx="6967">
                  <c:v>0.79432800000000003</c:v>
                </c:pt>
                <c:pt idx="6968">
                  <c:v>0.79432800000000003</c:v>
                </c:pt>
                <c:pt idx="6969">
                  <c:v>0.79432800000000003</c:v>
                </c:pt>
                <c:pt idx="6970">
                  <c:v>0.79432800000000003</c:v>
                </c:pt>
                <c:pt idx="6971">
                  <c:v>0.79432800000000003</c:v>
                </c:pt>
                <c:pt idx="6972">
                  <c:v>0.79432800000000003</c:v>
                </c:pt>
                <c:pt idx="6973">
                  <c:v>0.79432800000000003</c:v>
                </c:pt>
                <c:pt idx="6974">
                  <c:v>0.79432800000000003</c:v>
                </c:pt>
                <c:pt idx="6975">
                  <c:v>0.79432800000000003</c:v>
                </c:pt>
                <c:pt idx="6976">
                  <c:v>0.79432800000000003</c:v>
                </c:pt>
                <c:pt idx="6977">
                  <c:v>0.79432800000000003</c:v>
                </c:pt>
                <c:pt idx="6978">
                  <c:v>0.79432800000000003</c:v>
                </c:pt>
                <c:pt idx="6979">
                  <c:v>0.79432800000000003</c:v>
                </c:pt>
                <c:pt idx="6980">
                  <c:v>0.79432800000000003</c:v>
                </c:pt>
                <c:pt idx="6981">
                  <c:v>0.79432800000000003</c:v>
                </c:pt>
                <c:pt idx="6982">
                  <c:v>0.79432800000000003</c:v>
                </c:pt>
                <c:pt idx="6983">
                  <c:v>0.79432800000000003</c:v>
                </c:pt>
                <c:pt idx="6984">
                  <c:v>0.79432800000000003</c:v>
                </c:pt>
                <c:pt idx="6985">
                  <c:v>0.79432800000000003</c:v>
                </c:pt>
                <c:pt idx="6986">
                  <c:v>0.79432800000000003</c:v>
                </c:pt>
                <c:pt idx="6987">
                  <c:v>0.79432800000000003</c:v>
                </c:pt>
                <c:pt idx="6988">
                  <c:v>0.79432800000000003</c:v>
                </c:pt>
                <c:pt idx="6989">
                  <c:v>0.79432800000000003</c:v>
                </c:pt>
                <c:pt idx="6990">
                  <c:v>0.79432800000000003</c:v>
                </c:pt>
                <c:pt idx="6991">
                  <c:v>0.79432800000000003</c:v>
                </c:pt>
                <c:pt idx="6992">
                  <c:v>0.79432800000000003</c:v>
                </c:pt>
                <c:pt idx="6993">
                  <c:v>0.79432800000000003</c:v>
                </c:pt>
                <c:pt idx="6994">
                  <c:v>0.79432800000000003</c:v>
                </c:pt>
                <c:pt idx="6995">
                  <c:v>0.79432800000000003</c:v>
                </c:pt>
                <c:pt idx="6996">
                  <c:v>0.79432800000000003</c:v>
                </c:pt>
                <c:pt idx="6997">
                  <c:v>0.79432800000000003</c:v>
                </c:pt>
                <c:pt idx="6998">
                  <c:v>0.79432800000000003</c:v>
                </c:pt>
                <c:pt idx="6999">
                  <c:v>0.79432800000000003</c:v>
                </c:pt>
                <c:pt idx="7000">
                  <c:v>0.79432800000000003</c:v>
                </c:pt>
                <c:pt idx="7001">
                  <c:v>0.79432800000000003</c:v>
                </c:pt>
                <c:pt idx="7002">
                  <c:v>0.79432800000000003</c:v>
                </c:pt>
                <c:pt idx="7003">
                  <c:v>0.79432800000000003</c:v>
                </c:pt>
                <c:pt idx="7004">
                  <c:v>0.79432800000000003</c:v>
                </c:pt>
                <c:pt idx="7005">
                  <c:v>0.79432800000000003</c:v>
                </c:pt>
                <c:pt idx="7006">
                  <c:v>0.79432800000000003</c:v>
                </c:pt>
                <c:pt idx="7007">
                  <c:v>0.79432800000000003</c:v>
                </c:pt>
                <c:pt idx="7008">
                  <c:v>0.79432800000000003</c:v>
                </c:pt>
                <c:pt idx="7009">
                  <c:v>0.79432800000000003</c:v>
                </c:pt>
                <c:pt idx="7010">
                  <c:v>0.79432800000000003</c:v>
                </c:pt>
                <c:pt idx="7011">
                  <c:v>0.79432800000000003</c:v>
                </c:pt>
                <c:pt idx="7012">
                  <c:v>0.79432800000000003</c:v>
                </c:pt>
                <c:pt idx="7013">
                  <c:v>0.79432800000000003</c:v>
                </c:pt>
                <c:pt idx="7014">
                  <c:v>0.79432800000000003</c:v>
                </c:pt>
                <c:pt idx="7015">
                  <c:v>0.79432800000000003</c:v>
                </c:pt>
                <c:pt idx="7016">
                  <c:v>0.79432800000000003</c:v>
                </c:pt>
                <c:pt idx="7017">
                  <c:v>0.79432800000000003</c:v>
                </c:pt>
                <c:pt idx="7018">
                  <c:v>0.79432800000000003</c:v>
                </c:pt>
                <c:pt idx="7019">
                  <c:v>0.79432800000000003</c:v>
                </c:pt>
                <c:pt idx="7020">
                  <c:v>0.79432800000000003</c:v>
                </c:pt>
                <c:pt idx="7021">
                  <c:v>0.79432800000000003</c:v>
                </c:pt>
                <c:pt idx="7022">
                  <c:v>0.79432800000000003</c:v>
                </c:pt>
                <c:pt idx="7023">
                  <c:v>0.79432800000000003</c:v>
                </c:pt>
                <c:pt idx="7024">
                  <c:v>0.79432800000000003</c:v>
                </c:pt>
                <c:pt idx="7025">
                  <c:v>0.79432800000000003</c:v>
                </c:pt>
                <c:pt idx="7026">
                  <c:v>0.79432800000000003</c:v>
                </c:pt>
                <c:pt idx="7027">
                  <c:v>0.79432800000000003</c:v>
                </c:pt>
                <c:pt idx="7028">
                  <c:v>0.79432800000000003</c:v>
                </c:pt>
                <c:pt idx="7029">
                  <c:v>0.79432800000000003</c:v>
                </c:pt>
                <c:pt idx="7030">
                  <c:v>0.79432800000000003</c:v>
                </c:pt>
                <c:pt idx="7031">
                  <c:v>0.79432800000000003</c:v>
                </c:pt>
                <c:pt idx="7032">
                  <c:v>0.79432800000000003</c:v>
                </c:pt>
                <c:pt idx="7033">
                  <c:v>0.79432800000000003</c:v>
                </c:pt>
                <c:pt idx="7034">
                  <c:v>0.79432800000000003</c:v>
                </c:pt>
                <c:pt idx="7035">
                  <c:v>0.79432800000000003</c:v>
                </c:pt>
                <c:pt idx="7036">
                  <c:v>0.79432800000000003</c:v>
                </c:pt>
                <c:pt idx="7037">
                  <c:v>0.79432800000000003</c:v>
                </c:pt>
                <c:pt idx="7038">
                  <c:v>0.79432800000000003</c:v>
                </c:pt>
                <c:pt idx="7039">
                  <c:v>0.79432800000000003</c:v>
                </c:pt>
                <c:pt idx="7040">
                  <c:v>0.79432800000000003</c:v>
                </c:pt>
                <c:pt idx="7041">
                  <c:v>0.79432800000000003</c:v>
                </c:pt>
                <c:pt idx="7042">
                  <c:v>0.79432800000000003</c:v>
                </c:pt>
                <c:pt idx="7043">
                  <c:v>0.79432800000000003</c:v>
                </c:pt>
                <c:pt idx="7044">
                  <c:v>0.79432800000000003</c:v>
                </c:pt>
                <c:pt idx="7045">
                  <c:v>0.79432800000000003</c:v>
                </c:pt>
                <c:pt idx="7046">
                  <c:v>0.79432800000000003</c:v>
                </c:pt>
                <c:pt idx="7047">
                  <c:v>0.79432800000000003</c:v>
                </c:pt>
                <c:pt idx="7048">
                  <c:v>0.79432800000000003</c:v>
                </c:pt>
                <c:pt idx="7049">
                  <c:v>0.79432800000000003</c:v>
                </c:pt>
                <c:pt idx="7050">
                  <c:v>0.79432800000000003</c:v>
                </c:pt>
                <c:pt idx="7051">
                  <c:v>0.79432800000000003</c:v>
                </c:pt>
                <c:pt idx="7052">
                  <c:v>0.79432800000000003</c:v>
                </c:pt>
                <c:pt idx="7053">
                  <c:v>0.79432800000000003</c:v>
                </c:pt>
                <c:pt idx="7054">
                  <c:v>0.79432800000000003</c:v>
                </c:pt>
                <c:pt idx="7055">
                  <c:v>0.79432800000000003</c:v>
                </c:pt>
                <c:pt idx="7056">
                  <c:v>0.79432800000000003</c:v>
                </c:pt>
                <c:pt idx="7057">
                  <c:v>0.79432800000000003</c:v>
                </c:pt>
                <c:pt idx="7058">
                  <c:v>0.79432800000000003</c:v>
                </c:pt>
                <c:pt idx="7059">
                  <c:v>0.79432800000000003</c:v>
                </c:pt>
                <c:pt idx="7060">
                  <c:v>0.79432800000000003</c:v>
                </c:pt>
                <c:pt idx="7061">
                  <c:v>0.79432800000000003</c:v>
                </c:pt>
                <c:pt idx="7062">
                  <c:v>0.79432800000000003</c:v>
                </c:pt>
                <c:pt idx="7063">
                  <c:v>0.79432800000000003</c:v>
                </c:pt>
                <c:pt idx="7064">
                  <c:v>0.79432800000000003</c:v>
                </c:pt>
                <c:pt idx="7065">
                  <c:v>0.79432800000000003</c:v>
                </c:pt>
                <c:pt idx="7066">
                  <c:v>0.79432800000000003</c:v>
                </c:pt>
                <c:pt idx="7067">
                  <c:v>0.79432800000000003</c:v>
                </c:pt>
                <c:pt idx="7068">
                  <c:v>0.79432800000000003</c:v>
                </c:pt>
                <c:pt idx="7069">
                  <c:v>0.79432800000000003</c:v>
                </c:pt>
                <c:pt idx="7070">
                  <c:v>0.79432800000000003</c:v>
                </c:pt>
                <c:pt idx="7071">
                  <c:v>0.79432800000000003</c:v>
                </c:pt>
                <c:pt idx="7072">
                  <c:v>0.79432800000000003</c:v>
                </c:pt>
                <c:pt idx="7073">
                  <c:v>0.79432800000000003</c:v>
                </c:pt>
                <c:pt idx="7074">
                  <c:v>0.79432800000000003</c:v>
                </c:pt>
                <c:pt idx="7075">
                  <c:v>0.79432800000000003</c:v>
                </c:pt>
                <c:pt idx="7076">
                  <c:v>0.79432800000000003</c:v>
                </c:pt>
                <c:pt idx="7077">
                  <c:v>0.79432800000000003</c:v>
                </c:pt>
                <c:pt idx="7078">
                  <c:v>0.79432800000000003</c:v>
                </c:pt>
                <c:pt idx="7079">
                  <c:v>0.79432800000000003</c:v>
                </c:pt>
                <c:pt idx="7080">
                  <c:v>0.79432800000000003</c:v>
                </c:pt>
                <c:pt idx="7081">
                  <c:v>0.79432800000000003</c:v>
                </c:pt>
                <c:pt idx="7082">
                  <c:v>0.79432800000000003</c:v>
                </c:pt>
                <c:pt idx="7083">
                  <c:v>0.79432800000000003</c:v>
                </c:pt>
                <c:pt idx="7084">
                  <c:v>0.79432800000000003</c:v>
                </c:pt>
                <c:pt idx="7085">
                  <c:v>0.79432800000000003</c:v>
                </c:pt>
                <c:pt idx="7086">
                  <c:v>0.79432800000000003</c:v>
                </c:pt>
                <c:pt idx="7087">
                  <c:v>0.79432800000000003</c:v>
                </c:pt>
                <c:pt idx="7088">
                  <c:v>0.79432800000000003</c:v>
                </c:pt>
                <c:pt idx="7089">
                  <c:v>0.79432800000000003</c:v>
                </c:pt>
                <c:pt idx="7090">
                  <c:v>0.79432800000000003</c:v>
                </c:pt>
                <c:pt idx="7091">
                  <c:v>0.79432800000000003</c:v>
                </c:pt>
                <c:pt idx="7092">
                  <c:v>0.79432800000000003</c:v>
                </c:pt>
                <c:pt idx="7093">
                  <c:v>0.79432800000000003</c:v>
                </c:pt>
                <c:pt idx="7094">
                  <c:v>0.79432800000000003</c:v>
                </c:pt>
                <c:pt idx="7095">
                  <c:v>0.79432800000000003</c:v>
                </c:pt>
                <c:pt idx="7096">
                  <c:v>0.79432800000000003</c:v>
                </c:pt>
                <c:pt idx="7097">
                  <c:v>0.79432800000000003</c:v>
                </c:pt>
                <c:pt idx="7098">
                  <c:v>0.79432800000000003</c:v>
                </c:pt>
                <c:pt idx="7099">
                  <c:v>0.79432800000000003</c:v>
                </c:pt>
                <c:pt idx="7100">
                  <c:v>0.79432800000000003</c:v>
                </c:pt>
                <c:pt idx="7101">
                  <c:v>0.79432800000000003</c:v>
                </c:pt>
                <c:pt idx="7102">
                  <c:v>0.79432800000000003</c:v>
                </c:pt>
                <c:pt idx="7103">
                  <c:v>0.79432800000000003</c:v>
                </c:pt>
                <c:pt idx="7104">
                  <c:v>0.79432800000000003</c:v>
                </c:pt>
                <c:pt idx="7105">
                  <c:v>0.79432800000000003</c:v>
                </c:pt>
                <c:pt idx="7106">
                  <c:v>0.79432800000000003</c:v>
                </c:pt>
                <c:pt idx="7107">
                  <c:v>0.79432800000000003</c:v>
                </c:pt>
                <c:pt idx="7108">
                  <c:v>0.79432800000000003</c:v>
                </c:pt>
                <c:pt idx="7109">
                  <c:v>0.79432800000000003</c:v>
                </c:pt>
                <c:pt idx="7110">
                  <c:v>0.79432800000000003</c:v>
                </c:pt>
                <c:pt idx="7111">
                  <c:v>0.79432800000000003</c:v>
                </c:pt>
                <c:pt idx="7112">
                  <c:v>0.79432800000000003</c:v>
                </c:pt>
                <c:pt idx="7113">
                  <c:v>0.79432800000000003</c:v>
                </c:pt>
                <c:pt idx="7114">
                  <c:v>0.79432800000000003</c:v>
                </c:pt>
                <c:pt idx="7115">
                  <c:v>0.79432800000000003</c:v>
                </c:pt>
                <c:pt idx="7116">
                  <c:v>0.79432800000000003</c:v>
                </c:pt>
                <c:pt idx="7117">
                  <c:v>0.79432800000000003</c:v>
                </c:pt>
                <c:pt idx="7118">
                  <c:v>0.79432800000000003</c:v>
                </c:pt>
                <c:pt idx="7119">
                  <c:v>0.79432800000000003</c:v>
                </c:pt>
                <c:pt idx="7120">
                  <c:v>0.79432800000000003</c:v>
                </c:pt>
                <c:pt idx="7121">
                  <c:v>0.79432800000000003</c:v>
                </c:pt>
                <c:pt idx="7122">
                  <c:v>0.79432800000000003</c:v>
                </c:pt>
                <c:pt idx="7123">
                  <c:v>0.79432800000000003</c:v>
                </c:pt>
                <c:pt idx="7124">
                  <c:v>0.79432800000000003</c:v>
                </c:pt>
                <c:pt idx="7125">
                  <c:v>0.79432800000000003</c:v>
                </c:pt>
                <c:pt idx="7126">
                  <c:v>0.79432800000000003</c:v>
                </c:pt>
                <c:pt idx="7127">
                  <c:v>0.79432800000000003</c:v>
                </c:pt>
                <c:pt idx="7128">
                  <c:v>0.79432800000000003</c:v>
                </c:pt>
                <c:pt idx="7129">
                  <c:v>0.79432800000000003</c:v>
                </c:pt>
                <c:pt idx="7130">
                  <c:v>0.79432800000000003</c:v>
                </c:pt>
                <c:pt idx="7131">
                  <c:v>0.79432800000000003</c:v>
                </c:pt>
                <c:pt idx="7132">
                  <c:v>0.79432800000000003</c:v>
                </c:pt>
                <c:pt idx="7133">
                  <c:v>0.79432800000000003</c:v>
                </c:pt>
                <c:pt idx="7134">
                  <c:v>0.79432800000000003</c:v>
                </c:pt>
                <c:pt idx="7135">
                  <c:v>0.79432800000000003</c:v>
                </c:pt>
                <c:pt idx="7136">
                  <c:v>0.79432800000000003</c:v>
                </c:pt>
                <c:pt idx="7137">
                  <c:v>0.79432800000000003</c:v>
                </c:pt>
                <c:pt idx="7138">
                  <c:v>0.79432800000000003</c:v>
                </c:pt>
                <c:pt idx="7139">
                  <c:v>0.79432800000000003</c:v>
                </c:pt>
                <c:pt idx="7140">
                  <c:v>0.79432800000000003</c:v>
                </c:pt>
                <c:pt idx="7141">
                  <c:v>0.79432800000000003</c:v>
                </c:pt>
                <c:pt idx="7142">
                  <c:v>0.79432800000000003</c:v>
                </c:pt>
                <c:pt idx="7143">
                  <c:v>0.79432800000000003</c:v>
                </c:pt>
                <c:pt idx="7144">
                  <c:v>0.79432800000000003</c:v>
                </c:pt>
                <c:pt idx="7145">
                  <c:v>0.79432800000000003</c:v>
                </c:pt>
                <c:pt idx="7146">
                  <c:v>0.79432800000000003</c:v>
                </c:pt>
                <c:pt idx="7147">
                  <c:v>0.79432800000000003</c:v>
                </c:pt>
                <c:pt idx="7148">
                  <c:v>0.79432800000000003</c:v>
                </c:pt>
                <c:pt idx="7149">
                  <c:v>0.79432800000000003</c:v>
                </c:pt>
                <c:pt idx="7150">
                  <c:v>0.79432800000000003</c:v>
                </c:pt>
                <c:pt idx="7151">
                  <c:v>0.79432800000000003</c:v>
                </c:pt>
                <c:pt idx="7152">
                  <c:v>0.79432800000000003</c:v>
                </c:pt>
                <c:pt idx="7153">
                  <c:v>0.79432800000000003</c:v>
                </c:pt>
                <c:pt idx="7154">
                  <c:v>0.79432800000000003</c:v>
                </c:pt>
                <c:pt idx="7155">
                  <c:v>0.79432800000000003</c:v>
                </c:pt>
                <c:pt idx="7156">
                  <c:v>0.79432800000000003</c:v>
                </c:pt>
                <c:pt idx="7157">
                  <c:v>0.79432800000000003</c:v>
                </c:pt>
                <c:pt idx="7158">
                  <c:v>0.79432800000000003</c:v>
                </c:pt>
                <c:pt idx="7159">
                  <c:v>0.79432800000000003</c:v>
                </c:pt>
                <c:pt idx="7160">
                  <c:v>0.79432800000000003</c:v>
                </c:pt>
                <c:pt idx="7161">
                  <c:v>0.79432800000000003</c:v>
                </c:pt>
                <c:pt idx="7162">
                  <c:v>0.79432800000000003</c:v>
                </c:pt>
                <c:pt idx="7163">
                  <c:v>0.79432800000000003</c:v>
                </c:pt>
                <c:pt idx="7164">
                  <c:v>0.79432800000000003</c:v>
                </c:pt>
                <c:pt idx="7165">
                  <c:v>0.79432800000000003</c:v>
                </c:pt>
                <c:pt idx="7166">
                  <c:v>0.79432800000000003</c:v>
                </c:pt>
                <c:pt idx="7167">
                  <c:v>0.79432800000000003</c:v>
                </c:pt>
                <c:pt idx="7168">
                  <c:v>0.79432800000000003</c:v>
                </c:pt>
                <c:pt idx="7169">
                  <c:v>0.79432800000000003</c:v>
                </c:pt>
                <c:pt idx="7170">
                  <c:v>0.79432800000000003</c:v>
                </c:pt>
                <c:pt idx="7171">
                  <c:v>0.79432800000000003</c:v>
                </c:pt>
                <c:pt idx="7172">
                  <c:v>0.79432800000000003</c:v>
                </c:pt>
                <c:pt idx="7173">
                  <c:v>0.79432800000000003</c:v>
                </c:pt>
                <c:pt idx="7174">
                  <c:v>0.79432800000000003</c:v>
                </c:pt>
                <c:pt idx="7175">
                  <c:v>0.79432800000000003</c:v>
                </c:pt>
                <c:pt idx="7176">
                  <c:v>0.79432800000000003</c:v>
                </c:pt>
                <c:pt idx="7177">
                  <c:v>0.79432800000000003</c:v>
                </c:pt>
                <c:pt idx="7178">
                  <c:v>0.79432800000000003</c:v>
                </c:pt>
                <c:pt idx="7179">
                  <c:v>0.79432800000000003</c:v>
                </c:pt>
                <c:pt idx="7180">
                  <c:v>0.79432800000000003</c:v>
                </c:pt>
                <c:pt idx="7181">
                  <c:v>0.79432800000000003</c:v>
                </c:pt>
                <c:pt idx="7182">
                  <c:v>0.79432800000000003</c:v>
                </c:pt>
                <c:pt idx="7183">
                  <c:v>0.79432800000000003</c:v>
                </c:pt>
                <c:pt idx="7184">
                  <c:v>0.79432800000000003</c:v>
                </c:pt>
                <c:pt idx="7185">
                  <c:v>0.79432800000000003</c:v>
                </c:pt>
                <c:pt idx="7186">
                  <c:v>0.79432800000000003</c:v>
                </c:pt>
                <c:pt idx="7187">
                  <c:v>0.79432800000000003</c:v>
                </c:pt>
                <c:pt idx="7188">
                  <c:v>0.79432800000000003</c:v>
                </c:pt>
                <c:pt idx="7189">
                  <c:v>0.79432800000000003</c:v>
                </c:pt>
                <c:pt idx="7190">
                  <c:v>0.79432800000000003</c:v>
                </c:pt>
                <c:pt idx="7191">
                  <c:v>0.79432800000000003</c:v>
                </c:pt>
                <c:pt idx="7192">
                  <c:v>0.79432800000000003</c:v>
                </c:pt>
                <c:pt idx="7193">
                  <c:v>0.79432800000000003</c:v>
                </c:pt>
                <c:pt idx="7194">
                  <c:v>0.79432800000000003</c:v>
                </c:pt>
                <c:pt idx="7195">
                  <c:v>0.79432800000000003</c:v>
                </c:pt>
                <c:pt idx="7196">
                  <c:v>0.79432800000000003</c:v>
                </c:pt>
                <c:pt idx="7197">
                  <c:v>0.79432800000000003</c:v>
                </c:pt>
                <c:pt idx="7198">
                  <c:v>0.79432800000000003</c:v>
                </c:pt>
                <c:pt idx="7199">
                  <c:v>0.79432800000000003</c:v>
                </c:pt>
                <c:pt idx="7200">
                  <c:v>0.79432800000000003</c:v>
                </c:pt>
                <c:pt idx="7201">
                  <c:v>0.79432800000000003</c:v>
                </c:pt>
                <c:pt idx="7202">
                  <c:v>0.79432800000000003</c:v>
                </c:pt>
                <c:pt idx="7203">
                  <c:v>0.79432800000000003</c:v>
                </c:pt>
                <c:pt idx="7204">
                  <c:v>0.79432800000000003</c:v>
                </c:pt>
                <c:pt idx="7205">
                  <c:v>0.79432800000000003</c:v>
                </c:pt>
                <c:pt idx="7206">
                  <c:v>0.79432800000000003</c:v>
                </c:pt>
                <c:pt idx="7207">
                  <c:v>0.79432800000000003</c:v>
                </c:pt>
                <c:pt idx="7208">
                  <c:v>0.79432800000000003</c:v>
                </c:pt>
                <c:pt idx="7209">
                  <c:v>0.79432800000000003</c:v>
                </c:pt>
                <c:pt idx="7210">
                  <c:v>0.79432800000000003</c:v>
                </c:pt>
                <c:pt idx="7211">
                  <c:v>0.79432800000000003</c:v>
                </c:pt>
                <c:pt idx="7212">
                  <c:v>0.79432800000000003</c:v>
                </c:pt>
                <c:pt idx="7213">
                  <c:v>0.79432800000000003</c:v>
                </c:pt>
                <c:pt idx="7214">
                  <c:v>0.79432800000000003</c:v>
                </c:pt>
                <c:pt idx="7215">
                  <c:v>0.79432800000000003</c:v>
                </c:pt>
                <c:pt idx="7216">
                  <c:v>0.79432800000000003</c:v>
                </c:pt>
                <c:pt idx="7217">
                  <c:v>0.79432800000000003</c:v>
                </c:pt>
                <c:pt idx="7218">
                  <c:v>0.79432800000000003</c:v>
                </c:pt>
                <c:pt idx="7219">
                  <c:v>0.79432800000000003</c:v>
                </c:pt>
                <c:pt idx="7220">
                  <c:v>0.79432800000000003</c:v>
                </c:pt>
                <c:pt idx="7221">
                  <c:v>0.79432800000000003</c:v>
                </c:pt>
                <c:pt idx="7222">
                  <c:v>0.79432800000000003</c:v>
                </c:pt>
                <c:pt idx="7223">
                  <c:v>0.79432800000000003</c:v>
                </c:pt>
                <c:pt idx="7224">
                  <c:v>0.79432800000000003</c:v>
                </c:pt>
                <c:pt idx="7225">
                  <c:v>0.79432800000000003</c:v>
                </c:pt>
                <c:pt idx="7226">
                  <c:v>0.79432800000000003</c:v>
                </c:pt>
                <c:pt idx="7227">
                  <c:v>0.79432800000000003</c:v>
                </c:pt>
                <c:pt idx="7228">
                  <c:v>0.79432800000000003</c:v>
                </c:pt>
                <c:pt idx="7229">
                  <c:v>0.79432800000000003</c:v>
                </c:pt>
                <c:pt idx="7230">
                  <c:v>0.79432800000000003</c:v>
                </c:pt>
                <c:pt idx="7231">
                  <c:v>0.79432800000000003</c:v>
                </c:pt>
                <c:pt idx="7232">
                  <c:v>0.79432800000000003</c:v>
                </c:pt>
                <c:pt idx="7233">
                  <c:v>0.79432800000000003</c:v>
                </c:pt>
                <c:pt idx="7234">
                  <c:v>0.79432800000000003</c:v>
                </c:pt>
                <c:pt idx="7235">
                  <c:v>0.79432800000000003</c:v>
                </c:pt>
                <c:pt idx="7236">
                  <c:v>0.79432800000000003</c:v>
                </c:pt>
                <c:pt idx="7237">
                  <c:v>0.79432800000000003</c:v>
                </c:pt>
                <c:pt idx="7238">
                  <c:v>0.79432800000000003</c:v>
                </c:pt>
                <c:pt idx="7239">
                  <c:v>0.79432800000000003</c:v>
                </c:pt>
                <c:pt idx="7240">
                  <c:v>0.79432800000000003</c:v>
                </c:pt>
                <c:pt idx="7241">
                  <c:v>0.79432800000000003</c:v>
                </c:pt>
                <c:pt idx="7242">
                  <c:v>0.79432800000000003</c:v>
                </c:pt>
                <c:pt idx="7243">
                  <c:v>0.79432800000000003</c:v>
                </c:pt>
                <c:pt idx="7244">
                  <c:v>0.79432800000000003</c:v>
                </c:pt>
                <c:pt idx="7245">
                  <c:v>0.79432800000000003</c:v>
                </c:pt>
                <c:pt idx="7246">
                  <c:v>0.79432800000000003</c:v>
                </c:pt>
                <c:pt idx="7247">
                  <c:v>0.79432800000000003</c:v>
                </c:pt>
                <c:pt idx="7248">
                  <c:v>0.79432800000000003</c:v>
                </c:pt>
                <c:pt idx="7249">
                  <c:v>0.79432800000000003</c:v>
                </c:pt>
                <c:pt idx="7250">
                  <c:v>0.79432800000000003</c:v>
                </c:pt>
                <c:pt idx="7251">
                  <c:v>0.79432800000000003</c:v>
                </c:pt>
                <c:pt idx="7252">
                  <c:v>0.79432800000000003</c:v>
                </c:pt>
                <c:pt idx="7253">
                  <c:v>0.79432800000000003</c:v>
                </c:pt>
                <c:pt idx="7254">
                  <c:v>0.79432800000000003</c:v>
                </c:pt>
                <c:pt idx="7255">
                  <c:v>0.79432800000000003</c:v>
                </c:pt>
                <c:pt idx="7256">
                  <c:v>0.79432800000000003</c:v>
                </c:pt>
                <c:pt idx="7257">
                  <c:v>0.79432800000000003</c:v>
                </c:pt>
                <c:pt idx="7258">
                  <c:v>0.79432800000000003</c:v>
                </c:pt>
                <c:pt idx="7259">
                  <c:v>0.79432800000000003</c:v>
                </c:pt>
                <c:pt idx="7260">
                  <c:v>0.79432800000000003</c:v>
                </c:pt>
                <c:pt idx="7261">
                  <c:v>0.79432800000000003</c:v>
                </c:pt>
                <c:pt idx="7262">
                  <c:v>0.79432800000000003</c:v>
                </c:pt>
                <c:pt idx="7263">
                  <c:v>0.79432800000000003</c:v>
                </c:pt>
                <c:pt idx="7264">
                  <c:v>0.79432800000000003</c:v>
                </c:pt>
                <c:pt idx="7265">
                  <c:v>0.79432800000000003</c:v>
                </c:pt>
                <c:pt idx="7266">
                  <c:v>0.79432800000000003</c:v>
                </c:pt>
                <c:pt idx="7267">
                  <c:v>0.79432800000000003</c:v>
                </c:pt>
                <c:pt idx="7268">
                  <c:v>0.79432800000000003</c:v>
                </c:pt>
                <c:pt idx="7269">
                  <c:v>0.79432800000000003</c:v>
                </c:pt>
                <c:pt idx="7270">
                  <c:v>0.79432800000000003</c:v>
                </c:pt>
                <c:pt idx="7271">
                  <c:v>0.79432800000000003</c:v>
                </c:pt>
                <c:pt idx="7272">
                  <c:v>0.79432800000000003</c:v>
                </c:pt>
                <c:pt idx="7273">
                  <c:v>0.79432800000000003</c:v>
                </c:pt>
                <c:pt idx="7274">
                  <c:v>0.79432800000000003</c:v>
                </c:pt>
                <c:pt idx="7275">
                  <c:v>0.79432800000000003</c:v>
                </c:pt>
                <c:pt idx="7276">
                  <c:v>0.79432800000000003</c:v>
                </c:pt>
                <c:pt idx="7277">
                  <c:v>0.79432800000000003</c:v>
                </c:pt>
                <c:pt idx="7278">
                  <c:v>0.79432800000000003</c:v>
                </c:pt>
                <c:pt idx="7279">
                  <c:v>0.79432800000000003</c:v>
                </c:pt>
                <c:pt idx="7280">
                  <c:v>0.79432800000000003</c:v>
                </c:pt>
                <c:pt idx="7281">
                  <c:v>0.79432800000000003</c:v>
                </c:pt>
                <c:pt idx="7282">
                  <c:v>0.79432800000000003</c:v>
                </c:pt>
                <c:pt idx="7283">
                  <c:v>0.79432800000000003</c:v>
                </c:pt>
                <c:pt idx="7284">
                  <c:v>0.79432800000000003</c:v>
                </c:pt>
                <c:pt idx="7285">
                  <c:v>0.79432800000000003</c:v>
                </c:pt>
                <c:pt idx="7286">
                  <c:v>0.79432800000000003</c:v>
                </c:pt>
                <c:pt idx="7287">
                  <c:v>0.79432800000000003</c:v>
                </c:pt>
                <c:pt idx="7288">
                  <c:v>0.79432800000000003</c:v>
                </c:pt>
                <c:pt idx="7289">
                  <c:v>0.79432800000000003</c:v>
                </c:pt>
                <c:pt idx="7290">
                  <c:v>0.79432800000000003</c:v>
                </c:pt>
                <c:pt idx="7291">
                  <c:v>0.79432800000000003</c:v>
                </c:pt>
                <c:pt idx="7292">
                  <c:v>0.79432800000000003</c:v>
                </c:pt>
                <c:pt idx="7293">
                  <c:v>0.79432800000000003</c:v>
                </c:pt>
                <c:pt idx="7294">
                  <c:v>0.79432800000000003</c:v>
                </c:pt>
                <c:pt idx="7295">
                  <c:v>0.79432800000000003</c:v>
                </c:pt>
                <c:pt idx="7296">
                  <c:v>0.79432800000000003</c:v>
                </c:pt>
                <c:pt idx="7297">
                  <c:v>0.79432800000000003</c:v>
                </c:pt>
                <c:pt idx="7298">
                  <c:v>0.79432800000000003</c:v>
                </c:pt>
                <c:pt idx="7299">
                  <c:v>0.79432800000000003</c:v>
                </c:pt>
                <c:pt idx="7300">
                  <c:v>0.79432800000000003</c:v>
                </c:pt>
                <c:pt idx="7301">
                  <c:v>0.79432800000000003</c:v>
                </c:pt>
                <c:pt idx="7302">
                  <c:v>0.79432800000000003</c:v>
                </c:pt>
                <c:pt idx="7303">
                  <c:v>0.79432800000000003</c:v>
                </c:pt>
                <c:pt idx="7304">
                  <c:v>0.79432800000000003</c:v>
                </c:pt>
                <c:pt idx="7305">
                  <c:v>0.79432800000000003</c:v>
                </c:pt>
                <c:pt idx="7306">
                  <c:v>0.79432800000000003</c:v>
                </c:pt>
                <c:pt idx="7307">
                  <c:v>0.79432800000000003</c:v>
                </c:pt>
                <c:pt idx="7308">
                  <c:v>0.79432800000000003</c:v>
                </c:pt>
                <c:pt idx="7309">
                  <c:v>0.79432800000000003</c:v>
                </c:pt>
                <c:pt idx="7310">
                  <c:v>0.79432800000000003</c:v>
                </c:pt>
                <c:pt idx="7311">
                  <c:v>0.79432800000000003</c:v>
                </c:pt>
                <c:pt idx="7312">
                  <c:v>0.79432800000000003</c:v>
                </c:pt>
                <c:pt idx="7313">
                  <c:v>0.79432800000000003</c:v>
                </c:pt>
                <c:pt idx="7314">
                  <c:v>0.79432800000000003</c:v>
                </c:pt>
                <c:pt idx="7315">
                  <c:v>0.79432800000000003</c:v>
                </c:pt>
                <c:pt idx="7316">
                  <c:v>0.79432800000000003</c:v>
                </c:pt>
                <c:pt idx="7317">
                  <c:v>0.79432800000000003</c:v>
                </c:pt>
                <c:pt idx="7318">
                  <c:v>0.79432800000000003</c:v>
                </c:pt>
                <c:pt idx="7319">
                  <c:v>0.79432800000000003</c:v>
                </c:pt>
                <c:pt idx="7320">
                  <c:v>0.79432800000000003</c:v>
                </c:pt>
                <c:pt idx="7321">
                  <c:v>0.79432800000000003</c:v>
                </c:pt>
                <c:pt idx="7322">
                  <c:v>0.79432800000000003</c:v>
                </c:pt>
                <c:pt idx="7323">
                  <c:v>0.79432800000000003</c:v>
                </c:pt>
                <c:pt idx="7324">
                  <c:v>0.79432800000000003</c:v>
                </c:pt>
                <c:pt idx="7325">
                  <c:v>0.79432800000000003</c:v>
                </c:pt>
                <c:pt idx="7326">
                  <c:v>0.79432800000000003</c:v>
                </c:pt>
                <c:pt idx="7327">
                  <c:v>0.79432800000000003</c:v>
                </c:pt>
                <c:pt idx="7328">
                  <c:v>0.79432800000000003</c:v>
                </c:pt>
                <c:pt idx="7329">
                  <c:v>0.79432800000000003</c:v>
                </c:pt>
                <c:pt idx="7330">
                  <c:v>0.79432800000000003</c:v>
                </c:pt>
                <c:pt idx="7331">
                  <c:v>0.79432800000000003</c:v>
                </c:pt>
                <c:pt idx="7332">
                  <c:v>0.79432800000000003</c:v>
                </c:pt>
                <c:pt idx="7333">
                  <c:v>0.79432800000000003</c:v>
                </c:pt>
                <c:pt idx="7334">
                  <c:v>0.79432800000000003</c:v>
                </c:pt>
                <c:pt idx="7335">
                  <c:v>0.79432800000000003</c:v>
                </c:pt>
                <c:pt idx="7336">
                  <c:v>0.79432800000000003</c:v>
                </c:pt>
                <c:pt idx="7337">
                  <c:v>0.79432800000000003</c:v>
                </c:pt>
                <c:pt idx="7338">
                  <c:v>0.79432800000000003</c:v>
                </c:pt>
                <c:pt idx="7339">
                  <c:v>0.79432800000000003</c:v>
                </c:pt>
                <c:pt idx="7340">
                  <c:v>0.79432800000000003</c:v>
                </c:pt>
                <c:pt idx="7341">
                  <c:v>0.79432800000000003</c:v>
                </c:pt>
                <c:pt idx="7342">
                  <c:v>0.79432800000000003</c:v>
                </c:pt>
                <c:pt idx="7343">
                  <c:v>0.79432800000000003</c:v>
                </c:pt>
                <c:pt idx="7344">
                  <c:v>0.79432800000000003</c:v>
                </c:pt>
                <c:pt idx="7345">
                  <c:v>0.79432800000000003</c:v>
                </c:pt>
                <c:pt idx="7346">
                  <c:v>0.79432800000000003</c:v>
                </c:pt>
                <c:pt idx="7347">
                  <c:v>0.79432800000000003</c:v>
                </c:pt>
                <c:pt idx="7348">
                  <c:v>0.79432800000000003</c:v>
                </c:pt>
                <c:pt idx="7349">
                  <c:v>0.79432800000000003</c:v>
                </c:pt>
                <c:pt idx="7350">
                  <c:v>0.79432800000000003</c:v>
                </c:pt>
                <c:pt idx="7351">
                  <c:v>0.79432800000000003</c:v>
                </c:pt>
                <c:pt idx="7352">
                  <c:v>0.79432800000000003</c:v>
                </c:pt>
                <c:pt idx="7353">
                  <c:v>0.79432800000000003</c:v>
                </c:pt>
                <c:pt idx="7354">
                  <c:v>0.79432800000000003</c:v>
                </c:pt>
                <c:pt idx="7355">
                  <c:v>0.79432800000000003</c:v>
                </c:pt>
                <c:pt idx="7356">
                  <c:v>0.79432800000000003</c:v>
                </c:pt>
                <c:pt idx="7357">
                  <c:v>0.79432800000000003</c:v>
                </c:pt>
                <c:pt idx="7358">
                  <c:v>0.79432800000000003</c:v>
                </c:pt>
                <c:pt idx="7359">
                  <c:v>0.79432800000000003</c:v>
                </c:pt>
                <c:pt idx="7360">
                  <c:v>0.79432800000000003</c:v>
                </c:pt>
                <c:pt idx="7361">
                  <c:v>0.79432800000000003</c:v>
                </c:pt>
                <c:pt idx="7362">
                  <c:v>0.79432800000000003</c:v>
                </c:pt>
                <c:pt idx="7363">
                  <c:v>0.79432800000000003</c:v>
                </c:pt>
                <c:pt idx="7364">
                  <c:v>0.79432800000000003</c:v>
                </c:pt>
                <c:pt idx="7365">
                  <c:v>0.79432800000000003</c:v>
                </c:pt>
                <c:pt idx="7366">
                  <c:v>0.79432800000000003</c:v>
                </c:pt>
                <c:pt idx="7367">
                  <c:v>0.79432800000000003</c:v>
                </c:pt>
                <c:pt idx="7368">
                  <c:v>0.79432800000000003</c:v>
                </c:pt>
                <c:pt idx="7369">
                  <c:v>0.79432800000000003</c:v>
                </c:pt>
                <c:pt idx="7370">
                  <c:v>0.79432800000000003</c:v>
                </c:pt>
                <c:pt idx="7371">
                  <c:v>0.79432800000000003</c:v>
                </c:pt>
                <c:pt idx="7372">
                  <c:v>0.79432800000000003</c:v>
                </c:pt>
                <c:pt idx="7373">
                  <c:v>0.79432800000000003</c:v>
                </c:pt>
                <c:pt idx="7374">
                  <c:v>0.79432800000000003</c:v>
                </c:pt>
                <c:pt idx="7375">
                  <c:v>0.79432800000000003</c:v>
                </c:pt>
                <c:pt idx="7376">
                  <c:v>0.79432800000000003</c:v>
                </c:pt>
                <c:pt idx="7377">
                  <c:v>0.79432800000000003</c:v>
                </c:pt>
                <c:pt idx="7378">
                  <c:v>0.79432800000000003</c:v>
                </c:pt>
                <c:pt idx="7379">
                  <c:v>0.79432800000000003</c:v>
                </c:pt>
                <c:pt idx="7380">
                  <c:v>0.79432800000000003</c:v>
                </c:pt>
                <c:pt idx="7381">
                  <c:v>0.79432800000000003</c:v>
                </c:pt>
                <c:pt idx="7382">
                  <c:v>0.79432800000000003</c:v>
                </c:pt>
                <c:pt idx="7383">
                  <c:v>0.79432800000000003</c:v>
                </c:pt>
                <c:pt idx="7384">
                  <c:v>0.79432800000000003</c:v>
                </c:pt>
                <c:pt idx="7385">
                  <c:v>0.79432800000000003</c:v>
                </c:pt>
                <c:pt idx="7386">
                  <c:v>0.79432800000000003</c:v>
                </c:pt>
                <c:pt idx="7387">
                  <c:v>0.79432800000000003</c:v>
                </c:pt>
                <c:pt idx="7388">
                  <c:v>0.79432800000000003</c:v>
                </c:pt>
                <c:pt idx="7389">
                  <c:v>0.79432800000000003</c:v>
                </c:pt>
                <c:pt idx="7390">
                  <c:v>0.79432800000000003</c:v>
                </c:pt>
                <c:pt idx="7391">
                  <c:v>0.79432800000000003</c:v>
                </c:pt>
                <c:pt idx="7392">
                  <c:v>0.79432800000000003</c:v>
                </c:pt>
                <c:pt idx="7393">
                  <c:v>0.79432800000000003</c:v>
                </c:pt>
                <c:pt idx="7394">
                  <c:v>0.79432800000000003</c:v>
                </c:pt>
                <c:pt idx="7395">
                  <c:v>0.79432800000000003</c:v>
                </c:pt>
                <c:pt idx="7396">
                  <c:v>0.79432800000000003</c:v>
                </c:pt>
                <c:pt idx="7397">
                  <c:v>0.79432800000000003</c:v>
                </c:pt>
                <c:pt idx="7398">
                  <c:v>0.79432800000000003</c:v>
                </c:pt>
                <c:pt idx="7399">
                  <c:v>0.79432800000000003</c:v>
                </c:pt>
                <c:pt idx="7400">
                  <c:v>0.79432800000000003</c:v>
                </c:pt>
                <c:pt idx="7401">
                  <c:v>0.79432800000000003</c:v>
                </c:pt>
                <c:pt idx="7402">
                  <c:v>0.79432800000000003</c:v>
                </c:pt>
                <c:pt idx="7403">
                  <c:v>0.79432800000000003</c:v>
                </c:pt>
                <c:pt idx="7404">
                  <c:v>0.79432800000000003</c:v>
                </c:pt>
                <c:pt idx="7405">
                  <c:v>0.79432800000000003</c:v>
                </c:pt>
                <c:pt idx="7406">
                  <c:v>0.79432800000000003</c:v>
                </c:pt>
                <c:pt idx="7407">
                  <c:v>0.79432800000000003</c:v>
                </c:pt>
                <c:pt idx="7408">
                  <c:v>0.79432800000000003</c:v>
                </c:pt>
                <c:pt idx="7409">
                  <c:v>0.79432800000000003</c:v>
                </c:pt>
                <c:pt idx="7410">
                  <c:v>0.79432800000000003</c:v>
                </c:pt>
                <c:pt idx="7411">
                  <c:v>0.79432800000000003</c:v>
                </c:pt>
                <c:pt idx="7412">
                  <c:v>0.79432800000000003</c:v>
                </c:pt>
                <c:pt idx="7413">
                  <c:v>0.79432800000000003</c:v>
                </c:pt>
                <c:pt idx="7414">
                  <c:v>0.79432800000000003</c:v>
                </c:pt>
                <c:pt idx="7415">
                  <c:v>0.79432800000000003</c:v>
                </c:pt>
                <c:pt idx="7416">
                  <c:v>0.79432800000000003</c:v>
                </c:pt>
                <c:pt idx="7417">
                  <c:v>0.79432800000000003</c:v>
                </c:pt>
                <c:pt idx="7418">
                  <c:v>0.79432800000000003</c:v>
                </c:pt>
                <c:pt idx="7419">
                  <c:v>0.79432800000000003</c:v>
                </c:pt>
                <c:pt idx="7420">
                  <c:v>0.79432800000000003</c:v>
                </c:pt>
                <c:pt idx="7421">
                  <c:v>0.79432800000000003</c:v>
                </c:pt>
                <c:pt idx="7422">
                  <c:v>0.79432800000000003</c:v>
                </c:pt>
                <c:pt idx="7423">
                  <c:v>0.79432800000000003</c:v>
                </c:pt>
                <c:pt idx="7424">
                  <c:v>0.79432800000000003</c:v>
                </c:pt>
                <c:pt idx="7425">
                  <c:v>0.79432800000000003</c:v>
                </c:pt>
                <c:pt idx="7426">
                  <c:v>0.79432800000000003</c:v>
                </c:pt>
                <c:pt idx="7427">
                  <c:v>0.79432800000000003</c:v>
                </c:pt>
                <c:pt idx="7428">
                  <c:v>0.79432800000000003</c:v>
                </c:pt>
                <c:pt idx="7429">
                  <c:v>0.79432800000000003</c:v>
                </c:pt>
                <c:pt idx="7430">
                  <c:v>0.79432800000000003</c:v>
                </c:pt>
                <c:pt idx="7431">
                  <c:v>0.79432800000000003</c:v>
                </c:pt>
                <c:pt idx="7432">
                  <c:v>0.79432800000000003</c:v>
                </c:pt>
                <c:pt idx="7433">
                  <c:v>0.79432800000000003</c:v>
                </c:pt>
                <c:pt idx="7434">
                  <c:v>0.79432800000000003</c:v>
                </c:pt>
                <c:pt idx="7435">
                  <c:v>0.79432800000000003</c:v>
                </c:pt>
                <c:pt idx="7436">
                  <c:v>0.79432800000000003</c:v>
                </c:pt>
                <c:pt idx="7437">
                  <c:v>0.79432800000000003</c:v>
                </c:pt>
                <c:pt idx="7438">
                  <c:v>0.79432800000000003</c:v>
                </c:pt>
                <c:pt idx="7439">
                  <c:v>0.79432800000000003</c:v>
                </c:pt>
                <c:pt idx="7440">
                  <c:v>0.79432800000000003</c:v>
                </c:pt>
                <c:pt idx="7441">
                  <c:v>0.79432800000000003</c:v>
                </c:pt>
                <c:pt idx="7442">
                  <c:v>0.79432800000000003</c:v>
                </c:pt>
                <c:pt idx="7443">
                  <c:v>0.79432800000000003</c:v>
                </c:pt>
                <c:pt idx="7444">
                  <c:v>0.79432800000000003</c:v>
                </c:pt>
                <c:pt idx="7445">
                  <c:v>0.79432800000000003</c:v>
                </c:pt>
                <c:pt idx="7446">
                  <c:v>0.79432800000000003</c:v>
                </c:pt>
                <c:pt idx="7447">
                  <c:v>0.79432800000000003</c:v>
                </c:pt>
                <c:pt idx="7448">
                  <c:v>0.79432800000000003</c:v>
                </c:pt>
                <c:pt idx="7449">
                  <c:v>0.79432800000000003</c:v>
                </c:pt>
                <c:pt idx="7450">
                  <c:v>0.79432800000000003</c:v>
                </c:pt>
                <c:pt idx="7451">
                  <c:v>0.79432800000000003</c:v>
                </c:pt>
                <c:pt idx="7452">
                  <c:v>0.79432800000000003</c:v>
                </c:pt>
                <c:pt idx="7453">
                  <c:v>0.79432800000000003</c:v>
                </c:pt>
                <c:pt idx="7454">
                  <c:v>0.79432800000000003</c:v>
                </c:pt>
                <c:pt idx="7455">
                  <c:v>0.79432800000000003</c:v>
                </c:pt>
                <c:pt idx="7456">
                  <c:v>0.79432800000000003</c:v>
                </c:pt>
                <c:pt idx="7457">
                  <c:v>0.79432800000000003</c:v>
                </c:pt>
                <c:pt idx="7458">
                  <c:v>0.79432800000000003</c:v>
                </c:pt>
                <c:pt idx="7459">
                  <c:v>0.79432800000000003</c:v>
                </c:pt>
                <c:pt idx="7460">
                  <c:v>0.79432800000000003</c:v>
                </c:pt>
                <c:pt idx="7461">
                  <c:v>0.79432800000000003</c:v>
                </c:pt>
                <c:pt idx="7462">
                  <c:v>0.79432800000000003</c:v>
                </c:pt>
                <c:pt idx="7463">
                  <c:v>0.79432800000000003</c:v>
                </c:pt>
                <c:pt idx="7464">
                  <c:v>0.79432800000000003</c:v>
                </c:pt>
                <c:pt idx="7465">
                  <c:v>0.79432800000000003</c:v>
                </c:pt>
                <c:pt idx="7466">
                  <c:v>0.79432800000000003</c:v>
                </c:pt>
                <c:pt idx="7467">
                  <c:v>0.79432800000000003</c:v>
                </c:pt>
                <c:pt idx="7468">
                  <c:v>0.79432800000000003</c:v>
                </c:pt>
                <c:pt idx="7469">
                  <c:v>0.79432800000000003</c:v>
                </c:pt>
                <c:pt idx="7470">
                  <c:v>0.79432800000000003</c:v>
                </c:pt>
                <c:pt idx="7471">
                  <c:v>0.79432800000000003</c:v>
                </c:pt>
                <c:pt idx="7472">
                  <c:v>0.79432800000000003</c:v>
                </c:pt>
                <c:pt idx="7473">
                  <c:v>0.79432800000000003</c:v>
                </c:pt>
                <c:pt idx="7474">
                  <c:v>0.79432800000000003</c:v>
                </c:pt>
                <c:pt idx="7475">
                  <c:v>0.79432800000000003</c:v>
                </c:pt>
                <c:pt idx="7476">
                  <c:v>0.79432800000000003</c:v>
                </c:pt>
                <c:pt idx="7477">
                  <c:v>0.79432800000000003</c:v>
                </c:pt>
                <c:pt idx="7478">
                  <c:v>0.79432800000000003</c:v>
                </c:pt>
                <c:pt idx="7479">
                  <c:v>0.79432800000000003</c:v>
                </c:pt>
                <c:pt idx="7480">
                  <c:v>0.79432800000000003</c:v>
                </c:pt>
                <c:pt idx="7481">
                  <c:v>0.79432800000000003</c:v>
                </c:pt>
                <c:pt idx="7482">
                  <c:v>0.79432800000000003</c:v>
                </c:pt>
                <c:pt idx="7483">
                  <c:v>0.79432800000000003</c:v>
                </c:pt>
                <c:pt idx="7484">
                  <c:v>0.79432800000000003</c:v>
                </c:pt>
                <c:pt idx="7485">
                  <c:v>0.79432800000000003</c:v>
                </c:pt>
                <c:pt idx="7486">
                  <c:v>0.79432800000000003</c:v>
                </c:pt>
                <c:pt idx="7487">
                  <c:v>0.79432800000000003</c:v>
                </c:pt>
                <c:pt idx="7488">
                  <c:v>0.79432800000000003</c:v>
                </c:pt>
                <c:pt idx="7489">
                  <c:v>0.79432800000000003</c:v>
                </c:pt>
                <c:pt idx="7490">
                  <c:v>0.79432800000000003</c:v>
                </c:pt>
                <c:pt idx="7491">
                  <c:v>0.79432800000000003</c:v>
                </c:pt>
                <c:pt idx="7492">
                  <c:v>0.79432800000000003</c:v>
                </c:pt>
                <c:pt idx="7493">
                  <c:v>0.79432800000000003</c:v>
                </c:pt>
                <c:pt idx="7494">
                  <c:v>0.79432800000000003</c:v>
                </c:pt>
                <c:pt idx="7495">
                  <c:v>0.79432800000000003</c:v>
                </c:pt>
                <c:pt idx="7496">
                  <c:v>0.79432800000000003</c:v>
                </c:pt>
                <c:pt idx="7497">
                  <c:v>0.79432800000000003</c:v>
                </c:pt>
                <c:pt idx="7498">
                  <c:v>0.79432800000000003</c:v>
                </c:pt>
                <c:pt idx="7499">
                  <c:v>0.79432800000000003</c:v>
                </c:pt>
                <c:pt idx="7500">
                  <c:v>0.79432800000000003</c:v>
                </c:pt>
                <c:pt idx="7501">
                  <c:v>0.79432800000000003</c:v>
                </c:pt>
                <c:pt idx="7502">
                  <c:v>0.79432800000000003</c:v>
                </c:pt>
                <c:pt idx="7503">
                  <c:v>0.79432800000000003</c:v>
                </c:pt>
                <c:pt idx="7504">
                  <c:v>0.79432800000000003</c:v>
                </c:pt>
                <c:pt idx="7505">
                  <c:v>0.79432800000000003</c:v>
                </c:pt>
                <c:pt idx="7506">
                  <c:v>0.79432800000000003</c:v>
                </c:pt>
                <c:pt idx="7507">
                  <c:v>0.79432800000000003</c:v>
                </c:pt>
                <c:pt idx="7508">
                  <c:v>0.79432800000000003</c:v>
                </c:pt>
                <c:pt idx="7509">
                  <c:v>0.79432800000000003</c:v>
                </c:pt>
                <c:pt idx="7510">
                  <c:v>0.79432800000000003</c:v>
                </c:pt>
                <c:pt idx="7511">
                  <c:v>0.79432800000000003</c:v>
                </c:pt>
                <c:pt idx="7512">
                  <c:v>0.79432800000000003</c:v>
                </c:pt>
                <c:pt idx="7513">
                  <c:v>0.79432800000000003</c:v>
                </c:pt>
                <c:pt idx="7514">
                  <c:v>0.79432800000000003</c:v>
                </c:pt>
                <c:pt idx="7515">
                  <c:v>0.79432800000000003</c:v>
                </c:pt>
                <c:pt idx="7516">
                  <c:v>0.79432800000000003</c:v>
                </c:pt>
                <c:pt idx="7517">
                  <c:v>0.79432800000000003</c:v>
                </c:pt>
                <c:pt idx="7518">
                  <c:v>0.79432800000000003</c:v>
                </c:pt>
                <c:pt idx="7519">
                  <c:v>0.79432800000000003</c:v>
                </c:pt>
                <c:pt idx="7520">
                  <c:v>0.79432800000000003</c:v>
                </c:pt>
                <c:pt idx="7521">
                  <c:v>0.79432800000000003</c:v>
                </c:pt>
                <c:pt idx="7522">
                  <c:v>0.79432800000000003</c:v>
                </c:pt>
                <c:pt idx="7523">
                  <c:v>0.79432800000000003</c:v>
                </c:pt>
                <c:pt idx="7524">
                  <c:v>0.79432800000000003</c:v>
                </c:pt>
                <c:pt idx="7525">
                  <c:v>0.79432800000000003</c:v>
                </c:pt>
                <c:pt idx="7526">
                  <c:v>0.79432800000000003</c:v>
                </c:pt>
                <c:pt idx="7527">
                  <c:v>0.79432800000000003</c:v>
                </c:pt>
                <c:pt idx="7528">
                  <c:v>0.79432800000000003</c:v>
                </c:pt>
                <c:pt idx="7529">
                  <c:v>0.79432800000000003</c:v>
                </c:pt>
                <c:pt idx="7530">
                  <c:v>0.79432800000000003</c:v>
                </c:pt>
                <c:pt idx="7531">
                  <c:v>0.79432800000000003</c:v>
                </c:pt>
                <c:pt idx="7532">
                  <c:v>0.79432800000000003</c:v>
                </c:pt>
                <c:pt idx="7533">
                  <c:v>0.79432800000000003</c:v>
                </c:pt>
                <c:pt idx="7534">
                  <c:v>0.79432800000000003</c:v>
                </c:pt>
                <c:pt idx="7535">
                  <c:v>0.79432800000000003</c:v>
                </c:pt>
                <c:pt idx="7536">
                  <c:v>0.79432800000000003</c:v>
                </c:pt>
                <c:pt idx="7537">
                  <c:v>0.79432800000000003</c:v>
                </c:pt>
                <c:pt idx="7538">
                  <c:v>0.79432800000000003</c:v>
                </c:pt>
                <c:pt idx="7539">
                  <c:v>0.79432800000000003</c:v>
                </c:pt>
                <c:pt idx="7540">
                  <c:v>0.79432800000000003</c:v>
                </c:pt>
                <c:pt idx="7541">
                  <c:v>0.79432800000000003</c:v>
                </c:pt>
                <c:pt idx="7542">
                  <c:v>0.79432800000000003</c:v>
                </c:pt>
                <c:pt idx="7543">
                  <c:v>0.79432800000000003</c:v>
                </c:pt>
                <c:pt idx="7544">
                  <c:v>0.79432800000000003</c:v>
                </c:pt>
                <c:pt idx="7545">
                  <c:v>0.79432800000000003</c:v>
                </c:pt>
                <c:pt idx="7546">
                  <c:v>0.79432800000000003</c:v>
                </c:pt>
                <c:pt idx="7547">
                  <c:v>0.79432800000000003</c:v>
                </c:pt>
                <c:pt idx="7548">
                  <c:v>0.79432800000000003</c:v>
                </c:pt>
                <c:pt idx="7549">
                  <c:v>0.79432800000000003</c:v>
                </c:pt>
                <c:pt idx="7550">
                  <c:v>0.79432800000000003</c:v>
                </c:pt>
                <c:pt idx="7551">
                  <c:v>0.79432800000000003</c:v>
                </c:pt>
                <c:pt idx="7552">
                  <c:v>0.79432800000000003</c:v>
                </c:pt>
                <c:pt idx="7553">
                  <c:v>0.79432800000000003</c:v>
                </c:pt>
                <c:pt idx="7554">
                  <c:v>0.79432800000000003</c:v>
                </c:pt>
                <c:pt idx="7555">
                  <c:v>0.79432800000000003</c:v>
                </c:pt>
                <c:pt idx="7556">
                  <c:v>0.79432800000000003</c:v>
                </c:pt>
                <c:pt idx="7557">
                  <c:v>0.79432800000000003</c:v>
                </c:pt>
                <c:pt idx="7558">
                  <c:v>0.79432800000000003</c:v>
                </c:pt>
                <c:pt idx="7559">
                  <c:v>0.79432800000000003</c:v>
                </c:pt>
                <c:pt idx="7560">
                  <c:v>0.79432800000000003</c:v>
                </c:pt>
                <c:pt idx="7561">
                  <c:v>0.79432800000000003</c:v>
                </c:pt>
                <c:pt idx="7562">
                  <c:v>0.79432800000000003</c:v>
                </c:pt>
                <c:pt idx="7563">
                  <c:v>0.79432800000000003</c:v>
                </c:pt>
                <c:pt idx="7564">
                  <c:v>0.79432800000000003</c:v>
                </c:pt>
                <c:pt idx="7565">
                  <c:v>0.79432800000000003</c:v>
                </c:pt>
                <c:pt idx="7566">
                  <c:v>0.79432800000000003</c:v>
                </c:pt>
                <c:pt idx="7567">
                  <c:v>0.79432800000000003</c:v>
                </c:pt>
                <c:pt idx="7568">
                  <c:v>0.79432800000000003</c:v>
                </c:pt>
                <c:pt idx="7569">
                  <c:v>0.79432800000000003</c:v>
                </c:pt>
                <c:pt idx="7570">
                  <c:v>0.79432800000000003</c:v>
                </c:pt>
                <c:pt idx="7571">
                  <c:v>0.79432800000000003</c:v>
                </c:pt>
                <c:pt idx="7572">
                  <c:v>0.79432800000000003</c:v>
                </c:pt>
                <c:pt idx="7573">
                  <c:v>0.79432800000000003</c:v>
                </c:pt>
                <c:pt idx="7574">
                  <c:v>0.79432800000000003</c:v>
                </c:pt>
                <c:pt idx="7575">
                  <c:v>0.79432800000000003</c:v>
                </c:pt>
                <c:pt idx="7576">
                  <c:v>0.79432800000000003</c:v>
                </c:pt>
                <c:pt idx="7577">
                  <c:v>0.79432800000000003</c:v>
                </c:pt>
                <c:pt idx="7578">
                  <c:v>0.79432800000000003</c:v>
                </c:pt>
                <c:pt idx="7579">
                  <c:v>0.79432800000000003</c:v>
                </c:pt>
                <c:pt idx="7580">
                  <c:v>0.79432800000000003</c:v>
                </c:pt>
                <c:pt idx="7581">
                  <c:v>0.79432800000000003</c:v>
                </c:pt>
                <c:pt idx="7582">
                  <c:v>0.79432800000000003</c:v>
                </c:pt>
                <c:pt idx="7583">
                  <c:v>0.79432800000000003</c:v>
                </c:pt>
                <c:pt idx="7584">
                  <c:v>0.79432800000000003</c:v>
                </c:pt>
                <c:pt idx="7585">
                  <c:v>0.79432800000000003</c:v>
                </c:pt>
                <c:pt idx="7586">
                  <c:v>0.79432800000000003</c:v>
                </c:pt>
                <c:pt idx="7587">
                  <c:v>0.79432800000000003</c:v>
                </c:pt>
                <c:pt idx="7588">
                  <c:v>0.79432800000000003</c:v>
                </c:pt>
                <c:pt idx="7589">
                  <c:v>0.79432800000000003</c:v>
                </c:pt>
                <c:pt idx="7590">
                  <c:v>0.79432800000000003</c:v>
                </c:pt>
                <c:pt idx="7591">
                  <c:v>0.79432800000000003</c:v>
                </c:pt>
                <c:pt idx="7592">
                  <c:v>0.79432800000000003</c:v>
                </c:pt>
                <c:pt idx="7593">
                  <c:v>0.79432800000000003</c:v>
                </c:pt>
                <c:pt idx="7594">
                  <c:v>0.79432800000000003</c:v>
                </c:pt>
                <c:pt idx="7595">
                  <c:v>0.79432800000000003</c:v>
                </c:pt>
                <c:pt idx="7596">
                  <c:v>0.79432800000000003</c:v>
                </c:pt>
                <c:pt idx="7597">
                  <c:v>0.79432800000000003</c:v>
                </c:pt>
                <c:pt idx="7598">
                  <c:v>0.79432800000000003</c:v>
                </c:pt>
                <c:pt idx="7599">
                  <c:v>0.79432800000000003</c:v>
                </c:pt>
                <c:pt idx="7600">
                  <c:v>0.79432800000000003</c:v>
                </c:pt>
                <c:pt idx="7601">
                  <c:v>0.79432800000000003</c:v>
                </c:pt>
                <c:pt idx="7602">
                  <c:v>0.79432800000000003</c:v>
                </c:pt>
                <c:pt idx="7603">
                  <c:v>0.79432800000000003</c:v>
                </c:pt>
                <c:pt idx="7604">
                  <c:v>0.79432800000000003</c:v>
                </c:pt>
                <c:pt idx="7605">
                  <c:v>0.79432800000000003</c:v>
                </c:pt>
                <c:pt idx="7606">
                  <c:v>0.79432800000000003</c:v>
                </c:pt>
                <c:pt idx="7607">
                  <c:v>0.79432800000000003</c:v>
                </c:pt>
                <c:pt idx="7608">
                  <c:v>0.79432800000000003</c:v>
                </c:pt>
                <c:pt idx="7609">
                  <c:v>0.79432800000000003</c:v>
                </c:pt>
                <c:pt idx="7610">
                  <c:v>0.79432800000000003</c:v>
                </c:pt>
                <c:pt idx="7611">
                  <c:v>0.79432800000000003</c:v>
                </c:pt>
                <c:pt idx="7612">
                  <c:v>0.79432800000000003</c:v>
                </c:pt>
                <c:pt idx="7613">
                  <c:v>0.79432800000000003</c:v>
                </c:pt>
                <c:pt idx="7614">
                  <c:v>0.79432800000000003</c:v>
                </c:pt>
                <c:pt idx="7615">
                  <c:v>0.79432800000000003</c:v>
                </c:pt>
                <c:pt idx="7616">
                  <c:v>0.79432800000000003</c:v>
                </c:pt>
                <c:pt idx="7617">
                  <c:v>0.79432800000000003</c:v>
                </c:pt>
                <c:pt idx="7618">
                  <c:v>0.79432800000000003</c:v>
                </c:pt>
                <c:pt idx="7619">
                  <c:v>0.79432800000000003</c:v>
                </c:pt>
                <c:pt idx="7620">
                  <c:v>0.79432800000000003</c:v>
                </c:pt>
                <c:pt idx="7621">
                  <c:v>0.79432800000000003</c:v>
                </c:pt>
                <c:pt idx="7622">
                  <c:v>0.79432800000000003</c:v>
                </c:pt>
                <c:pt idx="7623">
                  <c:v>0.79432800000000003</c:v>
                </c:pt>
                <c:pt idx="7624">
                  <c:v>0.79432800000000003</c:v>
                </c:pt>
                <c:pt idx="7625">
                  <c:v>0.79432800000000003</c:v>
                </c:pt>
                <c:pt idx="7626">
                  <c:v>0.79432800000000003</c:v>
                </c:pt>
                <c:pt idx="7627">
                  <c:v>0.79432800000000003</c:v>
                </c:pt>
                <c:pt idx="7628">
                  <c:v>0.79432800000000003</c:v>
                </c:pt>
                <c:pt idx="7629">
                  <c:v>0.79432800000000003</c:v>
                </c:pt>
                <c:pt idx="7630">
                  <c:v>0.79432800000000003</c:v>
                </c:pt>
                <c:pt idx="7631">
                  <c:v>0.79432800000000003</c:v>
                </c:pt>
                <c:pt idx="7632">
                  <c:v>0.79432800000000003</c:v>
                </c:pt>
                <c:pt idx="7633">
                  <c:v>0.79432800000000003</c:v>
                </c:pt>
                <c:pt idx="7634">
                  <c:v>0.79432800000000003</c:v>
                </c:pt>
                <c:pt idx="7635">
                  <c:v>0.79432800000000003</c:v>
                </c:pt>
                <c:pt idx="7636">
                  <c:v>0.79432800000000003</c:v>
                </c:pt>
                <c:pt idx="7637">
                  <c:v>0.79432800000000003</c:v>
                </c:pt>
                <c:pt idx="7638">
                  <c:v>0.79432800000000003</c:v>
                </c:pt>
                <c:pt idx="7639">
                  <c:v>0.79432800000000003</c:v>
                </c:pt>
                <c:pt idx="7640">
                  <c:v>0.79432800000000003</c:v>
                </c:pt>
                <c:pt idx="7641">
                  <c:v>0.79432800000000003</c:v>
                </c:pt>
                <c:pt idx="7642">
                  <c:v>0.79432800000000003</c:v>
                </c:pt>
                <c:pt idx="7643">
                  <c:v>0.79432800000000003</c:v>
                </c:pt>
                <c:pt idx="7644">
                  <c:v>0.79432800000000003</c:v>
                </c:pt>
                <c:pt idx="7645">
                  <c:v>0.79432800000000003</c:v>
                </c:pt>
                <c:pt idx="7646">
                  <c:v>0.79432800000000003</c:v>
                </c:pt>
                <c:pt idx="7647">
                  <c:v>0.79432800000000003</c:v>
                </c:pt>
                <c:pt idx="7648">
                  <c:v>0.79432800000000003</c:v>
                </c:pt>
                <c:pt idx="7649">
                  <c:v>0.79432800000000003</c:v>
                </c:pt>
                <c:pt idx="7650">
                  <c:v>0.79432800000000003</c:v>
                </c:pt>
                <c:pt idx="7651">
                  <c:v>0.79432800000000003</c:v>
                </c:pt>
                <c:pt idx="7652">
                  <c:v>0.79432800000000003</c:v>
                </c:pt>
                <c:pt idx="7653">
                  <c:v>0.79432800000000003</c:v>
                </c:pt>
                <c:pt idx="7654">
                  <c:v>0.79432800000000003</c:v>
                </c:pt>
                <c:pt idx="7655">
                  <c:v>0.79432800000000003</c:v>
                </c:pt>
                <c:pt idx="7656">
                  <c:v>0.79432800000000003</c:v>
                </c:pt>
                <c:pt idx="7657">
                  <c:v>0.79432800000000003</c:v>
                </c:pt>
                <c:pt idx="7658">
                  <c:v>0.79432800000000003</c:v>
                </c:pt>
                <c:pt idx="7659">
                  <c:v>0.79432800000000003</c:v>
                </c:pt>
                <c:pt idx="7660">
                  <c:v>0.79432800000000003</c:v>
                </c:pt>
                <c:pt idx="7661">
                  <c:v>0.79432800000000003</c:v>
                </c:pt>
                <c:pt idx="7662">
                  <c:v>0.79432800000000003</c:v>
                </c:pt>
                <c:pt idx="7663">
                  <c:v>0.79432800000000003</c:v>
                </c:pt>
                <c:pt idx="7664">
                  <c:v>0.79432800000000003</c:v>
                </c:pt>
                <c:pt idx="7665">
                  <c:v>0.79432800000000003</c:v>
                </c:pt>
                <c:pt idx="7666">
                  <c:v>0.79432800000000003</c:v>
                </c:pt>
                <c:pt idx="7667">
                  <c:v>0.79432800000000003</c:v>
                </c:pt>
                <c:pt idx="7668">
                  <c:v>0.79432800000000003</c:v>
                </c:pt>
                <c:pt idx="7669">
                  <c:v>0.79432800000000003</c:v>
                </c:pt>
                <c:pt idx="7670">
                  <c:v>0.79432800000000003</c:v>
                </c:pt>
                <c:pt idx="7671">
                  <c:v>0.79432800000000003</c:v>
                </c:pt>
                <c:pt idx="7672">
                  <c:v>0.79432800000000003</c:v>
                </c:pt>
                <c:pt idx="7673">
                  <c:v>0.79432800000000003</c:v>
                </c:pt>
                <c:pt idx="7674">
                  <c:v>0.79432800000000003</c:v>
                </c:pt>
                <c:pt idx="7675">
                  <c:v>0.79432800000000003</c:v>
                </c:pt>
                <c:pt idx="7676">
                  <c:v>0.79432800000000003</c:v>
                </c:pt>
                <c:pt idx="7677">
                  <c:v>0.79432800000000003</c:v>
                </c:pt>
                <c:pt idx="7678">
                  <c:v>0.79432800000000003</c:v>
                </c:pt>
                <c:pt idx="7679">
                  <c:v>0.79432800000000003</c:v>
                </c:pt>
                <c:pt idx="7680">
                  <c:v>0.79432800000000003</c:v>
                </c:pt>
                <c:pt idx="7681">
                  <c:v>0.79432800000000003</c:v>
                </c:pt>
                <c:pt idx="7682">
                  <c:v>0.79432800000000003</c:v>
                </c:pt>
                <c:pt idx="7683">
                  <c:v>0.79432800000000003</c:v>
                </c:pt>
                <c:pt idx="7684">
                  <c:v>0.79432800000000003</c:v>
                </c:pt>
                <c:pt idx="7685">
                  <c:v>0.79432800000000003</c:v>
                </c:pt>
                <c:pt idx="7686">
                  <c:v>0.79432800000000003</c:v>
                </c:pt>
                <c:pt idx="7687">
                  <c:v>0.79432800000000003</c:v>
                </c:pt>
                <c:pt idx="7688">
                  <c:v>0.79432800000000003</c:v>
                </c:pt>
                <c:pt idx="7689">
                  <c:v>0.79432800000000003</c:v>
                </c:pt>
                <c:pt idx="7690">
                  <c:v>0.79432800000000003</c:v>
                </c:pt>
                <c:pt idx="7691">
                  <c:v>0.79432800000000003</c:v>
                </c:pt>
                <c:pt idx="7692">
                  <c:v>0.79432800000000003</c:v>
                </c:pt>
                <c:pt idx="7693">
                  <c:v>0.79432800000000003</c:v>
                </c:pt>
                <c:pt idx="7694">
                  <c:v>0.79432800000000003</c:v>
                </c:pt>
                <c:pt idx="7695">
                  <c:v>0.79432800000000003</c:v>
                </c:pt>
                <c:pt idx="7696">
                  <c:v>0.79432800000000003</c:v>
                </c:pt>
                <c:pt idx="7697">
                  <c:v>0.79432800000000003</c:v>
                </c:pt>
                <c:pt idx="7698">
                  <c:v>0.79432800000000003</c:v>
                </c:pt>
                <c:pt idx="7699">
                  <c:v>0.79432800000000003</c:v>
                </c:pt>
                <c:pt idx="7700">
                  <c:v>0.79432800000000003</c:v>
                </c:pt>
                <c:pt idx="7701">
                  <c:v>0.79432800000000003</c:v>
                </c:pt>
                <c:pt idx="7702">
                  <c:v>0.79432800000000003</c:v>
                </c:pt>
                <c:pt idx="7703">
                  <c:v>0.79432800000000003</c:v>
                </c:pt>
                <c:pt idx="7704">
                  <c:v>0.79432800000000003</c:v>
                </c:pt>
                <c:pt idx="7705">
                  <c:v>0.79432800000000003</c:v>
                </c:pt>
                <c:pt idx="7706">
                  <c:v>0.79432800000000003</c:v>
                </c:pt>
                <c:pt idx="7707">
                  <c:v>0.79432800000000003</c:v>
                </c:pt>
                <c:pt idx="7708">
                  <c:v>0.79432800000000003</c:v>
                </c:pt>
                <c:pt idx="7709">
                  <c:v>0.79432800000000003</c:v>
                </c:pt>
                <c:pt idx="7710">
                  <c:v>0.79432800000000003</c:v>
                </c:pt>
                <c:pt idx="7711">
                  <c:v>0.79432800000000003</c:v>
                </c:pt>
                <c:pt idx="7712">
                  <c:v>0.79432800000000003</c:v>
                </c:pt>
                <c:pt idx="7713">
                  <c:v>0.79432800000000003</c:v>
                </c:pt>
                <c:pt idx="7714">
                  <c:v>0.79432800000000003</c:v>
                </c:pt>
                <c:pt idx="7715">
                  <c:v>0.79432800000000003</c:v>
                </c:pt>
                <c:pt idx="7716">
                  <c:v>0.79432800000000003</c:v>
                </c:pt>
                <c:pt idx="7717">
                  <c:v>0.79432800000000003</c:v>
                </c:pt>
                <c:pt idx="7718">
                  <c:v>0.79432800000000003</c:v>
                </c:pt>
                <c:pt idx="7719">
                  <c:v>0.79432800000000003</c:v>
                </c:pt>
                <c:pt idx="7720">
                  <c:v>0.79432800000000003</c:v>
                </c:pt>
                <c:pt idx="7721">
                  <c:v>0.79432800000000003</c:v>
                </c:pt>
                <c:pt idx="7722">
                  <c:v>0.79432800000000003</c:v>
                </c:pt>
                <c:pt idx="7723">
                  <c:v>0.79432800000000003</c:v>
                </c:pt>
                <c:pt idx="7724">
                  <c:v>0.79432800000000003</c:v>
                </c:pt>
                <c:pt idx="7725">
                  <c:v>0.79432800000000003</c:v>
                </c:pt>
                <c:pt idx="7726">
                  <c:v>0.79432800000000003</c:v>
                </c:pt>
                <c:pt idx="7727">
                  <c:v>0.79432800000000003</c:v>
                </c:pt>
                <c:pt idx="7728">
                  <c:v>0.79432800000000003</c:v>
                </c:pt>
                <c:pt idx="7729">
                  <c:v>0.79432800000000003</c:v>
                </c:pt>
                <c:pt idx="7730">
                  <c:v>0.79432800000000003</c:v>
                </c:pt>
                <c:pt idx="7731">
                  <c:v>0.79432800000000003</c:v>
                </c:pt>
                <c:pt idx="7732">
                  <c:v>0.79432800000000003</c:v>
                </c:pt>
                <c:pt idx="7733">
                  <c:v>0.79432800000000003</c:v>
                </c:pt>
                <c:pt idx="7734">
                  <c:v>0.79432800000000003</c:v>
                </c:pt>
                <c:pt idx="7735">
                  <c:v>0.79432800000000003</c:v>
                </c:pt>
                <c:pt idx="7736">
                  <c:v>0.79432800000000003</c:v>
                </c:pt>
                <c:pt idx="7737">
                  <c:v>0.79432800000000003</c:v>
                </c:pt>
                <c:pt idx="7738">
                  <c:v>0.79432800000000003</c:v>
                </c:pt>
                <c:pt idx="7739">
                  <c:v>0.79432800000000003</c:v>
                </c:pt>
                <c:pt idx="7740">
                  <c:v>0.79432800000000003</c:v>
                </c:pt>
                <c:pt idx="7741">
                  <c:v>0.79432800000000003</c:v>
                </c:pt>
                <c:pt idx="7742">
                  <c:v>0.79432800000000003</c:v>
                </c:pt>
                <c:pt idx="7743">
                  <c:v>0.79432800000000003</c:v>
                </c:pt>
                <c:pt idx="7744">
                  <c:v>0.79432800000000003</c:v>
                </c:pt>
                <c:pt idx="7745">
                  <c:v>0.79432800000000003</c:v>
                </c:pt>
                <c:pt idx="7746">
                  <c:v>0.79432800000000003</c:v>
                </c:pt>
                <c:pt idx="7747">
                  <c:v>0.79432800000000003</c:v>
                </c:pt>
                <c:pt idx="7748">
                  <c:v>0.79432800000000003</c:v>
                </c:pt>
                <c:pt idx="7749">
                  <c:v>0.79432800000000003</c:v>
                </c:pt>
                <c:pt idx="7750">
                  <c:v>0.79432800000000003</c:v>
                </c:pt>
                <c:pt idx="7751">
                  <c:v>0.79432800000000003</c:v>
                </c:pt>
                <c:pt idx="7752">
                  <c:v>0.79432800000000003</c:v>
                </c:pt>
                <c:pt idx="7753">
                  <c:v>0.79432800000000003</c:v>
                </c:pt>
                <c:pt idx="7754">
                  <c:v>0.79432800000000003</c:v>
                </c:pt>
                <c:pt idx="7755">
                  <c:v>0.79432800000000003</c:v>
                </c:pt>
                <c:pt idx="7756">
                  <c:v>0.79432800000000003</c:v>
                </c:pt>
                <c:pt idx="7757">
                  <c:v>0.79432800000000003</c:v>
                </c:pt>
                <c:pt idx="7758">
                  <c:v>0.79432800000000003</c:v>
                </c:pt>
                <c:pt idx="7759">
                  <c:v>0.79432800000000003</c:v>
                </c:pt>
                <c:pt idx="7760">
                  <c:v>0.79432800000000003</c:v>
                </c:pt>
                <c:pt idx="7761">
                  <c:v>0.79432800000000003</c:v>
                </c:pt>
                <c:pt idx="7762">
                  <c:v>0.79432800000000003</c:v>
                </c:pt>
                <c:pt idx="7763">
                  <c:v>0.79432800000000003</c:v>
                </c:pt>
                <c:pt idx="7764">
                  <c:v>0.79432800000000003</c:v>
                </c:pt>
                <c:pt idx="7765">
                  <c:v>0.79432800000000003</c:v>
                </c:pt>
                <c:pt idx="7766">
                  <c:v>0.79432800000000003</c:v>
                </c:pt>
                <c:pt idx="7767">
                  <c:v>0.79432800000000003</c:v>
                </c:pt>
                <c:pt idx="7768">
                  <c:v>0.79432800000000003</c:v>
                </c:pt>
                <c:pt idx="7769">
                  <c:v>0.79432800000000003</c:v>
                </c:pt>
                <c:pt idx="7770">
                  <c:v>0.79432800000000003</c:v>
                </c:pt>
                <c:pt idx="7771">
                  <c:v>0.79432800000000003</c:v>
                </c:pt>
                <c:pt idx="7772">
                  <c:v>0.79432800000000003</c:v>
                </c:pt>
                <c:pt idx="7773">
                  <c:v>0.79432800000000003</c:v>
                </c:pt>
                <c:pt idx="7774">
                  <c:v>0.79432800000000003</c:v>
                </c:pt>
                <c:pt idx="7775">
                  <c:v>0.79432800000000003</c:v>
                </c:pt>
                <c:pt idx="7776">
                  <c:v>0.79432800000000003</c:v>
                </c:pt>
                <c:pt idx="7777">
                  <c:v>0.79432800000000003</c:v>
                </c:pt>
                <c:pt idx="7778">
                  <c:v>0.79432800000000003</c:v>
                </c:pt>
                <c:pt idx="7779">
                  <c:v>0.79432800000000003</c:v>
                </c:pt>
                <c:pt idx="7780">
                  <c:v>0.79432800000000003</c:v>
                </c:pt>
                <c:pt idx="7781">
                  <c:v>0.79432800000000003</c:v>
                </c:pt>
                <c:pt idx="7782">
                  <c:v>0.79432800000000003</c:v>
                </c:pt>
                <c:pt idx="7783">
                  <c:v>0.79432800000000003</c:v>
                </c:pt>
                <c:pt idx="7784">
                  <c:v>0.79432800000000003</c:v>
                </c:pt>
                <c:pt idx="7785">
                  <c:v>0.79432800000000003</c:v>
                </c:pt>
                <c:pt idx="7786">
                  <c:v>0.79432800000000003</c:v>
                </c:pt>
                <c:pt idx="7787">
                  <c:v>0.79432800000000003</c:v>
                </c:pt>
                <c:pt idx="7788">
                  <c:v>0.79432800000000003</c:v>
                </c:pt>
                <c:pt idx="7789">
                  <c:v>0.79432800000000003</c:v>
                </c:pt>
                <c:pt idx="7790">
                  <c:v>0.79432800000000003</c:v>
                </c:pt>
                <c:pt idx="7791">
                  <c:v>0.79432800000000003</c:v>
                </c:pt>
                <c:pt idx="7792">
                  <c:v>0.79432800000000003</c:v>
                </c:pt>
                <c:pt idx="7793">
                  <c:v>0.79432800000000003</c:v>
                </c:pt>
                <c:pt idx="7794">
                  <c:v>0.79432800000000003</c:v>
                </c:pt>
                <c:pt idx="7795">
                  <c:v>0.79432800000000003</c:v>
                </c:pt>
                <c:pt idx="7796">
                  <c:v>0.79432800000000003</c:v>
                </c:pt>
                <c:pt idx="7797">
                  <c:v>0.79432800000000003</c:v>
                </c:pt>
                <c:pt idx="7798">
                  <c:v>0.79432800000000003</c:v>
                </c:pt>
                <c:pt idx="7799">
                  <c:v>0.79432800000000003</c:v>
                </c:pt>
                <c:pt idx="7800">
                  <c:v>0.79432800000000003</c:v>
                </c:pt>
                <c:pt idx="7801">
                  <c:v>0.79432800000000003</c:v>
                </c:pt>
                <c:pt idx="7802">
                  <c:v>0.79432800000000003</c:v>
                </c:pt>
                <c:pt idx="7803">
                  <c:v>0.79432800000000003</c:v>
                </c:pt>
                <c:pt idx="7804">
                  <c:v>0.79432800000000003</c:v>
                </c:pt>
                <c:pt idx="7805">
                  <c:v>0.79432800000000003</c:v>
                </c:pt>
                <c:pt idx="7806">
                  <c:v>0.79432800000000003</c:v>
                </c:pt>
                <c:pt idx="7807">
                  <c:v>0.79432800000000003</c:v>
                </c:pt>
                <c:pt idx="7808">
                  <c:v>0.79432800000000003</c:v>
                </c:pt>
                <c:pt idx="7809">
                  <c:v>0.79432800000000003</c:v>
                </c:pt>
                <c:pt idx="7810">
                  <c:v>0.79432800000000003</c:v>
                </c:pt>
                <c:pt idx="7811">
                  <c:v>0.79432800000000003</c:v>
                </c:pt>
                <c:pt idx="7812">
                  <c:v>0.79432800000000003</c:v>
                </c:pt>
                <c:pt idx="7813">
                  <c:v>0.79432800000000003</c:v>
                </c:pt>
                <c:pt idx="7814">
                  <c:v>0.79432800000000003</c:v>
                </c:pt>
                <c:pt idx="7815">
                  <c:v>0.79432800000000003</c:v>
                </c:pt>
                <c:pt idx="7816">
                  <c:v>0.79432800000000003</c:v>
                </c:pt>
                <c:pt idx="7817">
                  <c:v>0.79432800000000003</c:v>
                </c:pt>
                <c:pt idx="7818">
                  <c:v>0.79432800000000003</c:v>
                </c:pt>
                <c:pt idx="7819">
                  <c:v>0.79432800000000003</c:v>
                </c:pt>
                <c:pt idx="7820">
                  <c:v>0.79432800000000003</c:v>
                </c:pt>
                <c:pt idx="7821">
                  <c:v>0.79432800000000003</c:v>
                </c:pt>
                <c:pt idx="7822">
                  <c:v>0.79432800000000003</c:v>
                </c:pt>
                <c:pt idx="7823">
                  <c:v>0.79432800000000003</c:v>
                </c:pt>
                <c:pt idx="7824">
                  <c:v>0.79432800000000003</c:v>
                </c:pt>
                <c:pt idx="7825">
                  <c:v>0.79432800000000003</c:v>
                </c:pt>
                <c:pt idx="7826">
                  <c:v>0.79432800000000003</c:v>
                </c:pt>
                <c:pt idx="7827">
                  <c:v>0.79432800000000003</c:v>
                </c:pt>
                <c:pt idx="7828">
                  <c:v>0.79432800000000003</c:v>
                </c:pt>
                <c:pt idx="7829">
                  <c:v>0.79432800000000003</c:v>
                </c:pt>
                <c:pt idx="7830">
                  <c:v>0.79432800000000003</c:v>
                </c:pt>
                <c:pt idx="7831">
                  <c:v>0.79432800000000003</c:v>
                </c:pt>
                <c:pt idx="7832">
                  <c:v>0.79432800000000003</c:v>
                </c:pt>
                <c:pt idx="7833">
                  <c:v>0.79432800000000003</c:v>
                </c:pt>
                <c:pt idx="7834">
                  <c:v>0.79432800000000003</c:v>
                </c:pt>
                <c:pt idx="7835">
                  <c:v>0.79432800000000003</c:v>
                </c:pt>
                <c:pt idx="7836">
                  <c:v>0.79432800000000003</c:v>
                </c:pt>
                <c:pt idx="7837">
                  <c:v>0.79432800000000003</c:v>
                </c:pt>
                <c:pt idx="7838">
                  <c:v>0.79432800000000003</c:v>
                </c:pt>
                <c:pt idx="7839">
                  <c:v>0.79432800000000003</c:v>
                </c:pt>
                <c:pt idx="7840">
                  <c:v>0.79432800000000003</c:v>
                </c:pt>
                <c:pt idx="7841">
                  <c:v>0.79432800000000003</c:v>
                </c:pt>
                <c:pt idx="7842">
                  <c:v>0.79432800000000003</c:v>
                </c:pt>
                <c:pt idx="7843">
                  <c:v>0.79432800000000003</c:v>
                </c:pt>
                <c:pt idx="7844">
                  <c:v>0.79432800000000003</c:v>
                </c:pt>
                <c:pt idx="7845">
                  <c:v>0.79432800000000003</c:v>
                </c:pt>
                <c:pt idx="7846">
                  <c:v>0.79432800000000003</c:v>
                </c:pt>
                <c:pt idx="7847">
                  <c:v>0.79432800000000003</c:v>
                </c:pt>
                <c:pt idx="7848">
                  <c:v>0.79432800000000003</c:v>
                </c:pt>
                <c:pt idx="7849">
                  <c:v>0.79432800000000003</c:v>
                </c:pt>
                <c:pt idx="7850">
                  <c:v>0.79432800000000003</c:v>
                </c:pt>
                <c:pt idx="7851">
                  <c:v>0.79432800000000003</c:v>
                </c:pt>
                <c:pt idx="7852">
                  <c:v>0.79432800000000003</c:v>
                </c:pt>
                <c:pt idx="7853">
                  <c:v>0.79432800000000003</c:v>
                </c:pt>
                <c:pt idx="7854">
                  <c:v>0.79432800000000003</c:v>
                </c:pt>
                <c:pt idx="7855">
                  <c:v>0.79432800000000003</c:v>
                </c:pt>
                <c:pt idx="7856">
                  <c:v>0.79432800000000003</c:v>
                </c:pt>
                <c:pt idx="7857">
                  <c:v>0.79432800000000003</c:v>
                </c:pt>
                <c:pt idx="7858">
                  <c:v>0.79432800000000003</c:v>
                </c:pt>
                <c:pt idx="7859">
                  <c:v>0.79432800000000003</c:v>
                </c:pt>
                <c:pt idx="7860">
                  <c:v>0.79432800000000003</c:v>
                </c:pt>
                <c:pt idx="7861">
                  <c:v>0.79432800000000003</c:v>
                </c:pt>
                <c:pt idx="7862">
                  <c:v>0.79432800000000003</c:v>
                </c:pt>
                <c:pt idx="7863">
                  <c:v>0.79432800000000003</c:v>
                </c:pt>
                <c:pt idx="7864">
                  <c:v>0.79432800000000003</c:v>
                </c:pt>
                <c:pt idx="7865">
                  <c:v>0.79432800000000003</c:v>
                </c:pt>
                <c:pt idx="7866">
                  <c:v>0.79432800000000003</c:v>
                </c:pt>
                <c:pt idx="7867">
                  <c:v>0.79432800000000003</c:v>
                </c:pt>
                <c:pt idx="7868">
                  <c:v>0.79432800000000003</c:v>
                </c:pt>
                <c:pt idx="7869">
                  <c:v>0.79432800000000003</c:v>
                </c:pt>
                <c:pt idx="7870">
                  <c:v>0.79432800000000003</c:v>
                </c:pt>
                <c:pt idx="7871">
                  <c:v>0.79432800000000003</c:v>
                </c:pt>
                <c:pt idx="7872">
                  <c:v>0.79432800000000003</c:v>
                </c:pt>
                <c:pt idx="7873">
                  <c:v>0.79432800000000003</c:v>
                </c:pt>
                <c:pt idx="7874">
                  <c:v>0.79432800000000003</c:v>
                </c:pt>
                <c:pt idx="7875">
                  <c:v>0.79432800000000003</c:v>
                </c:pt>
                <c:pt idx="7876">
                  <c:v>0.79432800000000003</c:v>
                </c:pt>
                <c:pt idx="7877">
                  <c:v>0.79432800000000003</c:v>
                </c:pt>
                <c:pt idx="7878">
                  <c:v>0.79432800000000003</c:v>
                </c:pt>
                <c:pt idx="7879">
                  <c:v>0.79432800000000003</c:v>
                </c:pt>
                <c:pt idx="7880">
                  <c:v>0.79432800000000003</c:v>
                </c:pt>
                <c:pt idx="7881">
                  <c:v>0.79432800000000003</c:v>
                </c:pt>
                <c:pt idx="7882">
                  <c:v>0.79432800000000003</c:v>
                </c:pt>
                <c:pt idx="7883">
                  <c:v>0.79432800000000003</c:v>
                </c:pt>
                <c:pt idx="7884">
                  <c:v>0.79432800000000003</c:v>
                </c:pt>
                <c:pt idx="7885">
                  <c:v>0.79432800000000003</c:v>
                </c:pt>
                <c:pt idx="7886">
                  <c:v>0.79432800000000003</c:v>
                </c:pt>
                <c:pt idx="7887">
                  <c:v>0.79432800000000003</c:v>
                </c:pt>
                <c:pt idx="7888">
                  <c:v>0.79432800000000003</c:v>
                </c:pt>
                <c:pt idx="7889">
                  <c:v>0.79432800000000003</c:v>
                </c:pt>
                <c:pt idx="7890">
                  <c:v>0.79432800000000003</c:v>
                </c:pt>
                <c:pt idx="7891">
                  <c:v>0.79432800000000003</c:v>
                </c:pt>
                <c:pt idx="7892">
                  <c:v>0.79432800000000003</c:v>
                </c:pt>
                <c:pt idx="7893">
                  <c:v>0.79432800000000003</c:v>
                </c:pt>
                <c:pt idx="7894">
                  <c:v>0.79432800000000003</c:v>
                </c:pt>
                <c:pt idx="7895">
                  <c:v>0.79432800000000003</c:v>
                </c:pt>
                <c:pt idx="7896">
                  <c:v>0.79432800000000003</c:v>
                </c:pt>
                <c:pt idx="7897">
                  <c:v>0.79432800000000003</c:v>
                </c:pt>
                <c:pt idx="7898">
                  <c:v>0.79432800000000003</c:v>
                </c:pt>
                <c:pt idx="7899">
                  <c:v>0.79432800000000003</c:v>
                </c:pt>
                <c:pt idx="7900">
                  <c:v>0.79432800000000003</c:v>
                </c:pt>
                <c:pt idx="7901">
                  <c:v>0.79432800000000003</c:v>
                </c:pt>
                <c:pt idx="7902">
                  <c:v>0.79432800000000003</c:v>
                </c:pt>
                <c:pt idx="7903">
                  <c:v>0.79432800000000003</c:v>
                </c:pt>
                <c:pt idx="7904">
                  <c:v>0.79432800000000003</c:v>
                </c:pt>
                <c:pt idx="7905">
                  <c:v>0.79432800000000003</c:v>
                </c:pt>
                <c:pt idx="7906">
                  <c:v>0.79432800000000003</c:v>
                </c:pt>
                <c:pt idx="7907">
                  <c:v>0.79432800000000003</c:v>
                </c:pt>
                <c:pt idx="7908">
                  <c:v>0.79432800000000003</c:v>
                </c:pt>
                <c:pt idx="7909">
                  <c:v>0.79432800000000003</c:v>
                </c:pt>
                <c:pt idx="7910">
                  <c:v>0.79432800000000003</c:v>
                </c:pt>
                <c:pt idx="7911">
                  <c:v>0.79432800000000003</c:v>
                </c:pt>
                <c:pt idx="7912">
                  <c:v>0.79432800000000003</c:v>
                </c:pt>
                <c:pt idx="7913">
                  <c:v>0.79432800000000003</c:v>
                </c:pt>
                <c:pt idx="7914">
                  <c:v>0.79432800000000003</c:v>
                </c:pt>
                <c:pt idx="7915">
                  <c:v>0.79432800000000003</c:v>
                </c:pt>
                <c:pt idx="7916">
                  <c:v>0.79432800000000003</c:v>
                </c:pt>
                <c:pt idx="7917">
                  <c:v>0.79432800000000003</c:v>
                </c:pt>
                <c:pt idx="7918">
                  <c:v>0.79432800000000003</c:v>
                </c:pt>
                <c:pt idx="7919">
                  <c:v>0.79432800000000003</c:v>
                </c:pt>
                <c:pt idx="7920">
                  <c:v>0.79432800000000003</c:v>
                </c:pt>
                <c:pt idx="7921">
                  <c:v>0.79432800000000003</c:v>
                </c:pt>
                <c:pt idx="7922">
                  <c:v>0.79432800000000003</c:v>
                </c:pt>
                <c:pt idx="7923">
                  <c:v>0.79432800000000003</c:v>
                </c:pt>
                <c:pt idx="7924">
                  <c:v>0.79432800000000003</c:v>
                </c:pt>
                <c:pt idx="7925">
                  <c:v>0.79432800000000003</c:v>
                </c:pt>
                <c:pt idx="7926">
                  <c:v>0.79432800000000003</c:v>
                </c:pt>
                <c:pt idx="7927">
                  <c:v>0.79432800000000003</c:v>
                </c:pt>
                <c:pt idx="7928">
                  <c:v>0.79432800000000003</c:v>
                </c:pt>
                <c:pt idx="7929">
                  <c:v>0.79432800000000003</c:v>
                </c:pt>
                <c:pt idx="7930">
                  <c:v>0.79432800000000003</c:v>
                </c:pt>
                <c:pt idx="7931">
                  <c:v>0.79432800000000003</c:v>
                </c:pt>
                <c:pt idx="7932">
                  <c:v>0.79432800000000003</c:v>
                </c:pt>
                <c:pt idx="7933">
                  <c:v>0.79432800000000003</c:v>
                </c:pt>
                <c:pt idx="7934">
                  <c:v>0.79432800000000003</c:v>
                </c:pt>
                <c:pt idx="7935">
                  <c:v>0.79432800000000003</c:v>
                </c:pt>
                <c:pt idx="7936">
                  <c:v>0.79432800000000003</c:v>
                </c:pt>
                <c:pt idx="7937">
                  <c:v>0.79432800000000003</c:v>
                </c:pt>
                <c:pt idx="7938">
                  <c:v>0.79432800000000003</c:v>
                </c:pt>
                <c:pt idx="7939">
                  <c:v>0.79432800000000003</c:v>
                </c:pt>
                <c:pt idx="7940">
                  <c:v>0.79432800000000003</c:v>
                </c:pt>
                <c:pt idx="7941">
                  <c:v>0.79432800000000003</c:v>
                </c:pt>
                <c:pt idx="7942">
                  <c:v>0.79432800000000003</c:v>
                </c:pt>
                <c:pt idx="7943">
                  <c:v>0.79432800000000003</c:v>
                </c:pt>
                <c:pt idx="7944">
                  <c:v>0.79432800000000003</c:v>
                </c:pt>
                <c:pt idx="7945">
                  <c:v>0.79432800000000003</c:v>
                </c:pt>
                <c:pt idx="7946">
                  <c:v>0.79432800000000003</c:v>
                </c:pt>
                <c:pt idx="7947">
                  <c:v>0.79432800000000003</c:v>
                </c:pt>
                <c:pt idx="7948">
                  <c:v>0.79432800000000003</c:v>
                </c:pt>
                <c:pt idx="7949">
                  <c:v>0.79432800000000003</c:v>
                </c:pt>
                <c:pt idx="7950">
                  <c:v>0.79432800000000003</c:v>
                </c:pt>
                <c:pt idx="7951">
                  <c:v>0.79432800000000003</c:v>
                </c:pt>
                <c:pt idx="7952">
                  <c:v>0.79432800000000003</c:v>
                </c:pt>
                <c:pt idx="7953">
                  <c:v>0.79432800000000003</c:v>
                </c:pt>
                <c:pt idx="7954">
                  <c:v>0.79432800000000003</c:v>
                </c:pt>
                <c:pt idx="7955">
                  <c:v>0.79432800000000003</c:v>
                </c:pt>
                <c:pt idx="7956">
                  <c:v>0.79432800000000003</c:v>
                </c:pt>
                <c:pt idx="7957">
                  <c:v>0.79432800000000003</c:v>
                </c:pt>
                <c:pt idx="7958">
                  <c:v>0.79432800000000003</c:v>
                </c:pt>
                <c:pt idx="7959">
                  <c:v>0.79432800000000003</c:v>
                </c:pt>
                <c:pt idx="7960">
                  <c:v>0.79432800000000003</c:v>
                </c:pt>
                <c:pt idx="7961">
                  <c:v>0.79432800000000003</c:v>
                </c:pt>
                <c:pt idx="7962">
                  <c:v>0.79432800000000003</c:v>
                </c:pt>
                <c:pt idx="7963">
                  <c:v>0.79432800000000003</c:v>
                </c:pt>
                <c:pt idx="7964">
                  <c:v>0.79432800000000003</c:v>
                </c:pt>
                <c:pt idx="7965">
                  <c:v>0.79432800000000003</c:v>
                </c:pt>
                <c:pt idx="7966">
                  <c:v>0.79432800000000003</c:v>
                </c:pt>
                <c:pt idx="7967">
                  <c:v>0.79432800000000003</c:v>
                </c:pt>
                <c:pt idx="7968">
                  <c:v>0.79432800000000003</c:v>
                </c:pt>
                <c:pt idx="7969">
                  <c:v>0.79432800000000003</c:v>
                </c:pt>
                <c:pt idx="7970">
                  <c:v>0.79432800000000003</c:v>
                </c:pt>
                <c:pt idx="7971">
                  <c:v>0.79432800000000003</c:v>
                </c:pt>
                <c:pt idx="7972">
                  <c:v>0.79432800000000003</c:v>
                </c:pt>
                <c:pt idx="7973">
                  <c:v>0.79432800000000003</c:v>
                </c:pt>
                <c:pt idx="7974">
                  <c:v>0.79432800000000003</c:v>
                </c:pt>
                <c:pt idx="7975">
                  <c:v>0.79432800000000003</c:v>
                </c:pt>
                <c:pt idx="7976">
                  <c:v>0.79432800000000003</c:v>
                </c:pt>
                <c:pt idx="7977">
                  <c:v>0.79432800000000003</c:v>
                </c:pt>
                <c:pt idx="7978">
                  <c:v>0.79432800000000003</c:v>
                </c:pt>
                <c:pt idx="7979">
                  <c:v>0.79432800000000003</c:v>
                </c:pt>
                <c:pt idx="7980">
                  <c:v>0.79432800000000003</c:v>
                </c:pt>
                <c:pt idx="7981">
                  <c:v>0.79432800000000003</c:v>
                </c:pt>
                <c:pt idx="7982">
                  <c:v>0.79432800000000003</c:v>
                </c:pt>
                <c:pt idx="7983">
                  <c:v>0.79432800000000003</c:v>
                </c:pt>
                <c:pt idx="7984">
                  <c:v>0.79432800000000003</c:v>
                </c:pt>
                <c:pt idx="7985">
                  <c:v>0.79432800000000003</c:v>
                </c:pt>
                <c:pt idx="7986">
                  <c:v>0.79432800000000003</c:v>
                </c:pt>
                <c:pt idx="7987">
                  <c:v>0.79432800000000003</c:v>
                </c:pt>
                <c:pt idx="7988">
                  <c:v>0.79432800000000003</c:v>
                </c:pt>
                <c:pt idx="7989">
                  <c:v>0.79432800000000003</c:v>
                </c:pt>
                <c:pt idx="7990">
                  <c:v>0.79432800000000003</c:v>
                </c:pt>
                <c:pt idx="7991">
                  <c:v>0.79432800000000003</c:v>
                </c:pt>
                <c:pt idx="7992">
                  <c:v>0.79432800000000003</c:v>
                </c:pt>
                <c:pt idx="7993">
                  <c:v>0.79432800000000003</c:v>
                </c:pt>
                <c:pt idx="7994">
                  <c:v>0.79432800000000003</c:v>
                </c:pt>
                <c:pt idx="7995">
                  <c:v>0.79432800000000003</c:v>
                </c:pt>
                <c:pt idx="7996">
                  <c:v>0.79432800000000003</c:v>
                </c:pt>
                <c:pt idx="7997">
                  <c:v>0.79432800000000003</c:v>
                </c:pt>
                <c:pt idx="7998">
                  <c:v>0.79432800000000003</c:v>
                </c:pt>
                <c:pt idx="7999">
                  <c:v>0.79432800000000003</c:v>
                </c:pt>
                <c:pt idx="8000">
                  <c:v>0.79432800000000003</c:v>
                </c:pt>
                <c:pt idx="8001">
                  <c:v>0.79432800000000003</c:v>
                </c:pt>
                <c:pt idx="8002">
                  <c:v>0.79432800000000003</c:v>
                </c:pt>
                <c:pt idx="8003">
                  <c:v>0.79432800000000003</c:v>
                </c:pt>
                <c:pt idx="8004">
                  <c:v>0.79432800000000003</c:v>
                </c:pt>
                <c:pt idx="8005">
                  <c:v>0.79432800000000003</c:v>
                </c:pt>
                <c:pt idx="8006">
                  <c:v>0.79432800000000003</c:v>
                </c:pt>
                <c:pt idx="8007">
                  <c:v>0.79432800000000003</c:v>
                </c:pt>
                <c:pt idx="8008">
                  <c:v>0.79432800000000003</c:v>
                </c:pt>
                <c:pt idx="8009">
                  <c:v>0.79432800000000003</c:v>
                </c:pt>
                <c:pt idx="8010">
                  <c:v>0.79432800000000003</c:v>
                </c:pt>
                <c:pt idx="8011">
                  <c:v>0.79432800000000003</c:v>
                </c:pt>
                <c:pt idx="8012">
                  <c:v>0.79432800000000003</c:v>
                </c:pt>
                <c:pt idx="8013">
                  <c:v>0.79432800000000003</c:v>
                </c:pt>
                <c:pt idx="8014">
                  <c:v>0.79432800000000003</c:v>
                </c:pt>
                <c:pt idx="8015">
                  <c:v>0.79432800000000003</c:v>
                </c:pt>
                <c:pt idx="8016">
                  <c:v>0.79432800000000003</c:v>
                </c:pt>
                <c:pt idx="8017">
                  <c:v>0.79432800000000003</c:v>
                </c:pt>
                <c:pt idx="8018">
                  <c:v>0.79432800000000003</c:v>
                </c:pt>
                <c:pt idx="8019">
                  <c:v>0.79432800000000003</c:v>
                </c:pt>
                <c:pt idx="8020">
                  <c:v>0.79432800000000003</c:v>
                </c:pt>
                <c:pt idx="8021">
                  <c:v>0.79432800000000003</c:v>
                </c:pt>
                <c:pt idx="8022">
                  <c:v>0.79432800000000003</c:v>
                </c:pt>
                <c:pt idx="8023">
                  <c:v>0.79432800000000003</c:v>
                </c:pt>
                <c:pt idx="8024">
                  <c:v>0.79432800000000003</c:v>
                </c:pt>
                <c:pt idx="8025">
                  <c:v>0.79432800000000003</c:v>
                </c:pt>
                <c:pt idx="8026">
                  <c:v>0.79432800000000003</c:v>
                </c:pt>
                <c:pt idx="8027">
                  <c:v>0.79432800000000003</c:v>
                </c:pt>
                <c:pt idx="8028">
                  <c:v>0.79432800000000003</c:v>
                </c:pt>
                <c:pt idx="8029">
                  <c:v>0.79432800000000003</c:v>
                </c:pt>
                <c:pt idx="8030">
                  <c:v>0.79432800000000003</c:v>
                </c:pt>
                <c:pt idx="8031">
                  <c:v>0.79432800000000003</c:v>
                </c:pt>
                <c:pt idx="8032">
                  <c:v>0.79432800000000003</c:v>
                </c:pt>
                <c:pt idx="8033">
                  <c:v>0.79432800000000003</c:v>
                </c:pt>
                <c:pt idx="8034">
                  <c:v>0.79432800000000003</c:v>
                </c:pt>
                <c:pt idx="8035">
                  <c:v>0.79432800000000003</c:v>
                </c:pt>
                <c:pt idx="8036">
                  <c:v>0.79432800000000003</c:v>
                </c:pt>
                <c:pt idx="8037">
                  <c:v>0.79432800000000003</c:v>
                </c:pt>
                <c:pt idx="8038">
                  <c:v>0.79432800000000003</c:v>
                </c:pt>
                <c:pt idx="8039">
                  <c:v>0.79432800000000003</c:v>
                </c:pt>
                <c:pt idx="8040">
                  <c:v>0.79432800000000003</c:v>
                </c:pt>
                <c:pt idx="8041">
                  <c:v>0.79432800000000003</c:v>
                </c:pt>
                <c:pt idx="8042">
                  <c:v>0.79432800000000003</c:v>
                </c:pt>
                <c:pt idx="8043">
                  <c:v>0.79432800000000003</c:v>
                </c:pt>
                <c:pt idx="8044">
                  <c:v>0.79432800000000003</c:v>
                </c:pt>
                <c:pt idx="8045">
                  <c:v>0.79432800000000003</c:v>
                </c:pt>
                <c:pt idx="8046">
                  <c:v>0.79432800000000003</c:v>
                </c:pt>
                <c:pt idx="8047">
                  <c:v>0.79432800000000003</c:v>
                </c:pt>
                <c:pt idx="8048">
                  <c:v>0.79432800000000003</c:v>
                </c:pt>
                <c:pt idx="8049">
                  <c:v>0.79432800000000003</c:v>
                </c:pt>
                <c:pt idx="8050">
                  <c:v>0.79432800000000003</c:v>
                </c:pt>
                <c:pt idx="8051">
                  <c:v>0.79432800000000003</c:v>
                </c:pt>
                <c:pt idx="8052">
                  <c:v>0.79432800000000003</c:v>
                </c:pt>
                <c:pt idx="8053">
                  <c:v>0.79432800000000003</c:v>
                </c:pt>
                <c:pt idx="8054">
                  <c:v>0.79432800000000003</c:v>
                </c:pt>
                <c:pt idx="8055">
                  <c:v>0.79432800000000003</c:v>
                </c:pt>
                <c:pt idx="8056">
                  <c:v>0.79432800000000003</c:v>
                </c:pt>
                <c:pt idx="8057">
                  <c:v>0.79432800000000003</c:v>
                </c:pt>
                <c:pt idx="8058">
                  <c:v>0.79432800000000003</c:v>
                </c:pt>
                <c:pt idx="8059">
                  <c:v>0.79432800000000003</c:v>
                </c:pt>
                <c:pt idx="8060">
                  <c:v>0.79432800000000003</c:v>
                </c:pt>
                <c:pt idx="8061">
                  <c:v>0.79432800000000003</c:v>
                </c:pt>
                <c:pt idx="8062">
                  <c:v>0.79432800000000003</c:v>
                </c:pt>
                <c:pt idx="8063">
                  <c:v>0.79432800000000003</c:v>
                </c:pt>
                <c:pt idx="8064">
                  <c:v>0.79432800000000003</c:v>
                </c:pt>
                <c:pt idx="8065">
                  <c:v>0.79432800000000003</c:v>
                </c:pt>
                <c:pt idx="8066">
                  <c:v>0.79432800000000003</c:v>
                </c:pt>
                <c:pt idx="8067">
                  <c:v>0.79432800000000003</c:v>
                </c:pt>
                <c:pt idx="8068">
                  <c:v>0.79432800000000003</c:v>
                </c:pt>
                <c:pt idx="8069">
                  <c:v>0.79432800000000003</c:v>
                </c:pt>
                <c:pt idx="8070">
                  <c:v>0.79432800000000003</c:v>
                </c:pt>
                <c:pt idx="8071">
                  <c:v>0.79432800000000003</c:v>
                </c:pt>
                <c:pt idx="8072">
                  <c:v>0.79432800000000003</c:v>
                </c:pt>
                <c:pt idx="8073">
                  <c:v>0.79432800000000003</c:v>
                </c:pt>
                <c:pt idx="8074">
                  <c:v>0.79432800000000003</c:v>
                </c:pt>
                <c:pt idx="8075">
                  <c:v>0.79432800000000003</c:v>
                </c:pt>
                <c:pt idx="8076">
                  <c:v>0.79432800000000003</c:v>
                </c:pt>
                <c:pt idx="8077">
                  <c:v>0.79432800000000003</c:v>
                </c:pt>
                <c:pt idx="8078">
                  <c:v>0.79432800000000003</c:v>
                </c:pt>
                <c:pt idx="8079">
                  <c:v>0.79432800000000003</c:v>
                </c:pt>
                <c:pt idx="8080">
                  <c:v>0.79432800000000003</c:v>
                </c:pt>
                <c:pt idx="8081">
                  <c:v>0.79432800000000003</c:v>
                </c:pt>
                <c:pt idx="8082">
                  <c:v>0.79432800000000003</c:v>
                </c:pt>
                <c:pt idx="8083">
                  <c:v>0.79432800000000003</c:v>
                </c:pt>
                <c:pt idx="8084">
                  <c:v>0.79432800000000003</c:v>
                </c:pt>
                <c:pt idx="8085">
                  <c:v>0.79432800000000003</c:v>
                </c:pt>
                <c:pt idx="8086">
                  <c:v>0.79432800000000003</c:v>
                </c:pt>
                <c:pt idx="8087">
                  <c:v>0.79432800000000003</c:v>
                </c:pt>
                <c:pt idx="8088">
                  <c:v>0.79432800000000003</c:v>
                </c:pt>
                <c:pt idx="8089">
                  <c:v>0.79432800000000003</c:v>
                </c:pt>
                <c:pt idx="8090">
                  <c:v>0.79432800000000003</c:v>
                </c:pt>
                <c:pt idx="8091">
                  <c:v>0.79432800000000003</c:v>
                </c:pt>
                <c:pt idx="8092">
                  <c:v>0.79432800000000003</c:v>
                </c:pt>
                <c:pt idx="8093">
                  <c:v>0.79432800000000003</c:v>
                </c:pt>
                <c:pt idx="8094">
                  <c:v>0.79432800000000003</c:v>
                </c:pt>
                <c:pt idx="8095">
                  <c:v>0.79432800000000003</c:v>
                </c:pt>
                <c:pt idx="8096">
                  <c:v>0.79432800000000003</c:v>
                </c:pt>
                <c:pt idx="8097">
                  <c:v>0.79432800000000003</c:v>
                </c:pt>
                <c:pt idx="8098">
                  <c:v>0.79432800000000003</c:v>
                </c:pt>
                <c:pt idx="8099">
                  <c:v>0.79432800000000003</c:v>
                </c:pt>
                <c:pt idx="8100">
                  <c:v>0.79432800000000003</c:v>
                </c:pt>
                <c:pt idx="8101">
                  <c:v>0.79432800000000003</c:v>
                </c:pt>
                <c:pt idx="8102">
                  <c:v>0.79432800000000003</c:v>
                </c:pt>
                <c:pt idx="8103">
                  <c:v>0.79432800000000003</c:v>
                </c:pt>
                <c:pt idx="8104">
                  <c:v>0.79432800000000003</c:v>
                </c:pt>
                <c:pt idx="8105">
                  <c:v>0.79432800000000003</c:v>
                </c:pt>
                <c:pt idx="8106">
                  <c:v>0.79432800000000003</c:v>
                </c:pt>
                <c:pt idx="8107">
                  <c:v>0.79432800000000003</c:v>
                </c:pt>
                <c:pt idx="8108">
                  <c:v>0.79432800000000003</c:v>
                </c:pt>
                <c:pt idx="8109">
                  <c:v>0.79432800000000003</c:v>
                </c:pt>
                <c:pt idx="8110">
                  <c:v>0.79432800000000003</c:v>
                </c:pt>
                <c:pt idx="8111">
                  <c:v>0.79432800000000003</c:v>
                </c:pt>
                <c:pt idx="8112">
                  <c:v>0.79432800000000003</c:v>
                </c:pt>
                <c:pt idx="8113">
                  <c:v>0.79432800000000003</c:v>
                </c:pt>
                <c:pt idx="8114">
                  <c:v>0.79432800000000003</c:v>
                </c:pt>
                <c:pt idx="8115">
                  <c:v>0.79432800000000003</c:v>
                </c:pt>
                <c:pt idx="8116">
                  <c:v>0.79432800000000003</c:v>
                </c:pt>
                <c:pt idx="8117">
                  <c:v>0.79432800000000003</c:v>
                </c:pt>
                <c:pt idx="8118">
                  <c:v>0.79432800000000003</c:v>
                </c:pt>
                <c:pt idx="8119">
                  <c:v>0.79432800000000003</c:v>
                </c:pt>
                <c:pt idx="8120">
                  <c:v>0.79432800000000003</c:v>
                </c:pt>
                <c:pt idx="8121">
                  <c:v>0.79432800000000003</c:v>
                </c:pt>
                <c:pt idx="8122">
                  <c:v>0.79432800000000003</c:v>
                </c:pt>
                <c:pt idx="8123">
                  <c:v>0.79432800000000003</c:v>
                </c:pt>
                <c:pt idx="8124">
                  <c:v>0.79432800000000003</c:v>
                </c:pt>
                <c:pt idx="8125">
                  <c:v>0.79432800000000003</c:v>
                </c:pt>
                <c:pt idx="8126">
                  <c:v>0.79432800000000003</c:v>
                </c:pt>
                <c:pt idx="8127">
                  <c:v>0.79432800000000003</c:v>
                </c:pt>
                <c:pt idx="8128">
                  <c:v>0.79432800000000003</c:v>
                </c:pt>
                <c:pt idx="8129">
                  <c:v>0.79432800000000003</c:v>
                </c:pt>
                <c:pt idx="8130">
                  <c:v>0.79432800000000003</c:v>
                </c:pt>
                <c:pt idx="8131">
                  <c:v>0.79432800000000003</c:v>
                </c:pt>
                <c:pt idx="8132">
                  <c:v>0.79432800000000003</c:v>
                </c:pt>
                <c:pt idx="8133">
                  <c:v>0.79432800000000003</c:v>
                </c:pt>
                <c:pt idx="8134">
                  <c:v>0.79432800000000003</c:v>
                </c:pt>
                <c:pt idx="8135">
                  <c:v>0.79432800000000003</c:v>
                </c:pt>
                <c:pt idx="8136">
                  <c:v>0.79432800000000003</c:v>
                </c:pt>
                <c:pt idx="8137">
                  <c:v>0.79432800000000003</c:v>
                </c:pt>
                <c:pt idx="8138">
                  <c:v>0.79432800000000003</c:v>
                </c:pt>
                <c:pt idx="8139">
                  <c:v>0.79432800000000003</c:v>
                </c:pt>
                <c:pt idx="8140">
                  <c:v>0.79432800000000003</c:v>
                </c:pt>
                <c:pt idx="8141">
                  <c:v>0.79432800000000003</c:v>
                </c:pt>
                <c:pt idx="8142">
                  <c:v>0.79432800000000003</c:v>
                </c:pt>
                <c:pt idx="8143">
                  <c:v>0.79432800000000003</c:v>
                </c:pt>
                <c:pt idx="8144">
                  <c:v>0.79432800000000003</c:v>
                </c:pt>
                <c:pt idx="8145">
                  <c:v>0.79432800000000003</c:v>
                </c:pt>
                <c:pt idx="8146">
                  <c:v>0.79432800000000003</c:v>
                </c:pt>
                <c:pt idx="8147">
                  <c:v>0.79432800000000003</c:v>
                </c:pt>
                <c:pt idx="8148">
                  <c:v>0.79432800000000003</c:v>
                </c:pt>
                <c:pt idx="8149">
                  <c:v>0.79432800000000003</c:v>
                </c:pt>
                <c:pt idx="8150">
                  <c:v>0.79432800000000003</c:v>
                </c:pt>
                <c:pt idx="8151">
                  <c:v>0.79432800000000003</c:v>
                </c:pt>
                <c:pt idx="8152">
                  <c:v>0.79432800000000003</c:v>
                </c:pt>
                <c:pt idx="8153">
                  <c:v>0.79432800000000003</c:v>
                </c:pt>
                <c:pt idx="8154">
                  <c:v>0.79432800000000003</c:v>
                </c:pt>
                <c:pt idx="8155">
                  <c:v>0.79432800000000003</c:v>
                </c:pt>
                <c:pt idx="8156">
                  <c:v>0.79432800000000003</c:v>
                </c:pt>
                <c:pt idx="8157">
                  <c:v>0.79432800000000003</c:v>
                </c:pt>
                <c:pt idx="8158">
                  <c:v>0.79432800000000003</c:v>
                </c:pt>
                <c:pt idx="8159">
                  <c:v>0.79432800000000003</c:v>
                </c:pt>
                <c:pt idx="8160">
                  <c:v>0.79432800000000003</c:v>
                </c:pt>
                <c:pt idx="8161">
                  <c:v>0.79432800000000003</c:v>
                </c:pt>
                <c:pt idx="8162">
                  <c:v>0.79432800000000003</c:v>
                </c:pt>
                <c:pt idx="8163">
                  <c:v>0.79432800000000003</c:v>
                </c:pt>
                <c:pt idx="8164">
                  <c:v>0.79432800000000003</c:v>
                </c:pt>
                <c:pt idx="8165">
                  <c:v>0.79432800000000003</c:v>
                </c:pt>
                <c:pt idx="8166">
                  <c:v>0.79432800000000003</c:v>
                </c:pt>
                <c:pt idx="8167">
                  <c:v>0.79432800000000003</c:v>
                </c:pt>
                <c:pt idx="8168">
                  <c:v>0.79432800000000003</c:v>
                </c:pt>
                <c:pt idx="8169">
                  <c:v>0.79432800000000003</c:v>
                </c:pt>
                <c:pt idx="8170">
                  <c:v>0.79432800000000003</c:v>
                </c:pt>
                <c:pt idx="8171">
                  <c:v>0.79432800000000003</c:v>
                </c:pt>
                <c:pt idx="8172">
                  <c:v>0.79432800000000003</c:v>
                </c:pt>
                <c:pt idx="8173">
                  <c:v>0.79432800000000003</c:v>
                </c:pt>
                <c:pt idx="8174">
                  <c:v>0.79432800000000003</c:v>
                </c:pt>
                <c:pt idx="8175">
                  <c:v>0.79432800000000003</c:v>
                </c:pt>
                <c:pt idx="8176">
                  <c:v>0.79432800000000003</c:v>
                </c:pt>
                <c:pt idx="8177">
                  <c:v>0.79432800000000003</c:v>
                </c:pt>
                <c:pt idx="8178">
                  <c:v>0.79432800000000003</c:v>
                </c:pt>
                <c:pt idx="8179">
                  <c:v>0.79432800000000003</c:v>
                </c:pt>
                <c:pt idx="8180">
                  <c:v>0.79432800000000003</c:v>
                </c:pt>
                <c:pt idx="8181">
                  <c:v>0.79432800000000003</c:v>
                </c:pt>
                <c:pt idx="8182">
                  <c:v>0.79432800000000003</c:v>
                </c:pt>
                <c:pt idx="8183">
                  <c:v>0.79432800000000003</c:v>
                </c:pt>
                <c:pt idx="8184">
                  <c:v>0.79432800000000003</c:v>
                </c:pt>
                <c:pt idx="8185">
                  <c:v>0.79432800000000003</c:v>
                </c:pt>
                <c:pt idx="8186">
                  <c:v>0.79432800000000003</c:v>
                </c:pt>
                <c:pt idx="8187">
                  <c:v>0.79432800000000003</c:v>
                </c:pt>
                <c:pt idx="8188">
                  <c:v>0.79432800000000003</c:v>
                </c:pt>
                <c:pt idx="8189">
                  <c:v>0.79432800000000003</c:v>
                </c:pt>
                <c:pt idx="8190">
                  <c:v>0.79432800000000003</c:v>
                </c:pt>
                <c:pt idx="8191">
                  <c:v>0.79432800000000003</c:v>
                </c:pt>
                <c:pt idx="8192">
                  <c:v>0.79432800000000003</c:v>
                </c:pt>
                <c:pt idx="8193">
                  <c:v>0.79432800000000003</c:v>
                </c:pt>
                <c:pt idx="8194">
                  <c:v>0.79432800000000003</c:v>
                </c:pt>
                <c:pt idx="8195">
                  <c:v>0.79432800000000003</c:v>
                </c:pt>
                <c:pt idx="8196">
                  <c:v>0.79432800000000003</c:v>
                </c:pt>
                <c:pt idx="8197">
                  <c:v>0.79432800000000003</c:v>
                </c:pt>
                <c:pt idx="8198">
                  <c:v>0.79432800000000003</c:v>
                </c:pt>
                <c:pt idx="8199">
                  <c:v>0.79432800000000003</c:v>
                </c:pt>
                <c:pt idx="8200">
                  <c:v>0.79432800000000003</c:v>
                </c:pt>
                <c:pt idx="8201">
                  <c:v>0.79432800000000003</c:v>
                </c:pt>
                <c:pt idx="8202">
                  <c:v>0.79432800000000003</c:v>
                </c:pt>
                <c:pt idx="8203">
                  <c:v>0.79432800000000003</c:v>
                </c:pt>
                <c:pt idx="8204">
                  <c:v>0.79432800000000003</c:v>
                </c:pt>
                <c:pt idx="8205">
                  <c:v>0.79432800000000003</c:v>
                </c:pt>
                <c:pt idx="8206">
                  <c:v>0.79432800000000003</c:v>
                </c:pt>
                <c:pt idx="8207">
                  <c:v>0.79432800000000003</c:v>
                </c:pt>
                <c:pt idx="8208">
                  <c:v>0.79432800000000003</c:v>
                </c:pt>
                <c:pt idx="8209">
                  <c:v>0.79432800000000003</c:v>
                </c:pt>
                <c:pt idx="8210">
                  <c:v>0.79432800000000003</c:v>
                </c:pt>
                <c:pt idx="8211">
                  <c:v>0.79432800000000003</c:v>
                </c:pt>
                <c:pt idx="8212">
                  <c:v>0.79432800000000003</c:v>
                </c:pt>
                <c:pt idx="8213">
                  <c:v>0.79432800000000003</c:v>
                </c:pt>
                <c:pt idx="8214">
                  <c:v>0.79432800000000003</c:v>
                </c:pt>
                <c:pt idx="8215">
                  <c:v>0.79432800000000003</c:v>
                </c:pt>
                <c:pt idx="8216">
                  <c:v>0.79432800000000003</c:v>
                </c:pt>
                <c:pt idx="8217">
                  <c:v>0.79432800000000003</c:v>
                </c:pt>
                <c:pt idx="8218">
                  <c:v>0.79432800000000003</c:v>
                </c:pt>
                <c:pt idx="8219">
                  <c:v>0.79432800000000003</c:v>
                </c:pt>
                <c:pt idx="8220">
                  <c:v>0.79432800000000003</c:v>
                </c:pt>
                <c:pt idx="8221">
                  <c:v>0.79432800000000003</c:v>
                </c:pt>
                <c:pt idx="8222">
                  <c:v>0.79432800000000003</c:v>
                </c:pt>
                <c:pt idx="8223">
                  <c:v>0.79432800000000003</c:v>
                </c:pt>
                <c:pt idx="8224">
                  <c:v>0.79432800000000003</c:v>
                </c:pt>
                <c:pt idx="8225">
                  <c:v>0.79432800000000003</c:v>
                </c:pt>
                <c:pt idx="8226">
                  <c:v>0.79432800000000003</c:v>
                </c:pt>
                <c:pt idx="8227">
                  <c:v>0.79432800000000003</c:v>
                </c:pt>
                <c:pt idx="8228">
                  <c:v>0.79432800000000003</c:v>
                </c:pt>
                <c:pt idx="8229">
                  <c:v>0.79432800000000003</c:v>
                </c:pt>
                <c:pt idx="8230">
                  <c:v>0.79432800000000003</c:v>
                </c:pt>
                <c:pt idx="8231">
                  <c:v>0.79432800000000003</c:v>
                </c:pt>
                <c:pt idx="8232">
                  <c:v>0.79432800000000003</c:v>
                </c:pt>
                <c:pt idx="8233">
                  <c:v>0.79432800000000003</c:v>
                </c:pt>
                <c:pt idx="8234">
                  <c:v>0.79432800000000003</c:v>
                </c:pt>
                <c:pt idx="8235">
                  <c:v>0.79432800000000003</c:v>
                </c:pt>
                <c:pt idx="8236">
                  <c:v>0.79432800000000003</c:v>
                </c:pt>
                <c:pt idx="8237">
                  <c:v>0.79432800000000003</c:v>
                </c:pt>
                <c:pt idx="8238">
                  <c:v>0.79432800000000003</c:v>
                </c:pt>
                <c:pt idx="8239">
                  <c:v>0.79432800000000003</c:v>
                </c:pt>
                <c:pt idx="8240">
                  <c:v>0.79432800000000003</c:v>
                </c:pt>
                <c:pt idx="8241">
                  <c:v>0.79432800000000003</c:v>
                </c:pt>
                <c:pt idx="8242">
                  <c:v>0.79432800000000003</c:v>
                </c:pt>
                <c:pt idx="8243">
                  <c:v>0.79432800000000003</c:v>
                </c:pt>
                <c:pt idx="8244">
                  <c:v>0.79432800000000003</c:v>
                </c:pt>
                <c:pt idx="8245">
                  <c:v>0.79432800000000003</c:v>
                </c:pt>
                <c:pt idx="8246">
                  <c:v>0.79432800000000003</c:v>
                </c:pt>
                <c:pt idx="8247">
                  <c:v>0.79432800000000003</c:v>
                </c:pt>
                <c:pt idx="8248">
                  <c:v>0.79432800000000003</c:v>
                </c:pt>
                <c:pt idx="8249">
                  <c:v>0.79432800000000003</c:v>
                </c:pt>
                <c:pt idx="8250">
                  <c:v>0.79432800000000003</c:v>
                </c:pt>
                <c:pt idx="8251">
                  <c:v>0.79432800000000003</c:v>
                </c:pt>
                <c:pt idx="8252">
                  <c:v>0.79432800000000003</c:v>
                </c:pt>
                <c:pt idx="8253">
                  <c:v>0.79432800000000003</c:v>
                </c:pt>
                <c:pt idx="8254">
                  <c:v>0.79432800000000003</c:v>
                </c:pt>
                <c:pt idx="8255">
                  <c:v>0.79432800000000003</c:v>
                </c:pt>
                <c:pt idx="8256">
                  <c:v>0.79432800000000003</c:v>
                </c:pt>
                <c:pt idx="8257">
                  <c:v>0.79432800000000003</c:v>
                </c:pt>
                <c:pt idx="8258">
                  <c:v>0.79432800000000003</c:v>
                </c:pt>
                <c:pt idx="8259">
                  <c:v>0.79432800000000003</c:v>
                </c:pt>
                <c:pt idx="8260">
                  <c:v>0.79432800000000003</c:v>
                </c:pt>
                <c:pt idx="8261">
                  <c:v>0.79432800000000003</c:v>
                </c:pt>
                <c:pt idx="8262">
                  <c:v>0.79432800000000003</c:v>
                </c:pt>
                <c:pt idx="8263">
                  <c:v>0.79432800000000003</c:v>
                </c:pt>
                <c:pt idx="8264">
                  <c:v>0.79432800000000003</c:v>
                </c:pt>
                <c:pt idx="8265">
                  <c:v>0.79432800000000003</c:v>
                </c:pt>
                <c:pt idx="8266">
                  <c:v>0.79432800000000003</c:v>
                </c:pt>
                <c:pt idx="8267">
                  <c:v>0.79432800000000003</c:v>
                </c:pt>
                <c:pt idx="8268">
                  <c:v>0.79432800000000003</c:v>
                </c:pt>
                <c:pt idx="8269">
                  <c:v>0.79432800000000003</c:v>
                </c:pt>
                <c:pt idx="8270">
                  <c:v>0.79432800000000003</c:v>
                </c:pt>
                <c:pt idx="8271">
                  <c:v>0.79432800000000003</c:v>
                </c:pt>
                <c:pt idx="8272">
                  <c:v>0.79432800000000003</c:v>
                </c:pt>
                <c:pt idx="8273">
                  <c:v>0.79432800000000003</c:v>
                </c:pt>
                <c:pt idx="8274">
                  <c:v>0.79432800000000003</c:v>
                </c:pt>
                <c:pt idx="8275">
                  <c:v>0.79432800000000003</c:v>
                </c:pt>
                <c:pt idx="8276">
                  <c:v>0.79432800000000003</c:v>
                </c:pt>
                <c:pt idx="8277">
                  <c:v>0.79432800000000003</c:v>
                </c:pt>
                <c:pt idx="8278">
                  <c:v>0.79432800000000003</c:v>
                </c:pt>
                <c:pt idx="8279">
                  <c:v>0.79432800000000003</c:v>
                </c:pt>
                <c:pt idx="8280">
                  <c:v>0.79432800000000003</c:v>
                </c:pt>
                <c:pt idx="8281">
                  <c:v>0.79432800000000003</c:v>
                </c:pt>
                <c:pt idx="8282">
                  <c:v>0.79432800000000003</c:v>
                </c:pt>
                <c:pt idx="8283">
                  <c:v>0.79432800000000003</c:v>
                </c:pt>
                <c:pt idx="8284">
                  <c:v>0.79432800000000003</c:v>
                </c:pt>
                <c:pt idx="8285">
                  <c:v>0.79432800000000003</c:v>
                </c:pt>
                <c:pt idx="8286">
                  <c:v>0.79432800000000003</c:v>
                </c:pt>
                <c:pt idx="8287">
                  <c:v>0.79432800000000003</c:v>
                </c:pt>
                <c:pt idx="8288">
                  <c:v>0.79432800000000003</c:v>
                </c:pt>
                <c:pt idx="8289">
                  <c:v>0.79432800000000003</c:v>
                </c:pt>
                <c:pt idx="8290">
                  <c:v>0.79432800000000003</c:v>
                </c:pt>
                <c:pt idx="8291">
                  <c:v>0.79432800000000003</c:v>
                </c:pt>
                <c:pt idx="8292">
                  <c:v>0.79432800000000003</c:v>
                </c:pt>
                <c:pt idx="8293">
                  <c:v>0.79432800000000003</c:v>
                </c:pt>
                <c:pt idx="8294">
                  <c:v>0.79432800000000003</c:v>
                </c:pt>
                <c:pt idx="8295">
                  <c:v>0.79432800000000003</c:v>
                </c:pt>
                <c:pt idx="8296">
                  <c:v>0.79432800000000003</c:v>
                </c:pt>
                <c:pt idx="8297">
                  <c:v>0.79432800000000003</c:v>
                </c:pt>
                <c:pt idx="8298">
                  <c:v>0.79432800000000003</c:v>
                </c:pt>
                <c:pt idx="8299">
                  <c:v>0.79432800000000003</c:v>
                </c:pt>
                <c:pt idx="8300">
                  <c:v>0.79432800000000003</c:v>
                </c:pt>
                <c:pt idx="8301">
                  <c:v>0.79432800000000003</c:v>
                </c:pt>
                <c:pt idx="8302">
                  <c:v>0.79432800000000003</c:v>
                </c:pt>
                <c:pt idx="8303">
                  <c:v>0.79432800000000003</c:v>
                </c:pt>
                <c:pt idx="8304">
                  <c:v>0.79432800000000003</c:v>
                </c:pt>
                <c:pt idx="8305">
                  <c:v>0.79432800000000003</c:v>
                </c:pt>
                <c:pt idx="8306">
                  <c:v>0.79432800000000003</c:v>
                </c:pt>
                <c:pt idx="8307">
                  <c:v>0.79432800000000003</c:v>
                </c:pt>
                <c:pt idx="8308">
                  <c:v>0.79432800000000003</c:v>
                </c:pt>
                <c:pt idx="8309">
                  <c:v>0.79432800000000003</c:v>
                </c:pt>
                <c:pt idx="8310">
                  <c:v>0.79432800000000003</c:v>
                </c:pt>
                <c:pt idx="8311">
                  <c:v>0.79432800000000003</c:v>
                </c:pt>
                <c:pt idx="8312">
                  <c:v>0.79432800000000003</c:v>
                </c:pt>
                <c:pt idx="8313">
                  <c:v>0.79432800000000003</c:v>
                </c:pt>
                <c:pt idx="8314">
                  <c:v>0.79432800000000003</c:v>
                </c:pt>
                <c:pt idx="8315">
                  <c:v>0.79432800000000003</c:v>
                </c:pt>
                <c:pt idx="8316">
                  <c:v>0.79432800000000003</c:v>
                </c:pt>
                <c:pt idx="8317">
                  <c:v>0.79432800000000003</c:v>
                </c:pt>
                <c:pt idx="8318">
                  <c:v>0.79432800000000003</c:v>
                </c:pt>
                <c:pt idx="8319">
                  <c:v>0.79432800000000003</c:v>
                </c:pt>
                <c:pt idx="8320">
                  <c:v>0.79432800000000003</c:v>
                </c:pt>
                <c:pt idx="8321">
                  <c:v>0.79432800000000003</c:v>
                </c:pt>
                <c:pt idx="8322">
                  <c:v>0.79432800000000003</c:v>
                </c:pt>
                <c:pt idx="8323">
                  <c:v>0.79432800000000003</c:v>
                </c:pt>
                <c:pt idx="8324">
                  <c:v>0.79432800000000003</c:v>
                </c:pt>
                <c:pt idx="8325">
                  <c:v>0.79432800000000003</c:v>
                </c:pt>
                <c:pt idx="8326">
                  <c:v>0.79432800000000003</c:v>
                </c:pt>
                <c:pt idx="8327">
                  <c:v>0.79432800000000003</c:v>
                </c:pt>
                <c:pt idx="8328">
                  <c:v>0.79432800000000003</c:v>
                </c:pt>
                <c:pt idx="8329">
                  <c:v>0.79432800000000003</c:v>
                </c:pt>
                <c:pt idx="8330">
                  <c:v>0.79432800000000003</c:v>
                </c:pt>
                <c:pt idx="8331">
                  <c:v>0.79432800000000003</c:v>
                </c:pt>
                <c:pt idx="8332">
                  <c:v>0.79432800000000003</c:v>
                </c:pt>
                <c:pt idx="8333">
                  <c:v>0.79432800000000003</c:v>
                </c:pt>
                <c:pt idx="8334">
                  <c:v>0.79432800000000003</c:v>
                </c:pt>
                <c:pt idx="8335">
                  <c:v>0.79432800000000003</c:v>
                </c:pt>
                <c:pt idx="8336">
                  <c:v>0.79432800000000003</c:v>
                </c:pt>
                <c:pt idx="8337">
                  <c:v>0.79432800000000003</c:v>
                </c:pt>
                <c:pt idx="8338">
                  <c:v>0.79432800000000003</c:v>
                </c:pt>
                <c:pt idx="8339">
                  <c:v>0.79432800000000003</c:v>
                </c:pt>
                <c:pt idx="8340">
                  <c:v>0.79432800000000003</c:v>
                </c:pt>
                <c:pt idx="8341">
                  <c:v>0.79432800000000003</c:v>
                </c:pt>
                <c:pt idx="8342">
                  <c:v>0.79432800000000003</c:v>
                </c:pt>
                <c:pt idx="8343">
                  <c:v>0.79432800000000003</c:v>
                </c:pt>
                <c:pt idx="8344">
                  <c:v>0.79432800000000003</c:v>
                </c:pt>
                <c:pt idx="8345">
                  <c:v>0.79432800000000003</c:v>
                </c:pt>
                <c:pt idx="8346">
                  <c:v>0.79432800000000003</c:v>
                </c:pt>
                <c:pt idx="8347">
                  <c:v>0.79432800000000003</c:v>
                </c:pt>
                <c:pt idx="8348">
                  <c:v>0.79432800000000003</c:v>
                </c:pt>
                <c:pt idx="8349">
                  <c:v>0.79432800000000003</c:v>
                </c:pt>
                <c:pt idx="8350">
                  <c:v>0.79432800000000003</c:v>
                </c:pt>
                <c:pt idx="8351">
                  <c:v>0.79432800000000003</c:v>
                </c:pt>
                <c:pt idx="8352">
                  <c:v>0.79432800000000003</c:v>
                </c:pt>
                <c:pt idx="8353">
                  <c:v>0.79432800000000003</c:v>
                </c:pt>
                <c:pt idx="8354">
                  <c:v>0.79432800000000003</c:v>
                </c:pt>
                <c:pt idx="8355">
                  <c:v>0.79432800000000003</c:v>
                </c:pt>
                <c:pt idx="8356">
                  <c:v>0.79432800000000003</c:v>
                </c:pt>
                <c:pt idx="8357">
                  <c:v>0.79432800000000003</c:v>
                </c:pt>
                <c:pt idx="8358">
                  <c:v>0.79432800000000003</c:v>
                </c:pt>
                <c:pt idx="8359">
                  <c:v>0.79432800000000003</c:v>
                </c:pt>
                <c:pt idx="8360">
                  <c:v>0.79432800000000003</c:v>
                </c:pt>
                <c:pt idx="8361">
                  <c:v>0.79432800000000003</c:v>
                </c:pt>
                <c:pt idx="8362">
                  <c:v>0.79432800000000003</c:v>
                </c:pt>
                <c:pt idx="8363">
                  <c:v>0.79432800000000003</c:v>
                </c:pt>
                <c:pt idx="8364">
                  <c:v>0.79432800000000003</c:v>
                </c:pt>
                <c:pt idx="8365">
                  <c:v>0.79432800000000003</c:v>
                </c:pt>
                <c:pt idx="8366">
                  <c:v>0.79432800000000003</c:v>
                </c:pt>
                <c:pt idx="8367">
                  <c:v>0.79432800000000003</c:v>
                </c:pt>
                <c:pt idx="8368">
                  <c:v>0.79432800000000003</c:v>
                </c:pt>
                <c:pt idx="8369">
                  <c:v>0.79432800000000003</c:v>
                </c:pt>
                <c:pt idx="8370">
                  <c:v>0.79432800000000003</c:v>
                </c:pt>
                <c:pt idx="8371">
                  <c:v>0.79432800000000003</c:v>
                </c:pt>
                <c:pt idx="8372">
                  <c:v>0.79432800000000003</c:v>
                </c:pt>
                <c:pt idx="8373">
                  <c:v>0.79432800000000003</c:v>
                </c:pt>
                <c:pt idx="8374">
                  <c:v>0.79432800000000003</c:v>
                </c:pt>
                <c:pt idx="8375">
                  <c:v>0.79432800000000003</c:v>
                </c:pt>
                <c:pt idx="8376">
                  <c:v>0.79432800000000003</c:v>
                </c:pt>
                <c:pt idx="8377">
                  <c:v>0.79432800000000003</c:v>
                </c:pt>
                <c:pt idx="8378">
                  <c:v>0.79432800000000003</c:v>
                </c:pt>
                <c:pt idx="8379">
                  <c:v>0.79432800000000003</c:v>
                </c:pt>
                <c:pt idx="8380">
                  <c:v>0.79432800000000003</c:v>
                </c:pt>
                <c:pt idx="8381">
                  <c:v>0.79432800000000003</c:v>
                </c:pt>
                <c:pt idx="8382">
                  <c:v>0.79432800000000003</c:v>
                </c:pt>
                <c:pt idx="8383">
                  <c:v>0.79432800000000003</c:v>
                </c:pt>
                <c:pt idx="8384">
                  <c:v>0.79432800000000003</c:v>
                </c:pt>
                <c:pt idx="8385">
                  <c:v>0.79432800000000003</c:v>
                </c:pt>
                <c:pt idx="8386">
                  <c:v>0.79432800000000003</c:v>
                </c:pt>
                <c:pt idx="8387">
                  <c:v>0.79432800000000003</c:v>
                </c:pt>
                <c:pt idx="8388">
                  <c:v>0.79432800000000003</c:v>
                </c:pt>
                <c:pt idx="8389">
                  <c:v>0.79432800000000003</c:v>
                </c:pt>
                <c:pt idx="8390">
                  <c:v>0.79432800000000003</c:v>
                </c:pt>
                <c:pt idx="8391">
                  <c:v>0.79432800000000003</c:v>
                </c:pt>
                <c:pt idx="8392">
                  <c:v>0.79432800000000003</c:v>
                </c:pt>
                <c:pt idx="8393">
                  <c:v>0.79432800000000003</c:v>
                </c:pt>
                <c:pt idx="8394">
                  <c:v>0.79432800000000003</c:v>
                </c:pt>
                <c:pt idx="8395">
                  <c:v>0.79432800000000003</c:v>
                </c:pt>
                <c:pt idx="8396">
                  <c:v>0.79432800000000003</c:v>
                </c:pt>
                <c:pt idx="8397">
                  <c:v>0.79432800000000003</c:v>
                </c:pt>
                <c:pt idx="8398">
                  <c:v>0.79432800000000003</c:v>
                </c:pt>
                <c:pt idx="8399">
                  <c:v>0.79432800000000003</c:v>
                </c:pt>
                <c:pt idx="8400">
                  <c:v>0.79432800000000003</c:v>
                </c:pt>
                <c:pt idx="8401">
                  <c:v>0.79432800000000003</c:v>
                </c:pt>
                <c:pt idx="8402">
                  <c:v>0.79432800000000003</c:v>
                </c:pt>
                <c:pt idx="8403">
                  <c:v>0.79432800000000003</c:v>
                </c:pt>
                <c:pt idx="8404">
                  <c:v>0.79432800000000003</c:v>
                </c:pt>
                <c:pt idx="8405">
                  <c:v>0.79432800000000003</c:v>
                </c:pt>
                <c:pt idx="8406">
                  <c:v>0.79432800000000003</c:v>
                </c:pt>
                <c:pt idx="8407">
                  <c:v>0.79432800000000003</c:v>
                </c:pt>
                <c:pt idx="8408">
                  <c:v>0.79432800000000003</c:v>
                </c:pt>
                <c:pt idx="8409">
                  <c:v>0.79432800000000003</c:v>
                </c:pt>
                <c:pt idx="8410">
                  <c:v>0.79432800000000003</c:v>
                </c:pt>
                <c:pt idx="8411">
                  <c:v>0.79432800000000003</c:v>
                </c:pt>
                <c:pt idx="8412">
                  <c:v>0.79432800000000003</c:v>
                </c:pt>
                <c:pt idx="8413">
                  <c:v>0.79432800000000003</c:v>
                </c:pt>
                <c:pt idx="8414">
                  <c:v>0.79432800000000003</c:v>
                </c:pt>
                <c:pt idx="8415">
                  <c:v>0.79432800000000003</c:v>
                </c:pt>
                <c:pt idx="8416">
                  <c:v>0.79432800000000003</c:v>
                </c:pt>
                <c:pt idx="8417">
                  <c:v>0.79432800000000003</c:v>
                </c:pt>
                <c:pt idx="8418">
                  <c:v>0.79432800000000003</c:v>
                </c:pt>
                <c:pt idx="8419">
                  <c:v>0.79432800000000003</c:v>
                </c:pt>
                <c:pt idx="8420">
                  <c:v>0.79432800000000003</c:v>
                </c:pt>
                <c:pt idx="8421">
                  <c:v>0.79432800000000003</c:v>
                </c:pt>
                <c:pt idx="8422">
                  <c:v>0.79432800000000003</c:v>
                </c:pt>
                <c:pt idx="8423">
                  <c:v>0.79432800000000003</c:v>
                </c:pt>
                <c:pt idx="8424">
                  <c:v>0.79432800000000003</c:v>
                </c:pt>
                <c:pt idx="8425">
                  <c:v>0.79432800000000003</c:v>
                </c:pt>
                <c:pt idx="8426">
                  <c:v>0.79432800000000003</c:v>
                </c:pt>
                <c:pt idx="8427">
                  <c:v>0.79432800000000003</c:v>
                </c:pt>
                <c:pt idx="8428">
                  <c:v>0.79432800000000003</c:v>
                </c:pt>
                <c:pt idx="8429">
                  <c:v>0.79432800000000003</c:v>
                </c:pt>
                <c:pt idx="8430">
                  <c:v>0.79432800000000003</c:v>
                </c:pt>
                <c:pt idx="8431">
                  <c:v>0.79432800000000003</c:v>
                </c:pt>
                <c:pt idx="8432">
                  <c:v>0.79432800000000003</c:v>
                </c:pt>
                <c:pt idx="8433">
                  <c:v>0.79432800000000003</c:v>
                </c:pt>
                <c:pt idx="8434">
                  <c:v>0.79432800000000003</c:v>
                </c:pt>
                <c:pt idx="8435">
                  <c:v>0.79432800000000003</c:v>
                </c:pt>
                <c:pt idx="8436">
                  <c:v>0.79432800000000003</c:v>
                </c:pt>
                <c:pt idx="8437">
                  <c:v>0.79432800000000003</c:v>
                </c:pt>
                <c:pt idx="8438">
                  <c:v>0.79432800000000003</c:v>
                </c:pt>
                <c:pt idx="8439">
                  <c:v>0.79432800000000003</c:v>
                </c:pt>
                <c:pt idx="8440">
                  <c:v>0.79432800000000003</c:v>
                </c:pt>
                <c:pt idx="8441">
                  <c:v>0.79432800000000003</c:v>
                </c:pt>
                <c:pt idx="8442">
                  <c:v>0.79432800000000003</c:v>
                </c:pt>
                <c:pt idx="8443">
                  <c:v>0.79432800000000003</c:v>
                </c:pt>
                <c:pt idx="8444">
                  <c:v>0.79432800000000003</c:v>
                </c:pt>
                <c:pt idx="8445">
                  <c:v>0.79432800000000003</c:v>
                </c:pt>
                <c:pt idx="8446">
                  <c:v>0.79432800000000003</c:v>
                </c:pt>
                <c:pt idx="8447">
                  <c:v>0.79432800000000003</c:v>
                </c:pt>
                <c:pt idx="8448">
                  <c:v>0.79432800000000003</c:v>
                </c:pt>
                <c:pt idx="8449">
                  <c:v>0.79432800000000003</c:v>
                </c:pt>
                <c:pt idx="8450">
                  <c:v>0.79432800000000003</c:v>
                </c:pt>
                <c:pt idx="8451">
                  <c:v>0.79432800000000003</c:v>
                </c:pt>
                <c:pt idx="8452">
                  <c:v>0.79432800000000003</c:v>
                </c:pt>
                <c:pt idx="8453">
                  <c:v>0.79432800000000003</c:v>
                </c:pt>
                <c:pt idx="8454">
                  <c:v>0.79432800000000003</c:v>
                </c:pt>
                <c:pt idx="8455">
                  <c:v>0.79432800000000003</c:v>
                </c:pt>
                <c:pt idx="8456">
                  <c:v>0.79432800000000003</c:v>
                </c:pt>
                <c:pt idx="8457">
                  <c:v>0.79432800000000003</c:v>
                </c:pt>
                <c:pt idx="8458">
                  <c:v>0.79432800000000003</c:v>
                </c:pt>
                <c:pt idx="8459">
                  <c:v>0.79432800000000003</c:v>
                </c:pt>
                <c:pt idx="8460">
                  <c:v>0.79432800000000003</c:v>
                </c:pt>
                <c:pt idx="8461">
                  <c:v>0.79432800000000003</c:v>
                </c:pt>
                <c:pt idx="8462">
                  <c:v>0.79432800000000003</c:v>
                </c:pt>
                <c:pt idx="8463">
                  <c:v>0.79432800000000003</c:v>
                </c:pt>
                <c:pt idx="8464">
                  <c:v>0.79432800000000003</c:v>
                </c:pt>
                <c:pt idx="8465">
                  <c:v>0.79432800000000003</c:v>
                </c:pt>
                <c:pt idx="8466">
                  <c:v>0.79432800000000003</c:v>
                </c:pt>
                <c:pt idx="8467">
                  <c:v>0.79432800000000003</c:v>
                </c:pt>
                <c:pt idx="8468">
                  <c:v>0.79432800000000003</c:v>
                </c:pt>
                <c:pt idx="8469">
                  <c:v>0.79432800000000003</c:v>
                </c:pt>
                <c:pt idx="8470">
                  <c:v>0.79432800000000003</c:v>
                </c:pt>
                <c:pt idx="8471">
                  <c:v>0.79432800000000003</c:v>
                </c:pt>
                <c:pt idx="8472">
                  <c:v>0.79432800000000003</c:v>
                </c:pt>
                <c:pt idx="8473">
                  <c:v>0.79432800000000003</c:v>
                </c:pt>
                <c:pt idx="8474">
                  <c:v>0.79432800000000003</c:v>
                </c:pt>
                <c:pt idx="8475">
                  <c:v>0.79432800000000003</c:v>
                </c:pt>
                <c:pt idx="8476">
                  <c:v>0.79432800000000003</c:v>
                </c:pt>
                <c:pt idx="8477">
                  <c:v>0.79432800000000003</c:v>
                </c:pt>
                <c:pt idx="8478">
                  <c:v>0.79432800000000003</c:v>
                </c:pt>
                <c:pt idx="8479">
                  <c:v>0.79432800000000003</c:v>
                </c:pt>
                <c:pt idx="8480">
                  <c:v>0.79432800000000003</c:v>
                </c:pt>
                <c:pt idx="8481">
                  <c:v>0.79432800000000003</c:v>
                </c:pt>
                <c:pt idx="8482">
                  <c:v>0.79432800000000003</c:v>
                </c:pt>
                <c:pt idx="8483">
                  <c:v>0.79432800000000003</c:v>
                </c:pt>
                <c:pt idx="8484">
                  <c:v>0.79432800000000003</c:v>
                </c:pt>
                <c:pt idx="8485">
                  <c:v>0.79432800000000003</c:v>
                </c:pt>
                <c:pt idx="8486">
                  <c:v>0.79432800000000003</c:v>
                </c:pt>
                <c:pt idx="8487">
                  <c:v>0.79432800000000003</c:v>
                </c:pt>
                <c:pt idx="8488">
                  <c:v>0.79432800000000003</c:v>
                </c:pt>
                <c:pt idx="8489">
                  <c:v>0.79432800000000003</c:v>
                </c:pt>
                <c:pt idx="8490">
                  <c:v>0.79432800000000003</c:v>
                </c:pt>
                <c:pt idx="8491">
                  <c:v>0.79432800000000003</c:v>
                </c:pt>
                <c:pt idx="8492">
                  <c:v>0.79432800000000003</c:v>
                </c:pt>
                <c:pt idx="8493">
                  <c:v>0.79432800000000003</c:v>
                </c:pt>
                <c:pt idx="8494">
                  <c:v>0.79432800000000003</c:v>
                </c:pt>
                <c:pt idx="8495">
                  <c:v>0.79432800000000003</c:v>
                </c:pt>
                <c:pt idx="8496">
                  <c:v>0.79432800000000003</c:v>
                </c:pt>
                <c:pt idx="8497">
                  <c:v>0.79432800000000003</c:v>
                </c:pt>
                <c:pt idx="8498">
                  <c:v>0.79432800000000003</c:v>
                </c:pt>
                <c:pt idx="8499">
                  <c:v>0.79432800000000003</c:v>
                </c:pt>
                <c:pt idx="8500">
                  <c:v>0.79432800000000003</c:v>
                </c:pt>
                <c:pt idx="8501">
                  <c:v>0.79432800000000003</c:v>
                </c:pt>
                <c:pt idx="8502">
                  <c:v>0.79432800000000003</c:v>
                </c:pt>
                <c:pt idx="8503">
                  <c:v>0.79432800000000003</c:v>
                </c:pt>
                <c:pt idx="8504">
                  <c:v>0.79432800000000003</c:v>
                </c:pt>
                <c:pt idx="8505">
                  <c:v>0.79432800000000003</c:v>
                </c:pt>
                <c:pt idx="8506">
                  <c:v>0.79432800000000003</c:v>
                </c:pt>
                <c:pt idx="8507">
                  <c:v>0.79432800000000003</c:v>
                </c:pt>
                <c:pt idx="8508">
                  <c:v>0.79432800000000003</c:v>
                </c:pt>
                <c:pt idx="8509">
                  <c:v>0.79432800000000003</c:v>
                </c:pt>
                <c:pt idx="8510">
                  <c:v>0.79432800000000003</c:v>
                </c:pt>
                <c:pt idx="8511">
                  <c:v>0.79432800000000003</c:v>
                </c:pt>
                <c:pt idx="8512">
                  <c:v>0.79432800000000003</c:v>
                </c:pt>
                <c:pt idx="8513">
                  <c:v>0.79432800000000003</c:v>
                </c:pt>
                <c:pt idx="8514">
                  <c:v>0.79432800000000003</c:v>
                </c:pt>
                <c:pt idx="8515">
                  <c:v>0.79432800000000003</c:v>
                </c:pt>
                <c:pt idx="8516">
                  <c:v>0.79432800000000003</c:v>
                </c:pt>
                <c:pt idx="8517">
                  <c:v>0.79432800000000003</c:v>
                </c:pt>
                <c:pt idx="8518">
                  <c:v>0.79432800000000003</c:v>
                </c:pt>
                <c:pt idx="8519">
                  <c:v>0.79432800000000003</c:v>
                </c:pt>
                <c:pt idx="8520">
                  <c:v>0.79432800000000003</c:v>
                </c:pt>
                <c:pt idx="8521">
                  <c:v>0.79432800000000003</c:v>
                </c:pt>
                <c:pt idx="8522">
                  <c:v>0.79432800000000003</c:v>
                </c:pt>
                <c:pt idx="8523">
                  <c:v>0.79432800000000003</c:v>
                </c:pt>
                <c:pt idx="8524">
                  <c:v>0.79432800000000003</c:v>
                </c:pt>
                <c:pt idx="8525">
                  <c:v>0.79432800000000003</c:v>
                </c:pt>
                <c:pt idx="8526">
                  <c:v>0.79432800000000003</c:v>
                </c:pt>
                <c:pt idx="8527">
                  <c:v>0.79432800000000003</c:v>
                </c:pt>
                <c:pt idx="8528">
                  <c:v>0.79432800000000003</c:v>
                </c:pt>
                <c:pt idx="8529">
                  <c:v>0.79432800000000003</c:v>
                </c:pt>
                <c:pt idx="8530">
                  <c:v>0.79432800000000003</c:v>
                </c:pt>
                <c:pt idx="8531">
                  <c:v>0.79432800000000003</c:v>
                </c:pt>
                <c:pt idx="8532">
                  <c:v>0.79432800000000003</c:v>
                </c:pt>
                <c:pt idx="8533">
                  <c:v>0.79432800000000003</c:v>
                </c:pt>
                <c:pt idx="8534">
                  <c:v>0.79432800000000003</c:v>
                </c:pt>
                <c:pt idx="8535">
                  <c:v>0.79432800000000003</c:v>
                </c:pt>
                <c:pt idx="8536">
                  <c:v>0.79432800000000003</c:v>
                </c:pt>
                <c:pt idx="8537">
                  <c:v>0.79432800000000003</c:v>
                </c:pt>
                <c:pt idx="8538">
                  <c:v>0.79432800000000003</c:v>
                </c:pt>
                <c:pt idx="8539">
                  <c:v>0.79432800000000003</c:v>
                </c:pt>
                <c:pt idx="8540">
                  <c:v>0.79432800000000003</c:v>
                </c:pt>
                <c:pt idx="8541">
                  <c:v>0.79432800000000003</c:v>
                </c:pt>
                <c:pt idx="8542">
                  <c:v>0.79432800000000003</c:v>
                </c:pt>
                <c:pt idx="8543">
                  <c:v>0.79432800000000003</c:v>
                </c:pt>
                <c:pt idx="8544">
                  <c:v>0.79432800000000003</c:v>
                </c:pt>
                <c:pt idx="8545">
                  <c:v>0.79432800000000003</c:v>
                </c:pt>
                <c:pt idx="8546">
                  <c:v>0.79432800000000003</c:v>
                </c:pt>
                <c:pt idx="8547">
                  <c:v>0.79432800000000003</c:v>
                </c:pt>
                <c:pt idx="8548">
                  <c:v>0.79432800000000003</c:v>
                </c:pt>
                <c:pt idx="8549">
                  <c:v>0.79432800000000003</c:v>
                </c:pt>
                <c:pt idx="8550">
                  <c:v>0.79432800000000003</c:v>
                </c:pt>
                <c:pt idx="8551">
                  <c:v>0.79432800000000003</c:v>
                </c:pt>
                <c:pt idx="8552">
                  <c:v>0.79432800000000003</c:v>
                </c:pt>
                <c:pt idx="8553">
                  <c:v>0.79432800000000003</c:v>
                </c:pt>
                <c:pt idx="8554">
                  <c:v>0.79432800000000003</c:v>
                </c:pt>
                <c:pt idx="8555">
                  <c:v>0.79432800000000003</c:v>
                </c:pt>
                <c:pt idx="8556">
                  <c:v>0.79432800000000003</c:v>
                </c:pt>
                <c:pt idx="8557">
                  <c:v>0.79432800000000003</c:v>
                </c:pt>
                <c:pt idx="8558">
                  <c:v>0.79432800000000003</c:v>
                </c:pt>
                <c:pt idx="8559">
                  <c:v>0.79432800000000003</c:v>
                </c:pt>
                <c:pt idx="8560">
                  <c:v>0.79432800000000003</c:v>
                </c:pt>
                <c:pt idx="8561">
                  <c:v>0.79432800000000003</c:v>
                </c:pt>
                <c:pt idx="8562">
                  <c:v>0.79432800000000003</c:v>
                </c:pt>
                <c:pt idx="8563">
                  <c:v>0.79432800000000003</c:v>
                </c:pt>
                <c:pt idx="8564">
                  <c:v>0.79432800000000003</c:v>
                </c:pt>
                <c:pt idx="8565">
                  <c:v>0.79432800000000003</c:v>
                </c:pt>
                <c:pt idx="8566">
                  <c:v>0.79432800000000003</c:v>
                </c:pt>
                <c:pt idx="8567">
                  <c:v>0.79432800000000003</c:v>
                </c:pt>
                <c:pt idx="8568">
                  <c:v>0.79432800000000003</c:v>
                </c:pt>
                <c:pt idx="8569">
                  <c:v>0.79432800000000003</c:v>
                </c:pt>
                <c:pt idx="8570">
                  <c:v>0.79432800000000003</c:v>
                </c:pt>
                <c:pt idx="8571">
                  <c:v>0.79432800000000003</c:v>
                </c:pt>
                <c:pt idx="8572">
                  <c:v>0.79432800000000003</c:v>
                </c:pt>
                <c:pt idx="8573">
                  <c:v>0.79432800000000003</c:v>
                </c:pt>
                <c:pt idx="8574">
                  <c:v>0.79432800000000003</c:v>
                </c:pt>
                <c:pt idx="8575">
                  <c:v>0.79432800000000003</c:v>
                </c:pt>
                <c:pt idx="8576">
                  <c:v>0.79432800000000003</c:v>
                </c:pt>
                <c:pt idx="8577">
                  <c:v>0.79432800000000003</c:v>
                </c:pt>
                <c:pt idx="8578">
                  <c:v>0.79432800000000003</c:v>
                </c:pt>
                <c:pt idx="8579">
                  <c:v>0.79432800000000003</c:v>
                </c:pt>
                <c:pt idx="8580">
                  <c:v>0.79432800000000003</c:v>
                </c:pt>
                <c:pt idx="8581">
                  <c:v>0.79432800000000003</c:v>
                </c:pt>
                <c:pt idx="8582">
                  <c:v>0.79432800000000003</c:v>
                </c:pt>
                <c:pt idx="8583">
                  <c:v>0.79432800000000003</c:v>
                </c:pt>
                <c:pt idx="8584">
                  <c:v>0.79432800000000003</c:v>
                </c:pt>
                <c:pt idx="8585">
                  <c:v>0.79432800000000003</c:v>
                </c:pt>
                <c:pt idx="8586">
                  <c:v>0.79432800000000003</c:v>
                </c:pt>
                <c:pt idx="8587">
                  <c:v>0.79432800000000003</c:v>
                </c:pt>
                <c:pt idx="8588">
                  <c:v>0.79432800000000003</c:v>
                </c:pt>
                <c:pt idx="8589">
                  <c:v>0.79432800000000003</c:v>
                </c:pt>
                <c:pt idx="8590">
                  <c:v>0.79432800000000003</c:v>
                </c:pt>
                <c:pt idx="8591">
                  <c:v>0.79432800000000003</c:v>
                </c:pt>
                <c:pt idx="8592">
                  <c:v>0.79432800000000003</c:v>
                </c:pt>
                <c:pt idx="8593">
                  <c:v>0.79432800000000003</c:v>
                </c:pt>
                <c:pt idx="8594">
                  <c:v>0.79432800000000003</c:v>
                </c:pt>
                <c:pt idx="8595">
                  <c:v>0.79432800000000003</c:v>
                </c:pt>
                <c:pt idx="8596">
                  <c:v>0.79432800000000003</c:v>
                </c:pt>
                <c:pt idx="8597">
                  <c:v>0.79432800000000003</c:v>
                </c:pt>
                <c:pt idx="8598">
                  <c:v>0.79432800000000003</c:v>
                </c:pt>
                <c:pt idx="8599">
                  <c:v>0.79432800000000003</c:v>
                </c:pt>
                <c:pt idx="8600">
                  <c:v>0.79432800000000003</c:v>
                </c:pt>
                <c:pt idx="8601">
                  <c:v>0.79432800000000003</c:v>
                </c:pt>
                <c:pt idx="8602">
                  <c:v>0.79432800000000003</c:v>
                </c:pt>
                <c:pt idx="8603">
                  <c:v>0.79432800000000003</c:v>
                </c:pt>
                <c:pt idx="8604">
                  <c:v>0.79432800000000003</c:v>
                </c:pt>
                <c:pt idx="8605">
                  <c:v>0.79432800000000003</c:v>
                </c:pt>
                <c:pt idx="8606">
                  <c:v>0.79432800000000003</c:v>
                </c:pt>
                <c:pt idx="8607">
                  <c:v>0.79432800000000003</c:v>
                </c:pt>
                <c:pt idx="8608">
                  <c:v>0.79432800000000003</c:v>
                </c:pt>
                <c:pt idx="8609">
                  <c:v>0.79432800000000003</c:v>
                </c:pt>
                <c:pt idx="8610">
                  <c:v>0.79432800000000003</c:v>
                </c:pt>
                <c:pt idx="8611">
                  <c:v>0.79432800000000003</c:v>
                </c:pt>
                <c:pt idx="8612">
                  <c:v>0.79432800000000003</c:v>
                </c:pt>
                <c:pt idx="8613">
                  <c:v>0.79432800000000003</c:v>
                </c:pt>
                <c:pt idx="8614">
                  <c:v>0.79432800000000003</c:v>
                </c:pt>
                <c:pt idx="8615">
                  <c:v>0.79432800000000003</c:v>
                </c:pt>
                <c:pt idx="8616">
                  <c:v>0.79432800000000003</c:v>
                </c:pt>
                <c:pt idx="8617">
                  <c:v>0.79432800000000003</c:v>
                </c:pt>
                <c:pt idx="8618">
                  <c:v>0.79432800000000003</c:v>
                </c:pt>
                <c:pt idx="8619">
                  <c:v>0.79432800000000003</c:v>
                </c:pt>
                <c:pt idx="8620">
                  <c:v>0.79432800000000003</c:v>
                </c:pt>
                <c:pt idx="8621">
                  <c:v>0.79432800000000003</c:v>
                </c:pt>
                <c:pt idx="8622">
                  <c:v>0.79432800000000003</c:v>
                </c:pt>
                <c:pt idx="8623">
                  <c:v>0.79432800000000003</c:v>
                </c:pt>
                <c:pt idx="8624">
                  <c:v>0.79432800000000003</c:v>
                </c:pt>
                <c:pt idx="8625">
                  <c:v>0.79432800000000003</c:v>
                </c:pt>
                <c:pt idx="8626">
                  <c:v>0.79432800000000003</c:v>
                </c:pt>
                <c:pt idx="8627">
                  <c:v>0.79432800000000003</c:v>
                </c:pt>
                <c:pt idx="8628">
                  <c:v>0.79432800000000003</c:v>
                </c:pt>
                <c:pt idx="8629">
                  <c:v>0.79432800000000003</c:v>
                </c:pt>
                <c:pt idx="8630">
                  <c:v>0.79432800000000003</c:v>
                </c:pt>
                <c:pt idx="8631">
                  <c:v>0.79432800000000003</c:v>
                </c:pt>
                <c:pt idx="8632">
                  <c:v>0.79432800000000003</c:v>
                </c:pt>
                <c:pt idx="8633">
                  <c:v>0.79432800000000003</c:v>
                </c:pt>
                <c:pt idx="8634">
                  <c:v>0.79432800000000003</c:v>
                </c:pt>
                <c:pt idx="8635">
                  <c:v>0.79432800000000003</c:v>
                </c:pt>
                <c:pt idx="8636">
                  <c:v>0.79432800000000003</c:v>
                </c:pt>
                <c:pt idx="8637">
                  <c:v>0.79432800000000003</c:v>
                </c:pt>
                <c:pt idx="8638">
                  <c:v>0.79432800000000003</c:v>
                </c:pt>
                <c:pt idx="8639">
                  <c:v>0.79432800000000003</c:v>
                </c:pt>
                <c:pt idx="8640">
                  <c:v>0.79432800000000003</c:v>
                </c:pt>
                <c:pt idx="8641">
                  <c:v>0.79432800000000003</c:v>
                </c:pt>
                <c:pt idx="8642">
                  <c:v>0.79432800000000003</c:v>
                </c:pt>
                <c:pt idx="8643">
                  <c:v>0.79432800000000003</c:v>
                </c:pt>
                <c:pt idx="8644">
                  <c:v>0.79432800000000003</c:v>
                </c:pt>
                <c:pt idx="8645">
                  <c:v>0.79432800000000003</c:v>
                </c:pt>
                <c:pt idx="8646">
                  <c:v>0.79432800000000003</c:v>
                </c:pt>
                <c:pt idx="8647">
                  <c:v>0.79432800000000003</c:v>
                </c:pt>
                <c:pt idx="8648">
                  <c:v>0.79432800000000003</c:v>
                </c:pt>
                <c:pt idx="8649">
                  <c:v>0.79432800000000003</c:v>
                </c:pt>
                <c:pt idx="8650">
                  <c:v>0.79432800000000003</c:v>
                </c:pt>
                <c:pt idx="8651">
                  <c:v>0.79432800000000003</c:v>
                </c:pt>
                <c:pt idx="8652">
                  <c:v>0.79432800000000003</c:v>
                </c:pt>
                <c:pt idx="8653">
                  <c:v>0.79432800000000003</c:v>
                </c:pt>
                <c:pt idx="8654">
                  <c:v>0.79432800000000003</c:v>
                </c:pt>
                <c:pt idx="8655">
                  <c:v>0.79432800000000003</c:v>
                </c:pt>
                <c:pt idx="8656">
                  <c:v>0.79432800000000003</c:v>
                </c:pt>
                <c:pt idx="8657">
                  <c:v>0.79432800000000003</c:v>
                </c:pt>
                <c:pt idx="8658">
                  <c:v>0.79432800000000003</c:v>
                </c:pt>
                <c:pt idx="8659">
                  <c:v>0.79432800000000003</c:v>
                </c:pt>
                <c:pt idx="8660">
                  <c:v>0.79432800000000003</c:v>
                </c:pt>
                <c:pt idx="8661">
                  <c:v>0.79432800000000003</c:v>
                </c:pt>
                <c:pt idx="8662">
                  <c:v>0.79432800000000003</c:v>
                </c:pt>
                <c:pt idx="8663">
                  <c:v>0.79432800000000003</c:v>
                </c:pt>
                <c:pt idx="8664">
                  <c:v>0.79432800000000003</c:v>
                </c:pt>
                <c:pt idx="8665">
                  <c:v>0.79432800000000003</c:v>
                </c:pt>
                <c:pt idx="8666">
                  <c:v>0.79432800000000003</c:v>
                </c:pt>
                <c:pt idx="8667">
                  <c:v>0.79432800000000003</c:v>
                </c:pt>
                <c:pt idx="8668">
                  <c:v>0.79432800000000003</c:v>
                </c:pt>
                <c:pt idx="8669">
                  <c:v>0.79432800000000003</c:v>
                </c:pt>
                <c:pt idx="8670">
                  <c:v>0.79432800000000003</c:v>
                </c:pt>
                <c:pt idx="8671">
                  <c:v>0.79432800000000003</c:v>
                </c:pt>
                <c:pt idx="8672">
                  <c:v>0.79432800000000003</c:v>
                </c:pt>
                <c:pt idx="8673">
                  <c:v>0.79432800000000003</c:v>
                </c:pt>
                <c:pt idx="8674">
                  <c:v>0.79432800000000003</c:v>
                </c:pt>
                <c:pt idx="8675">
                  <c:v>0.79432800000000003</c:v>
                </c:pt>
                <c:pt idx="8676">
                  <c:v>0.79432800000000003</c:v>
                </c:pt>
                <c:pt idx="8677">
                  <c:v>0.79432800000000003</c:v>
                </c:pt>
                <c:pt idx="8678">
                  <c:v>0.79432800000000003</c:v>
                </c:pt>
                <c:pt idx="8679">
                  <c:v>0.79432800000000003</c:v>
                </c:pt>
                <c:pt idx="8680">
                  <c:v>0.79432800000000003</c:v>
                </c:pt>
                <c:pt idx="8681">
                  <c:v>0.79432800000000003</c:v>
                </c:pt>
                <c:pt idx="8682">
                  <c:v>0.79432800000000003</c:v>
                </c:pt>
                <c:pt idx="8683">
                  <c:v>0.79432800000000003</c:v>
                </c:pt>
                <c:pt idx="8684">
                  <c:v>0.79432800000000003</c:v>
                </c:pt>
                <c:pt idx="8685">
                  <c:v>0.79432800000000003</c:v>
                </c:pt>
                <c:pt idx="8686">
                  <c:v>0.79432800000000003</c:v>
                </c:pt>
                <c:pt idx="8687">
                  <c:v>0.79432800000000003</c:v>
                </c:pt>
                <c:pt idx="8688">
                  <c:v>0.79432800000000003</c:v>
                </c:pt>
                <c:pt idx="8689">
                  <c:v>0.79432800000000003</c:v>
                </c:pt>
                <c:pt idx="8690">
                  <c:v>0.79432800000000003</c:v>
                </c:pt>
                <c:pt idx="8691">
                  <c:v>0.79432800000000003</c:v>
                </c:pt>
                <c:pt idx="8692">
                  <c:v>0.79432800000000003</c:v>
                </c:pt>
                <c:pt idx="8693">
                  <c:v>0.79432800000000003</c:v>
                </c:pt>
                <c:pt idx="8694">
                  <c:v>0.79432800000000003</c:v>
                </c:pt>
                <c:pt idx="8695">
                  <c:v>0.79432800000000003</c:v>
                </c:pt>
                <c:pt idx="8696">
                  <c:v>0.79432800000000003</c:v>
                </c:pt>
                <c:pt idx="8697">
                  <c:v>0.79432800000000003</c:v>
                </c:pt>
                <c:pt idx="8698">
                  <c:v>0.79432800000000003</c:v>
                </c:pt>
                <c:pt idx="8699">
                  <c:v>0.79432800000000003</c:v>
                </c:pt>
                <c:pt idx="8700">
                  <c:v>0.79432800000000003</c:v>
                </c:pt>
                <c:pt idx="8701">
                  <c:v>0.79432800000000003</c:v>
                </c:pt>
                <c:pt idx="8702">
                  <c:v>0.79432800000000003</c:v>
                </c:pt>
                <c:pt idx="8703">
                  <c:v>0.79432800000000003</c:v>
                </c:pt>
                <c:pt idx="8704">
                  <c:v>0.79432800000000003</c:v>
                </c:pt>
                <c:pt idx="8705">
                  <c:v>0.79432800000000003</c:v>
                </c:pt>
                <c:pt idx="8706">
                  <c:v>0.79432800000000003</c:v>
                </c:pt>
                <c:pt idx="8707">
                  <c:v>0.79432800000000003</c:v>
                </c:pt>
                <c:pt idx="8708">
                  <c:v>0.79432800000000003</c:v>
                </c:pt>
                <c:pt idx="8709">
                  <c:v>0.79432800000000003</c:v>
                </c:pt>
                <c:pt idx="8710">
                  <c:v>0.79432800000000003</c:v>
                </c:pt>
                <c:pt idx="8711">
                  <c:v>0.79432800000000003</c:v>
                </c:pt>
                <c:pt idx="8712">
                  <c:v>0.79432800000000003</c:v>
                </c:pt>
                <c:pt idx="8713">
                  <c:v>0.79432800000000003</c:v>
                </c:pt>
                <c:pt idx="8714">
                  <c:v>0.79432800000000003</c:v>
                </c:pt>
                <c:pt idx="8715">
                  <c:v>0.79432800000000003</c:v>
                </c:pt>
                <c:pt idx="8716">
                  <c:v>0.79432800000000003</c:v>
                </c:pt>
                <c:pt idx="8717">
                  <c:v>0.79432800000000003</c:v>
                </c:pt>
                <c:pt idx="8718">
                  <c:v>0.79432800000000003</c:v>
                </c:pt>
                <c:pt idx="8719">
                  <c:v>0.79432800000000003</c:v>
                </c:pt>
                <c:pt idx="8720">
                  <c:v>0.79432800000000003</c:v>
                </c:pt>
                <c:pt idx="8721">
                  <c:v>0.79432800000000003</c:v>
                </c:pt>
                <c:pt idx="8722">
                  <c:v>0.79432800000000003</c:v>
                </c:pt>
                <c:pt idx="8723">
                  <c:v>0.79432800000000003</c:v>
                </c:pt>
                <c:pt idx="8724">
                  <c:v>0.79432800000000003</c:v>
                </c:pt>
                <c:pt idx="8725">
                  <c:v>0.79432800000000003</c:v>
                </c:pt>
                <c:pt idx="8726">
                  <c:v>0.79432800000000003</c:v>
                </c:pt>
                <c:pt idx="8727">
                  <c:v>0.79432800000000003</c:v>
                </c:pt>
                <c:pt idx="8728">
                  <c:v>0.79432800000000003</c:v>
                </c:pt>
                <c:pt idx="8729">
                  <c:v>0.79432800000000003</c:v>
                </c:pt>
                <c:pt idx="8730">
                  <c:v>0.79432800000000003</c:v>
                </c:pt>
                <c:pt idx="8731">
                  <c:v>0.79432800000000003</c:v>
                </c:pt>
                <c:pt idx="8732">
                  <c:v>0.79432800000000003</c:v>
                </c:pt>
                <c:pt idx="8733">
                  <c:v>0.79432800000000003</c:v>
                </c:pt>
                <c:pt idx="8734">
                  <c:v>0.79432800000000003</c:v>
                </c:pt>
                <c:pt idx="8735">
                  <c:v>0.79432800000000003</c:v>
                </c:pt>
                <c:pt idx="8736">
                  <c:v>0.79432800000000003</c:v>
                </c:pt>
                <c:pt idx="8737">
                  <c:v>0.79432800000000003</c:v>
                </c:pt>
                <c:pt idx="8738">
                  <c:v>0.79432800000000003</c:v>
                </c:pt>
                <c:pt idx="8739">
                  <c:v>0.79432800000000003</c:v>
                </c:pt>
                <c:pt idx="8740">
                  <c:v>0.79432800000000003</c:v>
                </c:pt>
                <c:pt idx="8741">
                  <c:v>0.79432800000000003</c:v>
                </c:pt>
                <c:pt idx="8742">
                  <c:v>0.79432800000000003</c:v>
                </c:pt>
                <c:pt idx="8743">
                  <c:v>0.79432800000000003</c:v>
                </c:pt>
                <c:pt idx="8744">
                  <c:v>0.79432800000000003</c:v>
                </c:pt>
                <c:pt idx="8745">
                  <c:v>0.79432800000000003</c:v>
                </c:pt>
                <c:pt idx="8746">
                  <c:v>0.79432800000000003</c:v>
                </c:pt>
                <c:pt idx="8747">
                  <c:v>0.79432800000000003</c:v>
                </c:pt>
                <c:pt idx="8748">
                  <c:v>0.79432800000000003</c:v>
                </c:pt>
                <c:pt idx="8749">
                  <c:v>0.79432800000000003</c:v>
                </c:pt>
                <c:pt idx="8750">
                  <c:v>0.79432800000000003</c:v>
                </c:pt>
                <c:pt idx="8751">
                  <c:v>0.79432800000000003</c:v>
                </c:pt>
                <c:pt idx="8752">
                  <c:v>0.79432800000000003</c:v>
                </c:pt>
                <c:pt idx="8753">
                  <c:v>0.79432800000000003</c:v>
                </c:pt>
                <c:pt idx="8754">
                  <c:v>0.79432800000000003</c:v>
                </c:pt>
                <c:pt idx="8755">
                  <c:v>0.79432800000000003</c:v>
                </c:pt>
                <c:pt idx="8756">
                  <c:v>0.79432800000000003</c:v>
                </c:pt>
                <c:pt idx="8757">
                  <c:v>0.79432800000000003</c:v>
                </c:pt>
                <c:pt idx="8758">
                  <c:v>0.79432800000000003</c:v>
                </c:pt>
                <c:pt idx="8759">
                  <c:v>0.79432800000000003</c:v>
                </c:pt>
                <c:pt idx="8760">
                  <c:v>0.79432800000000003</c:v>
                </c:pt>
                <c:pt idx="8761">
                  <c:v>0.79432800000000003</c:v>
                </c:pt>
                <c:pt idx="8762">
                  <c:v>0.79432800000000003</c:v>
                </c:pt>
                <c:pt idx="8763">
                  <c:v>0.79432800000000003</c:v>
                </c:pt>
                <c:pt idx="8764">
                  <c:v>0.79432800000000003</c:v>
                </c:pt>
                <c:pt idx="8765">
                  <c:v>0.79432800000000003</c:v>
                </c:pt>
                <c:pt idx="8766">
                  <c:v>0.79432800000000003</c:v>
                </c:pt>
                <c:pt idx="8767">
                  <c:v>0.79432800000000003</c:v>
                </c:pt>
                <c:pt idx="8768">
                  <c:v>0.79432800000000003</c:v>
                </c:pt>
                <c:pt idx="8769">
                  <c:v>0.79432800000000003</c:v>
                </c:pt>
                <c:pt idx="8770">
                  <c:v>0.79432800000000003</c:v>
                </c:pt>
                <c:pt idx="8771">
                  <c:v>0.79432800000000003</c:v>
                </c:pt>
                <c:pt idx="8772">
                  <c:v>0.79432800000000003</c:v>
                </c:pt>
                <c:pt idx="8773">
                  <c:v>0.79432800000000003</c:v>
                </c:pt>
                <c:pt idx="8774">
                  <c:v>0.79432800000000003</c:v>
                </c:pt>
                <c:pt idx="8775">
                  <c:v>0.79432800000000003</c:v>
                </c:pt>
                <c:pt idx="8776">
                  <c:v>0.79432800000000003</c:v>
                </c:pt>
                <c:pt idx="8777">
                  <c:v>0.79432800000000003</c:v>
                </c:pt>
                <c:pt idx="8778">
                  <c:v>0.79432800000000003</c:v>
                </c:pt>
                <c:pt idx="8779">
                  <c:v>0.79432800000000003</c:v>
                </c:pt>
                <c:pt idx="8780">
                  <c:v>0.79432800000000003</c:v>
                </c:pt>
                <c:pt idx="8781">
                  <c:v>0.79432800000000003</c:v>
                </c:pt>
                <c:pt idx="8782">
                  <c:v>0.79432800000000003</c:v>
                </c:pt>
                <c:pt idx="8783">
                  <c:v>0.79432800000000003</c:v>
                </c:pt>
                <c:pt idx="8784">
                  <c:v>0.79432800000000003</c:v>
                </c:pt>
                <c:pt idx="8785">
                  <c:v>0.79432800000000003</c:v>
                </c:pt>
                <c:pt idx="8786">
                  <c:v>0.79432800000000003</c:v>
                </c:pt>
                <c:pt idx="8787">
                  <c:v>0.79432800000000003</c:v>
                </c:pt>
                <c:pt idx="8788">
                  <c:v>0.79432800000000003</c:v>
                </c:pt>
                <c:pt idx="8789">
                  <c:v>0.79432800000000003</c:v>
                </c:pt>
                <c:pt idx="8790">
                  <c:v>0.79432800000000003</c:v>
                </c:pt>
                <c:pt idx="8791">
                  <c:v>0.79432800000000003</c:v>
                </c:pt>
                <c:pt idx="8792">
                  <c:v>0.79432800000000003</c:v>
                </c:pt>
                <c:pt idx="8793">
                  <c:v>0.79432800000000003</c:v>
                </c:pt>
                <c:pt idx="8794">
                  <c:v>0.79432800000000003</c:v>
                </c:pt>
                <c:pt idx="8795">
                  <c:v>0.79432800000000003</c:v>
                </c:pt>
                <c:pt idx="8796">
                  <c:v>0.79432800000000003</c:v>
                </c:pt>
                <c:pt idx="8797">
                  <c:v>0.79432800000000003</c:v>
                </c:pt>
                <c:pt idx="8798">
                  <c:v>0.79432800000000003</c:v>
                </c:pt>
                <c:pt idx="8799">
                  <c:v>0.79432800000000003</c:v>
                </c:pt>
                <c:pt idx="8800">
                  <c:v>0.79432800000000003</c:v>
                </c:pt>
                <c:pt idx="8801">
                  <c:v>0.79432800000000003</c:v>
                </c:pt>
                <c:pt idx="8802">
                  <c:v>0.79432800000000003</c:v>
                </c:pt>
                <c:pt idx="8803">
                  <c:v>0.79432800000000003</c:v>
                </c:pt>
                <c:pt idx="8804">
                  <c:v>0.79432800000000003</c:v>
                </c:pt>
                <c:pt idx="8805">
                  <c:v>0.79432800000000003</c:v>
                </c:pt>
                <c:pt idx="8806">
                  <c:v>0.79432800000000003</c:v>
                </c:pt>
                <c:pt idx="8807">
                  <c:v>0.79432800000000003</c:v>
                </c:pt>
                <c:pt idx="8808">
                  <c:v>0.79432800000000003</c:v>
                </c:pt>
                <c:pt idx="8809">
                  <c:v>0.79432800000000003</c:v>
                </c:pt>
                <c:pt idx="8810">
                  <c:v>0.79432800000000003</c:v>
                </c:pt>
                <c:pt idx="8811">
                  <c:v>0.79432800000000003</c:v>
                </c:pt>
                <c:pt idx="8812">
                  <c:v>0.79432800000000003</c:v>
                </c:pt>
                <c:pt idx="8813">
                  <c:v>0.79432800000000003</c:v>
                </c:pt>
                <c:pt idx="8814">
                  <c:v>0.79432800000000003</c:v>
                </c:pt>
                <c:pt idx="8815">
                  <c:v>0.79432800000000003</c:v>
                </c:pt>
                <c:pt idx="8816">
                  <c:v>0.79432800000000003</c:v>
                </c:pt>
                <c:pt idx="8817">
                  <c:v>0.79432800000000003</c:v>
                </c:pt>
                <c:pt idx="8818">
                  <c:v>0.79432800000000003</c:v>
                </c:pt>
                <c:pt idx="8819">
                  <c:v>0.79432800000000003</c:v>
                </c:pt>
                <c:pt idx="8820">
                  <c:v>0.79432800000000003</c:v>
                </c:pt>
                <c:pt idx="8821">
                  <c:v>0.79432800000000003</c:v>
                </c:pt>
                <c:pt idx="8822">
                  <c:v>0.79432800000000003</c:v>
                </c:pt>
                <c:pt idx="8823">
                  <c:v>0.79432800000000003</c:v>
                </c:pt>
                <c:pt idx="8824">
                  <c:v>0.79432800000000003</c:v>
                </c:pt>
                <c:pt idx="8825">
                  <c:v>0.79432800000000003</c:v>
                </c:pt>
                <c:pt idx="8826">
                  <c:v>0.79432800000000003</c:v>
                </c:pt>
                <c:pt idx="8827">
                  <c:v>0.79432800000000003</c:v>
                </c:pt>
                <c:pt idx="8828">
                  <c:v>0.79432800000000003</c:v>
                </c:pt>
                <c:pt idx="8829">
                  <c:v>0.79432800000000003</c:v>
                </c:pt>
                <c:pt idx="8830">
                  <c:v>0.79432800000000003</c:v>
                </c:pt>
                <c:pt idx="8831">
                  <c:v>0.79432800000000003</c:v>
                </c:pt>
                <c:pt idx="8832">
                  <c:v>0.79432800000000003</c:v>
                </c:pt>
                <c:pt idx="8833">
                  <c:v>0.79432800000000003</c:v>
                </c:pt>
                <c:pt idx="8834">
                  <c:v>0.79432800000000003</c:v>
                </c:pt>
                <c:pt idx="8835">
                  <c:v>0.79432800000000003</c:v>
                </c:pt>
                <c:pt idx="8836">
                  <c:v>0.79432800000000003</c:v>
                </c:pt>
                <c:pt idx="8837">
                  <c:v>0.79432800000000003</c:v>
                </c:pt>
                <c:pt idx="8838">
                  <c:v>0.79432800000000003</c:v>
                </c:pt>
                <c:pt idx="8839">
                  <c:v>0.79432800000000003</c:v>
                </c:pt>
                <c:pt idx="8840">
                  <c:v>0.79432800000000003</c:v>
                </c:pt>
                <c:pt idx="8841">
                  <c:v>0.79432800000000003</c:v>
                </c:pt>
                <c:pt idx="8842">
                  <c:v>0.79432800000000003</c:v>
                </c:pt>
                <c:pt idx="8843">
                  <c:v>0.79432800000000003</c:v>
                </c:pt>
                <c:pt idx="8844">
                  <c:v>0.79432800000000003</c:v>
                </c:pt>
                <c:pt idx="8845">
                  <c:v>0.79432800000000003</c:v>
                </c:pt>
                <c:pt idx="8846">
                  <c:v>0.79432800000000003</c:v>
                </c:pt>
                <c:pt idx="8847">
                  <c:v>0.79432800000000003</c:v>
                </c:pt>
                <c:pt idx="8848">
                  <c:v>0.79432800000000003</c:v>
                </c:pt>
                <c:pt idx="8849">
                  <c:v>0.79432800000000003</c:v>
                </c:pt>
                <c:pt idx="8850">
                  <c:v>0.79432800000000003</c:v>
                </c:pt>
                <c:pt idx="8851">
                  <c:v>0.79432800000000003</c:v>
                </c:pt>
                <c:pt idx="8852">
                  <c:v>0.79432800000000003</c:v>
                </c:pt>
                <c:pt idx="8853">
                  <c:v>0.79432800000000003</c:v>
                </c:pt>
                <c:pt idx="8854">
                  <c:v>0.79432800000000003</c:v>
                </c:pt>
                <c:pt idx="8855">
                  <c:v>0.79432800000000003</c:v>
                </c:pt>
                <c:pt idx="8856">
                  <c:v>0.79432800000000003</c:v>
                </c:pt>
                <c:pt idx="8857">
                  <c:v>0.79432800000000003</c:v>
                </c:pt>
                <c:pt idx="8858">
                  <c:v>0.79432800000000003</c:v>
                </c:pt>
                <c:pt idx="8859">
                  <c:v>0.79432800000000003</c:v>
                </c:pt>
                <c:pt idx="8860">
                  <c:v>0.79432800000000003</c:v>
                </c:pt>
                <c:pt idx="8861">
                  <c:v>0.79432800000000003</c:v>
                </c:pt>
                <c:pt idx="8862">
                  <c:v>0.79432800000000003</c:v>
                </c:pt>
                <c:pt idx="8863">
                  <c:v>0.79432800000000003</c:v>
                </c:pt>
                <c:pt idx="8864">
                  <c:v>0.79432800000000003</c:v>
                </c:pt>
                <c:pt idx="8865">
                  <c:v>0.79432800000000003</c:v>
                </c:pt>
                <c:pt idx="8866">
                  <c:v>0.79432800000000003</c:v>
                </c:pt>
                <c:pt idx="8867">
                  <c:v>0.79432800000000003</c:v>
                </c:pt>
                <c:pt idx="8868">
                  <c:v>0.79432800000000003</c:v>
                </c:pt>
                <c:pt idx="8869">
                  <c:v>0.79432800000000003</c:v>
                </c:pt>
                <c:pt idx="8870">
                  <c:v>0.79432800000000003</c:v>
                </c:pt>
                <c:pt idx="8871">
                  <c:v>0.79432800000000003</c:v>
                </c:pt>
                <c:pt idx="8872">
                  <c:v>0.79432800000000003</c:v>
                </c:pt>
                <c:pt idx="8873">
                  <c:v>0.79432800000000003</c:v>
                </c:pt>
                <c:pt idx="8874">
                  <c:v>0.79432800000000003</c:v>
                </c:pt>
                <c:pt idx="8875">
                  <c:v>0.79432800000000003</c:v>
                </c:pt>
                <c:pt idx="8876">
                  <c:v>0.79432800000000003</c:v>
                </c:pt>
                <c:pt idx="8877">
                  <c:v>0.79432800000000003</c:v>
                </c:pt>
                <c:pt idx="8878">
                  <c:v>0.79432800000000003</c:v>
                </c:pt>
                <c:pt idx="8879">
                  <c:v>0.79432800000000003</c:v>
                </c:pt>
                <c:pt idx="8880">
                  <c:v>0.79432800000000003</c:v>
                </c:pt>
                <c:pt idx="8881">
                  <c:v>0.79432800000000003</c:v>
                </c:pt>
                <c:pt idx="8882">
                  <c:v>0.79432800000000003</c:v>
                </c:pt>
                <c:pt idx="8883">
                  <c:v>0.79432800000000003</c:v>
                </c:pt>
                <c:pt idx="8884">
                  <c:v>0.79432800000000003</c:v>
                </c:pt>
                <c:pt idx="8885">
                  <c:v>0.79432800000000003</c:v>
                </c:pt>
                <c:pt idx="8886">
                  <c:v>0.79432800000000003</c:v>
                </c:pt>
                <c:pt idx="8887">
                  <c:v>0.79432800000000003</c:v>
                </c:pt>
                <c:pt idx="8888">
                  <c:v>0.79432800000000003</c:v>
                </c:pt>
                <c:pt idx="8889">
                  <c:v>0.79432800000000003</c:v>
                </c:pt>
                <c:pt idx="8890">
                  <c:v>0.79432800000000003</c:v>
                </c:pt>
                <c:pt idx="8891">
                  <c:v>0.79432800000000003</c:v>
                </c:pt>
                <c:pt idx="8892">
                  <c:v>0.79432800000000003</c:v>
                </c:pt>
                <c:pt idx="8893">
                  <c:v>0.79432800000000003</c:v>
                </c:pt>
                <c:pt idx="8894">
                  <c:v>0.79432800000000003</c:v>
                </c:pt>
                <c:pt idx="8895">
                  <c:v>0.79432800000000003</c:v>
                </c:pt>
                <c:pt idx="8896">
                  <c:v>0.79432800000000003</c:v>
                </c:pt>
                <c:pt idx="8897">
                  <c:v>0.79432800000000003</c:v>
                </c:pt>
                <c:pt idx="8898">
                  <c:v>0.79432800000000003</c:v>
                </c:pt>
                <c:pt idx="8899">
                  <c:v>0.79432800000000003</c:v>
                </c:pt>
                <c:pt idx="8900">
                  <c:v>0.79432800000000003</c:v>
                </c:pt>
                <c:pt idx="8901">
                  <c:v>0.79432800000000003</c:v>
                </c:pt>
                <c:pt idx="8902">
                  <c:v>0.79432800000000003</c:v>
                </c:pt>
                <c:pt idx="8903">
                  <c:v>0.79432800000000003</c:v>
                </c:pt>
                <c:pt idx="8904">
                  <c:v>0.79432800000000003</c:v>
                </c:pt>
                <c:pt idx="8905">
                  <c:v>0.79432800000000003</c:v>
                </c:pt>
                <c:pt idx="8906">
                  <c:v>0.79432800000000003</c:v>
                </c:pt>
                <c:pt idx="8907">
                  <c:v>0.79432800000000003</c:v>
                </c:pt>
                <c:pt idx="8908">
                  <c:v>0.79432800000000003</c:v>
                </c:pt>
                <c:pt idx="8909">
                  <c:v>0.79432800000000003</c:v>
                </c:pt>
                <c:pt idx="8910">
                  <c:v>0.79432800000000003</c:v>
                </c:pt>
                <c:pt idx="8911">
                  <c:v>0.79432800000000003</c:v>
                </c:pt>
                <c:pt idx="8912">
                  <c:v>0.79432800000000003</c:v>
                </c:pt>
                <c:pt idx="8913">
                  <c:v>0.79432800000000003</c:v>
                </c:pt>
                <c:pt idx="8914">
                  <c:v>0.79432800000000003</c:v>
                </c:pt>
                <c:pt idx="8915">
                  <c:v>0.79432800000000003</c:v>
                </c:pt>
                <c:pt idx="8916">
                  <c:v>0.79432800000000003</c:v>
                </c:pt>
                <c:pt idx="8917">
                  <c:v>0.79432800000000003</c:v>
                </c:pt>
                <c:pt idx="8918">
                  <c:v>0.79432800000000003</c:v>
                </c:pt>
                <c:pt idx="8919">
                  <c:v>0.79432800000000003</c:v>
                </c:pt>
                <c:pt idx="8920">
                  <c:v>0.79432800000000003</c:v>
                </c:pt>
                <c:pt idx="8921">
                  <c:v>0.79432800000000003</c:v>
                </c:pt>
                <c:pt idx="8922">
                  <c:v>0.79432800000000003</c:v>
                </c:pt>
                <c:pt idx="8923">
                  <c:v>0.79432800000000003</c:v>
                </c:pt>
                <c:pt idx="8924">
                  <c:v>0.79432800000000003</c:v>
                </c:pt>
                <c:pt idx="8925">
                  <c:v>0.79432800000000003</c:v>
                </c:pt>
                <c:pt idx="8926">
                  <c:v>0.79432800000000003</c:v>
                </c:pt>
                <c:pt idx="8927">
                  <c:v>0.79432800000000003</c:v>
                </c:pt>
                <c:pt idx="8928">
                  <c:v>0.79432800000000003</c:v>
                </c:pt>
                <c:pt idx="8929">
                  <c:v>0.79432800000000003</c:v>
                </c:pt>
                <c:pt idx="8930">
                  <c:v>0.79432800000000003</c:v>
                </c:pt>
                <c:pt idx="8931">
                  <c:v>0.79432800000000003</c:v>
                </c:pt>
                <c:pt idx="8932">
                  <c:v>0.79432800000000003</c:v>
                </c:pt>
                <c:pt idx="8933">
                  <c:v>0.79432800000000003</c:v>
                </c:pt>
                <c:pt idx="8934">
                  <c:v>0.79432800000000003</c:v>
                </c:pt>
                <c:pt idx="8935">
                  <c:v>0.79432800000000003</c:v>
                </c:pt>
                <c:pt idx="8936">
                  <c:v>0.79432800000000003</c:v>
                </c:pt>
                <c:pt idx="8937">
                  <c:v>0.79432800000000003</c:v>
                </c:pt>
                <c:pt idx="8938">
                  <c:v>0.79432800000000003</c:v>
                </c:pt>
                <c:pt idx="8939">
                  <c:v>0.79432800000000003</c:v>
                </c:pt>
                <c:pt idx="8940">
                  <c:v>0.79432800000000003</c:v>
                </c:pt>
                <c:pt idx="8941">
                  <c:v>0.79432800000000003</c:v>
                </c:pt>
                <c:pt idx="8942">
                  <c:v>0.79432800000000003</c:v>
                </c:pt>
                <c:pt idx="8943">
                  <c:v>0.79432800000000003</c:v>
                </c:pt>
                <c:pt idx="8944">
                  <c:v>0.79432800000000003</c:v>
                </c:pt>
                <c:pt idx="8945">
                  <c:v>0.79432800000000003</c:v>
                </c:pt>
                <c:pt idx="8946">
                  <c:v>0.79432800000000003</c:v>
                </c:pt>
                <c:pt idx="8947">
                  <c:v>0.79432800000000003</c:v>
                </c:pt>
                <c:pt idx="8948">
                  <c:v>0.79432800000000003</c:v>
                </c:pt>
                <c:pt idx="8949">
                  <c:v>0.79432800000000003</c:v>
                </c:pt>
                <c:pt idx="8950">
                  <c:v>0.79432800000000003</c:v>
                </c:pt>
                <c:pt idx="8951">
                  <c:v>0.79432800000000003</c:v>
                </c:pt>
                <c:pt idx="8952">
                  <c:v>0.79432800000000003</c:v>
                </c:pt>
                <c:pt idx="8953">
                  <c:v>0.79432800000000003</c:v>
                </c:pt>
                <c:pt idx="8954">
                  <c:v>0.79432800000000003</c:v>
                </c:pt>
                <c:pt idx="8955">
                  <c:v>0.79432800000000003</c:v>
                </c:pt>
                <c:pt idx="8956">
                  <c:v>0.79432800000000003</c:v>
                </c:pt>
                <c:pt idx="8957">
                  <c:v>0.79432800000000003</c:v>
                </c:pt>
                <c:pt idx="8958">
                  <c:v>0.79432800000000003</c:v>
                </c:pt>
                <c:pt idx="8959">
                  <c:v>0.79432800000000003</c:v>
                </c:pt>
                <c:pt idx="8960">
                  <c:v>0.79432800000000003</c:v>
                </c:pt>
                <c:pt idx="8961">
                  <c:v>0.79432800000000003</c:v>
                </c:pt>
                <c:pt idx="8962">
                  <c:v>0.79432800000000003</c:v>
                </c:pt>
                <c:pt idx="8963">
                  <c:v>0.79432800000000003</c:v>
                </c:pt>
                <c:pt idx="8964">
                  <c:v>0.79432800000000003</c:v>
                </c:pt>
                <c:pt idx="8965">
                  <c:v>0.79432800000000003</c:v>
                </c:pt>
                <c:pt idx="8966">
                  <c:v>0.79432800000000003</c:v>
                </c:pt>
                <c:pt idx="8967">
                  <c:v>0.79432800000000003</c:v>
                </c:pt>
                <c:pt idx="8968">
                  <c:v>0.79432800000000003</c:v>
                </c:pt>
                <c:pt idx="8969">
                  <c:v>0.79432800000000003</c:v>
                </c:pt>
                <c:pt idx="8970">
                  <c:v>0.79432800000000003</c:v>
                </c:pt>
                <c:pt idx="8971">
                  <c:v>0.79432800000000003</c:v>
                </c:pt>
                <c:pt idx="8972">
                  <c:v>0.79432800000000003</c:v>
                </c:pt>
                <c:pt idx="8973">
                  <c:v>0.79432800000000003</c:v>
                </c:pt>
                <c:pt idx="8974">
                  <c:v>0.79432800000000003</c:v>
                </c:pt>
                <c:pt idx="8975">
                  <c:v>0.79432800000000003</c:v>
                </c:pt>
                <c:pt idx="8976">
                  <c:v>0.79432800000000003</c:v>
                </c:pt>
                <c:pt idx="8977">
                  <c:v>0.79432800000000003</c:v>
                </c:pt>
                <c:pt idx="8978">
                  <c:v>0.79432800000000003</c:v>
                </c:pt>
                <c:pt idx="8979">
                  <c:v>0.79432800000000003</c:v>
                </c:pt>
                <c:pt idx="8980">
                  <c:v>0.79432800000000003</c:v>
                </c:pt>
                <c:pt idx="8981">
                  <c:v>0.79432800000000003</c:v>
                </c:pt>
                <c:pt idx="8982">
                  <c:v>0.79432800000000003</c:v>
                </c:pt>
                <c:pt idx="8983">
                  <c:v>0.79432800000000003</c:v>
                </c:pt>
                <c:pt idx="8984">
                  <c:v>0.79432800000000003</c:v>
                </c:pt>
                <c:pt idx="8985">
                  <c:v>0.79432800000000003</c:v>
                </c:pt>
                <c:pt idx="8986">
                  <c:v>0.79432800000000003</c:v>
                </c:pt>
                <c:pt idx="8987">
                  <c:v>0.79432800000000003</c:v>
                </c:pt>
                <c:pt idx="8988">
                  <c:v>0.79432800000000003</c:v>
                </c:pt>
                <c:pt idx="8989">
                  <c:v>0.79432800000000003</c:v>
                </c:pt>
                <c:pt idx="8990">
                  <c:v>0.79432800000000003</c:v>
                </c:pt>
                <c:pt idx="8991">
                  <c:v>0.79432800000000003</c:v>
                </c:pt>
                <c:pt idx="8992">
                  <c:v>0.79432800000000003</c:v>
                </c:pt>
                <c:pt idx="8993">
                  <c:v>0.79432800000000003</c:v>
                </c:pt>
                <c:pt idx="8994">
                  <c:v>0.79432800000000003</c:v>
                </c:pt>
                <c:pt idx="8995">
                  <c:v>0.79432800000000003</c:v>
                </c:pt>
                <c:pt idx="8996">
                  <c:v>0.79432800000000003</c:v>
                </c:pt>
                <c:pt idx="8997">
                  <c:v>0.79432800000000003</c:v>
                </c:pt>
                <c:pt idx="8998">
                  <c:v>0.79432800000000003</c:v>
                </c:pt>
                <c:pt idx="8999">
                  <c:v>0.79432800000000003</c:v>
                </c:pt>
                <c:pt idx="9000">
                  <c:v>0.79432800000000003</c:v>
                </c:pt>
                <c:pt idx="9001">
                  <c:v>0.79432800000000003</c:v>
                </c:pt>
                <c:pt idx="9002">
                  <c:v>0.79432800000000003</c:v>
                </c:pt>
                <c:pt idx="9003">
                  <c:v>0.79432800000000003</c:v>
                </c:pt>
                <c:pt idx="9004">
                  <c:v>0.79432800000000003</c:v>
                </c:pt>
                <c:pt idx="9005">
                  <c:v>0.79432800000000003</c:v>
                </c:pt>
                <c:pt idx="9006">
                  <c:v>0.79432800000000003</c:v>
                </c:pt>
                <c:pt idx="9007">
                  <c:v>0.79432800000000003</c:v>
                </c:pt>
                <c:pt idx="9008">
                  <c:v>0.79432800000000003</c:v>
                </c:pt>
                <c:pt idx="9009">
                  <c:v>0.79432800000000003</c:v>
                </c:pt>
                <c:pt idx="9010">
                  <c:v>0.79432800000000003</c:v>
                </c:pt>
                <c:pt idx="9011">
                  <c:v>0.79432800000000003</c:v>
                </c:pt>
                <c:pt idx="9012">
                  <c:v>0.79432800000000003</c:v>
                </c:pt>
                <c:pt idx="9013">
                  <c:v>0.79432800000000003</c:v>
                </c:pt>
                <c:pt idx="9014">
                  <c:v>0.79432800000000003</c:v>
                </c:pt>
                <c:pt idx="9015">
                  <c:v>0.79432800000000003</c:v>
                </c:pt>
                <c:pt idx="9016">
                  <c:v>0.79432800000000003</c:v>
                </c:pt>
                <c:pt idx="9017">
                  <c:v>0.79432800000000003</c:v>
                </c:pt>
                <c:pt idx="9018">
                  <c:v>0.79432800000000003</c:v>
                </c:pt>
                <c:pt idx="9019">
                  <c:v>0.79432800000000003</c:v>
                </c:pt>
                <c:pt idx="9020">
                  <c:v>0.79432800000000003</c:v>
                </c:pt>
                <c:pt idx="9021">
                  <c:v>0.79432800000000003</c:v>
                </c:pt>
                <c:pt idx="9022">
                  <c:v>0.79432800000000003</c:v>
                </c:pt>
                <c:pt idx="9023">
                  <c:v>0.79432800000000003</c:v>
                </c:pt>
                <c:pt idx="9024">
                  <c:v>0.79432800000000003</c:v>
                </c:pt>
                <c:pt idx="9025">
                  <c:v>0.79432800000000003</c:v>
                </c:pt>
                <c:pt idx="9026">
                  <c:v>0.79432800000000003</c:v>
                </c:pt>
                <c:pt idx="9027">
                  <c:v>0.79432800000000003</c:v>
                </c:pt>
                <c:pt idx="9028">
                  <c:v>0.79432800000000003</c:v>
                </c:pt>
                <c:pt idx="9029">
                  <c:v>0.79432800000000003</c:v>
                </c:pt>
                <c:pt idx="9030">
                  <c:v>0.79432800000000003</c:v>
                </c:pt>
                <c:pt idx="9031">
                  <c:v>0.79432800000000003</c:v>
                </c:pt>
                <c:pt idx="9032">
                  <c:v>0.79432800000000003</c:v>
                </c:pt>
                <c:pt idx="9033">
                  <c:v>0.79432800000000003</c:v>
                </c:pt>
                <c:pt idx="9034">
                  <c:v>0.79432800000000003</c:v>
                </c:pt>
                <c:pt idx="9035">
                  <c:v>0.79432800000000003</c:v>
                </c:pt>
                <c:pt idx="9036">
                  <c:v>0.79432800000000003</c:v>
                </c:pt>
                <c:pt idx="9037">
                  <c:v>0.79432800000000003</c:v>
                </c:pt>
                <c:pt idx="9038">
                  <c:v>0.79432800000000003</c:v>
                </c:pt>
                <c:pt idx="9039">
                  <c:v>0.79432800000000003</c:v>
                </c:pt>
                <c:pt idx="9040">
                  <c:v>0.79432800000000003</c:v>
                </c:pt>
                <c:pt idx="9041">
                  <c:v>0.79432800000000003</c:v>
                </c:pt>
                <c:pt idx="9042">
                  <c:v>0.79432800000000003</c:v>
                </c:pt>
                <c:pt idx="9043">
                  <c:v>0.79432800000000003</c:v>
                </c:pt>
                <c:pt idx="9044">
                  <c:v>0.79432800000000003</c:v>
                </c:pt>
                <c:pt idx="9045">
                  <c:v>0.79432800000000003</c:v>
                </c:pt>
                <c:pt idx="9046">
                  <c:v>0.79432800000000003</c:v>
                </c:pt>
                <c:pt idx="9047">
                  <c:v>0.79432800000000003</c:v>
                </c:pt>
                <c:pt idx="9048">
                  <c:v>0.79432800000000003</c:v>
                </c:pt>
                <c:pt idx="9049">
                  <c:v>0.79432800000000003</c:v>
                </c:pt>
                <c:pt idx="9050">
                  <c:v>0.79432800000000003</c:v>
                </c:pt>
                <c:pt idx="9051">
                  <c:v>0.79432800000000003</c:v>
                </c:pt>
                <c:pt idx="9052">
                  <c:v>0.79432800000000003</c:v>
                </c:pt>
                <c:pt idx="9053">
                  <c:v>0.79432800000000003</c:v>
                </c:pt>
                <c:pt idx="9054">
                  <c:v>0.79432800000000003</c:v>
                </c:pt>
                <c:pt idx="9055">
                  <c:v>0.79432800000000003</c:v>
                </c:pt>
                <c:pt idx="9056">
                  <c:v>0.79432800000000003</c:v>
                </c:pt>
                <c:pt idx="9057">
                  <c:v>0.79432800000000003</c:v>
                </c:pt>
                <c:pt idx="9058">
                  <c:v>0.79432800000000003</c:v>
                </c:pt>
                <c:pt idx="9059">
                  <c:v>0.79432800000000003</c:v>
                </c:pt>
                <c:pt idx="9060">
                  <c:v>0.79432800000000003</c:v>
                </c:pt>
                <c:pt idx="9061">
                  <c:v>0.79432800000000003</c:v>
                </c:pt>
                <c:pt idx="9062">
                  <c:v>0.79432800000000003</c:v>
                </c:pt>
                <c:pt idx="9063">
                  <c:v>0.79432800000000003</c:v>
                </c:pt>
                <c:pt idx="9064">
                  <c:v>0.79432800000000003</c:v>
                </c:pt>
                <c:pt idx="9065">
                  <c:v>0.79432800000000003</c:v>
                </c:pt>
                <c:pt idx="9066">
                  <c:v>0.79432800000000003</c:v>
                </c:pt>
                <c:pt idx="9067">
                  <c:v>0.79432800000000003</c:v>
                </c:pt>
                <c:pt idx="9068">
                  <c:v>0.79432800000000003</c:v>
                </c:pt>
                <c:pt idx="9069">
                  <c:v>0.79432800000000003</c:v>
                </c:pt>
                <c:pt idx="9070">
                  <c:v>0.79432800000000003</c:v>
                </c:pt>
                <c:pt idx="9071">
                  <c:v>0.79432800000000003</c:v>
                </c:pt>
                <c:pt idx="9072">
                  <c:v>0.79432800000000003</c:v>
                </c:pt>
                <c:pt idx="9073">
                  <c:v>0.79432800000000003</c:v>
                </c:pt>
                <c:pt idx="9074">
                  <c:v>0.79432800000000003</c:v>
                </c:pt>
                <c:pt idx="9075">
                  <c:v>0.79432800000000003</c:v>
                </c:pt>
                <c:pt idx="9076">
                  <c:v>0.79432800000000003</c:v>
                </c:pt>
                <c:pt idx="9077">
                  <c:v>0.79432800000000003</c:v>
                </c:pt>
                <c:pt idx="9078">
                  <c:v>0.79432800000000003</c:v>
                </c:pt>
                <c:pt idx="9079">
                  <c:v>0.79432800000000003</c:v>
                </c:pt>
                <c:pt idx="9080">
                  <c:v>0.79432800000000003</c:v>
                </c:pt>
                <c:pt idx="9081">
                  <c:v>0.79432800000000003</c:v>
                </c:pt>
                <c:pt idx="9082">
                  <c:v>0.79432800000000003</c:v>
                </c:pt>
                <c:pt idx="9083">
                  <c:v>0.79432800000000003</c:v>
                </c:pt>
                <c:pt idx="9084">
                  <c:v>0.79432800000000003</c:v>
                </c:pt>
                <c:pt idx="9085">
                  <c:v>0.79432800000000003</c:v>
                </c:pt>
                <c:pt idx="9086">
                  <c:v>0.79432800000000003</c:v>
                </c:pt>
                <c:pt idx="9087">
                  <c:v>0.79432800000000003</c:v>
                </c:pt>
                <c:pt idx="9088">
                  <c:v>0.79432800000000003</c:v>
                </c:pt>
                <c:pt idx="9089">
                  <c:v>0.79432800000000003</c:v>
                </c:pt>
                <c:pt idx="9090">
                  <c:v>0.79432800000000003</c:v>
                </c:pt>
                <c:pt idx="9091">
                  <c:v>0.79432800000000003</c:v>
                </c:pt>
                <c:pt idx="9092">
                  <c:v>0.79432800000000003</c:v>
                </c:pt>
                <c:pt idx="9093">
                  <c:v>0.79432800000000003</c:v>
                </c:pt>
                <c:pt idx="9094">
                  <c:v>0.79432800000000003</c:v>
                </c:pt>
                <c:pt idx="9095">
                  <c:v>0.79432800000000003</c:v>
                </c:pt>
                <c:pt idx="9096">
                  <c:v>0.79432800000000003</c:v>
                </c:pt>
                <c:pt idx="9097">
                  <c:v>0.79432800000000003</c:v>
                </c:pt>
                <c:pt idx="9098">
                  <c:v>0.79432800000000003</c:v>
                </c:pt>
                <c:pt idx="9099">
                  <c:v>0.79432800000000003</c:v>
                </c:pt>
                <c:pt idx="9100">
                  <c:v>0.79432800000000003</c:v>
                </c:pt>
                <c:pt idx="9101">
                  <c:v>0.79432800000000003</c:v>
                </c:pt>
                <c:pt idx="9102">
                  <c:v>0.79432800000000003</c:v>
                </c:pt>
                <c:pt idx="9103">
                  <c:v>0.79432800000000003</c:v>
                </c:pt>
                <c:pt idx="9104">
                  <c:v>0.79432800000000003</c:v>
                </c:pt>
                <c:pt idx="9105">
                  <c:v>0.79432800000000003</c:v>
                </c:pt>
                <c:pt idx="9106">
                  <c:v>0.79432800000000003</c:v>
                </c:pt>
                <c:pt idx="9107">
                  <c:v>0.79432800000000003</c:v>
                </c:pt>
                <c:pt idx="9108">
                  <c:v>0.79432800000000003</c:v>
                </c:pt>
                <c:pt idx="9109">
                  <c:v>0.79432800000000003</c:v>
                </c:pt>
                <c:pt idx="9110">
                  <c:v>0.79432800000000003</c:v>
                </c:pt>
                <c:pt idx="9111">
                  <c:v>0.79432800000000003</c:v>
                </c:pt>
                <c:pt idx="9112">
                  <c:v>0.79432800000000003</c:v>
                </c:pt>
                <c:pt idx="9113">
                  <c:v>0.79432800000000003</c:v>
                </c:pt>
                <c:pt idx="9114">
                  <c:v>0.79432800000000003</c:v>
                </c:pt>
                <c:pt idx="9115">
                  <c:v>0.79432800000000003</c:v>
                </c:pt>
                <c:pt idx="9116">
                  <c:v>0.79432800000000003</c:v>
                </c:pt>
                <c:pt idx="9117">
                  <c:v>0.79432800000000003</c:v>
                </c:pt>
                <c:pt idx="9118">
                  <c:v>0.79432800000000003</c:v>
                </c:pt>
                <c:pt idx="9119">
                  <c:v>0.79432800000000003</c:v>
                </c:pt>
                <c:pt idx="9120">
                  <c:v>0.79432800000000003</c:v>
                </c:pt>
                <c:pt idx="9121">
                  <c:v>0.79432800000000003</c:v>
                </c:pt>
                <c:pt idx="9122">
                  <c:v>0.79432800000000003</c:v>
                </c:pt>
                <c:pt idx="9123">
                  <c:v>0.79432800000000003</c:v>
                </c:pt>
                <c:pt idx="9124">
                  <c:v>0.79432800000000003</c:v>
                </c:pt>
                <c:pt idx="9125">
                  <c:v>0.79432800000000003</c:v>
                </c:pt>
                <c:pt idx="9126">
                  <c:v>0.79432800000000003</c:v>
                </c:pt>
                <c:pt idx="9127">
                  <c:v>0.79432800000000003</c:v>
                </c:pt>
                <c:pt idx="9128">
                  <c:v>0.79432800000000003</c:v>
                </c:pt>
                <c:pt idx="9129">
                  <c:v>0.79432800000000003</c:v>
                </c:pt>
                <c:pt idx="9130">
                  <c:v>0.79432800000000003</c:v>
                </c:pt>
                <c:pt idx="9131">
                  <c:v>0.79432800000000003</c:v>
                </c:pt>
                <c:pt idx="9132">
                  <c:v>0.79432800000000003</c:v>
                </c:pt>
                <c:pt idx="9133">
                  <c:v>0.79432800000000003</c:v>
                </c:pt>
                <c:pt idx="9134">
                  <c:v>0.79432800000000003</c:v>
                </c:pt>
                <c:pt idx="9135">
                  <c:v>0.79432800000000003</c:v>
                </c:pt>
                <c:pt idx="9136">
                  <c:v>0.79432800000000003</c:v>
                </c:pt>
                <c:pt idx="9137">
                  <c:v>0.79432800000000003</c:v>
                </c:pt>
                <c:pt idx="9138">
                  <c:v>0.79432800000000003</c:v>
                </c:pt>
                <c:pt idx="9139">
                  <c:v>0.79432800000000003</c:v>
                </c:pt>
                <c:pt idx="9140">
                  <c:v>0.79432800000000003</c:v>
                </c:pt>
                <c:pt idx="9141">
                  <c:v>0.79432800000000003</c:v>
                </c:pt>
                <c:pt idx="9142">
                  <c:v>0.79432800000000003</c:v>
                </c:pt>
                <c:pt idx="9143">
                  <c:v>0.79432800000000003</c:v>
                </c:pt>
                <c:pt idx="9144">
                  <c:v>0.79432800000000003</c:v>
                </c:pt>
                <c:pt idx="9145">
                  <c:v>0.79432800000000003</c:v>
                </c:pt>
                <c:pt idx="9146">
                  <c:v>0.79432800000000003</c:v>
                </c:pt>
                <c:pt idx="9147">
                  <c:v>0.79432800000000003</c:v>
                </c:pt>
                <c:pt idx="9148">
                  <c:v>0.79432800000000003</c:v>
                </c:pt>
                <c:pt idx="9149">
                  <c:v>0.79432800000000003</c:v>
                </c:pt>
                <c:pt idx="9150">
                  <c:v>0.79432800000000003</c:v>
                </c:pt>
                <c:pt idx="9151">
                  <c:v>0.79432800000000003</c:v>
                </c:pt>
                <c:pt idx="9152">
                  <c:v>0.79432800000000003</c:v>
                </c:pt>
                <c:pt idx="9153">
                  <c:v>0.79432800000000003</c:v>
                </c:pt>
                <c:pt idx="9154">
                  <c:v>0.79432800000000003</c:v>
                </c:pt>
                <c:pt idx="9155">
                  <c:v>0.79432800000000003</c:v>
                </c:pt>
                <c:pt idx="9156">
                  <c:v>0.79432800000000003</c:v>
                </c:pt>
                <c:pt idx="9157">
                  <c:v>0.79432800000000003</c:v>
                </c:pt>
                <c:pt idx="9158">
                  <c:v>0.79432800000000003</c:v>
                </c:pt>
                <c:pt idx="9159">
                  <c:v>0.79432800000000003</c:v>
                </c:pt>
                <c:pt idx="9160">
                  <c:v>0.79432800000000003</c:v>
                </c:pt>
                <c:pt idx="9161">
                  <c:v>0.79432800000000003</c:v>
                </c:pt>
                <c:pt idx="9162">
                  <c:v>0.79432800000000003</c:v>
                </c:pt>
                <c:pt idx="9163">
                  <c:v>0.79432800000000003</c:v>
                </c:pt>
                <c:pt idx="9164">
                  <c:v>0.79432800000000003</c:v>
                </c:pt>
                <c:pt idx="9165">
                  <c:v>0.79432800000000003</c:v>
                </c:pt>
                <c:pt idx="9166">
                  <c:v>0.79432800000000003</c:v>
                </c:pt>
                <c:pt idx="9167">
                  <c:v>0.79432800000000003</c:v>
                </c:pt>
                <c:pt idx="9168">
                  <c:v>0.79432800000000003</c:v>
                </c:pt>
                <c:pt idx="9169">
                  <c:v>0.79432800000000003</c:v>
                </c:pt>
                <c:pt idx="9170">
                  <c:v>0.79432800000000003</c:v>
                </c:pt>
                <c:pt idx="9171">
                  <c:v>0.79432800000000003</c:v>
                </c:pt>
                <c:pt idx="9172">
                  <c:v>0.79432800000000003</c:v>
                </c:pt>
                <c:pt idx="9173">
                  <c:v>0.79432800000000003</c:v>
                </c:pt>
                <c:pt idx="9174">
                  <c:v>0.79432800000000003</c:v>
                </c:pt>
                <c:pt idx="9175">
                  <c:v>0.79432800000000003</c:v>
                </c:pt>
                <c:pt idx="9176">
                  <c:v>0.79432800000000003</c:v>
                </c:pt>
                <c:pt idx="9177">
                  <c:v>0.79432800000000003</c:v>
                </c:pt>
                <c:pt idx="9178">
                  <c:v>0.79432800000000003</c:v>
                </c:pt>
                <c:pt idx="9179">
                  <c:v>0.79432800000000003</c:v>
                </c:pt>
                <c:pt idx="9180">
                  <c:v>0.79432800000000003</c:v>
                </c:pt>
                <c:pt idx="9181">
                  <c:v>0.79432800000000003</c:v>
                </c:pt>
                <c:pt idx="9182">
                  <c:v>0.79432800000000003</c:v>
                </c:pt>
                <c:pt idx="9183">
                  <c:v>0.79432800000000003</c:v>
                </c:pt>
                <c:pt idx="9184">
                  <c:v>0.79432800000000003</c:v>
                </c:pt>
                <c:pt idx="9185">
                  <c:v>0.79432800000000003</c:v>
                </c:pt>
                <c:pt idx="9186">
                  <c:v>0.79432800000000003</c:v>
                </c:pt>
                <c:pt idx="9187">
                  <c:v>0.79432800000000003</c:v>
                </c:pt>
                <c:pt idx="9188">
                  <c:v>0.79432800000000003</c:v>
                </c:pt>
                <c:pt idx="9189">
                  <c:v>0.79432800000000003</c:v>
                </c:pt>
                <c:pt idx="9190">
                  <c:v>0.79432800000000003</c:v>
                </c:pt>
                <c:pt idx="9191">
                  <c:v>0.79432800000000003</c:v>
                </c:pt>
                <c:pt idx="9192">
                  <c:v>0.79432800000000003</c:v>
                </c:pt>
                <c:pt idx="9193">
                  <c:v>0.79432800000000003</c:v>
                </c:pt>
                <c:pt idx="9194">
                  <c:v>0.79432800000000003</c:v>
                </c:pt>
                <c:pt idx="9195">
                  <c:v>0.79432800000000003</c:v>
                </c:pt>
                <c:pt idx="9196">
                  <c:v>0.79432800000000003</c:v>
                </c:pt>
                <c:pt idx="9197">
                  <c:v>0.79432800000000003</c:v>
                </c:pt>
                <c:pt idx="9198">
                  <c:v>0.79432800000000003</c:v>
                </c:pt>
                <c:pt idx="9199">
                  <c:v>0.79432800000000003</c:v>
                </c:pt>
                <c:pt idx="9200">
                  <c:v>0.79432800000000003</c:v>
                </c:pt>
                <c:pt idx="9201">
                  <c:v>0.79432800000000003</c:v>
                </c:pt>
                <c:pt idx="9202">
                  <c:v>0.79432800000000003</c:v>
                </c:pt>
                <c:pt idx="9203">
                  <c:v>0.79432800000000003</c:v>
                </c:pt>
                <c:pt idx="9204">
                  <c:v>0.79432800000000003</c:v>
                </c:pt>
                <c:pt idx="9205">
                  <c:v>0.79432800000000003</c:v>
                </c:pt>
                <c:pt idx="9206">
                  <c:v>0.79432800000000003</c:v>
                </c:pt>
                <c:pt idx="9207">
                  <c:v>0.79432800000000003</c:v>
                </c:pt>
                <c:pt idx="9208">
                  <c:v>0.79432800000000003</c:v>
                </c:pt>
                <c:pt idx="9209">
                  <c:v>0.79432800000000003</c:v>
                </c:pt>
                <c:pt idx="9210">
                  <c:v>0.79432800000000003</c:v>
                </c:pt>
                <c:pt idx="9211">
                  <c:v>0.79432800000000003</c:v>
                </c:pt>
                <c:pt idx="9212">
                  <c:v>0.79432800000000003</c:v>
                </c:pt>
                <c:pt idx="9213">
                  <c:v>0.79432800000000003</c:v>
                </c:pt>
                <c:pt idx="9214">
                  <c:v>0.79432800000000003</c:v>
                </c:pt>
                <c:pt idx="9215">
                  <c:v>0.79432800000000003</c:v>
                </c:pt>
                <c:pt idx="9216">
                  <c:v>0.79432800000000003</c:v>
                </c:pt>
                <c:pt idx="9217">
                  <c:v>0.79432800000000003</c:v>
                </c:pt>
                <c:pt idx="9218">
                  <c:v>0.79432800000000003</c:v>
                </c:pt>
                <c:pt idx="9219">
                  <c:v>0.79432800000000003</c:v>
                </c:pt>
                <c:pt idx="9220">
                  <c:v>0.79432800000000003</c:v>
                </c:pt>
                <c:pt idx="9221">
                  <c:v>0.79432800000000003</c:v>
                </c:pt>
                <c:pt idx="9222">
                  <c:v>0.79432800000000003</c:v>
                </c:pt>
                <c:pt idx="9223">
                  <c:v>0.79432800000000003</c:v>
                </c:pt>
                <c:pt idx="9224">
                  <c:v>0.79432800000000003</c:v>
                </c:pt>
                <c:pt idx="9225">
                  <c:v>0.79432800000000003</c:v>
                </c:pt>
                <c:pt idx="9226">
                  <c:v>0.79432800000000003</c:v>
                </c:pt>
                <c:pt idx="9227">
                  <c:v>0.79432800000000003</c:v>
                </c:pt>
                <c:pt idx="9228">
                  <c:v>0.79432800000000003</c:v>
                </c:pt>
                <c:pt idx="9229">
                  <c:v>0.79432800000000003</c:v>
                </c:pt>
                <c:pt idx="9230">
                  <c:v>0.79432800000000003</c:v>
                </c:pt>
                <c:pt idx="9231">
                  <c:v>0.79432800000000003</c:v>
                </c:pt>
                <c:pt idx="9232">
                  <c:v>0.79432800000000003</c:v>
                </c:pt>
                <c:pt idx="9233">
                  <c:v>0.79432800000000003</c:v>
                </c:pt>
                <c:pt idx="9234">
                  <c:v>0.79432800000000003</c:v>
                </c:pt>
                <c:pt idx="9235">
                  <c:v>0.79432800000000003</c:v>
                </c:pt>
                <c:pt idx="9236">
                  <c:v>0.79432800000000003</c:v>
                </c:pt>
                <c:pt idx="9237">
                  <c:v>0.79432800000000003</c:v>
                </c:pt>
                <c:pt idx="9238">
                  <c:v>0.79432800000000003</c:v>
                </c:pt>
                <c:pt idx="9239">
                  <c:v>0.79432800000000003</c:v>
                </c:pt>
                <c:pt idx="9240">
                  <c:v>0.79432800000000003</c:v>
                </c:pt>
                <c:pt idx="9241">
                  <c:v>0.79432800000000003</c:v>
                </c:pt>
                <c:pt idx="9242">
                  <c:v>0.79432800000000003</c:v>
                </c:pt>
                <c:pt idx="9243">
                  <c:v>0.79432800000000003</c:v>
                </c:pt>
                <c:pt idx="9244">
                  <c:v>0.79432800000000003</c:v>
                </c:pt>
                <c:pt idx="9245">
                  <c:v>0.79432800000000003</c:v>
                </c:pt>
                <c:pt idx="9246">
                  <c:v>0.79432800000000003</c:v>
                </c:pt>
                <c:pt idx="9247">
                  <c:v>0.79432800000000003</c:v>
                </c:pt>
                <c:pt idx="9248">
                  <c:v>0.79432800000000003</c:v>
                </c:pt>
                <c:pt idx="9249">
                  <c:v>0.79432800000000003</c:v>
                </c:pt>
                <c:pt idx="9250">
                  <c:v>0.79432800000000003</c:v>
                </c:pt>
                <c:pt idx="9251">
                  <c:v>0.79432800000000003</c:v>
                </c:pt>
                <c:pt idx="9252">
                  <c:v>0.79432800000000003</c:v>
                </c:pt>
                <c:pt idx="9253">
                  <c:v>0.79432800000000003</c:v>
                </c:pt>
                <c:pt idx="9254">
                  <c:v>0.79432800000000003</c:v>
                </c:pt>
                <c:pt idx="9255">
                  <c:v>0.79432800000000003</c:v>
                </c:pt>
                <c:pt idx="9256">
                  <c:v>0.79432800000000003</c:v>
                </c:pt>
                <c:pt idx="9257">
                  <c:v>0.79432800000000003</c:v>
                </c:pt>
                <c:pt idx="9258">
                  <c:v>0.79432800000000003</c:v>
                </c:pt>
                <c:pt idx="9259">
                  <c:v>0.79432800000000003</c:v>
                </c:pt>
                <c:pt idx="9260">
                  <c:v>0.79432800000000003</c:v>
                </c:pt>
                <c:pt idx="9261">
                  <c:v>0.79432800000000003</c:v>
                </c:pt>
                <c:pt idx="9262">
                  <c:v>0.79432800000000003</c:v>
                </c:pt>
                <c:pt idx="9263">
                  <c:v>0.79432800000000003</c:v>
                </c:pt>
                <c:pt idx="9264">
                  <c:v>0.79432800000000003</c:v>
                </c:pt>
                <c:pt idx="9265">
                  <c:v>0.79432800000000003</c:v>
                </c:pt>
                <c:pt idx="9266">
                  <c:v>0.79432800000000003</c:v>
                </c:pt>
                <c:pt idx="9267">
                  <c:v>0.79432800000000003</c:v>
                </c:pt>
                <c:pt idx="9268">
                  <c:v>0.79432800000000003</c:v>
                </c:pt>
                <c:pt idx="9269">
                  <c:v>0.79432800000000003</c:v>
                </c:pt>
                <c:pt idx="9270">
                  <c:v>0.79432800000000003</c:v>
                </c:pt>
                <c:pt idx="9271">
                  <c:v>0.79432800000000003</c:v>
                </c:pt>
                <c:pt idx="9272">
                  <c:v>0.79432800000000003</c:v>
                </c:pt>
                <c:pt idx="9273">
                  <c:v>0.79432800000000003</c:v>
                </c:pt>
                <c:pt idx="9274">
                  <c:v>0.79432800000000003</c:v>
                </c:pt>
                <c:pt idx="9275">
                  <c:v>0.79432800000000003</c:v>
                </c:pt>
                <c:pt idx="9276">
                  <c:v>0.79432800000000003</c:v>
                </c:pt>
                <c:pt idx="9277">
                  <c:v>0.79432800000000003</c:v>
                </c:pt>
                <c:pt idx="9278">
                  <c:v>0.79432800000000003</c:v>
                </c:pt>
                <c:pt idx="9279">
                  <c:v>0.79432800000000003</c:v>
                </c:pt>
                <c:pt idx="9280">
                  <c:v>0.79432800000000003</c:v>
                </c:pt>
                <c:pt idx="9281">
                  <c:v>0.79432800000000003</c:v>
                </c:pt>
                <c:pt idx="9282">
                  <c:v>0.79432800000000003</c:v>
                </c:pt>
                <c:pt idx="9283">
                  <c:v>0.79432800000000003</c:v>
                </c:pt>
                <c:pt idx="9284">
                  <c:v>0.79432800000000003</c:v>
                </c:pt>
                <c:pt idx="9285">
                  <c:v>0.79432800000000003</c:v>
                </c:pt>
                <c:pt idx="9286">
                  <c:v>0.79432800000000003</c:v>
                </c:pt>
                <c:pt idx="9287">
                  <c:v>0.79432800000000003</c:v>
                </c:pt>
                <c:pt idx="9288">
                  <c:v>0.79432800000000003</c:v>
                </c:pt>
                <c:pt idx="9289">
                  <c:v>0.79432800000000003</c:v>
                </c:pt>
                <c:pt idx="9290">
                  <c:v>0.79432800000000003</c:v>
                </c:pt>
                <c:pt idx="9291">
                  <c:v>0.79432800000000003</c:v>
                </c:pt>
                <c:pt idx="9292">
                  <c:v>0.79432800000000003</c:v>
                </c:pt>
                <c:pt idx="9293">
                  <c:v>0.79432800000000003</c:v>
                </c:pt>
                <c:pt idx="9294">
                  <c:v>0.79432800000000003</c:v>
                </c:pt>
                <c:pt idx="9295">
                  <c:v>0.79432800000000003</c:v>
                </c:pt>
                <c:pt idx="9296">
                  <c:v>0.79432800000000003</c:v>
                </c:pt>
                <c:pt idx="9297">
                  <c:v>0.79432800000000003</c:v>
                </c:pt>
                <c:pt idx="9298">
                  <c:v>0.79432800000000003</c:v>
                </c:pt>
                <c:pt idx="9299">
                  <c:v>0.79432800000000003</c:v>
                </c:pt>
                <c:pt idx="9300">
                  <c:v>0.79432800000000003</c:v>
                </c:pt>
                <c:pt idx="9301">
                  <c:v>0.79432800000000003</c:v>
                </c:pt>
                <c:pt idx="9302">
                  <c:v>0.79432800000000003</c:v>
                </c:pt>
                <c:pt idx="9303">
                  <c:v>0.79432800000000003</c:v>
                </c:pt>
                <c:pt idx="9304">
                  <c:v>0.79432800000000003</c:v>
                </c:pt>
                <c:pt idx="9305">
                  <c:v>0.79432800000000003</c:v>
                </c:pt>
                <c:pt idx="9306">
                  <c:v>0.79432800000000003</c:v>
                </c:pt>
                <c:pt idx="9307">
                  <c:v>0.79432800000000003</c:v>
                </c:pt>
                <c:pt idx="9308">
                  <c:v>0.79432800000000003</c:v>
                </c:pt>
                <c:pt idx="9309">
                  <c:v>0.79432800000000003</c:v>
                </c:pt>
                <c:pt idx="9310">
                  <c:v>0.79432800000000003</c:v>
                </c:pt>
                <c:pt idx="9311">
                  <c:v>0.79432800000000003</c:v>
                </c:pt>
                <c:pt idx="9312">
                  <c:v>0.79432800000000003</c:v>
                </c:pt>
                <c:pt idx="9313">
                  <c:v>0.79432800000000003</c:v>
                </c:pt>
                <c:pt idx="9314">
                  <c:v>0.79432800000000003</c:v>
                </c:pt>
                <c:pt idx="9315">
                  <c:v>0.79432800000000003</c:v>
                </c:pt>
                <c:pt idx="9316">
                  <c:v>0.79432800000000003</c:v>
                </c:pt>
                <c:pt idx="9317">
                  <c:v>0.79432800000000003</c:v>
                </c:pt>
                <c:pt idx="9318">
                  <c:v>0.79432800000000003</c:v>
                </c:pt>
                <c:pt idx="9319">
                  <c:v>0.79432800000000003</c:v>
                </c:pt>
                <c:pt idx="9320">
                  <c:v>0.79432800000000003</c:v>
                </c:pt>
                <c:pt idx="9321">
                  <c:v>0.79432800000000003</c:v>
                </c:pt>
                <c:pt idx="9322">
                  <c:v>0.79432800000000003</c:v>
                </c:pt>
                <c:pt idx="9323">
                  <c:v>0.79432800000000003</c:v>
                </c:pt>
                <c:pt idx="9324">
                  <c:v>0.79432800000000003</c:v>
                </c:pt>
                <c:pt idx="9325">
                  <c:v>0.79432800000000003</c:v>
                </c:pt>
                <c:pt idx="9326">
                  <c:v>0.79432800000000003</c:v>
                </c:pt>
                <c:pt idx="9327">
                  <c:v>0.79432800000000003</c:v>
                </c:pt>
                <c:pt idx="9328">
                  <c:v>0.79432800000000003</c:v>
                </c:pt>
                <c:pt idx="9329">
                  <c:v>0.79432800000000003</c:v>
                </c:pt>
                <c:pt idx="9330">
                  <c:v>0.79432800000000003</c:v>
                </c:pt>
                <c:pt idx="9331">
                  <c:v>0.79432800000000003</c:v>
                </c:pt>
                <c:pt idx="9332">
                  <c:v>0.79432800000000003</c:v>
                </c:pt>
                <c:pt idx="9333">
                  <c:v>0.79432800000000003</c:v>
                </c:pt>
                <c:pt idx="9334">
                  <c:v>0.79432800000000003</c:v>
                </c:pt>
                <c:pt idx="9335">
                  <c:v>0.79432800000000003</c:v>
                </c:pt>
                <c:pt idx="9336">
                  <c:v>0.79432800000000003</c:v>
                </c:pt>
                <c:pt idx="9337">
                  <c:v>0.79432800000000003</c:v>
                </c:pt>
                <c:pt idx="9338">
                  <c:v>0.79432800000000003</c:v>
                </c:pt>
                <c:pt idx="9339">
                  <c:v>0.79432800000000003</c:v>
                </c:pt>
                <c:pt idx="9340">
                  <c:v>0.79432800000000003</c:v>
                </c:pt>
                <c:pt idx="9341">
                  <c:v>0.79432800000000003</c:v>
                </c:pt>
                <c:pt idx="9342">
                  <c:v>0.79432800000000003</c:v>
                </c:pt>
                <c:pt idx="9343">
                  <c:v>0.79432800000000003</c:v>
                </c:pt>
                <c:pt idx="9344">
                  <c:v>0.79432800000000003</c:v>
                </c:pt>
                <c:pt idx="9345">
                  <c:v>0.79432800000000003</c:v>
                </c:pt>
                <c:pt idx="9346">
                  <c:v>0.79432800000000003</c:v>
                </c:pt>
                <c:pt idx="9347">
                  <c:v>0.79432800000000003</c:v>
                </c:pt>
                <c:pt idx="9348">
                  <c:v>0.79432800000000003</c:v>
                </c:pt>
                <c:pt idx="9349">
                  <c:v>0.79432800000000003</c:v>
                </c:pt>
                <c:pt idx="9350">
                  <c:v>0.79432800000000003</c:v>
                </c:pt>
                <c:pt idx="9351">
                  <c:v>0.79432800000000003</c:v>
                </c:pt>
                <c:pt idx="9352">
                  <c:v>0.79432800000000003</c:v>
                </c:pt>
                <c:pt idx="9353">
                  <c:v>0.79432800000000003</c:v>
                </c:pt>
                <c:pt idx="9354">
                  <c:v>0.79432800000000003</c:v>
                </c:pt>
                <c:pt idx="9355">
                  <c:v>0.79432800000000003</c:v>
                </c:pt>
                <c:pt idx="9356">
                  <c:v>0.79432800000000003</c:v>
                </c:pt>
                <c:pt idx="9357">
                  <c:v>0.79432800000000003</c:v>
                </c:pt>
                <c:pt idx="9358">
                  <c:v>0.79432800000000003</c:v>
                </c:pt>
                <c:pt idx="9359">
                  <c:v>0.79432800000000003</c:v>
                </c:pt>
                <c:pt idx="9360">
                  <c:v>0.79432800000000003</c:v>
                </c:pt>
                <c:pt idx="9361">
                  <c:v>0.79432800000000003</c:v>
                </c:pt>
                <c:pt idx="9362">
                  <c:v>0.79432800000000003</c:v>
                </c:pt>
                <c:pt idx="9363">
                  <c:v>0.79432800000000003</c:v>
                </c:pt>
                <c:pt idx="9364">
                  <c:v>0.79432800000000003</c:v>
                </c:pt>
                <c:pt idx="9365">
                  <c:v>0.79432800000000003</c:v>
                </c:pt>
                <c:pt idx="9366">
                  <c:v>0.79432800000000003</c:v>
                </c:pt>
                <c:pt idx="9367">
                  <c:v>0.79432800000000003</c:v>
                </c:pt>
                <c:pt idx="9368">
                  <c:v>0.79432800000000003</c:v>
                </c:pt>
                <c:pt idx="9369">
                  <c:v>0.79432800000000003</c:v>
                </c:pt>
                <c:pt idx="9370">
                  <c:v>0.79432800000000003</c:v>
                </c:pt>
                <c:pt idx="9371">
                  <c:v>0.79432800000000003</c:v>
                </c:pt>
                <c:pt idx="9372">
                  <c:v>0.79432800000000003</c:v>
                </c:pt>
                <c:pt idx="9373">
                  <c:v>0.79432800000000003</c:v>
                </c:pt>
                <c:pt idx="9374">
                  <c:v>0.79432800000000003</c:v>
                </c:pt>
                <c:pt idx="9375">
                  <c:v>0.79432800000000003</c:v>
                </c:pt>
                <c:pt idx="9376">
                  <c:v>0.79432800000000003</c:v>
                </c:pt>
                <c:pt idx="9377">
                  <c:v>0.79432800000000003</c:v>
                </c:pt>
                <c:pt idx="9378">
                  <c:v>0.79432800000000003</c:v>
                </c:pt>
                <c:pt idx="9379">
                  <c:v>0.79432800000000003</c:v>
                </c:pt>
                <c:pt idx="9380">
                  <c:v>0.79432800000000003</c:v>
                </c:pt>
                <c:pt idx="9381">
                  <c:v>0.79432800000000003</c:v>
                </c:pt>
                <c:pt idx="9382">
                  <c:v>0.79432800000000003</c:v>
                </c:pt>
                <c:pt idx="9383">
                  <c:v>0.79432800000000003</c:v>
                </c:pt>
                <c:pt idx="9384">
                  <c:v>0.79432800000000003</c:v>
                </c:pt>
                <c:pt idx="9385">
                  <c:v>0.79432800000000003</c:v>
                </c:pt>
                <c:pt idx="9386">
                  <c:v>0.79432800000000003</c:v>
                </c:pt>
                <c:pt idx="9387">
                  <c:v>0.79432800000000003</c:v>
                </c:pt>
                <c:pt idx="9388">
                  <c:v>0.79432800000000003</c:v>
                </c:pt>
                <c:pt idx="9389">
                  <c:v>0.79432800000000003</c:v>
                </c:pt>
                <c:pt idx="9390">
                  <c:v>0.79432800000000003</c:v>
                </c:pt>
                <c:pt idx="9391">
                  <c:v>0.79432800000000003</c:v>
                </c:pt>
                <c:pt idx="9392">
                  <c:v>0.79432800000000003</c:v>
                </c:pt>
                <c:pt idx="9393">
                  <c:v>0.79432800000000003</c:v>
                </c:pt>
                <c:pt idx="9394">
                  <c:v>0.79432800000000003</c:v>
                </c:pt>
                <c:pt idx="9395">
                  <c:v>0.79432800000000003</c:v>
                </c:pt>
                <c:pt idx="9396">
                  <c:v>0.79432800000000003</c:v>
                </c:pt>
                <c:pt idx="9397">
                  <c:v>0.79432800000000003</c:v>
                </c:pt>
                <c:pt idx="9398">
                  <c:v>0.79432800000000003</c:v>
                </c:pt>
                <c:pt idx="9399">
                  <c:v>0.79432800000000003</c:v>
                </c:pt>
                <c:pt idx="9400">
                  <c:v>0.79432800000000003</c:v>
                </c:pt>
                <c:pt idx="9401">
                  <c:v>0.79432800000000003</c:v>
                </c:pt>
                <c:pt idx="9402">
                  <c:v>0.79432800000000003</c:v>
                </c:pt>
                <c:pt idx="9403">
                  <c:v>0.79432800000000003</c:v>
                </c:pt>
                <c:pt idx="9404">
                  <c:v>0.79432800000000003</c:v>
                </c:pt>
                <c:pt idx="9405">
                  <c:v>0.79432800000000003</c:v>
                </c:pt>
                <c:pt idx="9406">
                  <c:v>0.79432800000000003</c:v>
                </c:pt>
                <c:pt idx="9407">
                  <c:v>0.79432800000000003</c:v>
                </c:pt>
                <c:pt idx="9408">
                  <c:v>0.79432800000000003</c:v>
                </c:pt>
                <c:pt idx="9409">
                  <c:v>0.79432800000000003</c:v>
                </c:pt>
                <c:pt idx="9410">
                  <c:v>0.79432800000000003</c:v>
                </c:pt>
                <c:pt idx="9411">
                  <c:v>0.79432800000000003</c:v>
                </c:pt>
                <c:pt idx="9412">
                  <c:v>0.79432800000000003</c:v>
                </c:pt>
                <c:pt idx="9413">
                  <c:v>0.79432800000000003</c:v>
                </c:pt>
                <c:pt idx="9414">
                  <c:v>0.79432800000000003</c:v>
                </c:pt>
                <c:pt idx="9415">
                  <c:v>0.79432800000000003</c:v>
                </c:pt>
                <c:pt idx="9416">
                  <c:v>0.79432800000000003</c:v>
                </c:pt>
                <c:pt idx="9417">
                  <c:v>0.79432800000000003</c:v>
                </c:pt>
                <c:pt idx="9418">
                  <c:v>0.79432800000000003</c:v>
                </c:pt>
                <c:pt idx="9419">
                  <c:v>0.79432800000000003</c:v>
                </c:pt>
                <c:pt idx="9420">
                  <c:v>0.79432800000000003</c:v>
                </c:pt>
                <c:pt idx="9421">
                  <c:v>0.79432800000000003</c:v>
                </c:pt>
                <c:pt idx="9422">
                  <c:v>0.79432800000000003</c:v>
                </c:pt>
                <c:pt idx="9423">
                  <c:v>0.79432800000000003</c:v>
                </c:pt>
                <c:pt idx="9424">
                  <c:v>0.79432800000000003</c:v>
                </c:pt>
                <c:pt idx="9425">
                  <c:v>0.79432800000000003</c:v>
                </c:pt>
                <c:pt idx="9426">
                  <c:v>0.79432800000000003</c:v>
                </c:pt>
                <c:pt idx="9427">
                  <c:v>0.79432800000000003</c:v>
                </c:pt>
                <c:pt idx="9428">
                  <c:v>0.79432800000000003</c:v>
                </c:pt>
                <c:pt idx="9429">
                  <c:v>0.79432800000000003</c:v>
                </c:pt>
                <c:pt idx="9430">
                  <c:v>0.79432800000000003</c:v>
                </c:pt>
                <c:pt idx="9431">
                  <c:v>0.79432800000000003</c:v>
                </c:pt>
                <c:pt idx="9432">
                  <c:v>0.79432800000000003</c:v>
                </c:pt>
                <c:pt idx="9433">
                  <c:v>0.79432800000000003</c:v>
                </c:pt>
                <c:pt idx="9434">
                  <c:v>0.79432800000000003</c:v>
                </c:pt>
                <c:pt idx="9435">
                  <c:v>0.79432800000000003</c:v>
                </c:pt>
                <c:pt idx="9436">
                  <c:v>0.79432800000000003</c:v>
                </c:pt>
                <c:pt idx="9437">
                  <c:v>0.79432800000000003</c:v>
                </c:pt>
                <c:pt idx="9438">
                  <c:v>0.79432800000000003</c:v>
                </c:pt>
                <c:pt idx="9439">
                  <c:v>0.79432800000000003</c:v>
                </c:pt>
                <c:pt idx="9440">
                  <c:v>0.79432800000000003</c:v>
                </c:pt>
                <c:pt idx="9441">
                  <c:v>0.79432800000000003</c:v>
                </c:pt>
                <c:pt idx="9442">
                  <c:v>0.79432800000000003</c:v>
                </c:pt>
                <c:pt idx="9443">
                  <c:v>0.79432800000000003</c:v>
                </c:pt>
                <c:pt idx="9444">
                  <c:v>0.79432800000000003</c:v>
                </c:pt>
                <c:pt idx="9445">
                  <c:v>0.79432800000000003</c:v>
                </c:pt>
                <c:pt idx="9446">
                  <c:v>0.79432800000000003</c:v>
                </c:pt>
                <c:pt idx="9447">
                  <c:v>0.79432800000000003</c:v>
                </c:pt>
                <c:pt idx="9448">
                  <c:v>0.79432800000000003</c:v>
                </c:pt>
                <c:pt idx="9449">
                  <c:v>0.79432800000000003</c:v>
                </c:pt>
                <c:pt idx="9450">
                  <c:v>0.79432800000000003</c:v>
                </c:pt>
                <c:pt idx="9451">
                  <c:v>0.79432800000000003</c:v>
                </c:pt>
                <c:pt idx="9452">
                  <c:v>0.79432800000000003</c:v>
                </c:pt>
                <c:pt idx="9453">
                  <c:v>0.79432800000000003</c:v>
                </c:pt>
                <c:pt idx="9454">
                  <c:v>0.79432800000000003</c:v>
                </c:pt>
                <c:pt idx="9455">
                  <c:v>0.79432800000000003</c:v>
                </c:pt>
                <c:pt idx="9456">
                  <c:v>0.79432800000000003</c:v>
                </c:pt>
                <c:pt idx="9457">
                  <c:v>0.79432800000000003</c:v>
                </c:pt>
                <c:pt idx="9458">
                  <c:v>0.79432800000000003</c:v>
                </c:pt>
                <c:pt idx="9459">
                  <c:v>0.79432800000000003</c:v>
                </c:pt>
                <c:pt idx="9460">
                  <c:v>0.79432800000000003</c:v>
                </c:pt>
                <c:pt idx="9461">
                  <c:v>0.79432800000000003</c:v>
                </c:pt>
                <c:pt idx="9462">
                  <c:v>0.79432800000000003</c:v>
                </c:pt>
                <c:pt idx="9463">
                  <c:v>0.79432800000000003</c:v>
                </c:pt>
                <c:pt idx="9464">
                  <c:v>0.79432800000000003</c:v>
                </c:pt>
                <c:pt idx="9465">
                  <c:v>0.79432800000000003</c:v>
                </c:pt>
                <c:pt idx="9466">
                  <c:v>0.79432800000000003</c:v>
                </c:pt>
                <c:pt idx="9467">
                  <c:v>0.79432800000000003</c:v>
                </c:pt>
                <c:pt idx="9468">
                  <c:v>0.79432800000000003</c:v>
                </c:pt>
                <c:pt idx="9469">
                  <c:v>0.79432800000000003</c:v>
                </c:pt>
                <c:pt idx="9470">
                  <c:v>0.79432800000000003</c:v>
                </c:pt>
                <c:pt idx="9471">
                  <c:v>0.79432800000000003</c:v>
                </c:pt>
                <c:pt idx="9472">
                  <c:v>0.79432800000000003</c:v>
                </c:pt>
                <c:pt idx="9473">
                  <c:v>0.79432800000000003</c:v>
                </c:pt>
                <c:pt idx="9474">
                  <c:v>0.79432800000000003</c:v>
                </c:pt>
                <c:pt idx="9475">
                  <c:v>0.79432800000000003</c:v>
                </c:pt>
                <c:pt idx="9476">
                  <c:v>0.79432800000000003</c:v>
                </c:pt>
                <c:pt idx="9477">
                  <c:v>0.79432800000000003</c:v>
                </c:pt>
                <c:pt idx="9478">
                  <c:v>0.79432800000000003</c:v>
                </c:pt>
                <c:pt idx="9479">
                  <c:v>0.79432800000000003</c:v>
                </c:pt>
                <c:pt idx="9480">
                  <c:v>0.79432800000000003</c:v>
                </c:pt>
                <c:pt idx="9481">
                  <c:v>0.79432800000000003</c:v>
                </c:pt>
                <c:pt idx="9482">
                  <c:v>0.79432800000000003</c:v>
                </c:pt>
                <c:pt idx="9483">
                  <c:v>0.79432800000000003</c:v>
                </c:pt>
                <c:pt idx="9484">
                  <c:v>0.79432800000000003</c:v>
                </c:pt>
                <c:pt idx="9485">
                  <c:v>0.79432800000000003</c:v>
                </c:pt>
                <c:pt idx="9486">
                  <c:v>0.79432800000000003</c:v>
                </c:pt>
                <c:pt idx="9487">
                  <c:v>0.79432800000000003</c:v>
                </c:pt>
                <c:pt idx="9488">
                  <c:v>0.79432800000000003</c:v>
                </c:pt>
                <c:pt idx="9489">
                  <c:v>0.79432800000000003</c:v>
                </c:pt>
                <c:pt idx="9490">
                  <c:v>0.79432800000000003</c:v>
                </c:pt>
                <c:pt idx="9491">
                  <c:v>0.79432800000000003</c:v>
                </c:pt>
                <c:pt idx="9492">
                  <c:v>0.79432800000000003</c:v>
                </c:pt>
                <c:pt idx="9493">
                  <c:v>0.79432800000000003</c:v>
                </c:pt>
                <c:pt idx="9494">
                  <c:v>0.79432800000000003</c:v>
                </c:pt>
                <c:pt idx="9495">
                  <c:v>0.79432800000000003</c:v>
                </c:pt>
                <c:pt idx="9496">
                  <c:v>0.79432800000000003</c:v>
                </c:pt>
                <c:pt idx="9497">
                  <c:v>0.79432800000000003</c:v>
                </c:pt>
                <c:pt idx="9498">
                  <c:v>0.79432800000000003</c:v>
                </c:pt>
                <c:pt idx="9499">
                  <c:v>0.79432800000000003</c:v>
                </c:pt>
                <c:pt idx="9500">
                  <c:v>0.79432800000000003</c:v>
                </c:pt>
                <c:pt idx="9501">
                  <c:v>0.79432800000000003</c:v>
                </c:pt>
                <c:pt idx="9502">
                  <c:v>0.79432800000000003</c:v>
                </c:pt>
                <c:pt idx="9503">
                  <c:v>0.79432800000000003</c:v>
                </c:pt>
                <c:pt idx="9504">
                  <c:v>0.79432800000000003</c:v>
                </c:pt>
                <c:pt idx="9505">
                  <c:v>0.79432800000000003</c:v>
                </c:pt>
                <c:pt idx="9506">
                  <c:v>0.79432800000000003</c:v>
                </c:pt>
                <c:pt idx="9507">
                  <c:v>0.79432800000000003</c:v>
                </c:pt>
                <c:pt idx="9508">
                  <c:v>0.79432800000000003</c:v>
                </c:pt>
                <c:pt idx="9509">
                  <c:v>0.79432800000000003</c:v>
                </c:pt>
                <c:pt idx="9510">
                  <c:v>0.79432800000000003</c:v>
                </c:pt>
                <c:pt idx="9511">
                  <c:v>0.79432800000000003</c:v>
                </c:pt>
                <c:pt idx="9512">
                  <c:v>0.79432800000000003</c:v>
                </c:pt>
                <c:pt idx="9513">
                  <c:v>0.79432800000000003</c:v>
                </c:pt>
                <c:pt idx="9514">
                  <c:v>0.79432800000000003</c:v>
                </c:pt>
                <c:pt idx="9515">
                  <c:v>0.79432800000000003</c:v>
                </c:pt>
                <c:pt idx="9516">
                  <c:v>0.79432800000000003</c:v>
                </c:pt>
                <c:pt idx="9517">
                  <c:v>0.79432800000000003</c:v>
                </c:pt>
                <c:pt idx="9518">
                  <c:v>0.79432800000000003</c:v>
                </c:pt>
                <c:pt idx="9519">
                  <c:v>0.79432800000000003</c:v>
                </c:pt>
                <c:pt idx="9520">
                  <c:v>0.79432800000000003</c:v>
                </c:pt>
                <c:pt idx="9521">
                  <c:v>0.79432800000000003</c:v>
                </c:pt>
                <c:pt idx="9522">
                  <c:v>0.79432800000000003</c:v>
                </c:pt>
                <c:pt idx="9523">
                  <c:v>0.79432800000000003</c:v>
                </c:pt>
                <c:pt idx="9524">
                  <c:v>0.79432800000000003</c:v>
                </c:pt>
                <c:pt idx="9525">
                  <c:v>0.79432800000000003</c:v>
                </c:pt>
                <c:pt idx="9526">
                  <c:v>0.79432800000000003</c:v>
                </c:pt>
                <c:pt idx="9527">
                  <c:v>0.79432800000000003</c:v>
                </c:pt>
                <c:pt idx="9528">
                  <c:v>0.79432800000000003</c:v>
                </c:pt>
                <c:pt idx="9529">
                  <c:v>0.79432800000000003</c:v>
                </c:pt>
                <c:pt idx="9530">
                  <c:v>0.79432800000000003</c:v>
                </c:pt>
                <c:pt idx="9531">
                  <c:v>0.79432800000000003</c:v>
                </c:pt>
                <c:pt idx="9532">
                  <c:v>0.79432800000000003</c:v>
                </c:pt>
                <c:pt idx="9533">
                  <c:v>0.79432800000000003</c:v>
                </c:pt>
                <c:pt idx="9534">
                  <c:v>0.79432800000000003</c:v>
                </c:pt>
                <c:pt idx="9535">
                  <c:v>0.79432800000000003</c:v>
                </c:pt>
                <c:pt idx="9536">
                  <c:v>0.79432800000000003</c:v>
                </c:pt>
                <c:pt idx="9537">
                  <c:v>0.79432800000000003</c:v>
                </c:pt>
                <c:pt idx="9538">
                  <c:v>0.79432800000000003</c:v>
                </c:pt>
                <c:pt idx="9539">
                  <c:v>0.79432800000000003</c:v>
                </c:pt>
                <c:pt idx="9540">
                  <c:v>0.79432800000000003</c:v>
                </c:pt>
                <c:pt idx="9541">
                  <c:v>0.79432800000000003</c:v>
                </c:pt>
                <c:pt idx="9542">
                  <c:v>0.79432800000000003</c:v>
                </c:pt>
                <c:pt idx="9543">
                  <c:v>0.79432800000000003</c:v>
                </c:pt>
                <c:pt idx="9544">
                  <c:v>0.79432800000000003</c:v>
                </c:pt>
                <c:pt idx="9545">
                  <c:v>0.79432800000000003</c:v>
                </c:pt>
                <c:pt idx="9546">
                  <c:v>0.79432800000000003</c:v>
                </c:pt>
                <c:pt idx="9547">
                  <c:v>0.79432800000000003</c:v>
                </c:pt>
                <c:pt idx="9548">
                  <c:v>0.79432800000000003</c:v>
                </c:pt>
                <c:pt idx="9549">
                  <c:v>0.79432800000000003</c:v>
                </c:pt>
                <c:pt idx="9550">
                  <c:v>0.79432800000000003</c:v>
                </c:pt>
                <c:pt idx="9551">
                  <c:v>0.79432800000000003</c:v>
                </c:pt>
                <c:pt idx="9552">
                  <c:v>0.79432800000000003</c:v>
                </c:pt>
                <c:pt idx="9553">
                  <c:v>0.79432800000000003</c:v>
                </c:pt>
                <c:pt idx="9554">
                  <c:v>0.79432800000000003</c:v>
                </c:pt>
                <c:pt idx="9555">
                  <c:v>0.79432800000000003</c:v>
                </c:pt>
                <c:pt idx="9556">
                  <c:v>0.79432800000000003</c:v>
                </c:pt>
                <c:pt idx="9557">
                  <c:v>0.79432800000000003</c:v>
                </c:pt>
                <c:pt idx="9558">
                  <c:v>0.79432800000000003</c:v>
                </c:pt>
                <c:pt idx="9559">
                  <c:v>0.79432800000000003</c:v>
                </c:pt>
                <c:pt idx="9560">
                  <c:v>0.79432800000000003</c:v>
                </c:pt>
                <c:pt idx="9561">
                  <c:v>0.79432800000000003</c:v>
                </c:pt>
                <c:pt idx="9562">
                  <c:v>0.79432800000000003</c:v>
                </c:pt>
                <c:pt idx="9563">
                  <c:v>0.79432800000000003</c:v>
                </c:pt>
                <c:pt idx="9564">
                  <c:v>0.79432800000000003</c:v>
                </c:pt>
                <c:pt idx="9565">
                  <c:v>0.79432800000000003</c:v>
                </c:pt>
                <c:pt idx="9566">
                  <c:v>0.79432800000000003</c:v>
                </c:pt>
                <c:pt idx="9567">
                  <c:v>0.79432800000000003</c:v>
                </c:pt>
                <c:pt idx="9568">
                  <c:v>0.79432800000000003</c:v>
                </c:pt>
                <c:pt idx="9569">
                  <c:v>0.79432800000000003</c:v>
                </c:pt>
                <c:pt idx="9570">
                  <c:v>0.79432800000000003</c:v>
                </c:pt>
                <c:pt idx="9571">
                  <c:v>0.79432800000000003</c:v>
                </c:pt>
                <c:pt idx="9572">
                  <c:v>0.79432800000000003</c:v>
                </c:pt>
                <c:pt idx="9573">
                  <c:v>0.79432800000000003</c:v>
                </c:pt>
                <c:pt idx="9574">
                  <c:v>0.79432800000000003</c:v>
                </c:pt>
                <c:pt idx="9575">
                  <c:v>0.79432800000000003</c:v>
                </c:pt>
                <c:pt idx="9576">
                  <c:v>0.79432800000000003</c:v>
                </c:pt>
                <c:pt idx="9577">
                  <c:v>0.79432800000000003</c:v>
                </c:pt>
                <c:pt idx="9578">
                  <c:v>0.79432800000000003</c:v>
                </c:pt>
                <c:pt idx="9579">
                  <c:v>0.79432800000000003</c:v>
                </c:pt>
                <c:pt idx="9580">
                  <c:v>0.79432800000000003</c:v>
                </c:pt>
                <c:pt idx="9581">
                  <c:v>0.79432800000000003</c:v>
                </c:pt>
                <c:pt idx="9582">
                  <c:v>0.79432800000000003</c:v>
                </c:pt>
                <c:pt idx="9583">
                  <c:v>0.79432800000000003</c:v>
                </c:pt>
                <c:pt idx="9584">
                  <c:v>0.79432800000000003</c:v>
                </c:pt>
                <c:pt idx="9585">
                  <c:v>0.79432800000000003</c:v>
                </c:pt>
                <c:pt idx="9586">
                  <c:v>0.79432800000000003</c:v>
                </c:pt>
                <c:pt idx="9587">
                  <c:v>0.79432800000000003</c:v>
                </c:pt>
                <c:pt idx="9588">
                  <c:v>0.79432800000000003</c:v>
                </c:pt>
                <c:pt idx="9589">
                  <c:v>0.79432800000000003</c:v>
                </c:pt>
                <c:pt idx="9590">
                  <c:v>0.79432800000000003</c:v>
                </c:pt>
                <c:pt idx="9591">
                  <c:v>0.79432800000000003</c:v>
                </c:pt>
                <c:pt idx="9592">
                  <c:v>0.79432800000000003</c:v>
                </c:pt>
                <c:pt idx="9593">
                  <c:v>0.79432800000000003</c:v>
                </c:pt>
                <c:pt idx="9594">
                  <c:v>0.79432800000000003</c:v>
                </c:pt>
                <c:pt idx="9595">
                  <c:v>0.79432800000000003</c:v>
                </c:pt>
                <c:pt idx="9596">
                  <c:v>0.79432800000000003</c:v>
                </c:pt>
                <c:pt idx="9597">
                  <c:v>0.79432800000000003</c:v>
                </c:pt>
                <c:pt idx="9598">
                  <c:v>0.79432800000000003</c:v>
                </c:pt>
                <c:pt idx="9599">
                  <c:v>0.79432800000000003</c:v>
                </c:pt>
                <c:pt idx="9600">
                  <c:v>0.79432800000000003</c:v>
                </c:pt>
                <c:pt idx="9601">
                  <c:v>0.79432800000000003</c:v>
                </c:pt>
                <c:pt idx="9602">
                  <c:v>0.79432800000000003</c:v>
                </c:pt>
                <c:pt idx="9603">
                  <c:v>0.79432800000000003</c:v>
                </c:pt>
                <c:pt idx="9604">
                  <c:v>0.79432800000000003</c:v>
                </c:pt>
                <c:pt idx="9605">
                  <c:v>0.79432800000000003</c:v>
                </c:pt>
                <c:pt idx="9606">
                  <c:v>0.79432800000000003</c:v>
                </c:pt>
                <c:pt idx="9607">
                  <c:v>0.79432800000000003</c:v>
                </c:pt>
                <c:pt idx="9608">
                  <c:v>0.79432800000000003</c:v>
                </c:pt>
                <c:pt idx="9609">
                  <c:v>0.79432800000000003</c:v>
                </c:pt>
                <c:pt idx="9610">
                  <c:v>0.79432800000000003</c:v>
                </c:pt>
                <c:pt idx="9611">
                  <c:v>0.79432800000000003</c:v>
                </c:pt>
                <c:pt idx="9612">
                  <c:v>0.79432800000000003</c:v>
                </c:pt>
                <c:pt idx="9613">
                  <c:v>0.79432800000000003</c:v>
                </c:pt>
                <c:pt idx="9614">
                  <c:v>0.79432800000000003</c:v>
                </c:pt>
                <c:pt idx="9615">
                  <c:v>0.79432800000000003</c:v>
                </c:pt>
                <c:pt idx="9616">
                  <c:v>0.79432800000000003</c:v>
                </c:pt>
                <c:pt idx="9617">
                  <c:v>0.79432800000000003</c:v>
                </c:pt>
                <c:pt idx="9618">
                  <c:v>0.79432800000000003</c:v>
                </c:pt>
                <c:pt idx="9619">
                  <c:v>0.79432800000000003</c:v>
                </c:pt>
                <c:pt idx="9620">
                  <c:v>0.79432800000000003</c:v>
                </c:pt>
                <c:pt idx="9621">
                  <c:v>0.79432800000000003</c:v>
                </c:pt>
                <c:pt idx="9622">
                  <c:v>0.79432800000000003</c:v>
                </c:pt>
                <c:pt idx="9623">
                  <c:v>0.79432800000000003</c:v>
                </c:pt>
                <c:pt idx="9624">
                  <c:v>0.79432800000000003</c:v>
                </c:pt>
                <c:pt idx="9625">
                  <c:v>0.79432800000000003</c:v>
                </c:pt>
                <c:pt idx="9626">
                  <c:v>0.79432800000000003</c:v>
                </c:pt>
                <c:pt idx="9627">
                  <c:v>0.79432800000000003</c:v>
                </c:pt>
                <c:pt idx="9628">
                  <c:v>0.79432800000000003</c:v>
                </c:pt>
                <c:pt idx="9629">
                  <c:v>0.79432800000000003</c:v>
                </c:pt>
                <c:pt idx="9630">
                  <c:v>0.79432800000000003</c:v>
                </c:pt>
                <c:pt idx="9631">
                  <c:v>0.79432800000000003</c:v>
                </c:pt>
                <c:pt idx="9632">
                  <c:v>0.79432800000000003</c:v>
                </c:pt>
                <c:pt idx="9633">
                  <c:v>0.79432800000000003</c:v>
                </c:pt>
                <c:pt idx="9634">
                  <c:v>0.79432800000000003</c:v>
                </c:pt>
                <c:pt idx="9635">
                  <c:v>0.79432800000000003</c:v>
                </c:pt>
                <c:pt idx="9636">
                  <c:v>0.79432800000000003</c:v>
                </c:pt>
                <c:pt idx="9637">
                  <c:v>0.79432800000000003</c:v>
                </c:pt>
                <c:pt idx="9638">
                  <c:v>0.79432800000000003</c:v>
                </c:pt>
                <c:pt idx="9639">
                  <c:v>0.79432800000000003</c:v>
                </c:pt>
                <c:pt idx="9640">
                  <c:v>0.79432800000000003</c:v>
                </c:pt>
                <c:pt idx="9641">
                  <c:v>0.79432800000000003</c:v>
                </c:pt>
                <c:pt idx="9642">
                  <c:v>0.79432800000000003</c:v>
                </c:pt>
                <c:pt idx="9643">
                  <c:v>0.79432800000000003</c:v>
                </c:pt>
                <c:pt idx="9644">
                  <c:v>0.79432800000000003</c:v>
                </c:pt>
                <c:pt idx="9645">
                  <c:v>0.79432800000000003</c:v>
                </c:pt>
                <c:pt idx="9646">
                  <c:v>0.79432800000000003</c:v>
                </c:pt>
                <c:pt idx="9647">
                  <c:v>0.79432800000000003</c:v>
                </c:pt>
                <c:pt idx="9648">
                  <c:v>0.79432800000000003</c:v>
                </c:pt>
                <c:pt idx="9649">
                  <c:v>0.79432800000000003</c:v>
                </c:pt>
                <c:pt idx="9650">
                  <c:v>0.79432800000000003</c:v>
                </c:pt>
                <c:pt idx="9651">
                  <c:v>0.79432800000000003</c:v>
                </c:pt>
                <c:pt idx="9652">
                  <c:v>0.79432800000000003</c:v>
                </c:pt>
                <c:pt idx="9653">
                  <c:v>0.79432800000000003</c:v>
                </c:pt>
                <c:pt idx="9654">
                  <c:v>0.79432800000000003</c:v>
                </c:pt>
                <c:pt idx="9655">
                  <c:v>0.79432800000000003</c:v>
                </c:pt>
                <c:pt idx="9656">
                  <c:v>0.79432800000000003</c:v>
                </c:pt>
                <c:pt idx="9657">
                  <c:v>0.79432800000000003</c:v>
                </c:pt>
                <c:pt idx="9658">
                  <c:v>0.79432800000000003</c:v>
                </c:pt>
                <c:pt idx="9659">
                  <c:v>0.79432800000000003</c:v>
                </c:pt>
                <c:pt idx="9660">
                  <c:v>0.79432800000000003</c:v>
                </c:pt>
                <c:pt idx="9661">
                  <c:v>0.79432800000000003</c:v>
                </c:pt>
                <c:pt idx="9662">
                  <c:v>0.79432800000000003</c:v>
                </c:pt>
                <c:pt idx="9663">
                  <c:v>0.79432800000000003</c:v>
                </c:pt>
                <c:pt idx="9664">
                  <c:v>0.79432800000000003</c:v>
                </c:pt>
                <c:pt idx="9665">
                  <c:v>0.79432800000000003</c:v>
                </c:pt>
                <c:pt idx="9666">
                  <c:v>0.79432800000000003</c:v>
                </c:pt>
                <c:pt idx="9667">
                  <c:v>0.79432800000000003</c:v>
                </c:pt>
                <c:pt idx="9668">
                  <c:v>0.79432800000000003</c:v>
                </c:pt>
                <c:pt idx="9669">
                  <c:v>0.79432800000000003</c:v>
                </c:pt>
                <c:pt idx="9670">
                  <c:v>0.79432800000000003</c:v>
                </c:pt>
                <c:pt idx="9671">
                  <c:v>0.79432800000000003</c:v>
                </c:pt>
                <c:pt idx="9672">
                  <c:v>0.79432800000000003</c:v>
                </c:pt>
                <c:pt idx="9673">
                  <c:v>0.79432800000000003</c:v>
                </c:pt>
                <c:pt idx="9674">
                  <c:v>0.79432800000000003</c:v>
                </c:pt>
                <c:pt idx="9675">
                  <c:v>0.79432800000000003</c:v>
                </c:pt>
                <c:pt idx="9676">
                  <c:v>0.79432800000000003</c:v>
                </c:pt>
                <c:pt idx="9677">
                  <c:v>0.79432800000000003</c:v>
                </c:pt>
                <c:pt idx="9678">
                  <c:v>0.79432800000000003</c:v>
                </c:pt>
                <c:pt idx="9679">
                  <c:v>0.79432800000000003</c:v>
                </c:pt>
                <c:pt idx="9680">
                  <c:v>0.79432800000000003</c:v>
                </c:pt>
                <c:pt idx="9681">
                  <c:v>0.79432800000000003</c:v>
                </c:pt>
                <c:pt idx="9682">
                  <c:v>0.79432800000000003</c:v>
                </c:pt>
                <c:pt idx="9683">
                  <c:v>0.79432800000000003</c:v>
                </c:pt>
                <c:pt idx="9684">
                  <c:v>0.79432800000000003</c:v>
                </c:pt>
                <c:pt idx="9685">
                  <c:v>0.79432800000000003</c:v>
                </c:pt>
                <c:pt idx="9686">
                  <c:v>0.79432800000000003</c:v>
                </c:pt>
                <c:pt idx="9687">
                  <c:v>0.79432800000000003</c:v>
                </c:pt>
                <c:pt idx="9688">
                  <c:v>0.79432800000000003</c:v>
                </c:pt>
                <c:pt idx="9689">
                  <c:v>0.79432800000000003</c:v>
                </c:pt>
                <c:pt idx="9690">
                  <c:v>0.79432800000000003</c:v>
                </c:pt>
                <c:pt idx="9691">
                  <c:v>0.79432800000000003</c:v>
                </c:pt>
                <c:pt idx="9692">
                  <c:v>0.79432800000000003</c:v>
                </c:pt>
                <c:pt idx="9693">
                  <c:v>0.79432800000000003</c:v>
                </c:pt>
                <c:pt idx="9694">
                  <c:v>0.79432800000000003</c:v>
                </c:pt>
                <c:pt idx="9695">
                  <c:v>0.79432800000000003</c:v>
                </c:pt>
                <c:pt idx="9696">
                  <c:v>0.79432800000000003</c:v>
                </c:pt>
                <c:pt idx="9697">
                  <c:v>0.79432800000000003</c:v>
                </c:pt>
                <c:pt idx="9698">
                  <c:v>0.79432800000000003</c:v>
                </c:pt>
                <c:pt idx="9699">
                  <c:v>0.79432800000000003</c:v>
                </c:pt>
                <c:pt idx="9700">
                  <c:v>0.79432800000000003</c:v>
                </c:pt>
                <c:pt idx="9701">
                  <c:v>0.79432800000000003</c:v>
                </c:pt>
                <c:pt idx="9702">
                  <c:v>0.79432800000000003</c:v>
                </c:pt>
                <c:pt idx="9703">
                  <c:v>0.79432800000000003</c:v>
                </c:pt>
                <c:pt idx="9704">
                  <c:v>0.79432800000000003</c:v>
                </c:pt>
                <c:pt idx="9705">
                  <c:v>0.79432800000000003</c:v>
                </c:pt>
                <c:pt idx="9706">
                  <c:v>0.79432800000000003</c:v>
                </c:pt>
                <c:pt idx="9707">
                  <c:v>0.79432800000000003</c:v>
                </c:pt>
                <c:pt idx="9708">
                  <c:v>0.79432800000000003</c:v>
                </c:pt>
                <c:pt idx="9709">
                  <c:v>0.79432800000000003</c:v>
                </c:pt>
                <c:pt idx="9710">
                  <c:v>0.79432800000000003</c:v>
                </c:pt>
                <c:pt idx="9711">
                  <c:v>0.79432800000000003</c:v>
                </c:pt>
                <c:pt idx="9712">
                  <c:v>0.79432800000000003</c:v>
                </c:pt>
                <c:pt idx="9713">
                  <c:v>0.79432800000000003</c:v>
                </c:pt>
                <c:pt idx="9714">
                  <c:v>0.79432800000000003</c:v>
                </c:pt>
                <c:pt idx="9715">
                  <c:v>0.79432800000000003</c:v>
                </c:pt>
                <c:pt idx="9716">
                  <c:v>0.79432800000000003</c:v>
                </c:pt>
                <c:pt idx="9717">
                  <c:v>0.79432800000000003</c:v>
                </c:pt>
                <c:pt idx="9718">
                  <c:v>0.79432800000000003</c:v>
                </c:pt>
                <c:pt idx="9719">
                  <c:v>0.79432800000000003</c:v>
                </c:pt>
                <c:pt idx="9720">
                  <c:v>0.79432800000000003</c:v>
                </c:pt>
                <c:pt idx="9721">
                  <c:v>0.79432800000000003</c:v>
                </c:pt>
                <c:pt idx="9722">
                  <c:v>0.79432800000000003</c:v>
                </c:pt>
                <c:pt idx="9723">
                  <c:v>0.79432800000000003</c:v>
                </c:pt>
                <c:pt idx="9724">
                  <c:v>0.79432800000000003</c:v>
                </c:pt>
                <c:pt idx="9725">
                  <c:v>0.79432800000000003</c:v>
                </c:pt>
                <c:pt idx="9726">
                  <c:v>0.79432800000000003</c:v>
                </c:pt>
                <c:pt idx="9727">
                  <c:v>0.79432800000000003</c:v>
                </c:pt>
                <c:pt idx="9728">
                  <c:v>0.79432800000000003</c:v>
                </c:pt>
                <c:pt idx="9729">
                  <c:v>0.79432800000000003</c:v>
                </c:pt>
                <c:pt idx="9730">
                  <c:v>0.79432800000000003</c:v>
                </c:pt>
                <c:pt idx="9731">
                  <c:v>0.79432800000000003</c:v>
                </c:pt>
                <c:pt idx="9732">
                  <c:v>0.79432800000000003</c:v>
                </c:pt>
                <c:pt idx="9733">
                  <c:v>0.79432800000000003</c:v>
                </c:pt>
                <c:pt idx="9734">
                  <c:v>0.79432800000000003</c:v>
                </c:pt>
                <c:pt idx="9735">
                  <c:v>0.79432800000000003</c:v>
                </c:pt>
                <c:pt idx="9736">
                  <c:v>0.79432800000000003</c:v>
                </c:pt>
                <c:pt idx="9737">
                  <c:v>0.79432800000000003</c:v>
                </c:pt>
                <c:pt idx="9738">
                  <c:v>0.79432800000000003</c:v>
                </c:pt>
                <c:pt idx="9739">
                  <c:v>0.79432800000000003</c:v>
                </c:pt>
                <c:pt idx="9740">
                  <c:v>0.79432800000000003</c:v>
                </c:pt>
                <c:pt idx="9741">
                  <c:v>0.79432800000000003</c:v>
                </c:pt>
                <c:pt idx="9742">
                  <c:v>0.79432800000000003</c:v>
                </c:pt>
                <c:pt idx="9743">
                  <c:v>0.79432800000000003</c:v>
                </c:pt>
                <c:pt idx="9744">
                  <c:v>0.79432800000000003</c:v>
                </c:pt>
                <c:pt idx="9745">
                  <c:v>0.79432800000000003</c:v>
                </c:pt>
                <c:pt idx="9746">
                  <c:v>0.79432800000000003</c:v>
                </c:pt>
                <c:pt idx="9747">
                  <c:v>0.79432800000000003</c:v>
                </c:pt>
                <c:pt idx="9748">
                  <c:v>0.79432800000000003</c:v>
                </c:pt>
                <c:pt idx="9749">
                  <c:v>0.79432800000000003</c:v>
                </c:pt>
                <c:pt idx="9750">
                  <c:v>0.79432800000000003</c:v>
                </c:pt>
                <c:pt idx="9751">
                  <c:v>0.79432800000000003</c:v>
                </c:pt>
                <c:pt idx="9752">
                  <c:v>0.79432800000000003</c:v>
                </c:pt>
                <c:pt idx="9753">
                  <c:v>0.79432800000000003</c:v>
                </c:pt>
                <c:pt idx="9754">
                  <c:v>0.79432800000000003</c:v>
                </c:pt>
                <c:pt idx="9755">
                  <c:v>0.79432800000000003</c:v>
                </c:pt>
                <c:pt idx="9756">
                  <c:v>0.79432800000000003</c:v>
                </c:pt>
                <c:pt idx="9757">
                  <c:v>0.79432800000000003</c:v>
                </c:pt>
                <c:pt idx="9758">
                  <c:v>0.79432800000000003</c:v>
                </c:pt>
                <c:pt idx="9759">
                  <c:v>0.79432800000000003</c:v>
                </c:pt>
                <c:pt idx="9760">
                  <c:v>0.79432800000000003</c:v>
                </c:pt>
                <c:pt idx="9761">
                  <c:v>0.79432800000000003</c:v>
                </c:pt>
                <c:pt idx="9762">
                  <c:v>0.79432800000000003</c:v>
                </c:pt>
                <c:pt idx="9763">
                  <c:v>0.79432800000000003</c:v>
                </c:pt>
                <c:pt idx="9764">
                  <c:v>0.79432800000000003</c:v>
                </c:pt>
                <c:pt idx="9765">
                  <c:v>0.79432800000000003</c:v>
                </c:pt>
                <c:pt idx="9766">
                  <c:v>0.79432800000000003</c:v>
                </c:pt>
                <c:pt idx="9767">
                  <c:v>0.79432800000000003</c:v>
                </c:pt>
                <c:pt idx="9768">
                  <c:v>0.79432800000000003</c:v>
                </c:pt>
                <c:pt idx="9769">
                  <c:v>0.79432800000000003</c:v>
                </c:pt>
                <c:pt idx="9770">
                  <c:v>0.79432800000000003</c:v>
                </c:pt>
                <c:pt idx="9771">
                  <c:v>0.79432800000000003</c:v>
                </c:pt>
                <c:pt idx="9772">
                  <c:v>0.79432800000000003</c:v>
                </c:pt>
                <c:pt idx="9773">
                  <c:v>0.79432800000000003</c:v>
                </c:pt>
                <c:pt idx="9774">
                  <c:v>0.79432800000000003</c:v>
                </c:pt>
                <c:pt idx="9775">
                  <c:v>0.79432800000000003</c:v>
                </c:pt>
                <c:pt idx="9776">
                  <c:v>0.79432800000000003</c:v>
                </c:pt>
                <c:pt idx="9777">
                  <c:v>0.79432800000000003</c:v>
                </c:pt>
                <c:pt idx="9778">
                  <c:v>0.79432800000000003</c:v>
                </c:pt>
                <c:pt idx="9779">
                  <c:v>0.79432800000000003</c:v>
                </c:pt>
                <c:pt idx="9780">
                  <c:v>0.79432800000000003</c:v>
                </c:pt>
                <c:pt idx="9781">
                  <c:v>0.79432800000000003</c:v>
                </c:pt>
                <c:pt idx="9782">
                  <c:v>0.79432800000000003</c:v>
                </c:pt>
                <c:pt idx="9783">
                  <c:v>0.79432800000000003</c:v>
                </c:pt>
                <c:pt idx="9784">
                  <c:v>0.79432800000000003</c:v>
                </c:pt>
                <c:pt idx="9785">
                  <c:v>0.79432800000000003</c:v>
                </c:pt>
                <c:pt idx="9786">
                  <c:v>0.79432800000000003</c:v>
                </c:pt>
                <c:pt idx="9787">
                  <c:v>0.79432800000000003</c:v>
                </c:pt>
                <c:pt idx="9788">
                  <c:v>0.79432800000000003</c:v>
                </c:pt>
                <c:pt idx="9789">
                  <c:v>0.79432800000000003</c:v>
                </c:pt>
                <c:pt idx="9790">
                  <c:v>0.79432800000000003</c:v>
                </c:pt>
                <c:pt idx="9791">
                  <c:v>0.79432800000000003</c:v>
                </c:pt>
                <c:pt idx="9792">
                  <c:v>0.79432800000000003</c:v>
                </c:pt>
                <c:pt idx="9793">
                  <c:v>0.79432800000000003</c:v>
                </c:pt>
                <c:pt idx="9794">
                  <c:v>0.79432800000000003</c:v>
                </c:pt>
                <c:pt idx="9795">
                  <c:v>0.79432800000000003</c:v>
                </c:pt>
                <c:pt idx="9796">
                  <c:v>0.79432800000000003</c:v>
                </c:pt>
                <c:pt idx="9797">
                  <c:v>0.79432800000000003</c:v>
                </c:pt>
                <c:pt idx="9798">
                  <c:v>0.79432800000000003</c:v>
                </c:pt>
                <c:pt idx="9799">
                  <c:v>0.79432800000000003</c:v>
                </c:pt>
                <c:pt idx="9800">
                  <c:v>0.79432800000000003</c:v>
                </c:pt>
                <c:pt idx="9801">
                  <c:v>0.79432800000000003</c:v>
                </c:pt>
                <c:pt idx="9802">
                  <c:v>0.79432800000000003</c:v>
                </c:pt>
                <c:pt idx="9803">
                  <c:v>0.79432800000000003</c:v>
                </c:pt>
                <c:pt idx="9804">
                  <c:v>0.79432800000000003</c:v>
                </c:pt>
                <c:pt idx="9805">
                  <c:v>0.79432800000000003</c:v>
                </c:pt>
                <c:pt idx="9806">
                  <c:v>0.79432800000000003</c:v>
                </c:pt>
                <c:pt idx="9807">
                  <c:v>0.79432800000000003</c:v>
                </c:pt>
                <c:pt idx="9808">
                  <c:v>0.79432800000000003</c:v>
                </c:pt>
                <c:pt idx="9809">
                  <c:v>0.79432800000000003</c:v>
                </c:pt>
                <c:pt idx="9810">
                  <c:v>0.79432800000000003</c:v>
                </c:pt>
                <c:pt idx="9811">
                  <c:v>0.79432800000000003</c:v>
                </c:pt>
                <c:pt idx="9812">
                  <c:v>0.79432800000000003</c:v>
                </c:pt>
                <c:pt idx="9813">
                  <c:v>0.79432800000000003</c:v>
                </c:pt>
                <c:pt idx="9814">
                  <c:v>0.79432800000000003</c:v>
                </c:pt>
                <c:pt idx="9815">
                  <c:v>0.79432800000000003</c:v>
                </c:pt>
                <c:pt idx="9816">
                  <c:v>0.79432800000000003</c:v>
                </c:pt>
                <c:pt idx="9817">
                  <c:v>0.79432800000000003</c:v>
                </c:pt>
                <c:pt idx="9818">
                  <c:v>0.79432800000000003</c:v>
                </c:pt>
                <c:pt idx="9819">
                  <c:v>0.79432800000000003</c:v>
                </c:pt>
                <c:pt idx="9820">
                  <c:v>0.79432800000000003</c:v>
                </c:pt>
                <c:pt idx="9821">
                  <c:v>0.79432800000000003</c:v>
                </c:pt>
                <c:pt idx="9822">
                  <c:v>0.79432800000000003</c:v>
                </c:pt>
                <c:pt idx="9823">
                  <c:v>0.79432800000000003</c:v>
                </c:pt>
                <c:pt idx="9824">
                  <c:v>0.79432800000000003</c:v>
                </c:pt>
                <c:pt idx="9825">
                  <c:v>0.79432800000000003</c:v>
                </c:pt>
                <c:pt idx="9826">
                  <c:v>0.79432800000000003</c:v>
                </c:pt>
                <c:pt idx="9827">
                  <c:v>0.79432800000000003</c:v>
                </c:pt>
                <c:pt idx="9828">
                  <c:v>0.79432800000000003</c:v>
                </c:pt>
                <c:pt idx="9829">
                  <c:v>0.79432800000000003</c:v>
                </c:pt>
                <c:pt idx="9830">
                  <c:v>0.79432800000000003</c:v>
                </c:pt>
                <c:pt idx="9831">
                  <c:v>0.79432800000000003</c:v>
                </c:pt>
                <c:pt idx="9832">
                  <c:v>0.79432800000000003</c:v>
                </c:pt>
                <c:pt idx="9833">
                  <c:v>0.79432800000000003</c:v>
                </c:pt>
                <c:pt idx="9834">
                  <c:v>0.79432800000000003</c:v>
                </c:pt>
                <c:pt idx="9835">
                  <c:v>0.79432800000000003</c:v>
                </c:pt>
                <c:pt idx="9836">
                  <c:v>0.79432800000000003</c:v>
                </c:pt>
                <c:pt idx="9837">
                  <c:v>0.79432800000000003</c:v>
                </c:pt>
                <c:pt idx="9838">
                  <c:v>0.79432800000000003</c:v>
                </c:pt>
                <c:pt idx="9839">
                  <c:v>0.79432800000000003</c:v>
                </c:pt>
                <c:pt idx="9840">
                  <c:v>0.79432800000000003</c:v>
                </c:pt>
                <c:pt idx="9841">
                  <c:v>0.79432800000000003</c:v>
                </c:pt>
                <c:pt idx="9842">
                  <c:v>0.79432800000000003</c:v>
                </c:pt>
                <c:pt idx="9843">
                  <c:v>0.79432800000000003</c:v>
                </c:pt>
                <c:pt idx="9844">
                  <c:v>0.79432800000000003</c:v>
                </c:pt>
                <c:pt idx="9845">
                  <c:v>0.79432800000000003</c:v>
                </c:pt>
                <c:pt idx="9846">
                  <c:v>0.79432800000000003</c:v>
                </c:pt>
                <c:pt idx="9847">
                  <c:v>0.79432800000000003</c:v>
                </c:pt>
                <c:pt idx="9848">
                  <c:v>0.79432800000000003</c:v>
                </c:pt>
                <c:pt idx="9849">
                  <c:v>0.79432800000000003</c:v>
                </c:pt>
                <c:pt idx="9850">
                  <c:v>0.79432800000000003</c:v>
                </c:pt>
                <c:pt idx="9851">
                  <c:v>0.79432800000000003</c:v>
                </c:pt>
                <c:pt idx="9852">
                  <c:v>0.79432800000000003</c:v>
                </c:pt>
                <c:pt idx="9853">
                  <c:v>0.79432800000000003</c:v>
                </c:pt>
                <c:pt idx="9854">
                  <c:v>0.79432800000000003</c:v>
                </c:pt>
                <c:pt idx="9855">
                  <c:v>0.79432800000000003</c:v>
                </c:pt>
                <c:pt idx="9856">
                  <c:v>0.79432800000000003</c:v>
                </c:pt>
                <c:pt idx="9857">
                  <c:v>0.79432800000000003</c:v>
                </c:pt>
                <c:pt idx="9858">
                  <c:v>0.79432800000000003</c:v>
                </c:pt>
                <c:pt idx="9859">
                  <c:v>0.79432800000000003</c:v>
                </c:pt>
                <c:pt idx="9860">
                  <c:v>0.79432800000000003</c:v>
                </c:pt>
                <c:pt idx="9861">
                  <c:v>0.79432800000000003</c:v>
                </c:pt>
                <c:pt idx="9862">
                  <c:v>0.79432800000000003</c:v>
                </c:pt>
                <c:pt idx="9863">
                  <c:v>0.79432800000000003</c:v>
                </c:pt>
                <c:pt idx="9864">
                  <c:v>0.79432800000000003</c:v>
                </c:pt>
                <c:pt idx="9865">
                  <c:v>0.79432800000000003</c:v>
                </c:pt>
                <c:pt idx="9866">
                  <c:v>0.79432800000000003</c:v>
                </c:pt>
                <c:pt idx="9867">
                  <c:v>0.79432800000000003</c:v>
                </c:pt>
                <c:pt idx="9868">
                  <c:v>0.79432800000000003</c:v>
                </c:pt>
                <c:pt idx="9869">
                  <c:v>0.79432800000000003</c:v>
                </c:pt>
                <c:pt idx="9870">
                  <c:v>0.79432800000000003</c:v>
                </c:pt>
                <c:pt idx="9871">
                  <c:v>0.79432800000000003</c:v>
                </c:pt>
                <c:pt idx="9872">
                  <c:v>0.79432800000000003</c:v>
                </c:pt>
                <c:pt idx="9873">
                  <c:v>0.79432800000000003</c:v>
                </c:pt>
                <c:pt idx="9874">
                  <c:v>0.79432800000000003</c:v>
                </c:pt>
                <c:pt idx="9875">
                  <c:v>0.79432800000000003</c:v>
                </c:pt>
                <c:pt idx="9876">
                  <c:v>0.79432800000000003</c:v>
                </c:pt>
                <c:pt idx="9877">
                  <c:v>0.79432800000000003</c:v>
                </c:pt>
                <c:pt idx="9878">
                  <c:v>0.79432800000000003</c:v>
                </c:pt>
                <c:pt idx="9879">
                  <c:v>0.79432800000000003</c:v>
                </c:pt>
                <c:pt idx="9880">
                  <c:v>0.79432800000000003</c:v>
                </c:pt>
                <c:pt idx="9881">
                  <c:v>0.79432800000000003</c:v>
                </c:pt>
                <c:pt idx="9882">
                  <c:v>0.79432800000000003</c:v>
                </c:pt>
                <c:pt idx="9883">
                  <c:v>0.79432800000000003</c:v>
                </c:pt>
                <c:pt idx="9884">
                  <c:v>0.79432800000000003</c:v>
                </c:pt>
                <c:pt idx="9885">
                  <c:v>0.79432800000000003</c:v>
                </c:pt>
                <c:pt idx="9886">
                  <c:v>0.79432800000000003</c:v>
                </c:pt>
                <c:pt idx="9887">
                  <c:v>0.79432800000000003</c:v>
                </c:pt>
                <c:pt idx="9888">
                  <c:v>0.79432800000000003</c:v>
                </c:pt>
                <c:pt idx="9889">
                  <c:v>0.79432800000000003</c:v>
                </c:pt>
                <c:pt idx="9890">
                  <c:v>0.79432800000000003</c:v>
                </c:pt>
                <c:pt idx="9891">
                  <c:v>0.79432800000000003</c:v>
                </c:pt>
                <c:pt idx="9892">
                  <c:v>0.79432800000000003</c:v>
                </c:pt>
                <c:pt idx="9893">
                  <c:v>0.79432800000000003</c:v>
                </c:pt>
                <c:pt idx="9894">
                  <c:v>0.79432800000000003</c:v>
                </c:pt>
                <c:pt idx="9895">
                  <c:v>0.79432800000000003</c:v>
                </c:pt>
                <c:pt idx="9896">
                  <c:v>0.79432800000000003</c:v>
                </c:pt>
                <c:pt idx="9897">
                  <c:v>0.79432800000000003</c:v>
                </c:pt>
                <c:pt idx="9898">
                  <c:v>0.79432800000000003</c:v>
                </c:pt>
                <c:pt idx="9899">
                  <c:v>0.79432800000000003</c:v>
                </c:pt>
                <c:pt idx="9900">
                  <c:v>0.79432800000000003</c:v>
                </c:pt>
                <c:pt idx="9901">
                  <c:v>0.79432800000000003</c:v>
                </c:pt>
                <c:pt idx="9902">
                  <c:v>0.79432800000000003</c:v>
                </c:pt>
                <c:pt idx="9903">
                  <c:v>0.79432800000000003</c:v>
                </c:pt>
                <c:pt idx="9904">
                  <c:v>0.79432800000000003</c:v>
                </c:pt>
                <c:pt idx="9905">
                  <c:v>0.79432800000000003</c:v>
                </c:pt>
                <c:pt idx="9906">
                  <c:v>0.79432800000000003</c:v>
                </c:pt>
                <c:pt idx="9907">
                  <c:v>0.79432800000000003</c:v>
                </c:pt>
                <c:pt idx="9908">
                  <c:v>0.79432800000000003</c:v>
                </c:pt>
                <c:pt idx="9909">
                  <c:v>0.79432800000000003</c:v>
                </c:pt>
                <c:pt idx="9910">
                  <c:v>0.79432800000000003</c:v>
                </c:pt>
                <c:pt idx="9911">
                  <c:v>0.79432800000000003</c:v>
                </c:pt>
                <c:pt idx="9912">
                  <c:v>0.79432800000000003</c:v>
                </c:pt>
                <c:pt idx="9913">
                  <c:v>0.79432800000000003</c:v>
                </c:pt>
                <c:pt idx="9914">
                  <c:v>0.79432800000000003</c:v>
                </c:pt>
                <c:pt idx="9915">
                  <c:v>0.79432800000000003</c:v>
                </c:pt>
                <c:pt idx="9916">
                  <c:v>0.79432800000000003</c:v>
                </c:pt>
                <c:pt idx="9917">
                  <c:v>0.79432800000000003</c:v>
                </c:pt>
                <c:pt idx="9918">
                  <c:v>0.79432800000000003</c:v>
                </c:pt>
                <c:pt idx="9919">
                  <c:v>0.79432800000000003</c:v>
                </c:pt>
                <c:pt idx="9920">
                  <c:v>0.79432800000000003</c:v>
                </c:pt>
                <c:pt idx="9921">
                  <c:v>0.79432800000000003</c:v>
                </c:pt>
                <c:pt idx="9922">
                  <c:v>0.79432800000000003</c:v>
                </c:pt>
                <c:pt idx="9923">
                  <c:v>0.79432800000000003</c:v>
                </c:pt>
                <c:pt idx="9924">
                  <c:v>0.79432800000000003</c:v>
                </c:pt>
                <c:pt idx="9925">
                  <c:v>0.79432800000000003</c:v>
                </c:pt>
                <c:pt idx="9926">
                  <c:v>0.79432800000000003</c:v>
                </c:pt>
                <c:pt idx="9927">
                  <c:v>0.79432800000000003</c:v>
                </c:pt>
                <c:pt idx="9928">
                  <c:v>0.79432800000000003</c:v>
                </c:pt>
                <c:pt idx="9929">
                  <c:v>0.79432800000000003</c:v>
                </c:pt>
                <c:pt idx="9930">
                  <c:v>0.79432800000000003</c:v>
                </c:pt>
                <c:pt idx="9931">
                  <c:v>0.79432800000000003</c:v>
                </c:pt>
                <c:pt idx="9932">
                  <c:v>0.79432800000000003</c:v>
                </c:pt>
                <c:pt idx="9933">
                  <c:v>0.79432800000000003</c:v>
                </c:pt>
                <c:pt idx="9934">
                  <c:v>0.79432800000000003</c:v>
                </c:pt>
                <c:pt idx="9935">
                  <c:v>0.79432800000000003</c:v>
                </c:pt>
                <c:pt idx="9936">
                  <c:v>0.79432800000000003</c:v>
                </c:pt>
                <c:pt idx="9937">
                  <c:v>0.79432800000000003</c:v>
                </c:pt>
                <c:pt idx="9938">
                  <c:v>0.79432800000000003</c:v>
                </c:pt>
                <c:pt idx="9939">
                  <c:v>0.79432800000000003</c:v>
                </c:pt>
                <c:pt idx="9940">
                  <c:v>0.79432800000000003</c:v>
                </c:pt>
                <c:pt idx="9941">
                  <c:v>0.79432800000000003</c:v>
                </c:pt>
                <c:pt idx="9942">
                  <c:v>0.79432800000000003</c:v>
                </c:pt>
                <c:pt idx="9943">
                  <c:v>0.79432800000000003</c:v>
                </c:pt>
                <c:pt idx="9944">
                  <c:v>0.79432800000000003</c:v>
                </c:pt>
                <c:pt idx="9945">
                  <c:v>0.79432800000000003</c:v>
                </c:pt>
                <c:pt idx="9946">
                  <c:v>0.79432800000000003</c:v>
                </c:pt>
                <c:pt idx="9947">
                  <c:v>0.79432800000000003</c:v>
                </c:pt>
                <c:pt idx="9948">
                  <c:v>0.79432800000000003</c:v>
                </c:pt>
                <c:pt idx="9949">
                  <c:v>0.79432800000000003</c:v>
                </c:pt>
                <c:pt idx="9950">
                  <c:v>0.79432800000000003</c:v>
                </c:pt>
                <c:pt idx="9951">
                  <c:v>0.79432800000000003</c:v>
                </c:pt>
                <c:pt idx="9952">
                  <c:v>0.79432800000000003</c:v>
                </c:pt>
                <c:pt idx="9953">
                  <c:v>0.79432800000000003</c:v>
                </c:pt>
                <c:pt idx="9954">
                  <c:v>0.79432800000000003</c:v>
                </c:pt>
                <c:pt idx="9955">
                  <c:v>0.79432800000000003</c:v>
                </c:pt>
                <c:pt idx="9956">
                  <c:v>0.79432800000000003</c:v>
                </c:pt>
                <c:pt idx="9957">
                  <c:v>0.79432800000000003</c:v>
                </c:pt>
                <c:pt idx="9958">
                  <c:v>0.79432800000000003</c:v>
                </c:pt>
                <c:pt idx="9959">
                  <c:v>0.79432800000000003</c:v>
                </c:pt>
                <c:pt idx="9960">
                  <c:v>0.79432800000000003</c:v>
                </c:pt>
                <c:pt idx="9961">
                  <c:v>0.79432800000000003</c:v>
                </c:pt>
                <c:pt idx="9962">
                  <c:v>0.79432800000000003</c:v>
                </c:pt>
                <c:pt idx="9963">
                  <c:v>0.79432800000000003</c:v>
                </c:pt>
                <c:pt idx="9964">
                  <c:v>0.79432800000000003</c:v>
                </c:pt>
                <c:pt idx="9965">
                  <c:v>0.79432800000000003</c:v>
                </c:pt>
                <c:pt idx="9966">
                  <c:v>0.79432800000000003</c:v>
                </c:pt>
                <c:pt idx="9967">
                  <c:v>0.79432800000000003</c:v>
                </c:pt>
                <c:pt idx="9968">
                  <c:v>0.79432800000000003</c:v>
                </c:pt>
                <c:pt idx="9969">
                  <c:v>0.79432800000000003</c:v>
                </c:pt>
                <c:pt idx="9970">
                  <c:v>0.79432800000000003</c:v>
                </c:pt>
                <c:pt idx="9971">
                  <c:v>0.79432800000000003</c:v>
                </c:pt>
                <c:pt idx="9972">
                  <c:v>0.79432800000000003</c:v>
                </c:pt>
                <c:pt idx="9973">
                  <c:v>0.79432800000000003</c:v>
                </c:pt>
                <c:pt idx="9974">
                  <c:v>0.79432800000000003</c:v>
                </c:pt>
                <c:pt idx="9975">
                  <c:v>0.79432800000000003</c:v>
                </c:pt>
                <c:pt idx="9976">
                  <c:v>0.79432800000000003</c:v>
                </c:pt>
                <c:pt idx="9977">
                  <c:v>0.79432800000000003</c:v>
                </c:pt>
                <c:pt idx="9978">
                  <c:v>0.79432800000000003</c:v>
                </c:pt>
                <c:pt idx="9979">
                  <c:v>0.79432800000000003</c:v>
                </c:pt>
                <c:pt idx="9980">
                  <c:v>0.79432800000000003</c:v>
                </c:pt>
                <c:pt idx="9981">
                  <c:v>0.79432800000000003</c:v>
                </c:pt>
                <c:pt idx="9982">
                  <c:v>0.79432800000000003</c:v>
                </c:pt>
                <c:pt idx="9983">
                  <c:v>0.79432800000000003</c:v>
                </c:pt>
                <c:pt idx="9984">
                  <c:v>0.79432800000000003</c:v>
                </c:pt>
                <c:pt idx="9985">
                  <c:v>0.79432800000000003</c:v>
                </c:pt>
                <c:pt idx="9986">
                  <c:v>0.79432800000000003</c:v>
                </c:pt>
                <c:pt idx="9987">
                  <c:v>0.79432800000000003</c:v>
                </c:pt>
                <c:pt idx="9988">
                  <c:v>0.79432800000000003</c:v>
                </c:pt>
                <c:pt idx="9989">
                  <c:v>0.79432800000000003</c:v>
                </c:pt>
                <c:pt idx="9990">
                  <c:v>0.79432800000000003</c:v>
                </c:pt>
                <c:pt idx="9991">
                  <c:v>0.79432800000000003</c:v>
                </c:pt>
                <c:pt idx="9992">
                  <c:v>0.79432800000000003</c:v>
                </c:pt>
                <c:pt idx="9993">
                  <c:v>0.79432800000000003</c:v>
                </c:pt>
                <c:pt idx="9994">
                  <c:v>0.79432800000000003</c:v>
                </c:pt>
                <c:pt idx="9995">
                  <c:v>0.79432800000000003</c:v>
                </c:pt>
                <c:pt idx="9996">
                  <c:v>0.79432800000000003</c:v>
                </c:pt>
                <c:pt idx="9997">
                  <c:v>0.79432800000000003</c:v>
                </c:pt>
                <c:pt idx="9998">
                  <c:v>0.79432800000000003</c:v>
                </c:pt>
                <c:pt idx="9999">
                  <c:v>0.79432800000000003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Sheet1!$Q$1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Sheet1!$O$2:$O$10003</c:f>
              <c:numCache>
                <c:formatCode>General</c:formatCode>
                <c:ptCount val="10002"/>
                <c:pt idx="0">
                  <c:v>1591.6</c:v>
                </c:pt>
                <c:pt idx="1">
                  <c:v>1591.59</c:v>
                </c:pt>
                <c:pt idx="2">
                  <c:v>1591.58</c:v>
                </c:pt>
                <c:pt idx="3">
                  <c:v>1591.57</c:v>
                </c:pt>
                <c:pt idx="4">
                  <c:v>1591.56</c:v>
                </c:pt>
                <c:pt idx="5">
                  <c:v>1591.55</c:v>
                </c:pt>
                <c:pt idx="6">
                  <c:v>1591.54</c:v>
                </c:pt>
                <c:pt idx="7">
                  <c:v>1591.53</c:v>
                </c:pt>
                <c:pt idx="8">
                  <c:v>1591.52</c:v>
                </c:pt>
                <c:pt idx="9">
                  <c:v>1591.51</c:v>
                </c:pt>
                <c:pt idx="10">
                  <c:v>1591.5</c:v>
                </c:pt>
                <c:pt idx="11">
                  <c:v>1591.49</c:v>
                </c:pt>
                <c:pt idx="12">
                  <c:v>1591.48</c:v>
                </c:pt>
                <c:pt idx="13">
                  <c:v>1591.47</c:v>
                </c:pt>
                <c:pt idx="14">
                  <c:v>1591.46</c:v>
                </c:pt>
                <c:pt idx="15">
                  <c:v>1591.45</c:v>
                </c:pt>
                <c:pt idx="16">
                  <c:v>1591.44</c:v>
                </c:pt>
                <c:pt idx="17">
                  <c:v>1591.43</c:v>
                </c:pt>
                <c:pt idx="18">
                  <c:v>1591.42</c:v>
                </c:pt>
                <c:pt idx="19">
                  <c:v>1591.41</c:v>
                </c:pt>
                <c:pt idx="20">
                  <c:v>1591.4</c:v>
                </c:pt>
                <c:pt idx="21">
                  <c:v>1591.39</c:v>
                </c:pt>
                <c:pt idx="22">
                  <c:v>1591.38</c:v>
                </c:pt>
                <c:pt idx="23">
                  <c:v>1591.37</c:v>
                </c:pt>
                <c:pt idx="24">
                  <c:v>1591.36</c:v>
                </c:pt>
                <c:pt idx="25">
                  <c:v>1591.35</c:v>
                </c:pt>
                <c:pt idx="26">
                  <c:v>1591.34</c:v>
                </c:pt>
                <c:pt idx="27">
                  <c:v>1591.33</c:v>
                </c:pt>
                <c:pt idx="28">
                  <c:v>1591.32</c:v>
                </c:pt>
                <c:pt idx="29">
                  <c:v>1591.31</c:v>
                </c:pt>
                <c:pt idx="30">
                  <c:v>1591.3</c:v>
                </c:pt>
                <c:pt idx="31">
                  <c:v>1591.29</c:v>
                </c:pt>
                <c:pt idx="32">
                  <c:v>1591.28</c:v>
                </c:pt>
                <c:pt idx="33">
                  <c:v>1591.27</c:v>
                </c:pt>
                <c:pt idx="34">
                  <c:v>1591.26</c:v>
                </c:pt>
                <c:pt idx="35">
                  <c:v>1591.25</c:v>
                </c:pt>
                <c:pt idx="36">
                  <c:v>1591.24</c:v>
                </c:pt>
                <c:pt idx="37">
                  <c:v>1591.23</c:v>
                </c:pt>
                <c:pt idx="38">
                  <c:v>1591.22</c:v>
                </c:pt>
                <c:pt idx="39">
                  <c:v>1591.21</c:v>
                </c:pt>
                <c:pt idx="40">
                  <c:v>1591.2</c:v>
                </c:pt>
                <c:pt idx="41">
                  <c:v>1591.19</c:v>
                </c:pt>
                <c:pt idx="42">
                  <c:v>1591.18</c:v>
                </c:pt>
                <c:pt idx="43">
                  <c:v>1591.17</c:v>
                </c:pt>
                <c:pt idx="44">
                  <c:v>1591.16</c:v>
                </c:pt>
                <c:pt idx="45">
                  <c:v>1591.15</c:v>
                </c:pt>
                <c:pt idx="46">
                  <c:v>1591.14</c:v>
                </c:pt>
                <c:pt idx="47">
                  <c:v>1591.13</c:v>
                </c:pt>
                <c:pt idx="48">
                  <c:v>1591.12</c:v>
                </c:pt>
                <c:pt idx="49">
                  <c:v>1591.11</c:v>
                </c:pt>
                <c:pt idx="50">
                  <c:v>1591.1</c:v>
                </c:pt>
                <c:pt idx="51">
                  <c:v>1591.09</c:v>
                </c:pt>
                <c:pt idx="52">
                  <c:v>1591.08</c:v>
                </c:pt>
                <c:pt idx="53">
                  <c:v>1591.07</c:v>
                </c:pt>
                <c:pt idx="54">
                  <c:v>1591.06</c:v>
                </c:pt>
                <c:pt idx="55">
                  <c:v>1591.05</c:v>
                </c:pt>
                <c:pt idx="56">
                  <c:v>1591.04</c:v>
                </c:pt>
                <c:pt idx="57">
                  <c:v>1591.03</c:v>
                </c:pt>
                <c:pt idx="58">
                  <c:v>1591.02</c:v>
                </c:pt>
                <c:pt idx="59">
                  <c:v>1591.01</c:v>
                </c:pt>
                <c:pt idx="60">
                  <c:v>1591</c:v>
                </c:pt>
                <c:pt idx="61">
                  <c:v>1590.99</c:v>
                </c:pt>
                <c:pt idx="62">
                  <c:v>1590.98</c:v>
                </c:pt>
                <c:pt idx="63">
                  <c:v>1590.97</c:v>
                </c:pt>
                <c:pt idx="64">
                  <c:v>1590.96</c:v>
                </c:pt>
                <c:pt idx="65">
                  <c:v>1590.95</c:v>
                </c:pt>
                <c:pt idx="66">
                  <c:v>1590.94</c:v>
                </c:pt>
                <c:pt idx="67">
                  <c:v>1590.93</c:v>
                </c:pt>
                <c:pt idx="68">
                  <c:v>1590.92</c:v>
                </c:pt>
                <c:pt idx="69">
                  <c:v>1590.91</c:v>
                </c:pt>
                <c:pt idx="70">
                  <c:v>1590.9</c:v>
                </c:pt>
                <c:pt idx="71">
                  <c:v>1590.89</c:v>
                </c:pt>
                <c:pt idx="72">
                  <c:v>1590.88</c:v>
                </c:pt>
                <c:pt idx="73">
                  <c:v>1590.87</c:v>
                </c:pt>
                <c:pt idx="74">
                  <c:v>1590.86</c:v>
                </c:pt>
                <c:pt idx="75">
                  <c:v>1590.85</c:v>
                </c:pt>
                <c:pt idx="76">
                  <c:v>1590.84</c:v>
                </c:pt>
                <c:pt idx="77">
                  <c:v>1590.83</c:v>
                </c:pt>
                <c:pt idx="78">
                  <c:v>1590.82</c:v>
                </c:pt>
                <c:pt idx="79">
                  <c:v>1590.81</c:v>
                </c:pt>
                <c:pt idx="80">
                  <c:v>1590.8</c:v>
                </c:pt>
                <c:pt idx="81">
                  <c:v>1590.79</c:v>
                </c:pt>
                <c:pt idx="82">
                  <c:v>1590.78</c:v>
                </c:pt>
                <c:pt idx="83">
                  <c:v>1590.77</c:v>
                </c:pt>
                <c:pt idx="84">
                  <c:v>1590.76</c:v>
                </c:pt>
                <c:pt idx="85">
                  <c:v>1590.75</c:v>
                </c:pt>
                <c:pt idx="86">
                  <c:v>1590.74</c:v>
                </c:pt>
                <c:pt idx="87">
                  <c:v>1590.73</c:v>
                </c:pt>
                <c:pt idx="88">
                  <c:v>1590.72</c:v>
                </c:pt>
                <c:pt idx="89">
                  <c:v>1590.71</c:v>
                </c:pt>
                <c:pt idx="90">
                  <c:v>1590.7</c:v>
                </c:pt>
                <c:pt idx="91">
                  <c:v>1590.69</c:v>
                </c:pt>
                <c:pt idx="92">
                  <c:v>1590.68</c:v>
                </c:pt>
                <c:pt idx="93">
                  <c:v>1590.67</c:v>
                </c:pt>
                <c:pt idx="94">
                  <c:v>1590.66</c:v>
                </c:pt>
                <c:pt idx="95">
                  <c:v>1590.65</c:v>
                </c:pt>
                <c:pt idx="96">
                  <c:v>1590.64</c:v>
                </c:pt>
                <c:pt idx="97">
                  <c:v>1590.63</c:v>
                </c:pt>
                <c:pt idx="98">
                  <c:v>1590.62</c:v>
                </c:pt>
                <c:pt idx="99">
                  <c:v>1590.61</c:v>
                </c:pt>
                <c:pt idx="100">
                  <c:v>1590.6</c:v>
                </c:pt>
                <c:pt idx="101">
                  <c:v>1590.59</c:v>
                </c:pt>
                <c:pt idx="102">
                  <c:v>1590.58</c:v>
                </c:pt>
                <c:pt idx="103">
                  <c:v>1590.57</c:v>
                </c:pt>
                <c:pt idx="104">
                  <c:v>1590.56</c:v>
                </c:pt>
                <c:pt idx="105">
                  <c:v>1590.55</c:v>
                </c:pt>
                <c:pt idx="106">
                  <c:v>1590.54</c:v>
                </c:pt>
                <c:pt idx="107">
                  <c:v>1590.53</c:v>
                </c:pt>
                <c:pt idx="108">
                  <c:v>1590.52</c:v>
                </c:pt>
                <c:pt idx="109">
                  <c:v>1590.51</c:v>
                </c:pt>
                <c:pt idx="110">
                  <c:v>1590.5</c:v>
                </c:pt>
                <c:pt idx="111">
                  <c:v>1590.49</c:v>
                </c:pt>
                <c:pt idx="112">
                  <c:v>1590.48</c:v>
                </c:pt>
                <c:pt idx="113">
                  <c:v>1590.47</c:v>
                </c:pt>
                <c:pt idx="114">
                  <c:v>1590.46</c:v>
                </c:pt>
                <c:pt idx="115">
                  <c:v>1590.45</c:v>
                </c:pt>
                <c:pt idx="116">
                  <c:v>1590.44</c:v>
                </c:pt>
                <c:pt idx="117">
                  <c:v>1590.43</c:v>
                </c:pt>
                <c:pt idx="118">
                  <c:v>1590.42</c:v>
                </c:pt>
                <c:pt idx="119">
                  <c:v>1590.41</c:v>
                </c:pt>
                <c:pt idx="120">
                  <c:v>1590.4</c:v>
                </c:pt>
                <c:pt idx="121">
                  <c:v>1590.39</c:v>
                </c:pt>
                <c:pt idx="122">
                  <c:v>1590.38</c:v>
                </c:pt>
                <c:pt idx="123">
                  <c:v>1590.37</c:v>
                </c:pt>
                <c:pt idx="124">
                  <c:v>1590.36</c:v>
                </c:pt>
                <c:pt idx="125">
                  <c:v>1590.35</c:v>
                </c:pt>
                <c:pt idx="126">
                  <c:v>1590.34</c:v>
                </c:pt>
                <c:pt idx="127">
                  <c:v>1590.33</c:v>
                </c:pt>
                <c:pt idx="128">
                  <c:v>1590.32</c:v>
                </c:pt>
                <c:pt idx="129">
                  <c:v>1590.31</c:v>
                </c:pt>
                <c:pt idx="130">
                  <c:v>1590.3</c:v>
                </c:pt>
                <c:pt idx="131">
                  <c:v>1590.29</c:v>
                </c:pt>
                <c:pt idx="132">
                  <c:v>1590.28</c:v>
                </c:pt>
                <c:pt idx="133">
                  <c:v>1590.27</c:v>
                </c:pt>
                <c:pt idx="134">
                  <c:v>1590.26</c:v>
                </c:pt>
                <c:pt idx="135">
                  <c:v>1590.25</c:v>
                </c:pt>
                <c:pt idx="136">
                  <c:v>1590.24</c:v>
                </c:pt>
                <c:pt idx="137">
                  <c:v>1590.23</c:v>
                </c:pt>
                <c:pt idx="138">
                  <c:v>1590.22</c:v>
                </c:pt>
                <c:pt idx="139">
                  <c:v>1590.21</c:v>
                </c:pt>
                <c:pt idx="140">
                  <c:v>1590.2</c:v>
                </c:pt>
                <c:pt idx="141">
                  <c:v>1590.19</c:v>
                </c:pt>
                <c:pt idx="142">
                  <c:v>1590.18</c:v>
                </c:pt>
                <c:pt idx="143">
                  <c:v>1590.17</c:v>
                </c:pt>
                <c:pt idx="144">
                  <c:v>1590.16</c:v>
                </c:pt>
                <c:pt idx="145">
                  <c:v>1590.15</c:v>
                </c:pt>
                <c:pt idx="146">
                  <c:v>1590.14</c:v>
                </c:pt>
                <c:pt idx="147">
                  <c:v>1590.13</c:v>
                </c:pt>
                <c:pt idx="148">
                  <c:v>1590.12</c:v>
                </c:pt>
                <c:pt idx="149">
                  <c:v>1590.11</c:v>
                </c:pt>
                <c:pt idx="150">
                  <c:v>1590.1</c:v>
                </c:pt>
                <c:pt idx="151">
                  <c:v>1590.09</c:v>
                </c:pt>
                <c:pt idx="152">
                  <c:v>1590.08</c:v>
                </c:pt>
                <c:pt idx="153">
                  <c:v>1590.07</c:v>
                </c:pt>
                <c:pt idx="154">
                  <c:v>1590.06</c:v>
                </c:pt>
                <c:pt idx="155">
                  <c:v>1590.05</c:v>
                </c:pt>
                <c:pt idx="156">
                  <c:v>1590.04</c:v>
                </c:pt>
                <c:pt idx="157">
                  <c:v>1590.03</c:v>
                </c:pt>
                <c:pt idx="158">
                  <c:v>1590.02</c:v>
                </c:pt>
                <c:pt idx="159">
                  <c:v>1590.01</c:v>
                </c:pt>
                <c:pt idx="160">
                  <c:v>1590</c:v>
                </c:pt>
                <c:pt idx="161">
                  <c:v>1589.99</c:v>
                </c:pt>
                <c:pt idx="162">
                  <c:v>1589.98</c:v>
                </c:pt>
                <c:pt idx="163">
                  <c:v>1589.97</c:v>
                </c:pt>
                <c:pt idx="164">
                  <c:v>1589.96</c:v>
                </c:pt>
                <c:pt idx="165">
                  <c:v>1589.95</c:v>
                </c:pt>
                <c:pt idx="166">
                  <c:v>1589.94</c:v>
                </c:pt>
                <c:pt idx="167">
                  <c:v>1589.93</c:v>
                </c:pt>
                <c:pt idx="168">
                  <c:v>1589.92</c:v>
                </c:pt>
                <c:pt idx="169">
                  <c:v>1589.91</c:v>
                </c:pt>
                <c:pt idx="170">
                  <c:v>1589.9</c:v>
                </c:pt>
                <c:pt idx="171">
                  <c:v>1589.89</c:v>
                </c:pt>
                <c:pt idx="172">
                  <c:v>1589.88</c:v>
                </c:pt>
                <c:pt idx="173">
                  <c:v>1589.87</c:v>
                </c:pt>
                <c:pt idx="174">
                  <c:v>1589.86</c:v>
                </c:pt>
                <c:pt idx="175">
                  <c:v>1589.85</c:v>
                </c:pt>
                <c:pt idx="176">
                  <c:v>1589.84</c:v>
                </c:pt>
                <c:pt idx="177">
                  <c:v>1589.83</c:v>
                </c:pt>
                <c:pt idx="178">
                  <c:v>1589.82</c:v>
                </c:pt>
                <c:pt idx="179">
                  <c:v>1589.81</c:v>
                </c:pt>
                <c:pt idx="180">
                  <c:v>1589.8</c:v>
                </c:pt>
                <c:pt idx="181">
                  <c:v>1589.79</c:v>
                </c:pt>
                <c:pt idx="182">
                  <c:v>1589.78</c:v>
                </c:pt>
                <c:pt idx="183">
                  <c:v>1589.77</c:v>
                </c:pt>
                <c:pt idx="184">
                  <c:v>1589.76</c:v>
                </c:pt>
                <c:pt idx="185">
                  <c:v>1589.75</c:v>
                </c:pt>
                <c:pt idx="186">
                  <c:v>1589.74</c:v>
                </c:pt>
                <c:pt idx="187">
                  <c:v>1589.73</c:v>
                </c:pt>
                <c:pt idx="188">
                  <c:v>1589.72</c:v>
                </c:pt>
                <c:pt idx="189">
                  <c:v>1589.71</c:v>
                </c:pt>
                <c:pt idx="190">
                  <c:v>1589.7</c:v>
                </c:pt>
                <c:pt idx="191">
                  <c:v>1589.69</c:v>
                </c:pt>
                <c:pt idx="192">
                  <c:v>1589.68</c:v>
                </c:pt>
                <c:pt idx="193">
                  <c:v>1589.67</c:v>
                </c:pt>
                <c:pt idx="194">
                  <c:v>1589.66</c:v>
                </c:pt>
                <c:pt idx="195">
                  <c:v>1589.65</c:v>
                </c:pt>
                <c:pt idx="196">
                  <c:v>1589.64</c:v>
                </c:pt>
                <c:pt idx="197">
                  <c:v>1589.63</c:v>
                </c:pt>
                <c:pt idx="198">
                  <c:v>1589.62</c:v>
                </c:pt>
                <c:pt idx="199">
                  <c:v>1589.61</c:v>
                </c:pt>
                <c:pt idx="200">
                  <c:v>1589.6</c:v>
                </c:pt>
                <c:pt idx="201">
                  <c:v>1589.59</c:v>
                </c:pt>
                <c:pt idx="202">
                  <c:v>1589.58</c:v>
                </c:pt>
                <c:pt idx="203">
                  <c:v>1589.57</c:v>
                </c:pt>
                <c:pt idx="204">
                  <c:v>1589.56</c:v>
                </c:pt>
                <c:pt idx="205">
                  <c:v>1589.55</c:v>
                </c:pt>
                <c:pt idx="206">
                  <c:v>1589.54</c:v>
                </c:pt>
                <c:pt idx="207">
                  <c:v>1589.53</c:v>
                </c:pt>
                <c:pt idx="208">
                  <c:v>1589.52</c:v>
                </c:pt>
                <c:pt idx="209">
                  <c:v>1589.51</c:v>
                </c:pt>
                <c:pt idx="210">
                  <c:v>1589.5</c:v>
                </c:pt>
                <c:pt idx="211">
                  <c:v>1589.49</c:v>
                </c:pt>
                <c:pt idx="212">
                  <c:v>1589.48</c:v>
                </c:pt>
                <c:pt idx="213">
                  <c:v>1589.47</c:v>
                </c:pt>
                <c:pt idx="214">
                  <c:v>1589.46</c:v>
                </c:pt>
                <c:pt idx="215">
                  <c:v>1589.45</c:v>
                </c:pt>
                <c:pt idx="216">
                  <c:v>1589.44</c:v>
                </c:pt>
                <c:pt idx="217">
                  <c:v>1589.43</c:v>
                </c:pt>
                <c:pt idx="218">
                  <c:v>1589.42</c:v>
                </c:pt>
                <c:pt idx="219">
                  <c:v>1589.41</c:v>
                </c:pt>
                <c:pt idx="220">
                  <c:v>1589.4</c:v>
                </c:pt>
                <c:pt idx="221">
                  <c:v>1589.39</c:v>
                </c:pt>
                <c:pt idx="222">
                  <c:v>1589.38</c:v>
                </c:pt>
                <c:pt idx="223">
                  <c:v>1589.37</c:v>
                </c:pt>
                <c:pt idx="224">
                  <c:v>1589.36</c:v>
                </c:pt>
                <c:pt idx="225">
                  <c:v>1589.35</c:v>
                </c:pt>
                <c:pt idx="226">
                  <c:v>1589.34</c:v>
                </c:pt>
                <c:pt idx="227">
                  <c:v>1589.33</c:v>
                </c:pt>
                <c:pt idx="228">
                  <c:v>1589.32</c:v>
                </c:pt>
                <c:pt idx="229">
                  <c:v>1589.31</c:v>
                </c:pt>
                <c:pt idx="230">
                  <c:v>1589.3</c:v>
                </c:pt>
                <c:pt idx="231">
                  <c:v>1589.29</c:v>
                </c:pt>
                <c:pt idx="232">
                  <c:v>1589.28</c:v>
                </c:pt>
                <c:pt idx="233">
                  <c:v>1589.27</c:v>
                </c:pt>
                <c:pt idx="234">
                  <c:v>1589.26</c:v>
                </c:pt>
                <c:pt idx="235">
                  <c:v>1589.25</c:v>
                </c:pt>
                <c:pt idx="236">
                  <c:v>1589.24</c:v>
                </c:pt>
                <c:pt idx="237">
                  <c:v>1589.23</c:v>
                </c:pt>
                <c:pt idx="238">
                  <c:v>1589.22</c:v>
                </c:pt>
                <c:pt idx="239">
                  <c:v>1589.21</c:v>
                </c:pt>
                <c:pt idx="240">
                  <c:v>1589.2</c:v>
                </c:pt>
                <c:pt idx="241">
                  <c:v>1589.19</c:v>
                </c:pt>
                <c:pt idx="242">
                  <c:v>1589.18</c:v>
                </c:pt>
                <c:pt idx="243">
                  <c:v>1589.17</c:v>
                </c:pt>
                <c:pt idx="244">
                  <c:v>1589.16</c:v>
                </c:pt>
                <c:pt idx="245">
                  <c:v>1589.15</c:v>
                </c:pt>
                <c:pt idx="246">
                  <c:v>1589.14</c:v>
                </c:pt>
                <c:pt idx="247">
                  <c:v>1589.13</c:v>
                </c:pt>
                <c:pt idx="248">
                  <c:v>1589.12</c:v>
                </c:pt>
                <c:pt idx="249">
                  <c:v>1589.11</c:v>
                </c:pt>
                <c:pt idx="250">
                  <c:v>1589.1</c:v>
                </c:pt>
                <c:pt idx="251">
                  <c:v>1589.09</c:v>
                </c:pt>
                <c:pt idx="252">
                  <c:v>1589.08</c:v>
                </c:pt>
                <c:pt idx="253">
                  <c:v>1589.07</c:v>
                </c:pt>
                <c:pt idx="254">
                  <c:v>1589.06</c:v>
                </c:pt>
                <c:pt idx="255">
                  <c:v>1589.05</c:v>
                </c:pt>
                <c:pt idx="256">
                  <c:v>1589.04</c:v>
                </c:pt>
                <c:pt idx="257">
                  <c:v>1589.03</c:v>
                </c:pt>
                <c:pt idx="258">
                  <c:v>1589.02</c:v>
                </c:pt>
                <c:pt idx="259">
                  <c:v>1589.01</c:v>
                </c:pt>
                <c:pt idx="260">
                  <c:v>1589</c:v>
                </c:pt>
                <c:pt idx="261">
                  <c:v>1588.99</c:v>
                </c:pt>
                <c:pt idx="262">
                  <c:v>1588.98</c:v>
                </c:pt>
                <c:pt idx="263">
                  <c:v>1588.97</c:v>
                </c:pt>
                <c:pt idx="264">
                  <c:v>1588.96</c:v>
                </c:pt>
                <c:pt idx="265">
                  <c:v>1588.95</c:v>
                </c:pt>
                <c:pt idx="266">
                  <c:v>1588.94</c:v>
                </c:pt>
                <c:pt idx="267">
                  <c:v>1588.93</c:v>
                </c:pt>
                <c:pt idx="268">
                  <c:v>1588.92</c:v>
                </c:pt>
                <c:pt idx="269">
                  <c:v>1588.91</c:v>
                </c:pt>
                <c:pt idx="270">
                  <c:v>1588.9</c:v>
                </c:pt>
                <c:pt idx="271">
                  <c:v>1588.89</c:v>
                </c:pt>
                <c:pt idx="272">
                  <c:v>1588.88</c:v>
                </c:pt>
                <c:pt idx="273">
                  <c:v>1588.87</c:v>
                </c:pt>
                <c:pt idx="274">
                  <c:v>1588.86</c:v>
                </c:pt>
                <c:pt idx="275">
                  <c:v>1588.85</c:v>
                </c:pt>
                <c:pt idx="276">
                  <c:v>1588.84</c:v>
                </c:pt>
                <c:pt idx="277">
                  <c:v>1588.83</c:v>
                </c:pt>
                <c:pt idx="278">
                  <c:v>1588.82</c:v>
                </c:pt>
                <c:pt idx="279">
                  <c:v>1588.81</c:v>
                </c:pt>
                <c:pt idx="280">
                  <c:v>1588.8</c:v>
                </c:pt>
                <c:pt idx="281">
                  <c:v>1588.79</c:v>
                </c:pt>
                <c:pt idx="282">
                  <c:v>1588.78</c:v>
                </c:pt>
                <c:pt idx="283">
                  <c:v>1588.77</c:v>
                </c:pt>
                <c:pt idx="284">
                  <c:v>1588.76</c:v>
                </c:pt>
                <c:pt idx="285">
                  <c:v>1588.75</c:v>
                </c:pt>
                <c:pt idx="286">
                  <c:v>1588.74</c:v>
                </c:pt>
                <c:pt idx="287">
                  <c:v>1588.73</c:v>
                </c:pt>
                <c:pt idx="288">
                  <c:v>1588.72</c:v>
                </c:pt>
                <c:pt idx="289">
                  <c:v>1588.71</c:v>
                </c:pt>
                <c:pt idx="290">
                  <c:v>1588.7</c:v>
                </c:pt>
                <c:pt idx="291">
                  <c:v>1588.69</c:v>
                </c:pt>
                <c:pt idx="292">
                  <c:v>1588.68</c:v>
                </c:pt>
                <c:pt idx="293">
                  <c:v>1588.67</c:v>
                </c:pt>
                <c:pt idx="294">
                  <c:v>1588.66</c:v>
                </c:pt>
                <c:pt idx="295">
                  <c:v>1588.65</c:v>
                </c:pt>
                <c:pt idx="296">
                  <c:v>1588.64</c:v>
                </c:pt>
                <c:pt idx="297">
                  <c:v>1588.63</c:v>
                </c:pt>
                <c:pt idx="298">
                  <c:v>1588.62</c:v>
                </c:pt>
                <c:pt idx="299">
                  <c:v>1588.61</c:v>
                </c:pt>
                <c:pt idx="300">
                  <c:v>1588.6</c:v>
                </c:pt>
                <c:pt idx="301">
                  <c:v>1588.59</c:v>
                </c:pt>
                <c:pt idx="302">
                  <c:v>1588.58</c:v>
                </c:pt>
                <c:pt idx="303">
                  <c:v>1588.57</c:v>
                </c:pt>
                <c:pt idx="304">
                  <c:v>1588.56</c:v>
                </c:pt>
                <c:pt idx="305">
                  <c:v>1588.55</c:v>
                </c:pt>
                <c:pt idx="306">
                  <c:v>1588.54</c:v>
                </c:pt>
                <c:pt idx="307">
                  <c:v>1588.53</c:v>
                </c:pt>
                <c:pt idx="308">
                  <c:v>1588.52</c:v>
                </c:pt>
                <c:pt idx="309">
                  <c:v>1588.51</c:v>
                </c:pt>
                <c:pt idx="310">
                  <c:v>1588.5</c:v>
                </c:pt>
                <c:pt idx="311">
                  <c:v>1588.49</c:v>
                </c:pt>
                <c:pt idx="312">
                  <c:v>1588.48</c:v>
                </c:pt>
                <c:pt idx="313">
                  <c:v>1588.47</c:v>
                </c:pt>
                <c:pt idx="314">
                  <c:v>1588.46</c:v>
                </c:pt>
                <c:pt idx="315">
                  <c:v>1588.45</c:v>
                </c:pt>
                <c:pt idx="316">
                  <c:v>1588.44</c:v>
                </c:pt>
                <c:pt idx="317">
                  <c:v>1588.43</c:v>
                </c:pt>
                <c:pt idx="318">
                  <c:v>1588.42</c:v>
                </c:pt>
                <c:pt idx="319">
                  <c:v>1588.41</c:v>
                </c:pt>
                <c:pt idx="320">
                  <c:v>1588.4</c:v>
                </c:pt>
                <c:pt idx="321">
                  <c:v>1588.39</c:v>
                </c:pt>
                <c:pt idx="322">
                  <c:v>1588.38</c:v>
                </c:pt>
                <c:pt idx="323">
                  <c:v>1588.37</c:v>
                </c:pt>
                <c:pt idx="324">
                  <c:v>1588.36</c:v>
                </c:pt>
                <c:pt idx="325">
                  <c:v>1588.35</c:v>
                </c:pt>
                <c:pt idx="326">
                  <c:v>1588.34</c:v>
                </c:pt>
                <c:pt idx="327">
                  <c:v>1588.33</c:v>
                </c:pt>
                <c:pt idx="328">
                  <c:v>1588.32</c:v>
                </c:pt>
                <c:pt idx="329">
                  <c:v>1588.31</c:v>
                </c:pt>
                <c:pt idx="330">
                  <c:v>1588.3</c:v>
                </c:pt>
                <c:pt idx="331">
                  <c:v>1588.29</c:v>
                </c:pt>
                <c:pt idx="332">
                  <c:v>1588.28</c:v>
                </c:pt>
                <c:pt idx="333">
                  <c:v>1588.27</c:v>
                </c:pt>
                <c:pt idx="334">
                  <c:v>1588.26</c:v>
                </c:pt>
                <c:pt idx="335">
                  <c:v>1588.25</c:v>
                </c:pt>
                <c:pt idx="336">
                  <c:v>1588.24</c:v>
                </c:pt>
                <c:pt idx="337">
                  <c:v>1588.23</c:v>
                </c:pt>
                <c:pt idx="338">
                  <c:v>1588.22</c:v>
                </c:pt>
                <c:pt idx="339">
                  <c:v>1588.21</c:v>
                </c:pt>
                <c:pt idx="340">
                  <c:v>1588.2</c:v>
                </c:pt>
                <c:pt idx="341">
                  <c:v>1588.19</c:v>
                </c:pt>
                <c:pt idx="342">
                  <c:v>1588.18</c:v>
                </c:pt>
                <c:pt idx="343">
                  <c:v>1588.17</c:v>
                </c:pt>
                <c:pt idx="344">
                  <c:v>1588.16</c:v>
                </c:pt>
                <c:pt idx="345">
                  <c:v>1588.15</c:v>
                </c:pt>
                <c:pt idx="346">
                  <c:v>1588.14</c:v>
                </c:pt>
                <c:pt idx="347">
                  <c:v>1588.13</c:v>
                </c:pt>
                <c:pt idx="348">
                  <c:v>1588.12</c:v>
                </c:pt>
                <c:pt idx="349">
                  <c:v>1588.11</c:v>
                </c:pt>
                <c:pt idx="350">
                  <c:v>1588.1</c:v>
                </c:pt>
                <c:pt idx="351">
                  <c:v>1588.09</c:v>
                </c:pt>
                <c:pt idx="352">
                  <c:v>1588.08</c:v>
                </c:pt>
                <c:pt idx="353">
                  <c:v>1588.07</c:v>
                </c:pt>
                <c:pt idx="354">
                  <c:v>1588.06</c:v>
                </c:pt>
                <c:pt idx="355">
                  <c:v>1588.05</c:v>
                </c:pt>
                <c:pt idx="356">
                  <c:v>1588.04</c:v>
                </c:pt>
                <c:pt idx="357">
                  <c:v>1588.03</c:v>
                </c:pt>
                <c:pt idx="358">
                  <c:v>1588.02</c:v>
                </c:pt>
                <c:pt idx="359">
                  <c:v>1588.01</c:v>
                </c:pt>
                <c:pt idx="360">
                  <c:v>1588</c:v>
                </c:pt>
                <c:pt idx="361">
                  <c:v>1587.99</c:v>
                </c:pt>
                <c:pt idx="362">
                  <c:v>1587.98</c:v>
                </c:pt>
                <c:pt idx="363">
                  <c:v>1587.97</c:v>
                </c:pt>
                <c:pt idx="364">
                  <c:v>1587.96</c:v>
                </c:pt>
                <c:pt idx="365">
                  <c:v>1587.95</c:v>
                </c:pt>
                <c:pt idx="366">
                  <c:v>1587.94</c:v>
                </c:pt>
                <c:pt idx="367">
                  <c:v>1587.93</c:v>
                </c:pt>
                <c:pt idx="368">
                  <c:v>1587.92</c:v>
                </c:pt>
                <c:pt idx="369">
                  <c:v>1587.91</c:v>
                </c:pt>
                <c:pt idx="370">
                  <c:v>1587.9</c:v>
                </c:pt>
                <c:pt idx="371">
                  <c:v>1587.89</c:v>
                </c:pt>
                <c:pt idx="372">
                  <c:v>1587.88</c:v>
                </c:pt>
                <c:pt idx="373">
                  <c:v>1587.87</c:v>
                </c:pt>
                <c:pt idx="374">
                  <c:v>1587.86</c:v>
                </c:pt>
                <c:pt idx="375">
                  <c:v>1587.85</c:v>
                </c:pt>
                <c:pt idx="376">
                  <c:v>1587.84</c:v>
                </c:pt>
                <c:pt idx="377">
                  <c:v>1587.83</c:v>
                </c:pt>
                <c:pt idx="378">
                  <c:v>1587.82</c:v>
                </c:pt>
                <c:pt idx="379">
                  <c:v>1587.81</c:v>
                </c:pt>
                <c:pt idx="380">
                  <c:v>1587.8</c:v>
                </c:pt>
                <c:pt idx="381">
                  <c:v>1587.79</c:v>
                </c:pt>
                <c:pt idx="382">
                  <c:v>1587.78</c:v>
                </c:pt>
                <c:pt idx="383">
                  <c:v>1587.77</c:v>
                </c:pt>
                <c:pt idx="384">
                  <c:v>1587.76</c:v>
                </c:pt>
                <c:pt idx="385">
                  <c:v>1587.75</c:v>
                </c:pt>
                <c:pt idx="386">
                  <c:v>1587.74</c:v>
                </c:pt>
                <c:pt idx="387">
                  <c:v>1587.73</c:v>
                </c:pt>
                <c:pt idx="388">
                  <c:v>1587.72</c:v>
                </c:pt>
                <c:pt idx="389">
                  <c:v>1587.71</c:v>
                </c:pt>
                <c:pt idx="390">
                  <c:v>1587.7</c:v>
                </c:pt>
                <c:pt idx="391">
                  <c:v>1587.69</c:v>
                </c:pt>
                <c:pt idx="392">
                  <c:v>1587.68</c:v>
                </c:pt>
                <c:pt idx="393">
                  <c:v>1587.67</c:v>
                </c:pt>
                <c:pt idx="394">
                  <c:v>1587.66</c:v>
                </c:pt>
                <c:pt idx="395">
                  <c:v>1587.65</c:v>
                </c:pt>
                <c:pt idx="396">
                  <c:v>1587.64</c:v>
                </c:pt>
                <c:pt idx="397">
                  <c:v>1587.63</c:v>
                </c:pt>
                <c:pt idx="398">
                  <c:v>1587.62</c:v>
                </c:pt>
                <c:pt idx="399">
                  <c:v>1587.61</c:v>
                </c:pt>
                <c:pt idx="400">
                  <c:v>1587.6</c:v>
                </c:pt>
                <c:pt idx="401">
                  <c:v>1587.59</c:v>
                </c:pt>
                <c:pt idx="402">
                  <c:v>1587.58</c:v>
                </c:pt>
                <c:pt idx="403">
                  <c:v>1587.57</c:v>
                </c:pt>
                <c:pt idx="404">
                  <c:v>1587.56</c:v>
                </c:pt>
                <c:pt idx="405">
                  <c:v>1587.55</c:v>
                </c:pt>
                <c:pt idx="406">
                  <c:v>1587.54</c:v>
                </c:pt>
                <c:pt idx="407">
                  <c:v>1587.53</c:v>
                </c:pt>
                <c:pt idx="408">
                  <c:v>1587.52</c:v>
                </c:pt>
                <c:pt idx="409">
                  <c:v>1587.51</c:v>
                </c:pt>
                <c:pt idx="410">
                  <c:v>1587.5</c:v>
                </c:pt>
                <c:pt idx="411">
                  <c:v>1587.49</c:v>
                </c:pt>
                <c:pt idx="412">
                  <c:v>1587.48</c:v>
                </c:pt>
                <c:pt idx="413">
                  <c:v>1587.47</c:v>
                </c:pt>
                <c:pt idx="414">
                  <c:v>1587.46</c:v>
                </c:pt>
                <c:pt idx="415">
                  <c:v>1587.45</c:v>
                </c:pt>
                <c:pt idx="416">
                  <c:v>1587.44</c:v>
                </c:pt>
                <c:pt idx="417">
                  <c:v>1587.43</c:v>
                </c:pt>
                <c:pt idx="418">
                  <c:v>1587.42</c:v>
                </c:pt>
                <c:pt idx="419">
                  <c:v>1587.41</c:v>
                </c:pt>
                <c:pt idx="420">
                  <c:v>1587.4</c:v>
                </c:pt>
                <c:pt idx="421">
                  <c:v>1587.39</c:v>
                </c:pt>
                <c:pt idx="422">
                  <c:v>1587.38</c:v>
                </c:pt>
                <c:pt idx="423">
                  <c:v>1587.37</c:v>
                </c:pt>
                <c:pt idx="424">
                  <c:v>1587.36</c:v>
                </c:pt>
                <c:pt idx="425">
                  <c:v>1587.35</c:v>
                </c:pt>
                <c:pt idx="426">
                  <c:v>1587.34</c:v>
                </c:pt>
                <c:pt idx="427">
                  <c:v>1587.33</c:v>
                </c:pt>
                <c:pt idx="428">
                  <c:v>1587.32</c:v>
                </c:pt>
                <c:pt idx="429">
                  <c:v>1587.31</c:v>
                </c:pt>
                <c:pt idx="430">
                  <c:v>1587.3</c:v>
                </c:pt>
                <c:pt idx="431">
                  <c:v>1587.29</c:v>
                </c:pt>
                <c:pt idx="432">
                  <c:v>1587.28</c:v>
                </c:pt>
                <c:pt idx="433">
                  <c:v>1587.27</c:v>
                </c:pt>
                <c:pt idx="434">
                  <c:v>1587.26</c:v>
                </c:pt>
                <c:pt idx="435">
                  <c:v>1587.25</c:v>
                </c:pt>
                <c:pt idx="436">
                  <c:v>1587.24</c:v>
                </c:pt>
                <c:pt idx="437">
                  <c:v>1587.23</c:v>
                </c:pt>
                <c:pt idx="438">
                  <c:v>1587.22</c:v>
                </c:pt>
                <c:pt idx="439">
                  <c:v>1587.21</c:v>
                </c:pt>
                <c:pt idx="440">
                  <c:v>1587.2</c:v>
                </c:pt>
                <c:pt idx="441">
                  <c:v>1587.19</c:v>
                </c:pt>
                <c:pt idx="442">
                  <c:v>1587.18</c:v>
                </c:pt>
                <c:pt idx="443">
                  <c:v>1587.17</c:v>
                </c:pt>
                <c:pt idx="444">
                  <c:v>1587.16</c:v>
                </c:pt>
                <c:pt idx="445">
                  <c:v>1587.15</c:v>
                </c:pt>
                <c:pt idx="446">
                  <c:v>1587.14</c:v>
                </c:pt>
                <c:pt idx="447">
                  <c:v>1587.13</c:v>
                </c:pt>
                <c:pt idx="448">
                  <c:v>1587.12</c:v>
                </c:pt>
                <c:pt idx="449">
                  <c:v>1587.11</c:v>
                </c:pt>
                <c:pt idx="450">
                  <c:v>1587.1</c:v>
                </c:pt>
                <c:pt idx="451">
                  <c:v>1587.09</c:v>
                </c:pt>
                <c:pt idx="452">
                  <c:v>1587.08</c:v>
                </c:pt>
                <c:pt idx="453">
                  <c:v>1587.07</c:v>
                </c:pt>
                <c:pt idx="454">
                  <c:v>1587.06</c:v>
                </c:pt>
                <c:pt idx="455">
                  <c:v>1587.05</c:v>
                </c:pt>
                <c:pt idx="456">
                  <c:v>1587.04</c:v>
                </c:pt>
                <c:pt idx="457">
                  <c:v>1587.03</c:v>
                </c:pt>
                <c:pt idx="458">
                  <c:v>1587.02</c:v>
                </c:pt>
                <c:pt idx="459">
                  <c:v>1587.01</c:v>
                </c:pt>
                <c:pt idx="460">
                  <c:v>1587</c:v>
                </c:pt>
                <c:pt idx="461">
                  <c:v>1586.99</c:v>
                </c:pt>
                <c:pt idx="462">
                  <c:v>1586.98</c:v>
                </c:pt>
                <c:pt idx="463">
                  <c:v>1586.97</c:v>
                </c:pt>
                <c:pt idx="464">
                  <c:v>1586.96</c:v>
                </c:pt>
                <c:pt idx="465">
                  <c:v>1586.95</c:v>
                </c:pt>
                <c:pt idx="466">
                  <c:v>1586.94</c:v>
                </c:pt>
                <c:pt idx="467">
                  <c:v>1586.93</c:v>
                </c:pt>
                <c:pt idx="468">
                  <c:v>1586.92</c:v>
                </c:pt>
                <c:pt idx="469">
                  <c:v>1586.91</c:v>
                </c:pt>
                <c:pt idx="470">
                  <c:v>1586.9</c:v>
                </c:pt>
                <c:pt idx="471">
                  <c:v>1586.89</c:v>
                </c:pt>
                <c:pt idx="472">
                  <c:v>1586.88</c:v>
                </c:pt>
                <c:pt idx="473">
                  <c:v>1586.87</c:v>
                </c:pt>
                <c:pt idx="474">
                  <c:v>1586.86</c:v>
                </c:pt>
                <c:pt idx="475">
                  <c:v>1586.85</c:v>
                </c:pt>
                <c:pt idx="476">
                  <c:v>1586.84</c:v>
                </c:pt>
                <c:pt idx="477">
                  <c:v>1586.83</c:v>
                </c:pt>
                <c:pt idx="478">
                  <c:v>1586.82</c:v>
                </c:pt>
                <c:pt idx="479">
                  <c:v>1586.81</c:v>
                </c:pt>
                <c:pt idx="480">
                  <c:v>1586.8</c:v>
                </c:pt>
                <c:pt idx="481">
                  <c:v>1586.79</c:v>
                </c:pt>
                <c:pt idx="482">
                  <c:v>1586.78</c:v>
                </c:pt>
                <c:pt idx="483">
                  <c:v>1586.77</c:v>
                </c:pt>
                <c:pt idx="484">
                  <c:v>1586.76</c:v>
                </c:pt>
                <c:pt idx="485">
                  <c:v>1586.75</c:v>
                </c:pt>
                <c:pt idx="486">
                  <c:v>1586.74</c:v>
                </c:pt>
                <c:pt idx="487">
                  <c:v>1586.73</c:v>
                </c:pt>
                <c:pt idx="488">
                  <c:v>1586.72</c:v>
                </c:pt>
                <c:pt idx="489">
                  <c:v>1586.71</c:v>
                </c:pt>
                <c:pt idx="490">
                  <c:v>1586.7</c:v>
                </c:pt>
                <c:pt idx="491">
                  <c:v>1586.69</c:v>
                </c:pt>
                <c:pt idx="492">
                  <c:v>1586.68</c:v>
                </c:pt>
                <c:pt idx="493">
                  <c:v>1586.67</c:v>
                </c:pt>
                <c:pt idx="494">
                  <c:v>1586.66</c:v>
                </c:pt>
                <c:pt idx="495">
                  <c:v>1586.65</c:v>
                </c:pt>
                <c:pt idx="496">
                  <c:v>1586.64</c:v>
                </c:pt>
                <c:pt idx="497">
                  <c:v>1586.63</c:v>
                </c:pt>
                <c:pt idx="498">
                  <c:v>1586.62</c:v>
                </c:pt>
                <c:pt idx="499">
                  <c:v>1586.61</c:v>
                </c:pt>
                <c:pt idx="500">
                  <c:v>1586.6</c:v>
                </c:pt>
                <c:pt idx="501">
                  <c:v>1586.59</c:v>
                </c:pt>
                <c:pt idx="502">
                  <c:v>1586.58</c:v>
                </c:pt>
                <c:pt idx="503">
                  <c:v>1586.57</c:v>
                </c:pt>
                <c:pt idx="504">
                  <c:v>1586.56</c:v>
                </c:pt>
                <c:pt idx="505">
                  <c:v>1586.55</c:v>
                </c:pt>
                <c:pt idx="506">
                  <c:v>1586.54</c:v>
                </c:pt>
                <c:pt idx="507">
                  <c:v>1586.53</c:v>
                </c:pt>
                <c:pt idx="508">
                  <c:v>1586.52</c:v>
                </c:pt>
                <c:pt idx="509">
                  <c:v>1586.51</c:v>
                </c:pt>
                <c:pt idx="510">
                  <c:v>1586.5</c:v>
                </c:pt>
                <c:pt idx="511">
                  <c:v>1586.49</c:v>
                </c:pt>
                <c:pt idx="512">
                  <c:v>1586.48</c:v>
                </c:pt>
                <c:pt idx="513">
                  <c:v>1586.47</c:v>
                </c:pt>
                <c:pt idx="514">
                  <c:v>1586.46</c:v>
                </c:pt>
                <c:pt idx="515">
                  <c:v>1586.45</c:v>
                </c:pt>
                <c:pt idx="516">
                  <c:v>1586.44</c:v>
                </c:pt>
                <c:pt idx="517">
                  <c:v>1586.43</c:v>
                </c:pt>
                <c:pt idx="518">
                  <c:v>1586.42</c:v>
                </c:pt>
                <c:pt idx="519">
                  <c:v>1586.41</c:v>
                </c:pt>
                <c:pt idx="520">
                  <c:v>1586.4</c:v>
                </c:pt>
                <c:pt idx="521">
                  <c:v>1586.39</c:v>
                </c:pt>
                <c:pt idx="522">
                  <c:v>1586.38</c:v>
                </c:pt>
                <c:pt idx="523">
                  <c:v>1586.37</c:v>
                </c:pt>
                <c:pt idx="524">
                  <c:v>1586.36</c:v>
                </c:pt>
                <c:pt idx="525">
                  <c:v>1586.35</c:v>
                </c:pt>
                <c:pt idx="526">
                  <c:v>1586.34</c:v>
                </c:pt>
                <c:pt idx="527">
                  <c:v>1586.33</c:v>
                </c:pt>
                <c:pt idx="528">
                  <c:v>1586.32</c:v>
                </c:pt>
                <c:pt idx="529">
                  <c:v>1586.31</c:v>
                </c:pt>
                <c:pt idx="530">
                  <c:v>1586.3</c:v>
                </c:pt>
                <c:pt idx="531">
                  <c:v>1586.29</c:v>
                </c:pt>
                <c:pt idx="532">
                  <c:v>1586.28</c:v>
                </c:pt>
                <c:pt idx="533">
                  <c:v>1586.27</c:v>
                </c:pt>
                <c:pt idx="534">
                  <c:v>1586.26</c:v>
                </c:pt>
                <c:pt idx="535">
                  <c:v>1586.25</c:v>
                </c:pt>
                <c:pt idx="536">
                  <c:v>1586.24</c:v>
                </c:pt>
                <c:pt idx="537">
                  <c:v>1586.23</c:v>
                </c:pt>
                <c:pt idx="538">
                  <c:v>1586.22</c:v>
                </c:pt>
                <c:pt idx="539">
                  <c:v>1586.21</c:v>
                </c:pt>
                <c:pt idx="540">
                  <c:v>1586.2</c:v>
                </c:pt>
                <c:pt idx="541">
                  <c:v>1586.19</c:v>
                </c:pt>
                <c:pt idx="542">
                  <c:v>1586.18</c:v>
                </c:pt>
                <c:pt idx="543">
                  <c:v>1586.17</c:v>
                </c:pt>
                <c:pt idx="544">
                  <c:v>1586.16</c:v>
                </c:pt>
                <c:pt idx="545">
                  <c:v>1586.15</c:v>
                </c:pt>
                <c:pt idx="546">
                  <c:v>1586.14</c:v>
                </c:pt>
                <c:pt idx="547">
                  <c:v>1586.13</c:v>
                </c:pt>
                <c:pt idx="548">
                  <c:v>1586.12</c:v>
                </c:pt>
                <c:pt idx="549">
                  <c:v>1586.11</c:v>
                </c:pt>
                <c:pt idx="550">
                  <c:v>1586.1</c:v>
                </c:pt>
                <c:pt idx="551">
                  <c:v>1586.09</c:v>
                </c:pt>
                <c:pt idx="552">
                  <c:v>1586.08</c:v>
                </c:pt>
                <c:pt idx="553">
                  <c:v>1586.07</c:v>
                </c:pt>
                <c:pt idx="554">
                  <c:v>1586.06</c:v>
                </c:pt>
                <c:pt idx="555">
                  <c:v>1586.05</c:v>
                </c:pt>
                <c:pt idx="556">
                  <c:v>1586.04</c:v>
                </c:pt>
                <c:pt idx="557">
                  <c:v>1586.03</c:v>
                </c:pt>
                <c:pt idx="558">
                  <c:v>1586.02</c:v>
                </c:pt>
                <c:pt idx="559">
                  <c:v>1586.01</c:v>
                </c:pt>
                <c:pt idx="560">
                  <c:v>1586.00000000001</c:v>
                </c:pt>
                <c:pt idx="561">
                  <c:v>1585.99000000001</c:v>
                </c:pt>
                <c:pt idx="562">
                  <c:v>1585.98000000001</c:v>
                </c:pt>
                <c:pt idx="563">
                  <c:v>1585.97000000001</c:v>
                </c:pt>
                <c:pt idx="564">
                  <c:v>1585.96000000001</c:v>
                </c:pt>
                <c:pt idx="565">
                  <c:v>1585.95000000001</c:v>
                </c:pt>
                <c:pt idx="566">
                  <c:v>1585.9400000000101</c:v>
                </c:pt>
                <c:pt idx="567">
                  <c:v>1585.9300000000101</c:v>
                </c:pt>
                <c:pt idx="568">
                  <c:v>1585.9200000000101</c:v>
                </c:pt>
                <c:pt idx="569">
                  <c:v>1585.9100000000101</c:v>
                </c:pt>
                <c:pt idx="570">
                  <c:v>1585.9000000000101</c:v>
                </c:pt>
                <c:pt idx="571">
                  <c:v>1585.8900000000101</c:v>
                </c:pt>
                <c:pt idx="572">
                  <c:v>1585.8800000000101</c:v>
                </c:pt>
                <c:pt idx="573">
                  <c:v>1585.8700000000099</c:v>
                </c:pt>
                <c:pt idx="574">
                  <c:v>1585.8600000000099</c:v>
                </c:pt>
                <c:pt idx="575">
                  <c:v>1585.8500000000099</c:v>
                </c:pt>
                <c:pt idx="576">
                  <c:v>1585.8400000000099</c:v>
                </c:pt>
                <c:pt idx="577">
                  <c:v>1585.8300000000099</c:v>
                </c:pt>
                <c:pt idx="578">
                  <c:v>1585.8200000000099</c:v>
                </c:pt>
                <c:pt idx="579">
                  <c:v>1585.8100000000099</c:v>
                </c:pt>
                <c:pt idx="580">
                  <c:v>1585.80000000001</c:v>
                </c:pt>
                <c:pt idx="581">
                  <c:v>1585.79000000001</c:v>
                </c:pt>
                <c:pt idx="582">
                  <c:v>1585.78000000001</c:v>
                </c:pt>
                <c:pt idx="583">
                  <c:v>1585.77000000001</c:v>
                </c:pt>
                <c:pt idx="584">
                  <c:v>1585.76000000001</c:v>
                </c:pt>
                <c:pt idx="585">
                  <c:v>1585.75000000001</c:v>
                </c:pt>
                <c:pt idx="586">
                  <c:v>1585.74000000001</c:v>
                </c:pt>
                <c:pt idx="587">
                  <c:v>1585.73000000001</c:v>
                </c:pt>
                <c:pt idx="588">
                  <c:v>1585.72000000001</c:v>
                </c:pt>
                <c:pt idx="589">
                  <c:v>1585.71000000001</c:v>
                </c:pt>
                <c:pt idx="590">
                  <c:v>1585.70000000001</c:v>
                </c:pt>
                <c:pt idx="591">
                  <c:v>1585.6900000000101</c:v>
                </c:pt>
                <c:pt idx="592">
                  <c:v>1585.6800000000101</c:v>
                </c:pt>
                <c:pt idx="593">
                  <c:v>1585.6700000000101</c:v>
                </c:pt>
                <c:pt idx="594">
                  <c:v>1585.6600000000101</c:v>
                </c:pt>
                <c:pt idx="595">
                  <c:v>1585.6500000000101</c:v>
                </c:pt>
                <c:pt idx="596">
                  <c:v>1585.6400000000101</c:v>
                </c:pt>
                <c:pt idx="597">
                  <c:v>1585.6300000000101</c:v>
                </c:pt>
                <c:pt idx="598">
                  <c:v>1585.6200000000099</c:v>
                </c:pt>
                <c:pt idx="599">
                  <c:v>1585.6100000000099</c:v>
                </c:pt>
                <c:pt idx="600">
                  <c:v>1585.6000000000099</c:v>
                </c:pt>
                <c:pt idx="601">
                  <c:v>1585.5900000000099</c:v>
                </c:pt>
                <c:pt idx="602">
                  <c:v>1585.5800000000099</c:v>
                </c:pt>
                <c:pt idx="603">
                  <c:v>1585.5700000000099</c:v>
                </c:pt>
                <c:pt idx="604">
                  <c:v>1585.5600000000099</c:v>
                </c:pt>
                <c:pt idx="605">
                  <c:v>1585.55000000001</c:v>
                </c:pt>
                <c:pt idx="606">
                  <c:v>1585.54000000001</c:v>
                </c:pt>
                <c:pt idx="607">
                  <c:v>1585.53000000001</c:v>
                </c:pt>
                <c:pt idx="608">
                  <c:v>1585.52000000001</c:v>
                </c:pt>
                <c:pt idx="609">
                  <c:v>1585.51000000001</c:v>
                </c:pt>
                <c:pt idx="610">
                  <c:v>1585.50000000001</c:v>
                </c:pt>
                <c:pt idx="611">
                  <c:v>1585.49000000001</c:v>
                </c:pt>
                <c:pt idx="612">
                  <c:v>1585.48000000001</c:v>
                </c:pt>
                <c:pt idx="613">
                  <c:v>1585.47000000001</c:v>
                </c:pt>
                <c:pt idx="614">
                  <c:v>1585.46000000001</c:v>
                </c:pt>
                <c:pt idx="615">
                  <c:v>1585.45000000001</c:v>
                </c:pt>
                <c:pt idx="616">
                  <c:v>1585.4400000000101</c:v>
                </c:pt>
                <c:pt idx="617">
                  <c:v>1585.4300000000101</c:v>
                </c:pt>
                <c:pt idx="618">
                  <c:v>1585.4200000000101</c:v>
                </c:pt>
                <c:pt idx="619">
                  <c:v>1585.4100000000101</c:v>
                </c:pt>
                <c:pt idx="620">
                  <c:v>1585.4000000000101</c:v>
                </c:pt>
                <c:pt idx="621">
                  <c:v>1585.3900000000101</c:v>
                </c:pt>
                <c:pt idx="622">
                  <c:v>1585.3800000000101</c:v>
                </c:pt>
                <c:pt idx="623">
                  <c:v>1585.3700000000099</c:v>
                </c:pt>
                <c:pt idx="624">
                  <c:v>1585.3600000000099</c:v>
                </c:pt>
                <c:pt idx="625">
                  <c:v>1585.3500000000099</c:v>
                </c:pt>
                <c:pt idx="626">
                  <c:v>1585.3400000000099</c:v>
                </c:pt>
                <c:pt idx="627">
                  <c:v>1585.3300000000099</c:v>
                </c:pt>
                <c:pt idx="628">
                  <c:v>1585.3200000000099</c:v>
                </c:pt>
                <c:pt idx="629">
                  <c:v>1585.3100000000099</c:v>
                </c:pt>
                <c:pt idx="630">
                  <c:v>1585.30000000001</c:v>
                </c:pt>
                <c:pt idx="631">
                  <c:v>1585.29000000001</c:v>
                </c:pt>
                <c:pt idx="632">
                  <c:v>1585.28000000001</c:v>
                </c:pt>
                <c:pt idx="633">
                  <c:v>1585.27000000001</c:v>
                </c:pt>
                <c:pt idx="634">
                  <c:v>1585.26000000001</c:v>
                </c:pt>
                <c:pt idx="635">
                  <c:v>1585.25000000001</c:v>
                </c:pt>
                <c:pt idx="636">
                  <c:v>1585.24000000001</c:v>
                </c:pt>
                <c:pt idx="637">
                  <c:v>1585.23000000001</c:v>
                </c:pt>
                <c:pt idx="638">
                  <c:v>1585.22000000001</c:v>
                </c:pt>
                <c:pt idx="639">
                  <c:v>1585.21000000001</c:v>
                </c:pt>
                <c:pt idx="640">
                  <c:v>1585.20000000001</c:v>
                </c:pt>
                <c:pt idx="641">
                  <c:v>1585.1900000000101</c:v>
                </c:pt>
                <c:pt idx="642">
                  <c:v>1585.1800000000101</c:v>
                </c:pt>
                <c:pt idx="643">
                  <c:v>1585.1700000000101</c:v>
                </c:pt>
                <c:pt idx="644">
                  <c:v>1585.1600000000101</c:v>
                </c:pt>
                <c:pt idx="645">
                  <c:v>1585.1500000000101</c:v>
                </c:pt>
                <c:pt idx="646">
                  <c:v>1585.1400000000101</c:v>
                </c:pt>
                <c:pt idx="647">
                  <c:v>1585.1300000000101</c:v>
                </c:pt>
                <c:pt idx="648">
                  <c:v>1585.1200000000099</c:v>
                </c:pt>
                <c:pt idx="649">
                  <c:v>1585.1100000000099</c:v>
                </c:pt>
                <c:pt idx="650">
                  <c:v>1585.1000000000099</c:v>
                </c:pt>
                <c:pt idx="651">
                  <c:v>1585.0900000000099</c:v>
                </c:pt>
                <c:pt idx="652">
                  <c:v>1585.0800000000099</c:v>
                </c:pt>
                <c:pt idx="653">
                  <c:v>1585.0700000000099</c:v>
                </c:pt>
                <c:pt idx="654">
                  <c:v>1585.0600000000099</c:v>
                </c:pt>
                <c:pt idx="655">
                  <c:v>1585.05000000001</c:v>
                </c:pt>
                <c:pt idx="656">
                  <c:v>1585.04000000001</c:v>
                </c:pt>
                <c:pt idx="657">
                  <c:v>1585.03000000001</c:v>
                </c:pt>
                <c:pt idx="658">
                  <c:v>1585.02000000001</c:v>
                </c:pt>
                <c:pt idx="659">
                  <c:v>1585.01000000001</c:v>
                </c:pt>
                <c:pt idx="660">
                  <c:v>1585.00000000001</c:v>
                </c:pt>
                <c:pt idx="661">
                  <c:v>1584.99000000001</c:v>
                </c:pt>
                <c:pt idx="662">
                  <c:v>1584.98000000001</c:v>
                </c:pt>
                <c:pt idx="663">
                  <c:v>1584.97000000001</c:v>
                </c:pt>
                <c:pt idx="664">
                  <c:v>1584.96000000001</c:v>
                </c:pt>
                <c:pt idx="665">
                  <c:v>1584.95000000001</c:v>
                </c:pt>
                <c:pt idx="666">
                  <c:v>1584.9400000000101</c:v>
                </c:pt>
                <c:pt idx="667">
                  <c:v>1584.9300000000101</c:v>
                </c:pt>
                <c:pt idx="668">
                  <c:v>1584.9200000000101</c:v>
                </c:pt>
                <c:pt idx="669">
                  <c:v>1584.9100000000101</c:v>
                </c:pt>
                <c:pt idx="670">
                  <c:v>1584.9000000000101</c:v>
                </c:pt>
                <c:pt idx="671">
                  <c:v>1584.8900000000101</c:v>
                </c:pt>
                <c:pt idx="672">
                  <c:v>1584.8800000000101</c:v>
                </c:pt>
                <c:pt idx="673">
                  <c:v>1584.8700000000099</c:v>
                </c:pt>
                <c:pt idx="674">
                  <c:v>1584.8600000000099</c:v>
                </c:pt>
                <c:pt idx="675">
                  <c:v>1584.8500000000099</c:v>
                </c:pt>
                <c:pt idx="676">
                  <c:v>1584.8400000000099</c:v>
                </c:pt>
                <c:pt idx="677">
                  <c:v>1584.8300000000099</c:v>
                </c:pt>
                <c:pt idx="678">
                  <c:v>1584.8200000000099</c:v>
                </c:pt>
                <c:pt idx="679">
                  <c:v>1584.8100000000099</c:v>
                </c:pt>
                <c:pt idx="680">
                  <c:v>1584.80000000001</c:v>
                </c:pt>
                <c:pt idx="681">
                  <c:v>1584.79000000001</c:v>
                </c:pt>
                <c:pt idx="682">
                  <c:v>1584.78000000001</c:v>
                </c:pt>
                <c:pt idx="683">
                  <c:v>1584.77000000001</c:v>
                </c:pt>
                <c:pt idx="684">
                  <c:v>1584.76000000001</c:v>
                </c:pt>
                <c:pt idx="685">
                  <c:v>1584.75000000001</c:v>
                </c:pt>
                <c:pt idx="686">
                  <c:v>1584.74000000001</c:v>
                </c:pt>
                <c:pt idx="687">
                  <c:v>1584.73000000001</c:v>
                </c:pt>
                <c:pt idx="688">
                  <c:v>1584.72000000001</c:v>
                </c:pt>
                <c:pt idx="689">
                  <c:v>1584.71000000001</c:v>
                </c:pt>
                <c:pt idx="690">
                  <c:v>1584.70000000001</c:v>
                </c:pt>
                <c:pt idx="691">
                  <c:v>1584.6900000000101</c:v>
                </c:pt>
                <c:pt idx="692">
                  <c:v>1584.6800000000101</c:v>
                </c:pt>
                <c:pt idx="693">
                  <c:v>1584.6700000000101</c:v>
                </c:pt>
                <c:pt idx="694">
                  <c:v>1584.6600000000101</c:v>
                </c:pt>
                <c:pt idx="695">
                  <c:v>1584.6500000000101</c:v>
                </c:pt>
                <c:pt idx="696">
                  <c:v>1584.6400000000101</c:v>
                </c:pt>
                <c:pt idx="697">
                  <c:v>1584.6300000000101</c:v>
                </c:pt>
                <c:pt idx="698">
                  <c:v>1584.6200000000099</c:v>
                </c:pt>
                <c:pt idx="699">
                  <c:v>1584.6100000000099</c:v>
                </c:pt>
                <c:pt idx="700">
                  <c:v>1584.6000000000099</c:v>
                </c:pt>
                <c:pt idx="701">
                  <c:v>1584.5900000000099</c:v>
                </c:pt>
                <c:pt idx="702">
                  <c:v>1584.5800000000099</c:v>
                </c:pt>
                <c:pt idx="703">
                  <c:v>1584.5700000000099</c:v>
                </c:pt>
                <c:pt idx="704">
                  <c:v>1584.5600000000099</c:v>
                </c:pt>
                <c:pt idx="705">
                  <c:v>1584.55000000001</c:v>
                </c:pt>
                <c:pt idx="706">
                  <c:v>1584.54000000001</c:v>
                </c:pt>
                <c:pt idx="707">
                  <c:v>1584.53000000001</c:v>
                </c:pt>
                <c:pt idx="708">
                  <c:v>1584.52000000001</c:v>
                </c:pt>
                <c:pt idx="709">
                  <c:v>1584.51000000001</c:v>
                </c:pt>
                <c:pt idx="710">
                  <c:v>1584.50000000001</c:v>
                </c:pt>
                <c:pt idx="711">
                  <c:v>1584.49000000001</c:v>
                </c:pt>
                <c:pt idx="712">
                  <c:v>1584.48000000001</c:v>
                </c:pt>
                <c:pt idx="713">
                  <c:v>1584.47000000001</c:v>
                </c:pt>
                <c:pt idx="714">
                  <c:v>1584.46000000001</c:v>
                </c:pt>
                <c:pt idx="715">
                  <c:v>1584.45000000001</c:v>
                </c:pt>
                <c:pt idx="716">
                  <c:v>1584.4400000000101</c:v>
                </c:pt>
                <c:pt idx="717">
                  <c:v>1584.4300000000101</c:v>
                </c:pt>
                <c:pt idx="718">
                  <c:v>1584.4200000000101</c:v>
                </c:pt>
                <c:pt idx="719">
                  <c:v>1584.4100000000101</c:v>
                </c:pt>
                <c:pt idx="720">
                  <c:v>1584.4000000000101</c:v>
                </c:pt>
                <c:pt idx="721">
                  <c:v>1584.3900000000101</c:v>
                </c:pt>
                <c:pt idx="722">
                  <c:v>1584.3800000000101</c:v>
                </c:pt>
                <c:pt idx="723">
                  <c:v>1584.3700000000099</c:v>
                </c:pt>
                <c:pt idx="724">
                  <c:v>1584.3600000000099</c:v>
                </c:pt>
                <c:pt idx="725">
                  <c:v>1584.3500000000099</c:v>
                </c:pt>
                <c:pt idx="726">
                  <c:v>1584.3400000000099</c:v>
                </c:pt>
                <c:pt idx="727">
                  <c:v>1584.3300000000099</c:v>
                </c:pt>
                <c:pt idx="728">
                  <c:v>1584.3200000000099</c:v>
                </c:pt>
                <c:pt idx="729">
                  <c:v>1584.3100000000099</c:v>
                </c:pt>
                <c:pt idx="730">
                  <c:v>1584.30000000001</c:v>
                </c:pt>
                <c:pt idx="731">
                  <c:v>1584.29000000001</c:v>
                </c:pt>
                <c:pt idx="732">
                  <c:v>1584.28000000001</c:v>
                </c:pt>
                <c:pt idx="733">
                  <c:v>1584.27000000001</c:v>
                </c:pt>
                <c:pt idx="734">
                  <c:v>1584.26000000001</c:v>
                </c:pt>
                <c:pt idx="735">
                  <c:v>1584.25000000001</c:v>
                </c:pt>
                <c:pt idx="736">
                  <c:v>1584.24000000001</c:v>
                </c:pt>
                <c:pt idx="737">
                  <c:v>1584.23000000001</c:v>
                </c:pt>
                <c:pt idx="738">
                  <c:v>1584.22000000001</c:v>
                </c:pt>
                <c:pt idx="739">
                  <c:v>1584.21000000001</c:v>
                </c:pt>
                <c:pt idx="740">
                  <c:v>1584.20000000001</c:v>
                </c:pt>
                <c:pt idx="741">
                  <c:v>1584.1900000000101</c:v>
                </c:pt>
                <c:pt idx="742">
                  <c:v>1584.1800000000101</c:v>
                </c:pt>
                <c:pt idx="743">
                  <c:v>1584.1700000000101</c:v>
                </c:pt>
                <c:pt idx="744">
                  <c:v>1584.1600000000101</c:v>
                </c:pt>
                <c:pt idx="745">
                  <c:v>1584.1500000000101</c:v>
                </c:pt>
                <c:pt idx="746">
                  <c:v>1584.1400000000101</c:v>
                </c:pt>
                <c:pt idx="747">
                  <c:v>1584.1300000000101</c:v>
                </c:pt>
                <c:pt idx="748">
                  <c:v>1584.1200000000099</c:v>
                </c:pt>
                <c:pt idx="749">
                  <c:v>1584.1100000000099</c:v>
                </c:pt>
                <c:pt idx="750">
                  <c:v>1584.1000000000099</c:v>
                </c:pt>
                <c:pt idx="751">
                  <c:v>1584.0900000000099</c:v>
                </c:pt>
                <c:pt idx="752">
                  <c:v>1584.0800000000099</c:v>
                </c:pt>
                <c:pt idx="753">
                  <c:v>1584.0700000000099</c:v>
                </c:pt>
                <c:pt idx="754">
                  <c:v>1584.0600000000099</c:v>
                </c:pt>
                <c:pt idx="755">
                  <c:v>1584.05000000001</c:v>
                </c:pt>
                <c:pt idx="756">
                  <c:v>1584.04000000001</c:v>
                </c:pt>
                <c:pt idx="757">
                  <c:v>1584.03000000001</c:v>
                </c:pt>
                <c:pt idx="758">
                  <c:v>1584.02000000001</c:v>
                </c:pt>
                <c:pt idx="759">
                  <c:v>1584.01000000001</c:v>
                </c:pt>
                <c:pt idx="760">
                  <c:v>1584.00000000001</c:v>
                </c:pt>
                <c:pt idx="761">
                  <c:v>1583.99000000001</c:v>
                </c:pt>
                <c:pt idx="762">
                  <c:v>1583.98000000001</c:v>
                </c:pt>
                <c:pt idx="763">
                  <c:v>1583.97000000001</c:v>
                </c:pt>
                <c:pt idx="764">
                  <c:v>1583.96000000001</c:v>
                </c:pt>
                <c:pt idx="765">
                  <c:v>1583.95000000001</c:v>
                </c:pt>
                <c:pt idx="766">
                  <c:v>1583.9400000000101</c:v>
                </c:pt>
                <c:pt idx="767">
                  <c:v>1583.9300000000101</c:v>
                </c:pt>
                <c:pt idx="768">
                  <c:v>1583.9200000000101</c:v>
                </c:pt>
                <c:pt idx="769">
                  <c:v>1583.9100000000101</c:v>
                </c:pt>
                <c:pt idx="770">
                  <c:v>1583.9000000000101</c:v>
                </c:pt>
                <c:pt idx="771">
                  <c:v>1583.8900000000101</c:v>
                </c:pt>
                <c:pt idx="772">
                  <c:v>1583.8800000000101</c:v>
                </c:pt>
                <c:pt idx="773">
                  <c:v>1583.8700000000099</c:v>
                </c:pt>
                <c:pt idx="774">
                  <c:v>1583.8600000000099</c:v>
                </c:pt>
                <c:pt idx="775">
                  <c:v>1583.8500000000099</c:v>
                </c:pt>
                <c:pt idx="776">
                  <c:v>1583.8400000000099</c:v>
                </c:pt>
                <c:pt idx="777">
                  <c:v>1583.8300000000099</c:v>
                </c:pt>
                <c:pt idx="778">
                  <c:v>1583.8200000000099</c:v>
                </c:pt>
                <c:pt idx="779">
                  <c:v>1583.8100000000099</c:v>
                </c:pt>
                <c:pt idx="780">
                  <c:v>1583.80000000001</c:v>
                </c:pt>
                <c:pt idx="781">
                  <c:v>1583.79000000001</c:v>
                </c:pt>
                <c:pt idx="782">
                  <c:v>1583.78000000001</c:v>
                </c:pt>
                <c:pt idx="783">
                  <c:v>1583.77000000001</c:v>
                </c:pt>
                <c:pt idx="784">
                  <c:v>1583.76000000001</c:v>
                </c:pt>
                <c:pt idx="785">
                  <c:v>1583.75000000001</c:v>
                </c:pt>
                <c:pt idx="786">
                  <c:v>1583.74000000001</c:v>
                </c:pt>
                <c:pt idx="787">
                  <c:v>1583.73000000001</c:v>
                </c:pt>
                <c:pt idx="788">
                  <c:v>1583.72000000001</c:v>
                </c:pt>
                <c:pt idx="789">
                  <c:v>1583.71000000001</c:v>
                </c:pt>
                <c:pt idx="790">
                  <c:v>1583.70000000001</c:v>
                </c:pt>
                <c:pt idx="791">
                  <c:v>1583.6900000000101</c:v>
                </c:pt>
                <c:pt idx="792">
                  <c:v>1583.6800000000101</c:v>
                </c:pt>
                <c:pt idx="793">
                  <c:v>1583.6700000000101</c:v>
                </c:pt>
                <c:pt idx="794">
                  <c:v>1583.6600000000101</c:v>
                </c:pt>
                <c:pt idx="795">
                  <c:v>1583.6500000000101</c:v>
                </c:pt>
                <c:pt idx="796">
                  <c:v>1583.6400000000101</c:v>
                </c:pt>
                <c:pt idx="797">
                  <c:v>1583.6300000000101</c:v>
                </c:pt>
                <c:pt idx="798">
                  <c:v>1583.6200000000099</c:v>
                </c:pt>
                <c:pt idx="799">
                  <c:v>1583.6100000000099</c:v>
                </c:pt>
                <c:pt idx="800">
                  <c:v>1583.6000000000099</c:v>
                </c:pt>
                <c:pt idx="801">
                  <c:v>1583.5900000000099</c:v>
                </c:pt>
                <c:pt idx="802">
                  <c:v>1583.5800000000099</c:v>
                </c:pt>
                <c:pt idx="803">
                  <c:v>1583.5700000000099</c:v>
                </c:pt>
                <c:pt idx="804">
                  <c:v>1583.5600000000099</c:v>
                </c:pt>
                <c:pt idx="805">
                  <c:v>1583.55000000001</c:v>
                </c:pt>
                <c:pt idx="806">
                  <c:v>1583.54000000001</c:v>
                </c:pt>
                <c:pt idx="807">
                  <c:v>1583.53000000001</c:v>
                </c:pt>
                <c:pt idx="808">
                  <c:v>1583.52000000001</c:v>
                </c:pt>
                <c:pt idx="809">
                  <c:v>1583.51000000001</c:v>
                </c:pt>
                <c:pt idx="810">
                  <c:v>1583.50000000001</c:v>
                </c:pt>
                <c:pt idx="811">
                  <c:v>1583.49000000001</c:v>
                </c:pt>
                <c:pt idx="812">
                  <c:v>1583.48000000001</c:v>
                </c:pt>
                <c:pt idx="813">
                  <c:v>1583.47000000001</c:v>
                </c:pt>
                <c:pt idx="814">
                  <c:v>1583.46000000001</c:v>
                </c:pt>
                <c:pt idx="815">
                  <c:v>1583.45000000001</c:v>
                </c:pt>
                <c:pt idx="816">
                  <c:v>1583.4400000000101</c:v>
                </c:pt>
                <c:pt idx="817">
                  <c:v>1583.4300000000101</c:v>
                </c:pt>
                <c:pt idx="818">
                  <c:v>1583.4200000000101</c:v>
                </c:pt>
                <c:pt idx="819">
                  <c:v>1583.4100000000101</c:v>
                </c:pt>
                <c:pt idx="820">
                  <c:v>1583.4000000000101</c:v>
                </c:pt>
                <c:pt idx="821">
                  <c:v>1583.3900000000101</c:v>
                </c:pt>
                <c:pt idx="822">
                  <c:v>1583.3800000000101</c:v>
                </c:pt>
                <c:pt idx="823">
                  <c:v>1583.3700000000099</c:v>
                </c:pt>
                <c:pt idx="824">
                  <c:v>1583.3600000000099</c:v>
                </c:pt>
                <c:pt idx="825">
                  <c:v>1583.3500000000099</c:v>
                </c:pt>
                <c:pt idx="826">
                  <c:v>1583.3400000000099</c:v>
                </c:pt>
                <c:pt idx="827">
                  <c:v>1583.3300000000099</c:v>
                </c:pt>
                <c:pt idx="828">
                  <c:v>1583.3200000000099</c:v>
                </c:pt>
                <c:pt idx="829">
                  <c:v>1583.3100000000099</c:v>
                </c:pt>
                <c:pt idx="830">
                  <c:v>1583.30000000001</c:v>
                </c:pt>
                <c:pt idx="831">
                  <c:v>1583.29000000001</c:v>
                </c:pt>
                <c:pt idx="832">
                  <c:v>1583.28000000001</c:v>
                </c:pt>
                <c:pt idx="833">
                  <c:v>1583.27000000001</c:v>
                </c:pt>
                <c:pt idx="834">
                  <c:v>1583.26000000001</c:v>
                </c:pt>
                <c:pt idx="835">
                  <c:v>1583.25000000001</c:v>
                </c:pt>
                <c:pt idx="836">
                  <c:v>1583.24000000001</c:v>
                </c:pt>
                <c:pt idx="837">
                  <c:v>1583.23000000001</c:v>
                </c:pt>
                <c:pt idx="838">
                  <c:v>1583.22000000001</c:v>
                </c:pt>
                <c:pt idx="839">
                  <c:v>1583.21000000001</c:v>
                </c:pt>
                <c:pt idx="840">
                  <c:v>1583.20000000001</c:v>
                </c:pt>
                <c:pt idx="841">
                  <c:v>1583.1900000000101</c:v>
                </c:pt>
                <c:pt idx="842">
                  <c:v>1583.1800000000101</c:v>
                </c:pt>
                <c:pt idx="843">
                  <c:v>1583.1700000000101</c:v>
                </c:pt>
                <c:pt idx="844">
                  <c:v>1583.1600000000101</c:v>
                </c:pt>
                <c:pt idx="845">
                  <c:v>1583.1500000000101</c:v>
                </c:pt>
                <c:pt idx="846">
                  <c:v>1583.1400000000101</c:v>
                </c:pt>
                <c:pt idx="847">
                  <c:v>1583.1300000000101</c:v>
                </c:pt>
                <c:pt idx="848">
                  <c:v>1583.1200000000099</c:v>
                </c:pt>
                <c:pt idx="849">
                  <c:v>1583.1100000000099</c:v>
                </c:pt>
                <c:pt idx="850">
                  <c:v>1583.1000000000099</c:v>
                </c:pt>
                <c:pt idx="851">
                  <c:v>1583.0900000000099</c:v>
                </c:pt>
                <c:pt idx="852">
                  <c:v>1583.0800000000099</c:v>
                </c:pt>
                <c:pt idx="853">
                  <c:v>1583.0700000000099</c:v>
                </c:pt>
                <c:pt idx="854">
                  <c:v>1583.0600000000099</c:v>
                </c:pt>
                <c:pt idx="855">
                  <c:v>1583.05000000001</c:v>
                </c:pt>
                <c:pt idx="856">
                  <c:v>1583.04000000001</c:v>
                </c:pt>
                <c:pt idx="857">
                  <c:v>1583.03000000001</c:v>
                </c:pt>
                <c:pt idx="858">
                  <c:v>1583.02000000001</c:v>
                </c:pt>
                <c:pt idx="859">
                  <c:v>1583.01000000001</c:v>
                </c:pt>
                <c:pt idx="860">
                  <c:v>1583.00000000001</c:v>
                </c:pt>
                <c:pt idx="861">
                  <c:v>1582.99000000001</c:v>
                </c:pt>
                <c:pt idx="862">
                  <c:v>1582.98000000001</c:v>
                </c:pt>
                <c:pt idx="863">
                  <c:v>1582.97000000001</c:v>
                </c:pt>
                <c:pt idx="864">
                  <c:v>1582.96000000001</c:v>
                </c:pt>
                <c:pt idx="865">
                  <c:v>1582.95000000001</c:v>
                </c:pt>
                <c:pt idx="866">
                  <c:v>1582.9400000000101</c:v>
                </c:pt>
                <c:pt idx="867">
                  <c:v>1582.9300000000101</c:v>
                </c:pt>
                <c:pt idx="868">
                  <c:v>1582.9200000000101</c:v>
                </c:pt>
                <c:pt idx="869">
                  <c:v>1582.9100000000101</c:v>
                </c:pt>
                <c:pt idx="870">
                  <c:v>1582.9000000000101</c:v>
                </c:pt>
                <c:pt idx="871">
                  <c:v>1582.8900000000101</c:v>
                </c:pt>
                <c:pt idx="872">
                  <c:v>1582.8800000000101</c:v>
                </c:pt>
                <c:pt idx="873">
                  <c:v>1582.8700000000099</c:v>
                </c:pt>
                <c:pt idx="874">
                  <c:v>1582.8600000000099</c:v>
                </c:pt>
                <c:pt idx="875">
                  <c:v>1582.8500000000099</c:v>
                </c:pt>
                <c:pt idx="876">
                  <c:v>1582.8400000000099</c:v>
                </c:pt>
                <c:pt idx="877">
                  <c:v>1582.8300000000099</c:v>
                </c:pt>
                <c:pt idx="878">
                  <c:v>1582.8200000000099</c:v>
                </c:pt>
                <c:pt idx="879">
                  <c:v>1582.8100000000099</c:v>
                </c:pt>
                <c:pt idx="880">
                  <c:v>1582.80000000001</c:v>
                </c:pt>
                <c:pt idx="881">
                  <c:v>1582.79000000001</c:v>
                </c:pt>
                <c:pt idx="882">
                  <c:v>1582.78000000001</c:v>
                </c:pt>
                <c:pt idx="883">
                  <c:v>1582.77000000001</c:v>
                </c:pt>
                <c:pt idx="884">
                  <c:v>1582.76000000001</c:v>
                </c:pt>
                <c:pt idx="885">
                  <c:v>1582.75000000001</c:v>
                </c:pt>
                <c:pt idx="886">
                  <c:v>1582.74000000001</c:v>
                </c:pt>
                <c:pt idx="887">
                  <c:v>1582.73000000001</c:v>
                </c:pt>
                <c:pt idx="888">
                  <c:v>1582.72000000001</c:v>
                </c:pt>
                <c:pt idx="889">
                  <c:v>1582.71000000001</c:v>
                </c:pt>
                <c:pt idx="890">
                  <c:v>1582.70000000001</c:v>
                </c:pt>
                <c:pt idx="891">
                  <c:v>1582.6900000000101</c:v>
                </c:pt>
                <c:pt idx="892">
                  <c:v>1582.6800000000101</c:v>
                </c:pt>
                <c:pt idx="893">
                  <c:v>1582.6700000000101</c:v>
                </c:pt>
                <c:pt idx="894">
                  <c:v>1582.6600000000101</c:v>
                </c:pt>
                <c:pt idx="895">
                  <c:v>1582.6500000000101</c:v>
                </c:pt>
                <c:pt idx="896">
                  <c:v>1582.6400000000101</c:v>
                </c:pt>
                <c:pt idx="897">
                  <c:v>1582.6300000000101</c:v>
                </c:pt>
                <c:pt idx="898">
                  <c:v>1582.6200000000099</c:v>
                </c:pt>
                <c:pt idx="899">
                  <c:v>1582.6100000000099</c:v>
                </c:pt>
                <c:pt idx="900">
                  <c:v>1582.6000000000099</c:v>
                </c:pt>
                <c:pt idx="901">
                  <c:v>1582.5900000000099</c:v>
                </c:pt>
                <c:pt idx="902">
                  <c:v>1582.5800000000099</c:v>
                </c:pt>
                <c:pt idx="903">
                  <c:v>1582.5700000000099</c:v>
                </c:pt>
                <c:pt idx="904">
                  <c:v>1582.5600000000099</c:v>
                </c:pt>
                <c:pt idx="905">
                  <c:v>1582.55000000001</c:v>
                </c:pt>
                <c:pt idx="906">
                  <c:v>1582.54000000001</c:v>
                </c:pt>
                <c:pt idx="907">
                  <c:v>1582.53000000001</c:v>
                </c:pt>
                <c:pt idx="908">
                  <c:v>1582.52000000001</c:v>
                </c:pt>
                <c:pt idx="909">
                  <c:v>1582.51000000001</c:v>
                </c:pt>
                <c:pt idx="910">
                  <c:v>1582.50000000001</c:v>
                </c:pt>
                <c:pt idx="911">
                  <c:v>1582.49000000001</c:v>
                </c:pt>
                <c:pt idx="912">
                  <c:v>1582.48000000001</c:v>
                </c:pt>
                <c:pt idx="913">
                  <c:v>1582.47000000001</c:v>
                </c:pt>
                <c:pt idx="914">
                  <c:v>1582.46000000001</c:v>
                </c:pt>
                <c:pt idx="915">
                  <c:v>1582.45000000001</c:v>
                </c:pt>
                <c:pt idx="916">
                  <c:v>1582.4400000000101</c:v>
                </c:pt>
                <c:pt idx="917">
                  <c:v>1582.4300000000101</c:v>
                </c:pt>
                <c:pt idx="918">
                  <c:v>1582.4200000000101</c:v>
                </c:pt>
                <c:pt idx="919">
                  <c:v>1582.4100000000101</c:v>
                </c:pt>
                <c:pt idx="920">
                  <c:v>1582.4000000000101</c:v>
                </c:pt>
                <c:pt idx="921">
                  <c:v>1582.3900000000101</c:v>
                </c:pt>
                <c:pt idx="922">
                  <c:v>1582.3800000000101</c:v>
                </c:pt>
                <c:pt idx="923">
                  <c:v>1582.3700000000099</c:v>
                </c:pt>
                <c:pt idx="924">
                  <c:v>1582.3600000000099</c:v>
                </c:pt>
                <c:pt idx="925">
                  <c:v>1582.3500000000099</c:v>
                </c:pt>
                <c:pt idx="926">
                  <c:v>1582.3400000000099</c:v>
                </c:pt>
                <c:pt idx="927">
                  <c:v>1582.3300000000099</c:v>
                </c:pt>
                <c:pt idx="928">
                  <c:v>1582.3200000000099</c:v>
                </c:pt>
                <c:pt idx="929">
                  <c:v>1582.3100000000099</c:v>
                </c:pt>
                <c:pt idx="930">
                  <c:v>1582.30000000001</c:v>
                </c:pt>
                <c:pt idx="931">
                  <c:v>1582.29000000001</c:v>
                </c:pt>
                <c:pt idx="932">
                  <c:v>1582.28000000001</c:v>
                </c:pt>
                <c:pt idx="933">
                  <c:v>1582.27000000001</c:v>
                </c:pt>
                <c:pt idx="934">
                  <c:v>1582.26000000001</c:v>
                </c:pt>
                <c:pt idx="935">
                  <c:v>1582.25000000001</c:v>
                </c:pt>
                <c:pt idx="936">
                  <c:v>1582.24000000001</c:v>
                </c:pt>
                <c:pt idx="937">
                  <c:v>1582.23000000001</c:v>
                </c:pt>
                <c:pt idx="938">
                  <c:v>1582.22000000001</c:v>
                </c:pt>
                <c:pt idx="939">
                  <c:v>1582.21000000001</c:v>
                </c:pt>
                <c:pt idx="940">
                  <c:v>1582.20000000001</c:v>
                </c:pt>
                <c:pt idx="941">
                  <c:v>1582.1900000000101</c:v>
                </c:pt>
                <c:pt idx="942">
                  <c:v>1582.1800000000101</c:v>
                </c:pt>
                <c:pt idx="943">
                  <c:v>1582.1700000000101</c:v>
                </c:pt>
                <c:pt idx="944">
                  <c:v>1582.1600000000101</c:v>
                </c:pt>
                <c:pt idx="945">
                  <c:v>1582.1500000000101</c:v>
                </c:pt>
                <c:pt idx="946">
                  <c:v>1582.1400000000101</c:v>
                </c:pt>
                <c:pt idx="947">
                  <c:v>1582.1300000000101</c:v>
                </c:pt>
                <c:pt idx="948">
                  <c:v>1582.1200000000099</c:v>
                </c:pt>
                <c:pt idx="949">
                  <c:v>1582.1100000000099</c:v>
                </c:pt>
                <c:pt idx="950">
                  <c:v>1582.1000000000099</c:v>
                </c:pt>
                <c:pt idx="951">
                  <c:v>1582.0900000000099</c:v>
                </c:pt>
                <c:pt idx="952">
                  <c:v>1582.0800000000099</c:v>
                </c:pt>
                <c:pt idx="953">
                  <c:v>1582.0700000000099</c:v>
                </c:pt>
                <c:pt idx="954">
                  <c:v>1582.0600000000099</c:v>
                </c:pt>
                <c:pt idx="955">
                  <c:v>1582.05000000001</c:v>
                </c:pt>
                <c:pt idx="956">
                  <c:v>1582.04000000001</c:v>
                </c:pt>
                <c:pt idx="957">
                  <c:v>1582.03000000001</c:v>
                </c:pt>
                <c:pt idx="958">
                  <c:v>1582.02000000001</c:v>
                </c:pt>
                <c:pt idx="959">
                  <c:v>1582.01000000001</c:v>
                </c:pt>
                <c:pt idx="960">
                  <c:v>1582.00000000001</c:v>
                </c:pt>
                <c:pt idx="961">
                  <c:v>1581.99000000001</c:v>
                </c:pt>
                <c:pt idx="962">
                  <c:v>1581.98000000001</c:v>
                </c:pt>
                <c:pt idx="963">
                  <c:v>1581.97000000001</c:v>
                </c:pt>
                <c:pt idx="964">
                  <c:v>1581.96000000001</c:v>
                </c:pt>
                <c:pt idx="965">
                  <c:v>1581.95000000001</c:v>
                </c:pt>
                <c:pt idx="966">
                  <c:v>1581.9400000000101</c:v>
                </c:pt>
                <c:pt idx="967">
                  <c:v>1581.9300000000101</c:v>
                </c:pt>
                <c:pt idx="968">
                  <c:v>1581.9200000000101</c:v>
                </c:pt>
                <c:pt idx="969">
                  <c:v>1581.9100000000101</c:v>
                </c:pt>
                <c:pt idx="970">
                  <c:v>1581.9000000000101</c:v>
                </c:pt>
                <c:pt idx="971">
                  <c:v>1581.8900000000101</c:v>
                </c:pt>
                <c:pt idx="972">
                  <c:v>1581.8800000000101</c:v>
                </c:pt>
                <c:pt idx="973">
                  <c:v>1581.8700000000099</c:v>
                </c:pt>
                <c:pt idx="974">
                  <c:v>1581.8600000000099</c:v>
                </c:pt>
                <c:pt idx="975">
                  <c:v>1581.8500000000099</c:v>
                </c:pt>
                <c:pt idx="976">
                  <c:v>1581.8400000000099</c:v>
                </c:pt>
                <c:pt idx="977">
                  <c:v>1581.8300000000099</c:v>
                </c:pt>
                <c:pt idx="978">
                  <c:v>1581.8200000000099</c:v>
                </c:pt>
                <c:pt idx="979">
                  <c:v>1581.8100000000099</c:v>
                </c:pt>
                <c:pt idx="980">
                  <c:v>1581.80000000001</c:v>
                </c:pt>
                <c:pt idx="981">
                  <c:v>1581.79000000001</c:v>
                </c:pt>
                <c:pt idx="982">
                  <c:v>1581.78000000001</c:v>
                </c:pt>
                <c:pt idx="983">
                  <c:v>1581.77000000001</c:v>
                </c:pt>
                <c:pt idx="984">
                  <c:v>1581.76000000001</c:v>
                </c:pt>
                <c:pt idx="985">
                  <c:v>1581.75000000001</c:v>
                </c:pt>
                <c:pt idx="986">
                  <c:v>1581.74000000001</c:v>
                </c:pt>
                <c:pt idx="987">
                  <c:v>1581.73000000001</c:v>
                </c:pt>
                <c:pt idx="988">
                  <c:v>1581.72000000001</c:v>
                </c:pt>
                <c:pt idx="989">
                  <c:v>1581.71000000001</c:v>
                </c:pt>
                <c:pt idx="990">
                  <c:v>1581.70000000001</c:v>
                </c:pt>
                <c:pt idx="991">
                  <c:v>1581.6900000000101</c:v>
                </c:pt>
                <c:pt idx="992">
                  <c:v>1581.6800000000101</c:v>
                </c:pt>
                <c:pt idx="993">
                  <c:v>1581.6700000000101</c:v>
                </c:pt>
                <c:pt idx="994">
                  <c:v>1581.6600000000101</c:v>
                </c:pt>
                <c:pt idx="995">
                  <c:v>1581.6500000000101</c:v>
                </c:pt>
                <c:pt idx="996">
                  <c:v>1581.6400000000101</c:v>
                </c:pt>
                <c:pt idx="997">
                  <c:v>1581.6300000000101</c:v>
                </c:pt>
                <c:pt idx="998">
                  <c:v>1581.6200000000099</c:v>
                </c:pt>
                <c:pt idx="999">
                  <c:v>1581.6100000000099</c:v>
                </c:pt>
                <c:pt idx="1000">
                  <c:v>1581.6000000000099</c:v>
                </c:pt>
                <c:pt idx="1001">
                  <c:v>1581.5900000000099</c:v>
                </c:pt>
                <c:pt idx="1002">
                  <c:v>1581.5800000000099</c:v>
                </c:pt>
                <c:pt idx="1003">
                  <c:v>1581.5700000000099</c:v>
                </c:pt>
                <c:pt idx="1004">
                  <c:v>1581.5600000000099</c:v>
                </c:pt>
                <c:pt idx="1005">
                  <c:v>1581.55000000001</c:v>
                </c:pt>
                <c:pt idx="1006">
                  <c:v>1581.54000000001</c:v>
                </c:pt>
                <c:pt idx="1007">
                  <c:v>1581.53000000001</c:v>
                </c:pt>
                <c:pt idx="1008">
                  <c:v>1581.52000000001</c:v>
                </c:pt>
                <c:pt idx="1009">
                  <c:v>1581.51000000001</c:v>
                </c:pt>
                <c:pt idx="1010">
                  <c:v>1581.50000000001</c:v>
                </c:pt>
                <c:pt idx="1011">
                  <c:v>1581.49000000001</c:v>
                </c:pt>
                <c:pt idx="1012">
                  <c:v>1581.48000000001</c:v>
                </c:pt>
                <c:pt idx="1013">
                  <c:v>1581.47000000001</c:v>
                </c:pt>
                <c:pt idx="1014">
                  <c:v>1581.46000000001</c:v>
                </c:pt>
                <c:pt idx="1015">
                  <c:v>1581.45000000001</c:v>
                </c:pt>
                <c:pt idx="1016">
                  <c:v>1581.4400000000101</c:v>
                </c:pt>
                <c:pt idx="1017">
                  <c:v>1581.4300000000101</c:v>
                </c:pt>
                <c:pt idx="1018">
                  <c:v>1581.4200000000101</c:v>
                </c:pt>
                <c:pt idx="1019">
                  <c:v>1581.4100000000101</c:v>
                </c:pt>
                <c:pt idx="1020">
                  <c:v>1581.4000000000101</c:v>
                </c:pt>
                <c:pt idx="1021">
                  <c:v>1581.3900000000101</c:v>
                </c:pt>
                <c:pt idx="1022">
                  <c:v>1581.3800000000101</c:v>
                </c:pt>
                <c:pt idx="1023">
                  <c:v>1581.3700000000099</c:v>
                </c:pt>
                <c:pt idx="1024">
                  <c:v>1581.3600000000099</c:v>
                </c:pt>
                <c:pt idx="1025">
                  <c:v>1581.3500000000099</c:v>
                </c:pt>
                <c:pt idx="1026">
                  <c:v>1581.3400000000099</c:v>
                </c:pt>
                <c:pt idx="1027">
                  <c:v>1581.3300000000099</c:v>
                </c:pt>
                <c:pt idx="1028">
                  <c:v>1581.3200000000099</c:v>
                </c:pt>
                <c:pt idx="1029">
                  <c:v>1581.3100000000099</c:v>
                </c:pt>
                <c:pt idx="1030">
                  <c:v>1581.30000000001</c:v>
                </c:pt>
                <c:pt idx="1031">
                  <c:v>1581.29000000001</c:v>
                </c:pt>
                <c:pt idx="1032">
                  <c:v>1581.28000000001</c:v>
                </c:pt>
                <c:pt idx="1033">
                  <c:v>1581.27000000001</c:v>
                </c:pt>
                <c:pt idx="1034">
                  <c:v>1581.26000000001</c:v>
                </c:pt>
                <c:pt idx="1035">
                  <c:v>1581.25000000001</c:v>
                </c:pt>
                <c:pt idx="1036">
                  <c:v>1581.24000000001</c:v>
                </c:pt>
                <c:pt idx="1037">
                  <c:v>1581.23000000001</c:v>
                </c:pt>
                <c:pt idx="1038">
                  <c:v>1581.22000000001</c:v>
                </c:pt>
                <c:pt idx="1039">
                  <c:v>1581.21000000001</c:v>
                </c:pt>
                <c:pt idx="1040">
                  <c:v>1581.20000000001</c:v>
                </c:pt>
                <c:pt idx="1041">
                  <c:v>1581.1900000000101</c:v>
                </c:pt>
                <c:pt idx="1042">
                  <c:v>1581.1800000000101</c:v>
                </c:pt>
                <c:pt idx="1043">
                  <c:v>1581.1700000000101</c:v>
                </c:pt>
                <c:pt idx="1044">
                  <c:v>1581.1600000000101</c:v>
                </c:pt>
                <c:pt idx="1045">
                  <c:v>1581.1500000000101</c:v>
                </c:pt>
                <c:pt idx="1046">
                  <c:v>1581.1400000000101</c:v>
                </c:pt>
                <c:pt idx="1047">
                  <c:v>1581.1300000000101</c:v>
                </c:pt>
                <c:pt idx="1048">
                  <c:v>1581.1200000000099</c:v>
                </c:pt>
                <c:pt idx="1049">
                  <c:v>1581.1100000000099</c:v>
                </c:pt>
                <c:pt idx="1050">
                  <c:v>1581.1000000000099</c:v>
                </c:pt>
                <c:pt idx="1051">
                  <c:v>1581.0900000000099</c:v>
                </c:pt>
                <c:pt idx="1052">
                  <c:v>1581.0800000000099</c:v>
                </c:pt>
                <c:pt idx="1053">
                  <c:v>1581.0700000000099</c:v>
                </c:pt>
                <c:pt idx="1054">
                  <c:v>1581.0600000000099</c:v>
                </c:pt>
                <c:pt idx="1055">
                  <c:v>1581.05000000001</c:v>
                </c:pt>
                <c:pt idx="1056">
                  <c:v>1581.04000000001</c:v>
                </c:pt>
                <c:pt idx="1057">
                  <c:v>1581.03000000001</c:v>
                </c:pt>
                <c:pt idx="1058">
                  <c:v>1581.02000000001</c:v>
                </c:pt>
                <c:pt idx="1059">
                  <c:v>1581.01000000001</c:v>
                </c:pt>
                <c:pt idx="1060">
                  <c:v>1581.00000000001</c:v>
                </c:pt>
                <c:pt idx="1061">
                  <c:v>1580.99000000001</c:v>
                </c:pt>
                <c:pt idx="1062">
                  <c:v>1580.98000000001</c:v>
                </c:pt>
                <c:pt idx="1063">
                  <c:v>1580.97000000001</c:v>
                </c:pt>
                <c:pt idx="1064">
                  <c:v>1580.96000000001</c:v>
                </c:pt>
                <c:pt idx="1065">
                  <c:v>1580.95000000001</c:v>
                </c:pt>
                <c:pt idx="1066">
                  <c:v>1580.9400000000101</c:v>
                </c:pt>
                <c:pt idx="1067">
                  <c:v>1580.9300000000101</c:v>
                </c:pt>
                <c:pt idx="1068">
                  <c:v>1580.9200000000101</c:v>
                </c:pt>
                <c:pt idx="1069">
                  <c:v>1580.9100000000101</c:v>
                </c:pt>
                <c:pt idx="1070">
                  <c:v>1580.9000000000101</c:v>
                </c:pt>
                <c:pt idx="1071">
                  <c:v>1580.8900000000101</c:v>
                </c:pt>
                <c:pt idx="1072">
                  <c:v>1580.8800000000101</c:v>
                </c:pt>
                <c:pt idx="1073">
                  <c:v>1580.8700000000099</c:v>
                </c:pt>
                <c:pt idx="1074">
                  <c:v>1580.8600000000099</c:v>
                </c:pt>
                <c:pt idx="1075">
                  <c:v>1580.8500000000099</c:v>
                </c:pt>
                <c:pt idx="1076">
                  <c:v>1580.8400000000099</c:v>
                </c:pt>
                <c:pt idx="1077">
                  <c:v>1580.8300000000099</c:v>
                </c:pt>
                <c:pt idx="1078">
                  <c:v>1580.8200000000099</c:v>
                </c:pt>
                <c:pt idx="1079">
                  <c:v>1580.8100000000099</c:v>
                </c:pt>
                <c:pt idx="1080">
                  <c:v>1580.80000000001</c:v>
                </c:pt>
                <c:pt idx="1081">
                  <c:v>1580.79000000001</c:v>
                </c:pt>
                <c:pt idx="1082">
                  <c:v>1580.78000000001</c:v>
                </c:pt>
                <c:pt idx="1083">
                  <c:v>1580.77000000001</c:v>
                </c:pt>
                <c:pt idx="1084">
                  <c:v>1580.76000000001</c:v>
                </c:pt>
                <c:pt idx="1085">
                  <c:v>1580.75000000001</c:v>
                </c:pt>
                <c:pt idx="1086">
                  <c:v>1580.74000000001</c:v>
                </c:pt>
                <c:pt idx="1087">
                  <c:v>1580.73000000001</c:v>
                </c:pt>
                <c:pt idx="1088">
                  <c:v>1580.72000000001</c:v>
                </c:pt>
                <c:pt idx="1089">
                  <c:v>1580.71000000001</c:v>
                </c:pt>
                <c:pt idx="1090">
                  <c:v>1580.70000000001</c:v>
                </c:pt>
                <c:pt idx="1091">
                  <c:v>1580.6900000000101</c:v>
                </c:pt>
                <c:pt idx="1092">
                  <c:v>1580.6800000000101</c:v>
                </c:pt>
                <c:pt idx="1093">
                  <c:v>1580.6700000000101</c:v>
                </c:pt>
                <c:pt idx="1094">
                  <c:v>1580.6600000000101</c:v>
                </c:pt>
                <c:pt idx="1095">
                  <c:v>1580.6500000000101</c:v>
                </c:pt>
                <c:pt idx="1096">
                  <c:v>1580.6400000000101</c:v>
                </c:pt>
                <c:pt idx="1097">
                  <c:v>1580.6300000000101</c:v>
                </c:pt>
                <c:pt idx="1098">
                  <c:v>1580.6200000000099</c:v>
                </c:pt>
                <c:pt idx="1099">
                  <c:v>1580.6100000000099</c:v>
                </c:pt>
                <c:pt idx="1100">
                  <c:v>1580.6000000000099</c:v>
                </c:pt>
                <c:pt idx="1101">
                  <c:v>1580.5900000000099</c:v>
                </c:pt>
                <c:pt idx="1102">
                  <c:v>1580.5800000000099</c:v>
                </c:pt>
                <c:pt idx="1103">
                  <c:v>1580.5700000000099</c:v>
                </c:pt>
                <c:pt idx="1104">
                  <c:v>1580.5600000000099</c:v>
                </c:pt>
                <c:pt idx="1105">
                  <c:v>1580.55000000001</c:v>
                </c:pt>
                <c:pt idx="1106">
                  <c:v>1580.54000000001</c:v>
                </c:pt>
                <c:pt idx="1107">
                  <c:v>1580.53000000001</c:v>
                </c:pt>
                <c:pt idx="1108">
                  <c:v>1580.52000000001</c:v>
                </c:pt>
                <c:pt idx="1109">
                  <c:v>1580.51000000001</c:v>
                </c:pt>
                <c:pt idx="1110">
                  <c:v>1580.50000000001</c:v>
                </c:pt>
                <c:pt idx="1111">
                  <c:v>1580.49000000001</c:v>
                </c:pt>
                <c:pt idx="1112">
                  <c:v>1580.48000000001</c:v>
                </c:pt>
                <c:pt idx="1113">
                  <c:v>1580.47000000001</c:v>
                </c:pt>
                <c:pt idx="1114">
                  <c:v>1580.46000000001</c:v>
                </c:pt>
                <c:pt idx="1115">
                  <c:v>1580.45000000001</c:v>
                </c:pt>
                <c:pt idx="1116">
                  <c:v>1580.4400000000101</c:v>
                </c:pt>
                <c:pt idx="1117">
                  <c:v>1580.4300000000101</c:v>
                </c:pt>
                <c:pt idx="1118">
                  <c:v>1580.4200000000101</c:v>
                </c:pt>
                <c:pt idx="1119">
                  <c:v>1580.4100000000101</c:v>
                </c:pt>
                <c:pt idx="1120">
                  <c:v>1580.4000000000101</c:v>
                </c:pt>
                <c:pt idx="1121">
                  <c:v>1580.3900000000101</c:v>
                </c:pt>
                <c:pt idx="1122">
                  <c:v>1580.3800000000101</c:v>
                </c:pt>
                <c:pt idx="1123">
                  <c:v>1580.3700000000099</c:v>
                </c:pt>
                <c:pt idx="1124">
                  <c:v>1580.3600000000099</c:v>
                </c:pt>
                <c:pt idx="1125">
                  <c:v>1580.3500000000099</c:v>
                </c:pt>
                <c:pt idx="1126">
                  <c:v>1580.3400000000099</c:v>
                </c:pt>
                <c:pt idx="1127">
                  <c:v>1580.3300000000099</c:v>
                </c:pt>
                <c:pt idx="1128">
                  <c:v>1580.3200000000099</c:v>
                </c:pt>
                <c:pt idx="1129">
                  <c:v>1580.3100000000099</c:v>
                </c:pt>
                <c:pt idx="1130">
                  <c:v>1580.30000000001</c:v>
                </c:pt>
                <c:pt idx="1131">
                  <c:v>1580.29000000001</c:v>
                </c:pt>
                <c:pt idx="1132">
                  <c:v>1580.28000000001</c:v>
                </c:pt>
                <c:pt idx="1133">
                  <c:v>1580.27000000001</c:v>
                </c:pt>
                <c:pt idx="1134">
                  <c:v>1580.26000000001</c:v>
                </c:pt>
                <c:pt idx="1135">
                  <c:v>1580.25000000001</c:v>
                </c:pt>
                <c:pt idx="1136">
                  <c:v>1580.24000000001</c:v>
                </c:pt>
                <c:pt idx="1137">
                  <c:v>1580.23000000001</c:v>
                </c:pt>
                <c:pt idx="1138">
                  <c:v>1580.22000000001</c:v>
                </c:pt>
                <c:pt idx="1139">
                  <c:v>1580.21000000001</c:v>
                </c:pt>
                <c:pt idx="1140">
                  <c:v>1580.20000000001</c:v>
                </c:pt>
                <c:pt idx="1141">
                  <c:v>1580.1900000000101</c:v>
                </c:pt>
                <c:pt idx="1142">
                  <c:v>1580.1800000000101</c:v>
                </c:pt>
                <c:pt idx="1143">
                  <c:v>1580.1700000000101</c:v>
                </c:pt>
                <c:pt idx="1144">
                  <c:v>1580.1600000000101</c:v>
                </c:pt>
                <c:pt idx="1145">
                  <c:v>1580.1500000000101</c:v>
                </c:pt>
                <c:pt idx="1146">
                  <c:v>1580.1400000000101</c:v>
                </c:pt>
                <c:pt idx="1147">
                  <c:v>1580.1300000000101</c:v>
                </c:pt>
                <c:pt idx="1148">
                  <c:v>1580.1200000000099</c:v>
                </c:pt>
                <c:pt idx="1149">
                  <c:v>1580.1100000000099</c:v>
                </c:pt>
                <c:pt idx="1150">
                  <c:v>1580.1000000000099</c:v>
                </c:pt>
                <c:pt idx="1151">
                  <c:v>1580.0900000000099</c:v>
                </c:pt>
                <c:pt idx="1152">
                  <c:v>1580.0800000000099</c:v>
                </c:pt>
                <c:pt idx="1153">
                  <c:v>1580.0700000000099</c:v>
                </c:pt>
                <c:pt idx="1154">
                  <c:v>1580.0600000000099</c:v>
                </c:pt>
                <c:pt idx="1155">
                  <c:v>1580.05000000001</c:v>
                </c:pt>
                <c:pt idx="1156">
                  <c:v>1580.04000000001</c:v>
                </c:pt>
                <c:pt idx="1157">
                  <c:v>1580.03000000001</c:v>
                </c:pt>
                <c:pt idx="1158">
                  <c:v>1580.02000000001</c:v>
                </c:pt>
                <c:pt idx="1159">
                  <c:v>1580.01000000001</c:v>
                </c:pt>
                <c:pt idx="1160">
                  <c:v>1580.00000000001</c:v>
                </c:pt>
                <c:pt idx="1161">
                  <c:v>1579.99000000001</c:v>
                </c:pt>
                <c:pt idx="1162">
                  <c:v>1579.98000000001</c:v>
                </c:pt>
                <c:pt idx="1163">
                  <c:v>1579.97000000001</c:v>
                </c:pt>
                <c:pt idx="1164">
                  <c:v>1579.96000000001</c:v>
                </c:pt>
                <c:pt idx="1165">
                  <c:v>1579.95000000001</c:v>
                </c:pt>
                <c:pt idx="1166">
                  <c:v>1579.9400000000101</c:v>
                </c:pt>
                <c:pt idx="1167">
                  <c:v>1579.9300000000101</c:v>
                </c:pt>
                <c:pt idx="1168">
                  <c:v>1579.9200000000101</c:v>
                </c:pt>
                <c:pt idx="1169">
                  <c:v>1579.9100000000101</c:v>
                </c:pt>
                <c:pt idx="1170">
                  <c:v>1579.9000000000101</c:v>
                </c:pt>
                <c:pt idx="1171">
                  <c:v>1579.8900000000101</c:v>
                </c:pt>
                <c:pt idx="1172">
                  <c:v>1579.8800000000101</c:v>
                </c:pt>
                <c:pt idx="1173">
                  <c:v>1579.8700000000099</c:v>
                </c:pt>
                <c:pt idx="1174">
                  <c:v>1579.8600000000099</c:v>
                </c:pt>
                <c:pt idx="1175">
                  <c:v>1579.8500000000099</c:v>
                </c:pt>
                <c:pt idx="1176">
                  <c:v>1579.8400000000099</c:v>
                </c:pt>
                <c:pt idx="1177">
                  <c:v>1579.8300000000099</c:v>
                </c:pt>
                <c:pt idx="1178">
                  <c:v>1579.8200000000099</c:v>
                </c:pt>
                <c:pt idx="1179">
                  <c:v>1579.8100000000099</c:v>
                </c:pt>
                <c:pt idx="1180">
                  <c:v>1579.80000000001</c:v>
                </c:pt>
                <c:pt idx="1181">
                  <c:v>1579.79000000001</c:v>
                </c:pt>
                <c:pt idx="1182">
                  <c:v>1579.78000000001</c:v>
                </c:pt>
                <c:pt idx="1183">
                  <c:v>1579.77000000001</c:v>
                </c:pt>
                <c:pt idx="1184">
                  <c:v>1579.76000000001</c:v>
                </c:pt>
                <c:pt idx="1185">
                  <c:v>1579.75000000001</c:v>
                </c:pt>
                <c:pt idx="1186">
                  <c:v>1579.74000000001</c:v>
                </c:pt>
                <c:pt idx="1187">
                  <c:v>1579.73000000001</c:v>
                </c:pt>
                <c:pt idx="1188">
                  <c:v>1579.72000000001</c:v>
                </c:pt>
                <c:pt idx="1189">
                  <c:v>1579.71000000001</c:v>
                </c:pt>
                <c:pt idx="1190">
                  <c:v>1579.70000000001</c:v>
                </c:pt>
                <c:pt idx="1191">
                  <c:v>1579.6900000000101</c:v>
                </c:pt>
                <c:pt idx="1192">
                  <c:v>1579.6800000000101</c:v>
                </c:pt>
                <c:pt idx="1193">
                  <c:v>1579.6700000000101</c:v>
                </c:pt>
                <c:pt idx="1194">
                  <c:v>1579.6600000000101</c:v>
                </c:pt>
                <c:pt idx="1195">
                  <c:v>1579.6500000000101</c:v>
                </c:pt>
                <c:pt idx="1196">
                  <c:v>1579.6400000000101</c:v>
                </c:pt>
                <c:pt idx="1197">
                  <c:v>1579.6300000000101</c:v>
                </c:pt>
                <c:pt idx="1198">
                  <c:v>1579.6200000000099</c:v>
                </c:pt>
                <c:pt idx="1199">
                  <c:v>1579.6100000000099</c:v>
                </c:pt>
                <c:pt idx="1200">
                  <c:v>1579.6000000000099</c:v>
                </c:pt>
                <c:pt idx="1201">
                  <c:v>1579.5900000000099</c:v>
                </c:pt>
                <c:pt idx="1202">
                  <c:v>1579.5800000000099</c:v>
                </c:pt>
                <c:pt idx="1203">
                  <c:v>1579.5700000000099</c:v>
                </c:pt>
                <c:pt idx="1204">
                  <c:v>1579.5600000000099</c:v>
                </c:pt>
                <c:pt idx="1205">
                  <c:v>1579.55000000001</c:v>
                </c:pt>
                <c:pt idx="1206">
                  <c:v>1579.54000000001</c:v>
                </c:pt>
                <c:pt idx="1207">
                  <c:v>1579.53000000001</c:v>
                </c:pt>
                <c:pt idx="1208">
                  <c:v>1579.52000000001</c:v>
                </c:pt>
                <c:pt idx="1209">
                  <c:v>1579.51000000001</c:v>
                </c:pt>
                <c:pt idx="1210">
                  <c:v>1579.50000000001</c:v>
                </c:pt>
                <c:pt idx="1211">
                  <c:v>1579.49000000001</c:v>
                </c:pt>
                <c:pt idx="1212">
                  <c:v>1579.48000000001</c:v>
                </c:pt>
                <c:pt idx="1213">
                  <c:v>1579.47000000001</c:v>
                </c:pt>
                <c:pt idx="1214">
                  <c:v>1579.46000000001</c:v>
                </c:pt>
                <c:pt idx="1215">
                  <c:v>1579.45000000001</c:v>
                </c:pt>
                <c:pt idx="1216">
                  <c:v>1579.4400000000101</c:v>
                </c:pt>
                <c:pt idx="1217">
                  <c:v>1579.4300000000101</c:v>
                </c:pt>
                <c:pt idx="1218">
                  <c:v>1579.4200000000101</c:v>
                </c:pt>
                <c:pt idx="1219">
                  <c:v>1579.4100000000101</c:v>
                </c:pt>
                <c:pt idx="1220">
                  <c:v>1579.4000000000101</c:v>
                </c:pt>
                <c:pt idx="1221">
                  <c:v>1579.3900000000101</c:v>
                </c:pt>
                <c:pt idx="1222">
                  <c:v>1579.3800000000101</c:v>
                </c:pt>
                <c:pt idx="1223">
                  <c:v>1579.3700000000099</c:v>
                </c:pt>
                <c:pt idx="1224">
                  <c:v>1579.3600000000099</c:v>
                </c:pt>
                <c:pt idx="1225">
                  <c:v>1579.3500000000099</c:v>
                </c:pt>
                <c:pt idx="1226">
                  <c:v>1579.3400000000099</c:v>
                </c:pt>
                <c:pt idx="1227">
                  <c:v>1579.3300000000099</c:v>
                </c:pt>
                <c:pt idx="1228">
                  <c:v>1579.3200000000099</c:v>
                </c:pt>
                <c:pt idx="1229">
                  <c:v>1579.3100000000099</c:v>
                </c:pt>
                <c:pt idx="1230">
                  <c:v>1579.30000000001</c:v>
                </c:pt>
                <c:pt idx="1231">
                  <c:v>1579.29000000001</c:v>
                </c:pt>
                <c:pt idx="1232">
                  <c:v>1579.28000000001</c:v>
                </c:pt>
                <c:pt idx="1233">
                  <c:v>1579.27000000001</c:v>
                </c:pt>
                <c:pt idx="1234">
                  <c:v>1579.26000000001</c:v>
                </c:pt>
                <c:pt idx="1235">
                  <c:v>1579.25000000001</c:v>
                </c:pt>
                <c:pt idx="1236">
                  <c:v>1579.24000000001</c:v>
                </c:pt>
                <c:pt idx="1237">
                  <c:v>1579.23000000001</c:v>
                </c:pt>
                <c:pt idx="1238">
                  <c:v>1579.22000000001</c:v>
                </c:pt>
                <c:pt idx="1239">
                  <c:v>1579.21000000001</c:v>
                </c:pt>
                <c:pt idx="1240">
                  <c:v>1579.20000000001</c:v>
                </c:pt>
                <c:pt idx="1241">
                  <c:v>1579.1900000000101</c:v>
                </c:pt>
                <c:pt idx="1242">
                  <c:v>1579.1800000000101</c:v>
                </c:pt>
                <c:pt idx="1243">
                  <c:v>1579.1700000000101</c:v>
                </c:pt>
                <c:pt idx="1244">
                  <c:v>1579.1600000000101</c:v>
                </c:pt>
                <c:pt idx="1245">
                  <c:v>1579.1500000000101</c:v>
                </c:pt>
                <c:pt idx="1246">
                  <c:v>1579.1400000000101</c:v>
                </c:pt>
                <c:pt idx="1247">
                  <c:v>1579.1300000000101</c:v>
                </c:pt>
                <c:pt idx="1248">
                  <c:v>1579.1200000000099</c:v>
                </c:pt>
                <c:pt idx="1249">
                  <c:v>1579.1100000000099</c:v>
                </c:pt>
                <c:pt idx="1250">
                  <c:v>1579.1000000000099</c:v>
                </c:pt>
                <c:pt idx="1251">
                  <c:v>1579.0900000000099</c:v>
                </c:pt>
                <c:pt idx="1252">
                  <c:v>1579.0800000000099</c:v>
                </c:pt>
                <c:pt idx="1253">
                  <c:v>1579.0700000000099</c:v>
                </c:pt>
                <c:pt idx="1254">
                  <c:v>1579.0600000000099</c:v>
                </c:pt>
                <c:pt idx="1255">
                  <c:v>1579.05000000001</c:v>
                </c:pt>
                <c:pt idx="1256">
                  <c:v>1579.04000000001</c:v>
                </c:pt>
                <c:pt idx="1257">
                  <c:v>1579.03000000001</c:v>
                </c:pt>
                <c:pt idx="1258">
                  <c:v>1579.02000000001</c:v>
                </c:pt>
                <c:pt idx="1259">
                  <c:v>1579.01000000001</c:v>
                </c:pt>
                <c:pt idx="1260">
                  <c:v>1579.00000000001</c:v>
                </c:pt>
                <c:pt idx="1261">
                  <c:v>1578.99000000001</c:v>
                </c:pt>
                <c:pt idx="1262">
                  <c:v>1578.98000000001</c:v>
                </c:pt>
                <c:pt idx="1263">
                  <c:v>1578.97000000001</c:v>
                </c:pt>
                <c:pt idx="1264">
                  <c:v>1578.96000000001</c:v>
                </c:pt>
                <c:pt idx="1265">
                  <c:v>1578.95000000001</c:v>
                </c:pt>
                <c:pt idx="1266">
                  <c:v>1578.9400000000101</c:v>
                </c:pt>
                <c:pt idx="1267">
                  <c:v>1578.9300000000101</c:v>
                </c:pt>
                <c:pt idx="1268">
                  <c:v>1578.9200000000101</c:v>
                </c:pt>
                <c:pt idx="1269">
                  <c:v>1578.9100000000101</c:v>
                </c:pt>
                <c:pt idx="1270">
                  <c:v>1578.9000000000101</c:v>
                </c:pt>
                <c:pt idx="1271">
                  <c:v>1578.8900000000101</c:v>
                </c:pt>
                <c:pt idx="1272">
                  <c:v>1578.8800000000101</c:v>
                </c:pt>
                <c:pt idx="1273">
                  <c:v>1578.8700000000099</c:v>
                </c:pt>
                <c:pt idx="1274">
                  <c:v>1578.8600000000099</c:v>
                </c:pt>
                <c:pt idx="1275">
                  <c:v>1578.8500000000099</c:v>
                </c:pt>
                <c:pt idx="1276">
                  <c:v>1578.8400000000099</c:v>
                </c:pt>
                <c:pt idx="1277">
                  <c:v>1578.8300000000099</c:v>
                </c:pt>
                <c:pt idx="1278">
                  <c:v>1578.8200000000099</c:v>
                </c:pt>
                <c:pt idx="1279">
                  <c:v>1578.8100000000099</c:v>
                </c:pt>
                <c:pt idx="1280">
                  <c:v>1578.80000000001</c:v>
                </c:pt>
                <c:pt idx="1281">
                  <c:v>1578.79000000001</c:v>
                </c:pt>
                <c:pt idx="1282">
                  <c:v>1578.78000000001</c:v>
                </c:pt>
                <c:pt idx="1283">
                  <c:v>1578.77000000001</c:v>
                </c:pt>
                <c:pt idx="1284">
                  <c:v>1578.76000000001</c:v>
                </c:pt>
                <c:pt idx="1285">
                  <c:v>1578.75000000001</c:v>
                </c:pt>
                <c:pt idx="1286">
                  <c:v>1578.74000000001</c:v>
                </c:pt>
                <c:pt idx="1287">
                  <c:v>1578.73000000001</c:v>
                </c:pt>
                <c:pt idx="1288">
                  <c:v>1578.72000000001</c:v>
                </c:pt>
                <c:pt idx="1289">
                  <c:v>1578.71000000001</c:v>
                </c:pt>
                <c:pt idx="1290">
                  <c:v>1578.70000000001</c:v>
                </c:pt>
                <c:pt idx="1291">
                  <c:v>1578.6900000000101</c:v>
                </c:pt>
                <c:pt idx="1292">
                  <c:v>1578.6800000000101</c:v>
                </c:pt>
                <c:pt idx="1293">
                  <c:v>1578.6700000000101</c:v>
                </c:pt>
                <c:pt idx="1294">
                  <c:v>1578.6600000000101</c:v>
                </c:pt>
                <c:pt idx="1295">
                  <c:v>1578.6500000000101</c:v>
                </c:pt>
                <c:pt idx="1296">
                  <c:v>1578.6400000000101</c:v>
                </c:pt>
                <c:pt idx="1297">
                  <c:v>1578.6300000000101</c:v>
                </c:pt>
                <c:pt idx="1298">
                  <c:v>1578.6200000000099</c:v>
                </c:pt>
                <c:pt idx="1299">
                  <c:v>1578.6100000000099</c:v>
                </c:pt>
                <c:pt idx="1300">
                  <c:v>1578.6000000000099</c:v>
                </c:pt>
                <c:pt idx="1301">
                  <c:v>1578.5900000000099</c:v>
                </c:pt>
                <c:pt idx="1302">
                  <c:v>1578.5800000000099</c:v>
                </c:pt>
                <c:pt idx="1303">
                  <c:v>1578.5700000000099</c:v>
                </c:pt>
                <c:pt idx="1304">
                  <c:v>1578.5600000000099</c:v>
                </c:pt>
                <c:pt idx="1305">
                  <c:v>1578.55000000001</c:v>
                </c:pt>
                <c:pt idx="1306">
                  <c:v>1578.54000000001</c:v>
                </c:pt>
                <c:pt idx="1307">
                  <c:v>1578.53000000001</c:v>
                </c:pt>
                <c:pt idx="1308">
                  <c:v>1578.52000000001</c:v>
                </c:pt>
                <c:pt idx="1309">
                  <c:v>1578.51000000001</c:v>
                </c:pt>
                <c:pt idx="1310">
                  <c:v>1578.50000000001</c:v>
                </c:pt>
                <c:pt idx="1311">
                  <c:v>1578.49000000001</c:v>
                </c:pt>
                <c:pt idx="1312">
                  <c:v>1578.48000000001</c:v>
                </c:pt>
                <c:pt idx="1313">
                  <c:v>1578.47000000001</c:v>
                </c:pt>
                <c:pt idx="1314">
                  <c:v>1578.46000000001</c:v>
                </c:pt>
                <c:pt idx="1315">
                  <c:v>1578.45000000001</c:v>
                </c:pt>
                <c:pt idx="1316">
                  <c:v>1578.4400000000101</c:v>
                </c:pt>
                <c:pt idx="1317">
                  <c:v>1578.4300000000101</c:v>
                </c:pt>
                <c:pt idx="1318">
                  <c:v>1578.4200000000101</c:v>
                </c:pt>
                <c:pt idx="1319">
                  <c:v>1578.4100000000101</c:v>
                </c:pt>
                <c:pt idx="1320">
                  <c:v>1578.4000000000101</c:v>
                </c:pt>
                <c:pt idx="1321">
                  <c:v>1578.3900000000101</c:v>
                </c:pt>
                <c:pt idx="1322">
                  <c:v>1578.3800000000101</c:v>
                </c:pt>
                <c:pt idx="1323">
                  <c:v>1578.3700000000099</c:v>
                </c:pt>
                <c:pt idx="1324">
                  <c:v>1578.3600000000099</c:v>
                </c:pt>
                <c:pt idx="1325">
                  <c:v>1578.3500000000099</c:v>
                </c:pt>
                <c:pt idx="1326">
                  <c:v>1578.3400000000099</c:v>
                </c:pt>
                <c:pt idx="1327">
                  <c:v>1578.3300000000099</c:v>
                </c:pt>
                <c:pt idx="1328">
                  <c:v>1578.3200000000099</c:v>
                </c:pt>
                <c:pt idx="1329">
                  <c:v>1578.3100000000099</c:v>
                </c:pt>
                <c:pt idx="1330">
                  <c:v>1578.30000000001</c:v>
                </c:pt>
                <c:pt idx="1331">
                  <c:v>1578.29000000001</c:v>
                </c:pt>
                <c:pt idx="1332">
                  <c:v>1578.28000000001</c:v>
                </c:pt>
                <c:pt idx="1333">
                  <c:v>1578.27000000001</c:v>
                </c:pt>
                <c:pt idx="1334">
                  <c:v>1578.26000000001</c:v>
                </c:pt>
                <c:pt idx="1335">
                  <c:v>1578.25000000001</c:v>
                </c:pt>
                <c:pt idx="1336">
                  <c:v>1578.24000000001</c:v>
                </c:pt>
                <c:pt idx="1337">
                  <c:v>1578.23000000001</c:v>
                </c:pt>
                <c:pt idx="1338">
                  <c:v>1578.22000000001</c:v>
                </c:pt>
                <c:pt idx="1339">
                  <c:v>1578.21000000001</c:v>
                </c:pt>
                <c:pt idx="1340">
                  <c:v>1578.20000000001</c:v>
                </c:pt>
                <c:pt idx="1341">
                  <c:v>1578.1900000000101</c:v>
                </c:pt>
                <c:pt idx="1342">
                  <c:v>1578.1800000000101</c:v>
                </c:pt>
                <c:pt idx="1343">
                  <c:v>1578.1700000000101</c:v>
                </c:pt>
                <c:pt idx="1344">
                  <c:v>1578.1600000000101</c:v>
                </c:pt>
                <c:pt idx="1345">
                  <c:v>1578.1500000000101</c:v>
                </c:pt>
                <c:pt idx="1346">
                  <c:v>1578.1400000000101</c:v>
                </c:pt>
                <c:pt idx="1347">
                  <c:v>1578.1300000000101</c:v>
                </c:pt>
                <c:pt idx="1348">
                  <c:v>1578.1200000000099</c:v>
                </c:pt>
                <c:pt idx="1349">
                  <c:v>1578.1100000000099</c:v>
                </c:pt>
                <c:pt idx="1350">
                  <c:v>1578.1000000000099</c:v>
                </c:pt>
                <c:pt idx="1351">
                  <c:v>1578.0900000000099</c:v>
                </c:pt>
                <c:pt idx="1352">
                  <c:v>1578.0800000000099</c:v>
                </c:pt>
                <c:pt idx="1353">
                  <c:v>1578.0700000000099</c:v>
                </c:pt>
                <c:pt idx="1354">
                  <c:v>1578.0600000000099</c:v>
                </c:pt>
                <c:pt idx="1355">
                  <c:v>1578.05000000001</c:v>
                </c:pt>
                <c:pt idx="1356">
                  <c:v>1578.04000000001</c:v>
                </c:pt>
                <c:pt idx="1357">
                  <c:v>1578.03000000001</c:v>
                </c:pt>
                <c:pt idx="1358">
                  <c:v>1578.02000000001</c:v>
                </c:pt>
                <c:pt idx="1359">
                  <c:v>1578.01000000001</c:v>
                </c:pt>
                <c:pt idx="1360">
                  <c:v>1578.00000000001</c:v>
                </c:pt>
                <c:pt idx="1361">
                  <c:v>1577.99000000001</c:v>
                </c:pt>
                <c:pt idx="1362">
                  <c:v>1577.98000000001</c:v>
                </c:pt>
                <c:pt idx="1363">
                  <c:v>1577.97000000001</c:v>
                </c:pt>
                <c:pt idx="1364">
                  <c:v>1577.96000000001</c:v>
                </c:pt>
                <c:pt idx="1365">
                  <c:v>1577.95000000001</c:v>
                </c:pt>
                <c:pt idx="1366">
                  <c:v>1577.9400000000101</c:v>
                </c:pt>
                <c:pt idx="1367">
                  <c:v>1577.9300000000101</c:v>
                </c:pt>
                <c:pt idx="1368">
                  <c:v>1577.9200000000101</c:v>
                </c:pt>
                <c:pt idx="1369">
                  <c:v>1577.9100000000101</c:v>
                </c:pt>
                <c:pt idx="1370">
                  <c:v>1577.9000000000101</c:v>
                </c:pt>
                <c:pt idx="1371">
                  <c:v>1577.8900000000101</c:v>
                </c:pt>
                <c:pt idx="1372">
                  <c:v>1577.8800000000101</c:v>
                </c:pt>
                <c:pt idx="1373">
                  <c:v>1577.8700000000099</c:v>
                </c:pt>
                <c:pt idx="1374">
                  <c:v>1577.8600000000099</c:v>
                </c:pt>
                <c:pt idx="1375">
                  <c:v>1577.8500000000099</c:v>
                </c:pt>
                <c:pt idx="1376">
                  <c:v>1577.8400000000099</c:v>
                </c:pt>
                <c:pt idx="1377">
                  <c:v>1577.8300000000099</c:v>
                </c:pt>
                <c:pt idx="1378">
                  <c:v>1577.8200000000099</c:v>
                </c:pt>
                <c:pt idx="1379">
                  <c:v>1577.8100000000099</c:v>
                </c:pt>
                <c:pt idx="1380">
                  <c:v>1577.80000000001</c:v>
                </c:pt>
                <c:pt idx="1381">
                  <c:v>1577.79000000001</c:v>
                </c:pt>
                <c:pt idx="1382">
                  <c:v>1577.78000000001</c:v>
                </c:pt>
                <c:pt idx="1383">
                  <c:v>1577.77000000001</c:v>
                </c:pt>
                <c:pt idx="1384">
                  <c:v>1577.76000000001</c:v>
                </c:pt>
                <c:pt idx="1385">
                  <c:v>1577.75000000001</c:v>
                </c:pt>
                <c:pt idx="1386">
                  <c:v>1577.74000000001</c:v>
                </c:pt>
                <c:pt idx="1387">
                  <c:v>1577.73000000001</c:v>
                </c:pt>
                <c:pt idx="1388">
                  <c:v>1577.72000000001</c:v>
                </c:pt>
                <c:pt idx="1389">
                  <c:v>1577.71000000001</c:v>
                </c:pt>
                <c:pt idx="1390">
                  <c:v>1577.70000000001</c:v>
                </c:pt>
                <c:pt idx="1391">
                  <c:v>1577.6900000000101</c:v>
                </c:pt>
                <c:pt idx="1392">
                  <c:v>1577.6800000000101</c:v>
                </c:pt>
                <c:pt idx="1393">
                  <c:v>1577.6700000000101</c:v>
                </c:pt>
                <c:pt idx="1394">
                  <c:v>1577.6600000000101</c:v>
                </c:pt>
                <c:pt idx="1395">
                  <c:v>1577.6500000000101</c:v>
                </c:pt>
                <c:pt idx="1396">
                  <c:v>1577.6400000000101</c:v>
                </c:pt>
                <c:pt idx="1397">
                  <c:v>1577.6300000000101</c:v>
                </c:pt>
                <c:pt idx="1398">
                  <c:v>1577.6200000000099</c:v>
                </c:pt>
                <c:pt idx="1399">
                  <c:v>1577.6100000000099</c:v>
                </c:pt>
                <c:pt idx="1400">
                  <c:v>1577.6000000000099</c:v>
                </c:pt>
                <c:pt idx="1401">
                  <c:v>1577.5900000000099</c:v>
                </c:pt>
                <c:pt idx="1402">
                  <c:v>1577.5800000000099</c:v>
                </c:pt>
                <c:pt idx="1403">
                  <c:v>1577.5700000000099</c:v>
                </c:pt>
                <c:pt idx="1404">
                  <c:v>1577.5600000000099</c:v>
                </c:pt>
                <c:pt idx="1405">
                  <c:v>1577.55000000001</c:v>
                </c:pt>
                <c:pt idx="1406">
                  <c:v>1577.54000000001</c:v>
                </c:pt>
                <c:pt idx="1407">
                  <c:v>1577.53000000001</c:v>
                </c:pt>
                <c:pt idx="1408">
                  <c:v>1577.52000000001</c:v>
                </c:pt>
                <c:pt idx="1409">
                  <c:v>1577.51000000001</c:v>
                </c:pt>
                <c:pt idx="1410">
                  <c:v>1577.50000000001</c:v>
                </c:pt>
                <c:pt idx="1411">
                  <c:v>1577.49000000001</c:v>
                </c:pt>
                <c:pt idx="1412">
                  <c:v>1577.48000000001</c:v>
                </c:pt>
                <c:pt idx="1413">
                  <c:v>1577.47000000001</c:v>
                </c:pt>
                <c:pt idx="1414">
                  <c:v>1577.46000000001</c:v>
                </c:pt>
                <c:pt idx="1415">
                  <c:v>1577.45000000001</c:v>
                </c:pt>
                <c:pt idx="1416">
                  <c:v>1577.4400000000101</c:v>
                </c:pt>
                <c:pt idx="1417">
                  <c:v>1577.4300000000101</c:v>
                </c:pt>
                <c:pt idx="1418">
                  <c:v>1577.4200000000101</c:v>
                </c:pt>
                <c:pt idx="1419">
                  <c:v>1577.4100000000101</c:v>
                </c:pt>
                <c:pt idx="1420">
                  <c:v>1577.4000000000101</c:v>
                </c:pt>
                <c:pt idx="1421">
                  <c:v>1577.3900000000101</c:v>
                </c:pt>
                <c:pt idx="1422">
                  <c:v>1577.3800000000101</c:v>
                </c:pt>
                <c:pt idx="1423">
                  <c:v>1577.3700000000099</c:v>
                </c:pt>
                <c:pt idx="1424">
                  <c:v>1577.3600000000099</c:v>
                </c:pt>
                <c:pt idx="1425">
                  <c:v>1577.3500000000099</c:v>
                </c:pt>
                <c:pt idx="1426">
                  <c:v>1577.3400000000099</c:v>
                </c:pt>
                <c:pt idx="1427">
                  <c:v>1577.3300000000099</c:v>
                </c:pt>
                <c:pt idx="1428">
                  <c:v>1577.3200000000099</c:v>
                </c:pt>
                <c:pt idx="1429">
                  <c:v>1577.3100000000099</c:v>
                </c:pt>
                <c:pt idx="1430">
                  <c:v>1577.30000000001</c:v>
                </c:pt>
                <c:pt idx="1431">
                  <c:v>1577.29000000001</c:v>
                </c:pt>
                <c:pt idx="1432">
                  <c:v>1577.28000000001</c:v>
                </c:pt>
                <c:pt idx="1433">
                  <c:v>1577.27000000001</c:v>
                </c:pt>
                <c:pt idx="1434">
                  <c:v>1577.26000000001</c:v>
                </c:pt>
                <c:pt idx="1435">
                  <c:v>1577.25000000001</c:v>
                </c:pt>
                <c:pt idx="1436">
                  <c:v>1577.24000000001</c:v>
                </c:pt>
                <c:pt idx="1437">
                  <c:v>1577.23000000001</c:v>
                </c:pt>
                <c:pt idx="1438">
                  <c:v>1577.22000000001</c:v>
                </c:pt>
                <c:pt idx="1439">
                  <c:v>1577.21000000001</c:v>
                </c:pt>
                <c:pt idx="1440">
                  <c:v>1577.20000000001</c:v>
                </c:pt>
                <c:pt idx="1441">
                  <c:v>1577.1900000000101</c:v>
                </c:pt>
                <c:pt idx="1442">
                  <c:v>1577.1800000000101</c:v>
                </c:pt>
                <c:pt idx="1443">
                  <c:v>1577.1700000000101</c:v>
                </c:pt>
                <c:pt idx="1444">
                  <c:v>1577.1600000000101</c:v>
                </c:pt>
                <c:pt idx="1445">
                  <c:v>1577.1500000000101</c:v>
                </c:pt>
                <c:pt idx="1446">
                  <c:v>1577.1400000000101</c:v>
                </c:pt>
                <c:pt idx="1447">
                  <c:v>1577.1300000000101</c:v>
                </c:pt>
                <c:pt idx="1448">
                  <c:v>1577.1200000000099</c:v>
                </c:pt>
                <c:pt idx="1449">
                  <c:v>1577.1100000000099</c:v>
                </c:pt>
                <c:pt idx="1450">
                  <c:v>1577.1000000000099</c:v>
                </c:pt>
                <c:pt idx="1451">
                  <c:v>1577.0900000000099</c:v>
                </c:pt>
                <c:pt idx="1452">
                  <c:v>1577.0800000000099</c:v>
                </c:pt>
                <c:pt idx="1453">
                  <c:v>1577.0700000000099</c:v>
                </c:pt>
                <c:pt idx="1454">
                  <c:v>1577.0600000000099</c:v>
                </c:pt>
                <c:pt idx="1455">
                  <c:v>1577.05000000001</c:v>
                </c:pt>
                <c:pt idx="1456">
                  <c:v>1577.04000000001</c:v>
                </c:pt>
                <c:pt idx="1457">
                  <c:v>1577.03000000001</c:v>
                </c:pt>
                <c:pt idx="1458">
                  <c:v>1577.02000000001</c:v>
                </c:pt>
                <c:pt idx="1459">
                  <c:v>1577.01000000001</c:v>
                </c:pt>
                <c:pt idx="1460">
                  <c:v>1577.00000000001</c:v>
                </c:pt>
                <c:pt idx="1461">
                  <c:v>1576.99000000001</c:v>
                </c:pt>
                <c:pt idx="1462">
                  <c:v>1576.98000000001</c:v>
                </c:pt>
                <c:pt idx="1463">
                  <c:v>1576.97000000001</c:v>
                </c:pt>
                <c:pt idx="1464">
                  <c:v>1576.96000000001</c:v>
                </c:pt>
                <c:pt idx="1465">
                  <c:v>1576.95000000001</c:v>
                </c:pt>
                <c:pt idx="1466">
                  <c:v>1576.9400000000101</c:v>
                </c:pt>
                <c:pt idx="1467">
                  <c:v>1576.9300000000101</c:v>
                </c:pt>
                <c:pt idx="1468">
                  <c:v>1576.9200000000101</c:v>
                </c:pt>
                <c:pt idx="1469">
                  <c:v>1576.9100000000101</c:v>
                </c:pt>
                <c:pt idx="1470">
                  <c:v>1576.9000000000101</c:v>
                </c:pt>
                <c:pt idx="1471">
                  <c:v>1576.8900000000101</c:v>
                </c:pt>
                <c:pt idx="1472">
                  <c:v>1576.8800000000101</c:v>
                </c:pt>
                <c:pt idx="1473">
                  <c:v>1576.8700000000099</c:v>
                </c:pt>
                <c:pt idx="1474">
                  <c:v>1576.8600000000099</c:v>
                </c:pt>
                <c:pt idx="1475">
                  <c:v>1576.8500000000099</c:v>
                </c:pt>
                <c:pt idx="1476">
                  <c:v>1576.8400000000099</c:v>
                </c:pt>
                <c:pt idx="1477">
                  <c:v>1576.8300000000099</c:v>
                </c:pt>
                <c:pt idx="1478">
                  <c:v>1576.8200000000099</c:v>
                </c:pt>
                <c:pt idx="1479">
                  <c:v>1576.8100000000099</c:v>
                </c:pt>
                <c:pt idx="1480">
                  <c:v>1576.80000000001</c:v>
                </c:pt>
                <c:pt idx="1481">
                  <c:v>1576.79000000001</c:v>
                </c:pt>
                <c:pt idx="1482">
                  <c:v>1576.78000000001</c:v>
                </c:pt>
                <c:pt idx="1483">
                  <c:v>1576.77000000001</c:v>
                </c:pt>
                <c:pt idx="1484">
                  <c:v>1576.76000000001</c:v>
                </c:pt>
                <c:pt idx="1485">
                  <c:v>1576.75000000001</c:v>
                </c:pt>
                <c:pt idx="1486">
                  <c:v>1576.74000000001</c:v>
                </c:pt>
                <c:pt idx="1487">
                  <c:v>1576.73000000001</c:v>
                </c:pt>
                <c:pt idx="1488">
                  <c:v>1576.72000000001</c:v>
                </c:pt>
                <c:pt idx="1489">
                  <c:v>1576.71000000001</c:v>
                </c:pt>
                <c:pt idx="1490">
                  <c:v>1576.70000000001</c:v>
                </c:pt>
                <c:pt idx="1491">
                  <c:v>1576.6900000000101</c:v>
                </c:pt>
                <c:pt idx="1492">
                  <c:v>1576.6800000000101</c:v>
                </c:pt>
                <c:pt idx="1493">
                  <c:v>1576.6700000000101</c:v>
                </c:pt>
                <c:pt idx="1494">
                  <c:v>1576.6600000000101</c:v>
                </c:pt>
                <c:pt idx="1495">
                  <c:v>1576.6500000000101</c:v>
                </c:pt>
                <c:pt idx="1496">
                  <c:v>1576.6400000000101</c:v>
                </c:pt>
                <c:pt idx="1497">
                  <c:v>1576.6300000000101</c:v>
                </c:pt>
                <c:pt idx="1498">
                  <c:v>1576.6200000000099</c:v>
                </c:pt>
                <c:pt idx="1499">
                  <c:v>1576.6100000000099</c:v>
                </c:pt>
                <c:pt idx="1500">
                  <c:v>1576.6000000000099</c:v>
                </c:pt>
                <c:pt idx="1501">
                  <c:v>1576.5900000000099</c:v>
                </c:pt>
                <c:pt idx="1502">
                  <c:v>1576.5800000000099</c:v>
                </c:pt>
                <c:pt idx="1503">
                  <c:v>1576.5700000000099</c:v>
                </c:pt>
                <c:pt idx="1504">
                  <c:v>1576.5600000000099</c:v>
                </c:pt>
                <c:pt idx="1505">
                  <c:v>1576.55000000001</c:v>
                </c:pt>
                <c:pt idx="1506">
                  <c:v>1576.54000000001</c:v>
                </c:pt>
                <c:pt idx="1507">
                  <c:v>1576.53000000001</c:v>
                </c:pt>
                <c:pt idx="1508">
                  <c:v>1576.52000000001</c:v>
                </c:pt>
                <c:pt idx="1509">
                  <c:v>1576.51000000001</c:v>
                </c:pt>
                <c:pt idx="1510">
                  <c:v>1576.50000000001</c:v>
                </c:pt>
                <c:pt idx="1511">
                  <c:v>1576.49000000001</c:v>
                </c:pt>
                <c:pt idx="1512">
                  <c:v>1576.48000000001</c:v>
                </c:pt>
                <c:pt idx="1513">
                  <c:v>1576.47000000001</c:v>
                </c:pt>
                <c:pt idx="1514">
                  <c:v>1576.46000000001</c:v>
                </c:pt>
                <c:pt idx="1515">
                  <c:v>1576.45000000001</c:v>
                </c:pt>
                <c:pt idx="1516">
                  <c:v>1576.4400000000101</c:v>
                </c:pt>
                <c:pt idx="1517">
                  <c:v>1576.4300000000101</c:v>
                </c:pt>
                <c:pt idx="1518">
                  <c:v>1576.4200000000101</c:v>
                </c:pt>
                <c:pt idx="1519">
                  <c:v>1576.4100000000101</c:v>
                </c:pt>
                <c:pt idx="1520">
                  <c:v>1576.4000000000101</c:v>
                </c:pt>
                <c:pt idx="1521">
                  <c:v>1576.3900000000101</c:v>
                </c:pt>
                <c:pt idx="1522">
                  <c:v>1576.3800000000101</c:v>
                </c:pt>
                <c:pt idx="1523">
                  <c:v>1576.3700000000099</c:v>
                </c:pt>
                <c:pt idx="1524">
                  <c:v>1576.3600000000099</c:v>
                </c:pt>
                <c:pt idx="1525">
                  <c:v>1576.3500000000099</c:v>
                </c:pt>
                <c:pt idx="1526">
                  <c:v>1576.3400000000099</c:v>
                </c:pt>
                <c:pt idx="1527">
                  <c:v>1576.3300000000099</c:v>
                </c:pt>
                <c:pt idx="1528">
                  <c:v>1576.3200000000099</c:v>
                </c:pt>
                <c:pt idx="1529">
                  <c:v>1576.3100000000099</c:v>
                </c:pt>
                <c:pt idx="1530">
                  <c:v>1576.30000000001</c:v>
                </c:pt>
                <c:pt idx="1531">
                  <c:v>1576.29000000001</c:v>
                </c:pt>
                <c:pt idx="1532">
                  <c:v>1576.28000000001</c:v>
                </c:pt>
                <c:pt idx="1533">
                  <c:v>1576.27000000001</c:v>
                </c:pt>
                <c:pt idx="1534">
                  <c:v>1576.26000000001</c:v>
                </c:pt>
                <c:pt idx="1535">
                  <c:v>1576.25000000001</c:v>
                </c:pt>
                <c:pt idx="1536">
                  <c:v>1576.24000000001</c:v>
                </c:pt>
                <c:pt idx="1537">
                  <c:v>1576.23000000001</c:v>
                </c:pt>
                <c:pt idx="1538">
                  <c:v>1576.22000000001</c:v>
                </c:pt>
                <c:pt idx="1539">
                  <c:v>1576.21000000001</c:v>
                </c:pt>
                <c:pt idx="1540">
                  <c:v>1576.20000000001</c:v>
                </c:pt>
                <c:pt idx="1541">
                  <c:v>1576.1900000000101</c:v>
                </c:pt>
                <c:pt idx="1542">
                  <c:v>1576.1800000000101</c:v>
                </c:pt>
                <c:pt idx="1543">
                  <c:v>1576.1700000000101</c:v>
                </c:pt>
                <c:pt idx="1544">
                  <c:v>1576.1600000000101</c:v>
                </c:pt>
                <c:pt idx="1545">
                  <c:v>1576.1500000000101</c:v>
                </c:pt>
                <c:pt idx="1546">
                  <c:v>1576.1400000000101</c:v>
                </c:pt>
                <c:pt idx="1547">
                  <c:v>1576.1300000000101</c:v>
                </c:pt>
                <c:pt idx="1548">
                  <c:v>1576.1200000000099</c:v>
                </c:pt>
                <c:pt idx="1549">
                  <c:v>1576.1100000000099</c:v>
                </c:pt>
                <c:pt idx="1550">
                  <c:v>1576.1000000000099</c:v>
                </c:pt>
                <c:pt idx="1551">
                  <c:v>1576.0900000000099</c:v>
                </c:pt>
                <c:pt idx="1552">
                  <c:v>1576.0800000000099</c:v>
                </c:pt>
                <c:pt idx="1553">
                  <c:v>1576.0700000000099</c:v>
                </c:pt>
                <c:pt idx="1554">
                  <c:v>1576.0600000000099</c:v>
                </c:pt>
                <c:pt idx="1555">
                  <c:v>1576.05000000001</c:v>
                </c:pt>
                <c:pt idx="1556">
                  <c:v>1576.04000000001</c:v>
                </c:pt>
                <c:pt idx="1557">
                  <c:v>1576.03000000001</c:v>
                </c:pt>
                <c:pt idx="1558">
                  <c:v>1576.02000000001</c:v>
                </c:pt>
                <c:pt idx="1559">
                  <c:v>1576.01000000001</c:v>
                </c:pt>
                <c:pt idx="1560">
                  <c:v>1576.00000000001</c:v>
                </c:pt>
                <c:pt idx="1561">
                  <c:v>1575.99000000001</c:v>
                </c:pt>
                <c:pt idx="1562">
                  <c:v>1575.98000000001</c:v>
                </c:pt>
                <c:pt idx="1563">
                  <c:v>1575.97000000001</c:v>
                </c:pt>
                <c:pt idx="1564">
                  <c:v>1575.96000000001</c:v>
                </c:pt>
                <c:pt idx="1565">
                  <c:v>1575.95000000001</c:v>
                </c:pt>
                <c:pt idx="1566">
                  <c:v>1575.9400000000101</c:v>
                </c:pt>
                <c:pt idx="1567">
                  <c:v>1575.9300000000101</c:v>
                </c:pt>
                <c:pt idx="1568">
                  <c:v>1575.9200000000101</c:v>
                </c:pt>
                <c:pt idx="1569">
                  <c:v>1575.9100000000101</c:v>
                </c:pt>
                <c:pt idx="1570">
                  <c:v>1575.9000000000101</c:v>
                </c:pt>
                <c:pt idx="1571">
                  <c:v>1575.8900000000101</c:v>
                </c:pt>
                <c:pt idx="1572">
                  <c:v>1575.8800000000101</c:v>
                </c:pt>
                <c:pt idx="1573">
                  <c:v>1575.8700000000099</c:v>
                </c:pt>
                <c:pt idx="1574">
                  <c:v>1575.8600000000099</c:v>
                </c:pt>
                <c:pt idx="1575">
                  <c:v>1575.8500000000099</c:v>
                </c:pt>
                <c:pt idx="1576">
                  <c:v>1575.8400000000099</c:v>
                </c:pt>
                <c:pt idx="1577">
                  <c:v>1575.8300000000099</c:v>
                </c:pt>
                <c:pt idx="1578">
                  <c:v>1575.8200000000099</c:v>
                </c:pt>
                <c:pt idx="1579">
                  <c:v>1575.8100000000099</c:v>
                </c:pt>
                <c:pt idx="1580">
                  <c:v>1575.80000000001</c:v>
                </c:pt>
                <c:pt idx="1581">
                  <c:v>1575.79000000001</c:v>
                </c:pt>
                <c:pt idx="1582">
                  <c:v>1575.78000000001</c:v>
                </c:pt>
                <c:pt idx="1583">
                  <c:v>1575.77000000001</c:v>
                </c:pt>
                <c:pt idx="1584">
                  <c:v>1575.76000000001</c:v>
                </c:pt>
                <c:pt idx="1585">
                  <c:v>1575.75000000001</c:v>
                </c:pt>
                <c:pt idx="1586">
                  <c:v>1575.74000000001</c:v>
                </c:pt>
                <c:pt idx="1587">
                  <c:v>1575.73000000001</c:v>
                </c:pt>
                <c:pt idx="1588">
                  <c:v>1575.72000000001</c:v>
                </c:pt>
                <c:pt idx="1589">
                  <c:v>1575.71000000001</c:v>
                </c:pt>
                <c:pt idx="1590">
                  <c:v>1575.70000000001</c:v>
                </c:pt>
                <c:pt idx="1591">
                  <c:v>1575.6900000000101</c:v>
                </c:pt>
                <c:pt idx="1592">
                  <c:v>1575.6800000000101</c:v>
                </c:pt>
                <c:pt idx="1593">
                  <c:v>1575.6700000000101</c:v>
                </c:pt>
                <c:pt idx="1594">
                  <c:v>1575.6600000000101</c:v>
                </c:pt>
                <c:pt idx="1595">
                  <c:v>1575.6500000000101</c:v>
                </c:pt>
                <c:pt idx="1596">
                  <c:v>1575.6400000000101</c:v>
                </c:pt>
                <c:pt idx="1597">
                  <c:v>1575.6300000000101</c:v>
                </c:pt>
                <c:pt idx="1598">
                  <c:v>1575.6200000000099</c:v>
                </c:pt>
                <c:pt idx="1599">
                  <c:v>1575.6100000000099</c:v>
                </c:pt>
                <c:pt idx="1600">
                  <c:v>1575.6000000000099</c:v>
                </c:pt>
                <c:pt idx="1601">
                  <c:v>1575.5900000000099</c:v>
                </c:pt>
                <c:pt idx="1602">
                  <c:v>1575.5800000000099</c:v>
                </c:pt>
                <c:pt idx="1603">
                  <c:v>1575.5700000000099</c:v>
                </c:pt>
                <c:pt idx="1604">
                  <c:v>1575.5600000000099</c:v>
                </c:pt>
                <c:pt idx="1605">
                  <c:v>1575.55000000001</c:v>
                </c:pt>
                <c:pt idx="1606">
                  <c:v>1575.54000000001</c:v>
                </c:pt>
                <c:pt idx="1607">
                  <c:v>1575.53000000001</c:v>
                </c:pt>
                <c:pt idx="1608">
                  <c:v>1575.52000000001</c:v>
                </c:pt>
                <c:pt idx="1609">
                  <c:v>1575.51000000001</c:v>
                </c:pt>
                <c:pt idx="1610">
                  <c:v>1575.50000000001</c:v>
                </c:pt>
                <c:pt idx="1611">
                  <c:v>1575.49000000001</c:v>
                </c:pt>
                <c:pt idx="1612">
                  <c:v>1575.48000000001</c:v>
                </c:pt>
                <c:pt idx="1613">
                  <c:v>1575.47000000001</c:v>
                </c:pt>
                <c:pt idx="1614">
                  <c:v>1575.46000000001</c:v>
                </c:pt>
                <c:pt idx="1615">
                  <c:v>1575.45000000001</c:v>
                </c:pt>
                <c:pt idx="1616">
                  <c:v>1575.4400000000101</c:v>
                </c:pt>
                <c:pt idx="1617">
                  <c:v>1575.4300000000101</c:v>
                </c:pt>
                <c:pt idx="1618">
                  <c:v>1575.4200000000101</c:v>
                </c:pt>
                <c:pt idx="1619">
                  <c:v>1575.4100000000101</c:v>
                </c:pt>
                <c:pt idx="1620">
                  <c:v>1575.4000000000101</c:v>
                </c:pt>
                <c:pt idx="1621">
                  <c:v>1575.3900000000101</c:v>
                </c:pt>
                <c:pt idx="1622">
                  <c:v>1575.3800000000101</c:v>
                </c:pt>
                <c:pt idx="1623">
                  <c:v>1575.3700000000099</c:v>
                </c:pt>
                <c:pt idx="1624">
                  <c:v>1575.3600000000099</c:v>
                </c:pt>
                <c:pt idx="1625">
                  <c:v>1575.3500000000099</c:v>
                </c:pt>
                <c:pt idx="1626">
                  <c:v>1575.3400000000099</c:v>
                </c:pt>
                <c:pt idx="1627">
                  <c:v>1575.3300000000099</c:v>
                </c:pt>
                <c:pt idx="1628">
                  <c:v>1575.3200000000099</c:v>
                </c:pt>
                <c:pt idx="1629">
                  <c:v>1575.3100000000099</c:v>
                </c:pt>
                <c:pt idx="1630">
                  <c:v>1575.30000000001</c:v>
                </c:pt>
                <c:pt idx="1631">
                  <c:v>1575.29000000001</c:v>
                </c:pt>
                <c:pt idx="1632">
                  <c:v>1575.28000000001</c:v>
                </c:pt>
                <c:pt idx="1633">
                  <c:v>1575.27000000001</c:v>
                </c:pt>
                <c:pt idx="1634">
                  <c:v>1575.26000000001</c:v>
                </c:pt>
                <c:pt idx="1635">
                  <c:v>1575.25000000001</c:v>
                </c:pt>
                <c:pt idx="1636">
                  <c:v>1575.24000000001</c:v>
                </c:pt>
                <c:pt idx="1637">
                  <c:v>1575.23000000001</c:v>
                </c:pt>
                <c:pt idx="1638">
                  <c:v>1575.22000000001</c:v>
                </c:pt>
                <c:pt idx="1639">
                  <c:v>1575.21000000001</c:v>
                </c:pt>
                <c:pt idx="1640">
                  <c:v>1575.20000000001</c:v>
                </c:pt>
                <c:pt idx="1641">
                  <c:v>1575.1900000000101</c:v>
                </c:pt>
                <c:pt idx="1642">
                  <c:v>1575.1800000000101</c:v>
                </c:pt>
                <c:pt idx="1643">
                  <c:v>1575.1700000000101</c:v>
                </c:pt>
                <c:pt idx="1644">
                  <c:v>1575.1600000000101</c:v>
                </c:pt>
                <c:pt idx="1645">
                  <c:v>1575.1500000000101</c:v>
                </c:pt>
                <c:pt idx="1646">
                  <c:v>1575.1400000000101</c:v>
                </c:pt>
                <c:pt idx="1647">
                  <c:v>1575.1300000000101</c:v>
                </c:pt>
                <c:pt idx="1648">
                  <c:v>1575.1200000000099</c:v>
                </c:pt>
                <c:pt idx="1649">
                  <c:v>1575.1100000000099</c:v>
                </c:pt>
                <c:pt idx="1650">
                  <c:v>1575.1000000000099</c:v>
                </c:pt>
                <c:pt idx="1651">
                  <c:v>1575.0900000000099</c:v>
                </c:pt>
                <c:pt idx="1652">
                  <c:v>1575.0800000000099</c:v>
                </c:pt>
                <c:pt idx="1653">
                  <c:v>1575.0700000000099</c:v>
                </c:pt>
                <c:pt idx="1654">
                  <c:v>1575.0600000000099</c:v>
                </c:pt>
                <c:pt idx="1655">
                  <c:v>1575.05000000001</c:v>
                </c:pt>
                <c:pt idx="1656">
                  <c:v>1575.04000000001</c:v>
                </c:pt>
                <c:pt idx="1657">
                  <c:v>1575.03000000001</c:v>
                </c:pt>
                <c:pt idx="1658">
                  <c:v>1575.02000000001</c:v>
                </c:pt>
                <c:pt idx="1659">
                  <c:v>1575.01000000001</c:v>
                </c:pt>
                <c:pt idx="1660">
                  <c:v>1575.00000000002</c:v>
                </c:pt>
                <c:pt idx="1661">
                  <c:v>1574.99000000002</c:v>
                </c:pt>
                <c:pt idx="1662">
                  <c:v>1574.98000000002</c:v>
                </c:pt>
                <c:pt idx="1663">
                  <c:v>1574.97000000002</c:v>
                </c:pt>
                <c:pt idx="1664">
                  <c:v>1574.96000000002</c:v>
                </c:pt>
                <c:pt idx="1665">
                  <c:v>1574.9500000000201</c:v>
                </c:pt>
                <c:pt idx="1666">
                  <c:v>1574.9400000000201</c:v>
                </c:pt>
                <c:pt idx="1667">
                  <c:v>1574.9300000000201</c:v>
                </c:pt>
                <c:pt idx="1668">
                  <c:v>1574.9200000000201</c:v>
                </c:pt>
                <c:pt idx="1669">
                  <c:v>1574.9100000000201</c:v>
                </c:pt>
                <c:pt idx="1670">
                  <c:v>1574.9000000000201</c:v>
                </c:pt>
                <c:pt idx="1671">
                  <c:v>1574.8900000000201</c:v>
                </c:pt>
                <c:pt idx="1672">
                  <c:v>1574.8800000000199</c:v>
                </c:pt>
                <c:pt idx="1673">
                  <c:v>1574.8700000000199</c:v>
                </c:pt>
                <c:pt idx="1674">
                  <c:v>1574.8600000000199</c:v>
                </c:pt>
                <c:pt idx="1675">
                  <c:v>1574.8500000000199</c:v>
                </c:pt>
                <c:pt idx="1676">
                  <c:v>1574.8400000000199</c:v>
                </c:pt>
                <c:pt idx="1677">
                  <c:v>1574.8300000000199</c:v>
                </c:pt>
                <c:pt idx="1678">
                  <c:v>1574.8200000000199</c:v>
                </c:pt>
                <c:pt idx="1679">
                  <c:v>1574.81000000002</c:v>
                </c:pt>
                <c:pt idx="1680">
                  <c:v>1574.80000000002</c:v>
                </c:pt>
                <c:pt idx="1681">
                  <c:v>1574.79000000002</c:v>
                </c:pt>
                <c:pt idx="1682">
                  <c:v>1574.78000000002</c:v>
                </c:pt>
                <c:pt idx="1683">
                  <c:v>1574.77000000002</c:v>
                </c:pt>
                <c:pt idx="1684">
                  <c:v>1574.76000000002</c:v>
                </c:pt>
                <c:pt idx="1685">
                  <c:v>1574.75000000002</c:v>
                </c:pt>
                <c:pt idx="1686">
                  <c:v>1574.74000000002</c:v>
                </c:pt>
                <c:pt idx="1687">
                  <c:v>1574.73000000002</c:v>
                </c:pt>
                <c:pt idx="1688">
                  <c:v>1574.72000000002</c:v>
                </c:pt>
                <c:pt idx="1689">
                  <c:v>1574.71000000002</c:v>
                </c:pt>
                <c:pt idx="1690">
                  <c:v>1574.7000000000201</c:v>
                </c:pt>
                <c:pt idx="1691">
                  <c:v>1574.6900000000201</c:v>
                </c:pt>
                <c:pt idx="1692">
                  <c:v>1574.6800000000201</c:v>
                </c:pt>
                <c:pt idx="1693">
                  <c:v>1574.6700000000201</c:v>
                </c:pt>
                <c:pt idx="1694">
                  <c:v>1574.6600000000201</c:v>
                </c:pt>
                <c:pt idx="1695">
                  <c:v>1574.6500000000201</c:v>
                </c:pt>
                <c:pt idx="1696">
                  <c:v>1574.6400000000201</c:v>
                </c:pt>
                <c:pt idx="1697">
                  <c:v>1574.6300000000199</c:v>
                </c:pt>
                <c:pt idx="1698">
                  <c:v>1574.6200000000199</c:v>
                </c:pt>
                <c:pt idx="1699">
                  <c:v>1574.6100000000199</c:v>
                </c:pt>
                <c:pt idx="1700">
                  <c:v>1574.6000000000199</c:v>
                </c:pt>
                <c:pt idx="1701">
                  <c:v>1574.5900000000199</c:v>
                </c:pt>
                <c:pt idx="1702">
                  <c:v>1574.5800000000199</c:v>
                </c:pt>
                <c:pt idx="1703">
                  <c:v>1574.5700000000199</c:v>
                </c:pt>
                <c:pt idx="1704">
                  <c:v>1574.56000000002</c:v>
                </c:pt>
                <c:pt idx="1705">
                  <c:v>1574.55000000002</c:v>
                </c:pt>
                <c:pt idx="1706">
                  <c:v>1574.54000000002</c:v>
                </c:pt>
                <c:pt idx="1707">
                  <c:v>1574.53000000002</c:v>
                </c:pt>
                <c:pt idx="1708">
                  <c:v>1574.52000000002</c:v>
                </c:pt>
                <c:pt idx="1709">
                  <c:v>1574.51000000002</c:v>
                </c:pt>
                <c:pt idx="1710">
                  <c:v>1574.50000000002</c:v>
                </c:pt>
                <c:pt idx="1711">
                  <c:v>1574.49000000002</c:v>
                </c:pt>
                <c:pt idx="1712">
                  <c:v>1574.48000000002</c:v>
                </c:pt>
                <c:pt idx="1713">
                  <c:v>1574.47000000002</c:v>
                </c:pt>
                <c:pt idx="1714">
                  <c:v>1574.46000000002</c:v>
                </c:pt>
                <c:pt idx="1715">
                  <c:v>1574.4500000000201</c:v>
                </c:pt>
                <c:pt idx="1716">
                  <c:v>1574.4400000000201</c:v>
                </c:pt>
                <c:pt idx="1717">
                  <c:v>1574.4300000000201</c:v>
                </c:pt>
                <c:pt idx="1718">
                  <c:v>1574.4200000000201</c:v>
                </c:pt>
                <c:pt idx="1719">
                  <c:v>1574.4100000000201</c:v>
                </c:pt>
                <c:pt idx="1720">
                  <c:v>1574.4000000000201</c:v>
                </c:pt>
                <c:pt idx="1721">
                  <c:v>1574.3900000000201</c:v>
                </c:pt>
                <c:pt idx="1722">
                  <c:v>1574.3800000000199</c:v>
                </c:pt>
                <c:pt idx="1723">
                  <c:v>1574.3700000000199</c:v>
                </c:pt>
                <c:pt idx="1724">
                  <c:v>1574.3600000000199</c:v>
                </c:pt>
                <c:pt idx="1725">
                  <c:v>1574.3500000000199</c:v>
                </c:pt>
                <c:pt idx="1726">
                  <c:v>1574.3400000000199</c:v>
                </c:pt>
                <c:pt idx="1727">
                  <c:v>1574.3300000000199</c:v>
                </c:pt>
                <c:pt idx="1728">
                  <c:v>1574.3200000000199</c:v>
                </c:pt>
                <c:pt idx="1729">
                  <c:v>1574.31000000002</c:v>
                </c:pt>
                <c:pt idx="1730">
                  <c:v>1574.30000000002</c:v>
                </c:pt>
                <c:pt idx="1731">
                  <c:v>1574.29000000002</c:v>
                </c:pt>
                <c:pt idx="1732">
                  <c:v>1574.28000000002</c:v>
                </c:pt>
                <c:pt idx="1733">
                  <c:v>1574.27000000002</c:v>
                </c:pt>
                <c:pt idx="1734">
                  <c:v>1574.26000000002</c:v>
                </c:pt>
                <c:pt idx="1735">
                  <c:v>1574.25000000002</c:v>
                </c:pt>
                <c:pt idx="1736">
                  <c:v>1574.24000000002</c:v>
                </c:pt>
                <c:pt idx="1737">
                  <c:v>1574.23000000002</c:v>
                </c:pt>
                <c:pt idx="1738">
                  <c:v>1574.22000000002</c:v>
                </c:pt>
                <c:pt idx="1739">
                  <c:v>1574.21000000002</c:v>
                </c:pt>
                <c:pt idx="1740">
                  <c:v>1574.2000000000201</c:v>
                </c:pt>
                <c:pt idx="1741">
                  <c:v>1574.1900000000201</c:v>
                </c:pt>
                <c:pt idx="1742">
                  <c:v>1574.1800000000201</c:v>
                </c:pt>
                <c:pt idx="1743">
                  <c:v>1574.1700000000201</c:v>
                </c:pt>
                <c:pt idx="1744">
                  <c:v>1574.1600000000201</c:v>
                </c:pt>
                <c:pt idx="1745">
                  <c:v>1574.1500000000201</c:v>
                </c:pt>
                <c:pt idx="1746">
                  <c:v>1574.1400000000201</c:v>
                </c:pt>
                <c:pt idx="1747">
                  <c:v>1574.1300000000199</c:v>
                </c:pt>
                <c:pt idx="1748">
                  <c:v>1574.1200000000199</c:v>
                </c:pt>
                <c:pt idx="1749">
                  <c:v>1574.1100000000199</c:v>
                </c:pt>
                <c:pt idx="1750">
                  <c:v>1574.1000000000199</c:v>
                </c:pt>
                <c:pt idx="1751">
                  <c:v>1574.0900000000199</c:v>
                </c:pt>
                <c:pt idx="1752">
                  <c:v>1574.0800000000199</c:v>
                </c:pt>
                <c:pt idx="1753">
                  <c:v>1574.0700000000199</c:v>
                </c:pt>
                <c:pt idx="1754">
                  <c:v>1574.06000000002</c:v>
                </c:pt>
                <c:pt idx="1755">
                  <c:v>1574.05000000002</c:v>
                </c:pt>
                <c:pt idx="1756">
                  <c:v>1574.04000000002</c:v>
                </c:pt>
                <c:pt idx="1757">
                  <c:v>1574.03000000002</c:v>
                </c:pt>
                <c:pt idx="1758">
                  <c:v>1574.02000000002</c:v>
                </c:pt>
                <c:pt idx="1759">
                  <c:v>1574.01000000002</c:v>
                </c:pt>
                <c:pt idx="1760">
                  <c:v>1574.00000000002</c:v>
                </c:pt>
                <c:pt idx="1761">
                  <c:v>1573.99000000002</c:v>
                </c:pt>
                <c:pt idx="1762">
                  <c:v>1573.98000000002</c:v>
                </c:pt>
                <c:pt idx="1763">
                  <c:v>1573.97000000002</c:v>
                </c:pt>
                <c:pt idx="1764">
                  <c:v>1573.96000000002</c:v>
                </c:pt>
                <c:pt idx="1765">
                  <c:v>1573.9500000000201</c:v>
                </c:pt>
                <c:pt idx="1766">
                  <c:v>1573.9400000000201</c:v>
                </c:pt>
                <c:pt idx="1767">
                  <c:v>1573.9300000000201</c:v>
                </c:pt>
                <c:pt idx="1768">
                  <c:v>1573.9200000000201</c:v>
                </c:pt>
                <c:pt idx="1769">
                  <c:v>1573.9100000000201</c:v>
                </c:pt>
                <c:pt idx="1770">
                  <c:v>1573.9000000000201</c:v>
                </c:pt>
                <c:pt idx="1771">
                  <c:v>1573.8900000000201</c:v>
                </c:pt>
                <c:pt idx="1772">
                  <c:v>1573.8800000000199</c:v>
                </c:pt>
                <c:pt idx="1773">
                  <c:v>1573.8700000000199</c:v>
                </c:pt>
                <c:pt idx="1774">
                  <c:v>1573.8600000000199</c:v>
                </c:pt>
                <c:pt idx="1775">
                  <c:v>1573.8500000000199</c:v>
                </c:pt>
                <c:pt idx="1776">
                  <c:v>1573.8400000000199</c:v>
                </c:pt>
                <c:pt idx="1777">
                  <c:v>1573.8300000000199</c:v>
                </c:pt>
                <c:pt idx="1778">
                  <c:v>1573.8200000000199</c:v>
                </c:pt>
                <c:pt idx="1779">
                  <c:v>1573.81000000002</c:v>
                </c:pt>
                <c:pt idx="1780">
                  <c:v>1573.80000000002</c:v>
                </c:pt>
                <c:pt idx="1781">
                  <c:v>1573.79000000002</c:v>
                </c:pt>
                <c:pt idx="1782">
                  <c:v>1573.78000000002</c:v>
                </c:pt>
                <c:pt idx="1783">
                  <c:v>1573.77000000002</c:v>
                </c:pt>
                <c:pt idx="1784">
                  <c:v>1573.76000000002</c:v>
                </c:pt>
                <c:pt idx="1785">
                  <c:v>1573.75000000002</c:v>
                </c:pt>
                <c:pt idx="1786">
                  <c:v>1573.74000000002</c:v>
                </c:pt>
                <c:pt idx="1787">
                  <c:v>1573.73000000002</c:v>
                </c:pt>
                <c:pt idx="1788">
                  <c:v>1573.72000000002</c:v>
                </c:pt>
                <c:pt idx="1789">
                  <c:v>1573.71000000002</c:v>
                </c:pt>
                <c:pt idx="1790">
                  <c:v>1573.7000000000201</c:v>
                </c:pt>
                <c:pt idx="1791">
                  <c:v>1573.6900000000201</c:v>
                </c:pt>
                <c:pt idx="1792">
                  <c:v>1573.6800000000201</c:v>
                </c:pt>
                <c:pt idx="1793">
                  <c:v>1573.6700000000201</c:v>
                </c:pt>
                <c:pt idx="1794">
                  <c:v>1573.6600000000201</c:v>
                </c:pt>
                <c:pt idx="1795">
                  <c:v>1573.6500000000201</c:v>
                </c:pt>
                <c:pt idx="1796">
                  <c:v>1573.6400000000201</c:v>
                </c:pt>
                <c:pt idx="1797">
                  <c:v>1573.6300000000199</c:v>
                </c:pt>
                <c:pt idx="1798">
                  <c:v>1573.6200000000199</c:v>
                </c:pt>
                <c:pt idx="1799">
                  <c:v>1573.6100000000199</c:v>
                </c:pt>
                <c:pt idx="1800">
                  <c:v>1573.6000000000199</c:v>
                </c:pt>
                <c:pt idx="1801">
                  <c:v>1573.5900000000199</c:v>
                </c:pt>
                <c:pt idx="1802">
                  <c:v>1573.5800000000199</c:v>
                </c:pt>
                <c:pt idx="1803">
                  <c:v>1573.5700000000199</c:v>
                </c:pt>
                <c:pt idx="1804">
                  <c:v>1573.56000000002</c:v>
                </c:pt>
                <c:pt idx="1805">
                  <c:v>1573.55000000002</c:v>
                </c:pt>
                <c:pt idx="1806">
                  <c:v>1573.54000000002</c:v>
                </c:pt>
                <c:pt idx="1807">
                  <c:v>1573.53000000002</c:v>
                </c:pt>
                <c:pt idx="1808">
                  <c:v>1573.52000000002</c:v>
                </c:pt>
                <c:pt idx="1809">
                  <c:v>1573.51000000002</c:v>
                </c:pt>
                <c:pt idx="1810">
                  <c:v>1573.50000000002</c:v>
                </c:pt>
                <c:pt idx="1811">
                  <c:v>1573.49000000002</c:v>
                </c:pt>
                <c:pt idx="1812">
                  <c:v>1573.48000000002</c:v>
                </c:pt>
                <c:pt idx="1813">
                  <c:v>1573.47000000002</c:v>
                </c:pt>
                <c:pt idx="1814">
                  <c:v>1573.46000000002</c:v>
                </c:pt>
                <c:pt idx="1815">
                  <c:v>1573.4500000000201</c:v>
                </c:pt>
                <c:pt idx="1816">
                  <c:v>1573.4400000000201</c:v>
                </c:pt>
                <c:pt idx="1817">
                  <c:v>1573.4300000000201</c:v>
                </c:pt>
                <c:pt idx="1818">
                  <c:v>1573.4200000000201</c:v>
                </c:pt>
                <c:pt idx="1819">
                  <c:v>1573.4100000000201</c:v>
                </c:pt>
                <c:pt idx="1820">
                  <c:v>1573.4000000000201</c:v>
                </c:pt>
                <c:pt idx="1821">
                  <c:v>1573.3900000000201</c:v>
                </c:pt>
                <c:pt idx="1822">
                  <c:v>1573.3800000000199</c:v>
                </c:pt>
                <c:pt idx="1823">
                  <c:v>1573.3700000000199</c:v>
                </c:pt>
                <c:pt idx="1824">
                  <c:v>1573.3600000000199</c:v>
                </c:pt>
                <c:pt idx="1825">
                  <c:v>1573.3500000000199</c:v>
                </c:pt>
                <c:pt idx="1826">
                  <c:v>1573.3400000000199</c:v>
                </c:pt>
                <c:pt idx="1827">
                  <c:v>1573.3300000000199</c:v>
                </c:pt>
                <c:pt idx="1828">
                  <c:v>1573.3200000000199</c:v>
                </c:pt>
                <c:pt idx="1829">
                  <c:v>1573.31000000002</c:v>
                </c:pt>
                <c:pt idx="1830">
                  <c:v>1573.30000000002</c:v>
                </c:pt>
                <c:pt idx="1831">
                  <c:v>1573.29000000002</c:v>
                </c:pt>
                <c:pt idx="1832">
                  <c:v>1573.28000000002</c:v>
                </c:pt>
                <c:pt idx="1833">
                  <c:v>1573.27000000002</c:v>
                </c:pt>
                <c:pt idx="1834">
                  <c:v>1573.26000000002</c:v>
                </c:pt>
                <c:pt idx="1835">
                  <c:v>1573.25000000002</c:v>
                </c:pt>
                <c:pt idx="1836">
                  <c:v>1573.24000000002</c:v>
                </c:pt>
                <c:pt idx="1837">
                  <c:v>1573.23000000002</c:v>
                </c:pt>
                <c:pt idx="1838">
                  <c:v>1573.22000000002</c:v>
                </c:pt>
                <c:pt idx="1839">
                  <c:v>1573.21000000002</c:v>
                </c:pt>
                <c:pt idx="1840">
                  <c:v>1573.2000000000201</c:v>
                </c:pt>
                <c:pt idx="1841">
                  <c:v>1573.1900000000201</c:v>
                </c:pt>
                <c:pt idx="1842">
                  <c:v>1573.1800000000201</c:v>
                </c:pt>
                <c:pt idx="1843">
                  <c:v>1573.1700000000201</c:v>
                </c:pt>
                <c:pt idx="1844">
                  <c:v>1573.1600000000201</c:v>
                </c:pt>
                <c:pt idx="1845">
                  <c:v>1573.1500000000201</c:v>
                </c:pt>
                <c:pt idx="1846">
                  <c:v>1573.1400000000201</c:v>
                </c:pt>
                <c:pt idx="1847">
                  <c:v>1573.1300000000199</c:v>
                </c:pt>
                <c:pt idx="1848">
                  <c:v>1573.1200000000199</c:v>
                </c:pt>
                <c:pt idx="1849">
                  <c:v>1573.1100000000199</c:v>
                </c:pt>
                <c:pt idx="1850">
                  <c:v>1573.1000000000199</c:v>
                </c:pt>
                <c:pt idx="1851">
                  <c:v>1573.0900000000199</c:v>
                </c:pt>
                <c:pt idx="1852">
                  <c:v>1573.0800000000199</c:v>
                </c:pt>
                <c:pt idx="1853">
                  <c:v>1573.0700000000199</c:v>
                </c:pt>
                <c:pt idx="1854">
                  <c:v>1573.06000000002</c:v>
                </c:pt>
                <c:pt idx="1855">
                  <c:v>1573.05000000002</c:v>
                </c:pt>
                <c:pt idx="1856">
                  <c:v>1573.04000000002</c:v>
                </c:pt>
                <c:pt idx="1857">
                  <c:v>1573.03000000002</c:v>
                </c:pt>
                <c:pt idx="1858">
                  <c:v>1573.02000000002</c:v>
                </c:pt>
                <c:pt idx="1859">
                  <c:v>1573.01000000002</c:v>
                </c:pt>
                <c:pt idx="1860">
                  <c:v>1573.00000000002</c:v>
                </c:pt>
                <c:pt idx="1861">
                  <c:v>1572.99000000002</c:v>
                </c:pt>
                <c:pt idx="1862">
                  <c:v>1572.98000000002</c:v>
                </c:pt>
                <c:pt idx="1863">
                  <c:v>1572.97000000002</c:v>
                </c:pt>
                <c:pt idx="1864">
                  <c:v>1572.96000000002</c:v>
                </c:pt>
                <c:pt idx="1865">
                  <c:v>1572.9500000000201</c:v>
                </c:pt>
                <c:pt idx="1866">
                  <c:v>1572.9400000000201</c:v>
                </c:pt>
                <c:pt idx="1867">
                  <c:v>1572.9300000000201</c:v>
                </c:pt>
                <c:pt idx="1868">
                  <c:v>1572.9200000000201</c:v>
                </c:pt>
                <c:pt idx="1869">
                  <c:v>1572.9100000000201</c:v>
                </c:pt>
                <c:pt idx="1870">
                  <c:v>1572.9000000000201</c:v>
                </c:pt>
                <c:pt idx="1871">
                  <c:v>1572.8900000000201</c:v>
                </c:pt>
                <c:pt idx="1872">
                  <c:v>1572.8800000000199</c:v>
                </c:pt>
                <c:pt idx="1873">
                  <c:v>1572.8700000000199</c:v>
                </c:pt>
                <c:pt idx="1874">
                  <c:v>1572.8600000000199</c:v>
                </c:pt>
                <c:pt idx="1875">
                  <c:v>1572.8500000000199</c:v>
                </c:pt>
                <c:pt idx="1876">
                  <c:v>1572.8400000000199</c:v>
                </c:pt>
                <c:pt idx="1877">
                  <c:v>1572.8300000000199</c:v>
                </c:pt>
                <c:pt idx="1878">
                  <c:v>1572.8200000000199</c:v>
                </c:pt>
                <c:pt idx="1879">
                  <c:v>1572.81000000002</c:v>
                </c:pt>
                <c:pt idx="1880">
                  <c:v>1572.80000000002</c:v>
                </c:pt>
                <c:pt idx="1881">
                  <c:v>1572.79000000002</c:v>
                </c:pt>
                <c:pt idx="1882">
                  <c:v>1572.78000000002</c:v>
                </c:pt>
                <c:pt idx="1883">
                  <c:v>1572.77000000002</c:v>
                </c:pt>
                <c:pt idx="1884">
                  <c:v>1572.76000000002</c:v>
                </c:pt>
                <c:pt idx="1885">
                  <c:v>1572.75000000002</c:v>
                </c:pt>
                <c:pt idx="1886">
                  <c:v>1572.74000000002</c:v>
                </c:pt>
                <c:pt idx="1887">
                  <c:v>1572.73000000002</c:v>
                </c:pt>
                <c:pt idx="1888">
                  <c:v>1572.72000000002</c:v>
                </c:pt>
                <c:pt idx="1889">
                  <c:v>1572.71000000002</c:v>
                </c:pt>
                <c:pt idx="1890">
                  <c:v>1572.7000000000201</c:v>
                </c:pt>
                <c:pt idx="1891">
                  <c:v>1572.6900000000201</c:v>
                </c:pt>
                <c:pt idx="1892">
                  <c:v>1572.6800000000201</c:v>
                </c:pt>
                <c:pt idx="1893">
                  <c:v>1572.6700000000201</c:v>
                </c:pt>
                <c:pt idx="1894">
                  <c:v>1572.6600000000201</c:v>
                </c:pt>
                <c:pt idx="1895">
                  <c:v>1572.6500000000201</c:v>
                </c:pt>
                <c:pt idx="1896">
                  <c:v>1572.6400000000201</c:v>
                </c:pt>
                <c:pt idx="1897">
                  <c:v>1572.6300000000199</c:v>
                </c:pt>
                <c:pt idx="1898">
                  <c:v>1572.6200000000199</c:v>
                </c:pt>
                <c:pt idx="1899">
                  <c:v>1572.6100000000199</c:v>
                </c:pt>
                <c:pt idx="1900">
                  <c:v>1572.6000000000199</c:v>
                </c:pt>
                <c:pt idx="1901">
                  <c:v>1572.5900000000199</c:v>
                </c:pt>
                <c:pt idx="1902">
                  <c:v>1572.5800000000199</c:v>
                </c:pt>
                <c:pt idx="1903">
                  <c:v>1572.5700000000199</c:v>
                </c:pt>
                <c:pt idx="1904">
                  <c:v>1572.56000000002</c:v>
                </c:pt>
                <c:pt idx="1905">
                  <c:v>1572.55000000002</c:v>
                </c:pt>
                <c:pt idx="1906">
                  <c:v>1572.54000000002</c:v>
                </c:pt>
                <c:pt idx="1907">
                  <c:v>1572.53000000002</c:v>
                </c:pt>
                <c:pt idx="1908">
                  <c:v>1572.52000000002</c:v>
                </c:pt>
                <c:pt idx="1909">
                  <c:v>1572.51000000002</c:v>
                </c:pt>
                <c:pt idx="1910">
                  <c:v>1572.50000000002</c:v>
                </c:pt>
                <c:pt idx="1911">
                  <c:v>1572.49000000002</c:v>
                </c:pt>
                <c:pt idx="1912">
                  <c:v>1572.48000000002</c:v>
                </c:pt>
                <c:pt idx="1913">
                  <c:v>1572.47000000002</c:v>
                </c:pt>
                <c:pt idx="1914">
                  <c:v>1572.46000000002</c:v>
                </c:pt>
                <c:pt idx="1915">
                  <c:v>1572.4500000000201</c:v>
                </c:pt>
                <c:pt idx="1916">
                  <c:v>1572.4400000000201</c:v>
                </c:pt>
                <c:pt idx="1917">
                  <c:v>1572.4300000000201</c:v>
                </c:pt>
                <c:pt idx="1918">
                  <c:v>1572.4200000000201</c:v>
                </c:pt>
                <c:pt idx="1919">
                  <c:v>1572.4100000000201</c:v>
                </c:pt>
                <c:pt idx="1920">
                  <c:v>1572.4000000000201</c:v>
                </c:pt>
                <c:pt idx="1921">
                  <c:v>1572.3900000000201</c:v>
                </c:pt>
                <c:pt idx="1922">
                  <c:v>1572.3800000000199</c:v>
                </c:pt>
                <c:pt idx="1923">
                  <c:v>1572.3700000000199</c:v>
                </c:pt>
                <c:pt idx="1924">
                  <c:v>1572.3600000000199</c:v>
                </c:pt>
                <c:pt idx="1925">
                  <c:v>1572.3500000000199</c:v>
                </c:pt>
                <c:pt idx="1926">
                  <c:v>1572.3400000000199</c:v>
                </c:pt>
                <c:pt idx="1927">
                  <c:v>1572.3300000000199</c:v>
                </c:pt>
                <c:pt idx="1928">
                  <c:v>1572.3200000000199</c:v>
                </c:pt>
                <c:pt idx="1929">
                  <c:v>1572.31000000002</c:v>
                </c:pt>
                <c:pt idx="1930">
                  <c:v>1572.30000000002</c:v>
                </c:pt>
                <c:pt idx="1931">
                  <c:v>1572.29000000002</c:v>
                </c:pt>
                <c:pt idx="1932">
                  <c:v>1572.28000000002</c:v>
                </c:pt>
                <c:pt idx="1933">
                  <c:v>1572.27000000002</c:v>
                </c:pt>
                <c:pt idx="1934">
                  <c:v>1572.26000000002</c:v>
                </c:pt>
                <c:pt idx="1935">
                  <c:v>1572.25000000002</c:v>
                </c:pt>
                <c:pt idx="1936">
                  <c:v>1572.24000000002</c:v>
                </c:pt>
                <c:pt idx="1937">
                  <c:v>1572.23000000002</c:v>
                </c:pt>
                <c:pt idx="1938">
                  <c:v>1572.22000000002</c:v>
                </c:pt>
                <c:pt idx="1939">
                  <c:v>1572.21000000002</c:v>
                </c:pt>
                <c:pt idx="1940">
                  <c:v>1572.2000000000201</c:v>
                </c:pt>
                <c:pt idx="1941">
                  <c:v>1572.1900000000201</c:v>
                </c:pt>
                <c:pt idx="1942">
                  <c:v>1572.1800000000201</c:v>
                </c:pt>
                <c:pt idx="1943">
                  <c:v>1572.1700000000201</c:v>
                </c:pt>
                <c:pt idx="1944">
                  <c:v>1572.1600000000201</c:v>
                </c:pt>
                <c:pt idx="1945">
                  <c:v>1572.1500000000201</c:v>
                </c:pt>
                <c:pt idx="1946">
                  <c:v>1572.1400000000201</c:v>
                </c:pt>
                <c:pt idx="1947">
                  <c:v>1572.1300000000199</c:v>
                </c:pt>
                <c:pt idx="1948">
                  <c:v>1572.1200000000199</c:v>
                </c:pt>
                <c:pt idx="1949">
                  <c:v>1572.1100000000199</c:v>
                </c:pt>
                <c:pt idx="1950">
                  <c:v>1572.1000000000199</c:v>
                </c:pt>
                <c:pt idx="1951">
                  <c:v>1572.0900000000199</c:v>
                </c:pt>
                <c:pt idx="1952">
                  <c:v>1572.0800000000199</c:v>
                </c:pt>
                <c:pt idx="1953">
                  <c:v>1572.0700000000199</c:v>
                </c:pt>
                <c:pt idx="1954">
                  <c:v>1572.06000000002</c:v>
                </c:pt>
                <c:pt idx="1955">
                  <c:v>1572.05000000002</c:v>
                </c:pt>
                <c:pt idx="1956">
                  <c:v>1572.04000000002</c:v>
                </c:pt>
                <c:pt idx="1957">
                  <c:v>1572.03000000002</c:v>
                </c:pt>
                <c:pt idx="1958">
                  <c:v>1572.02000000002</c:v>
                </c:pt>
                <c:pt idx="1959">
                  <c:v>1572.01000000002</c:v>
                </c:pt>
                <c:pt idx="1960">
                  <c:v>1572.00000000002</c:v>
                </c:pt>
                <c:pt idx="1961">
                  <c:v>1571.99000000002</c:v>
                </c:pt>
                <c:pt idx="1962">
                  <c:v>1571.98000000002</c:v>
                </c:pt>
                <c:pt idx="1963">
                  <c:v>1571.97000000002</c:v>
                </c:pt>
                <c:pt idx="1964">
                  <c:v>1571.96000000002</c:v>
                </c:pt>
                <c:pt idx="1965">
                  <c:v>1571.9500000000201</c:v>
                </c:pt>
                <c:pt idx="1966">
                  <c:v>1571.9400000000201</c:v>
                </c:pt>
                <c:pt idx="1967">
                  <c:v>1571.9300000000201</c:v>
                </c:pt>
                <c:pt idx="1968">
                  <c:v>1571.9200000000201</c:v>
                </c:pt>
                <c:pt idx="1969">
                  <c:v>1571.9100000000201</c:v>
                </c:pt>
                <c:pt idx="1970">
                  <c:v>1571.9000000000201</c:v>
                </c:pt>
                <c:pt idx="1971">
                  <c:v>1571.8900000000201</c:v>
                </c:pt>
                <c:pt idx="1972">
                  <c:v>1571.8800000000199</c:v>
                </c:pt>
                <c:pt idx="1973">
                  <c:v>1571.8700000000199</c:v>
                </c:pt>
                <c:pt idx="1974">
                  <c:v>1571.8600000000199</c:v>
                </c:pt>
                <c:pt idx="1975">
                  <c:v>1571.8500000000199</c:v>
                </c:pt>
                <c:pt idx="1976">
                  <c:v>1571.8400000000199</c:v>
                </c:pt>
                <c:pt idx="1977">
                  <c:v>1571.8300000000199</c:v>
                </c:pt>
                <c:pt idx="1978">
                  <c:v>1571.8200000000199</c:v>
                </c:pt>
                <c:pt idx="1979">
                  <c:v>1571.81000000002</c:v>
                </c:pt>
                <c:pt idx="1980">
                  <c:v>1571.80000000002</c:v>
                </c:pt>
                <c:pt idx="1981">
                  <c:v>1571.79000000002</c:v>
                </c:pt>
                <c:pt idx="1982">
                  <c:v>1571.78000000002</c:v>
                </c:pt>
                <c:pt idx="1983">
                  <c:v>1571.77000000002</c:v>
                </c:pt>
                <c:pt idx="1984">
                  <c:v>1571.76000000002</c:v>
                </c:pt>
                <c:pt idx="1985">
                  <c:v>1571.75000000002</c:v>
                </c:pt>
                <c:pt idx="1986">
                  <c:v>1571.74000000002</c:v>
                </c:pt>
                <c:pt idx="1987">
                  <c:v>1571.73000000002</c:v>
                </c:pt>
                <c:pt idx="1988">
                  <c:v>1571.72000000002</c:v>
                </c:pt>
                <c:pt idx="1989">
                  <c:v>1571.71000000002</c:v>
                </c:pt>
                <c:pt idx="1990">
                  <c:v>1571.7000000000201</c:v>
                </c:pt>
                <c:pt idx="1991">
                  <c:v>1571.6900000000201</c:v>
                </c:pt>
                <c:pt idx="1992">
                  <c:v>1571.6800000000201</c:v>
                </c:pt>
                <c:pt idx="1993">
                  <c:v>1571.6700000000201</c:v>
                </c:pt>
                <c:pt idx="1994">
                  <c:v>1571.6600000000201</c:v>
                </c:pt>
                <c:pt idx="1995">
                  <c:v>1571.6500000000201</c:v>
                </c:pt>
                <c:pt idx="1996">
                  <c:v>1571.6400000000201</c:v>
                </c:pt>
                <c:pt idx="1997">
                  <c:v>1571.6300000000199</c:v>
                </c:pt>
                <c:pt idx="1998">
                  <c:v>1571.6200000000199</c:v>
                </c:pt>
                <c:pt idx="1999">
                  <c:v>1571.6100000000199</c:v>
                </c:pt>
                <c:pt idx="2000">
                  <c:v>1571.6000000000199</c:v>
                </c:pt>
                <c:pt idx="2001">
                  <c:v>1571.5900000000199</c:v>
                </c:pt>
                <c:pt idx="2002">
                  <c:v>1571.5800000000199</c:v>
                </c:pt>
                <c:pt idx="2003">
                  <c:v>1571.5700000000199</c:v>
                </c:pt>
                <c:pt idx="2004">
                  <c:v>1571.56000000002</c:v>
                </c:pt>
                <c:pt idx="2005">
                  <c:v>1571.55000000002</c:v>
                </c:pt>
                <c:pt idx="2006">
                  <c:v>1571.54000000002</c:v>
                </c:pt>
                <c:pt idx="2007">
                  <c:v>1571.53000000002</c:v>
                </c:pt>
                <c:pt idx="2008">
                  <c:v>1571.52000000002</c:v>
                </c:pt>
                <c:pt idx="2009">
                  <c:v>1571.51000000002</c:v>
                </c:pt>
                <c:pt idx="2010">
                  <c:v>1571.50000000002</c:v>
                </c:pt>
                <c:pt idx="2011">
                  <c:v>1571.49000000002</c:v>
                </c:pt>
                <c:pt idx="2012">
                  <c:v>1571.48000000002</c:v>
                </c:pt>
                <c:pt idx="2013">
                  <c:v>1571.47000000002</c:v>
                </c:pt>
                <c:pt idx="2014">
                  <c:v>1571.46000000002</c:v>
                </c:pt>
                <c:pt idx="2015">
                  <c:v>1571.4500000000201</c:v>
                </c:pt>
                <c:pt idx="2016">
                  <c:v>1571.4400000000201</c:v>
                </c:pt>
                <c:pt idx="2017">
                  <c:v>1571.4300000000201</c:v>
                </c:pt>
                <c:pt idx="2018">
                  <c:v>1571.4200000000201</c:v>
                </c:pt>
                <c:pt idx="2019">
                  <c:v>1571.4100000000201</c:v>
                </c:pt>
                <c:pt idx="2020">
                  <c:v>1571.4000000000201</c:v>
                </c:pt>
                <c:pt idx="2021">
                  <c:v>1571.3900000000201</c:v>
                </c:pt>
                <c:pt idx="2022">
                  <c:v>1571.3800000000199</c:v>
                </c:pt>
                <c:pt idx="2023">
                  <c:v>1571.3700000000199</c:v>
                </c:pt>
                <c:pt idx="2024">
                  <c:v>1571.3600000000199</c:v>
                </c:pt>
                <c:pt idx="2025">
                  <c:v>1571.3500000000199</c:v>
                </c:pt>
                <c:pt idx="2026">
                  <c:v>1571.3400000000199</c:v>
                </c:pt>
                <c:pt idx="2027">
                  <c:v>1571.3300000000199</c:v>
                </c:pt>
                <c:pt idx="2028">
                  <c:v>1571.3200000000199</c:v>
                </c:pt>
                <c:pt idx="2029">
                  <c:v>1571.31000000002</c:v>
                </c:pt>
                <c:pt idx="2030">
                  <c:v>1571.30000000002</c:v>
                </c:pt>
                <c:pt idx="2031">
                  <c:v>1571.29000000002</c:v>
                </c:pt>
                <c:pt idx="2032">
                  <c:v>1571.28000000002</c:v>
                </c:pt>
                <c:pt idx="2033">
                  <c:v>1571.27000000002</c:v>
                </c:pt>
                <c:pt idx="2034">
                  <c:v>1571.26000000002</c:v>
                </c:pt>
                <c:pt idx="2035">
                  <c:v>1571.25000000002</c:v>
                </c:pt>
                <c:pt idx="2036">
                  <c:v>1571.24000000002</c:v>
                </c:pt>
                <c:pt idx="2037">
                  <c:v>1571.23000000002</c:v>
                </c:pt>
                <c:pt idx="2038">
                  <c:v>1571.22000000002</c:v>
                </c:pt>
                <c:pt idx="2039">
                  <c:v>1571.21000000002</c:v>
                </c:pt>
                <c:pt idx="2040">
                  <c:v>1571.2000000000201</c:v>
                </c:pt>
                <c:pt idx="2041">
                  <c:v>1571.1900000000201</c:v>
                </c:pt>
                <c:pt idx="2042">
                  <c:v>1571.1800000000201</c:v>
                </c:pt>
                <c:pt idx="2043">
                  <c:v>1571.1700000000201</c:v>
                </c:pt>
                <c:pt idx="2044">
                  <c:v>1571.1600000000201</c:v>
                </c:pt>
                <c:pt idx="2045">
                  <c:v>1571.1500000000201</c:v>
                </c:pt>
                <c:pt idx="2046">
                  <c:v>1571.1400000000201</c:v>
                </c:pt>
                <c:pt idx="2047">
                  <c:v>1571.1300000000199</c:v>
                </c:pt>
                <c:pt idx="2048">
                  <c:v>1571.1200000000199</c:v>
                </c:pt>
                <c:pt idx="2049">
                  <c:v>1571.1100000000199</c:v>
                </c:pt>
                <c:pt idx="2050">
                  <c:v>1571.1000000000199</c:v>
                </c:pt>
                <c:pt idx="2051">
                  <c:v>1571.0900000000199</c:v>
                </c:pt>
                <c:pt idx="2052">
                  <c:v>1571.0800000000199</c:v>
                </c:pt>
                <c:pt idx="2053">
                  <c:v>1571.0700000000199</c:v>
                </c:pt>
                <c:pt idx="2054">
                  <c:v>1571.06000000002</c:v>
                </c:pt>
                <c:pt idx="2055">
                  <c:v>1571.05000000002</c:v>
                </c:pt>
                <c:pt idx="2056">
                  <c:v>1571.04000000002</c:v>
                </c:pt>
                <c:pt idx="2057">
                  <c:v>1571.03000000002</c:v>
                </c:pt>
                <c:pt idx="2058">
                  <c:v>1571.02000000002</c:v>
                </c:pt>
                <c:pt idx="2059">
                  <c:v>1571.01000000002</c:v>
                </c:pt>
                <c:pt idx="2060">
                  <c:v>1571.00000000002</c:v>
                </c:pt>
                <c:pt idx="2061">
                  <c:v>1570.99000000002</c:v>
                </c:pt>
                <c:pt idx="2062">
                  <c:v>1570.98000000002</c:v>
                </c:pt>
                <c:pt idx="2063">
                  <c:v>1570.97000000002</c:v>
                </c:pt>
                <c:pt idx="2064">
                  <c:v>1570.96000000002</c:v>
                </c:pt>
                <c:pt idx="2065">
                  <c:v>1570.9500000000201</c:v>
                </c:pt>
                <c:pt idx="2066">
                  <c:v>1570.9400000000201</c:v>
                </c:pt>
                <c:pt idx="2067">
                  <c:v>1570.9300000000201</c:v>
                </c:pt>
                <c:pt idx="2068">
                  <c:v>1570.9200000000201</c:v>
                </c:pt>
                <c:pt idx="2069">
                  <c:v>1570.9100000000201</c:v>
                </c:pt>
                <c:pt idx="2070">
                  <c:v>1570.9000000000201</c:v>
                </c:pt>
                <c:pt idx="2071">
                  <c:v>1570.8900000000201</c:v>
                </c:pt>
                <c:pt idx="2072">
                  <c:v>1570.8800000000199</c:v>
                </c:pt>
                <c:pt idx="2073">
                  <c:v>1570.8700000000199</c:v>
                </c:pt>
                <c:pt idx="2074">
                  <c:v>1570.8600000000199</c:v>
                </c:pt>
                <c:pt idx="2075">
                  <c:v>1570.8500000000199</c:v>
                </c:pt>
                <c:pt idx="2076">
                  <c:v>1570.8400000000199</c:v>
                </c:pt>
                <c:pt idx="2077">
                  <c:v>1570.8300000000199</c:v>
                </c:pt>
                <c:pt idx="2078">
                  <c:v>1570.8200000000199</c:v>
                </c:pt>
                <c:pt idx="2079">
                  <c:v>1570.81000000002</c:v>
                </c:pt>
                <c:pt idx="2080">
                  <c:v>1570.80000000002</c:v>
                </c:pt>
                <c:pt idx="2081">
                  <c:v>1570.79000000002</c:v>
                </c:pt>
                <c:pt idx="2082">
                  <c:v>1570.78000000002</c:v>
                </c:pt>
                <c:pt idx="2083">
                  <c:v>1570.77000000002</c:v>
                </c:pt>
                <c:pt idx="2084">
                  <c:v>1570.76000000002</c:v>
                </c:pt>
                <c:pt idx="2085">
                  <c:v>1570.75000000002</c:v>
                </c:pt>
                <c:pt idx="2086">
                  <c:v>1570.74000000002</c:v>
                </c:pt>
                <c:pt idx="2087">
                  <c:v>1570.73000000002</c:v>
                </c:pt>
                <c:pt idx="2088">
                  <c:v>1570.72000000002</c:v>
                </c:pt>
                <c:pt idx="2089">
                  <c:v>1570.71000000002</c:v>
                </c:pt>
                <c:pt idx="2090">
                  <c:v>1570.7000000000201</c:v>
                </c:pt>
                <c:pt idx="2091">
                  <c:v>1570.6900000000201</c:v>
                </c:pt>
                <c:pt idx="2092">
                  <c:v>1570.6800000000201</c:v>
                </c:pt>
                <c:pt idx="2093">
                  <c:v>1570.6700000000201</c:v>
                </c:pt>
                <c:pt idx="2094">
                  <c:v>1570.6600000000201</c:v>
                </c:pt>
                <c:pt idx="2095">
                  <c:v>1570.6500000000201</c:v>
                </c:pt>
                <c:pt idx="2096">
                  <c:v>1570.6400000000201</c:v>
                </c:pt>
                <c:pt idx="2097">
                  <c:v>1570.6300000000199</c:v>
                </c:pt>
                <c:pt idx="2098">
                  <c:v>1570.6200000000199</c:v>
                </c:pt>
                <c:pt idx="2099">
                  <c:v>1570.6100000000199</c:v>
                </c:pt>
                <c:pt idx="2100">
                  <c:v>1570.6000000000199</c:v>
                </c:pt>
                <c:pt idx="2101">
                  <c:v>1570.5900000000199</c:v>
                </c:pt>
                <c:pt idx="2102">
                  <c:v>1570.5800000000199</c:v>
                </c:pt>
                <c:pt idx="2103">
                  <c:v>1570.5700000000199</c:v>
                </c:pt>
                <c:pt idx="2104">
                  <c:v>1570.56000000002</c:v>
                </c:pt>
                <c:pt idx="2105">
                  <c:v>1570.55000000002</c:v>
                </c:pt>
                <c:pt idx="2106">
                  <c:v>1570.54000000002</c:v>
                </c:pt>
                <c:pt idx="2107">
                  <c:v>1570.53000000002</c:v>
                </c:pt>
                <c:pt idx="2108">
                  <c:v>1570.52000000002</c:v>
                </c:pt>
                <c:pt idx="2109">
                  <c:v>1570.51000000002</c:v>
                </c:pt>
                <c:pt idx="2110">
                  <c:v>1570.50000000002</c:v>
                </c:pt>
                <c:pt idx="2111">
                  <c:v>1570.49000000002</c:v>
                </c:pt>
                <c:pt idx="2112">
                  <c:v>1570.48000000002</c:v>
                </c:pt>
                <c:pt idx="2113">
                  <c:v>1570.47000000002</c:v>
                </c:pt>
                <c:pt idx="2114">
                  <c:v>1570.46000000002</c:v>
                </c:pt>
                <c:pt idx="2115">
                  <c:v>1570.4500000000201</c:v>
                </c:pt>
                <c:pt idx="2116">
                  <c:v>1570.4400000000201</c:v>
                </c:pt>
                <c:pt idx="2117">
                  <c:v>1570.4300000000201</c:v>
                </c:pt>
                <c:pt idx="2118">
                  <c:v>1570.4200000000201</c:v>
                </c:pt>
                <c:pt idx="2119">
                  <c:v>1570.4100000000201</c:v>
                </c:pt>
                <c:pt idx="2120">
                  <c:v>1570.4000000000201</c:v>
                </c:pt>
                <c:pt idx="2121">
                  <c:v>1570.3900000000201</c:v>
                </c:pt>
                <c:pt idx="2122">
                  <c:v>1570.3800000000199</c:v>
                </c:pt>
                <c:pt idx="2123">
                  <c:v>1570.3700000000199</c:v>
                </c:pt>
                <c:pt idx="2124">
                  <c:v>1570.3600000000199</c:v>
                </c:pt>
                <c:pt idx="2125">
                  <c:v>1570.3500000000199</c:v>
                </c:pt>
                <c:pt idx="2126">
                  <c:v>1570.3400000000199</c:v>
                </c:pt>
                <c:pt idx="2127">
                  <c:v>1570.3300000000199</c:v>
                </c:pt>
                <c:pt idx="2128">
                  <c:v>1570.3200000000199</c:v>
                </c:pt>
                <c:pt idx="2129">
                  <c:v>1570.31000000002</c:v>
                </c:pt>
                <c:pt idx="2130">
                  <c:v>1570.30000000002</c:v>
                </c:pt>
                <c:pt idx="2131">
                  <c:v>1570.29000000002</c:v>
                </c:pt>
                <c:pt idx="2132">
                  <c:v>1570.28000000002</c:v>
                </c:pt>
                <c:pt idx="2133">
                  <c:v>1570.27000000002</c:v>
                </c:pt>
                <c:pt idx="2134">
                  <c:v>1570.26000000002</c:v>
                </c:pt>
                <c:pt idx="2135">
                  <c:v>1570.25000000002</c:v>
                </c:pt>
                <c:pt idx="2136">
                  <c:v>1570.24000000002</c:v>
                </c:pt>
                <c:pt idx="2137">
                  <c:v>1570.23000000002</c:v>
                </c:pt>
                <c:pt idx="2138">
                  <c:v>1570.22000000002</c:v>
                </c:pt>
                <c:pt idx="2139">
                  <c:v>1570.21000000002</c:v>
                </c:pt>
                <c:pt idx="2140">
                  <c:v>1570.2000000000201</c:v>
                </c:pt>
                <c:pt idx="2141">
                  <c:v>1570.1900000000201</c:v>
                </c:pt>
                <c:pt idx="2142">
                  <c:v>1570.1800000000201</c:v>
                </c:pt>
                <c:pt idx="2143">
                  <c:v>1570.1700000000201</c:v>
                </c:pt>
                <c:pt idx="2144">
                  <c:v>1570.1600000000201</c:v>
                </c:pt>
                <c:pt idx="2145">
                  <c:v>1570.1500000000201</c:v>
                </c:pt>
                <c:pt idx="2146">
                  <c:v>1570.1400000000201</c:v>
                </c:pt>
                <c:pt idx="2147">
                  <c:v>1570.1300000000199</c:v>
                </c:pt>
                <c:pt idx="2148">
                  <c:v>1570.1200000000199</c:v>
                </c:pt>
                <c:pt idx="2149">
                  <c:v>1570.1100000000199</c:v>
                </c:pt>
                <c:pt idx="2150">
                  <c:v>1570.1000000000199</c:v>
                </c:pt>
                <c:pt idx="2151">
                  <c:v>1570.0900000000199</c:v>
                </c:pt>
                <c:pt idx="2152">
                  <c:v>1570.0800000000199</c:v>
                </c:pt>
                <c:pt idx="2153">
                  <c:v>1570.0700000000199</c:v>
                </c:pt>
                <c:pt idx="2154">
                  <c:v>1570.06000000002</c:v>
                </c:pt>
                <c:pt idx="2155">
                  <c:v>1570.05000000002</c:v>
                </c:pt>
                <c:pt idx="2156">
                  <c:v>1570.04000000002</c:v>
                </c:pt>
                <c:pt idx="2157">
                  <c:v>1570.03000000002</c:v>
                </c:pt>
                <c:pt idx="2158">
                  <c:v>1570.02000000002</c:v>
                </c:pt>
                <c:pt idx="2159">
                  <c:v>1570.01000000002</c:v>
                </c:pt>
                <c:pt idx="2160">
                  <c:v>1570.00000000002</c:v>
                </c:pt>
                <c:pt idx="2161">
                  <c:v>1569.99000000002</c:v>
                </c:pt>
                <c:pt idx="2162">
                  <c:v>1569.98000000002</c:v>
                </c:pt>
                <c:pt idx="2163">
                  <c:v>1569.97000000002</c:v>
                </c:pt>
                <c:pt idx="2164">
                  <c:v>1569.96000000002</c:v>
                </c:pt>
                <c:pt idx="2165">
                  <c:v>1569.9500000000201</c:v>
                </c:pt>
                <c:pt idx="2166">
                  <c:v>1569.9400000000201</c:v>
                </c:pt>
                <c:pt idx="2167">
                  <c:v>1569.9300000000201</c:v>
                </c:pt>
                <c:pt idx="2168">
                  <c:v>1569.9200000000201</c:v>
                </c:pt>
                <c:pt idx="2169">
                  <c:v>1569.9100000000201</c:v>
                </c:pt>
                <c:pt idx="2170">
                  <c:v>1569.9000000000201</c:v>
                </c:pt>
                <c:pt idx="2171">
                  <c:v>1569.8900000000201</c:v>
                </c:pt>
                <c:pt idx="2172">
                  <c:v>1569.8800000000199</c:v>
                </c:pt>
                <c:pt idx="2173">
                  <c:v>1569.8700000000199</c:v>
                </c:pt>
                <c:pt idx="2174">
                  <c:v>1569.8600000000199</c:v>
                </c:pt>
                <c:pt idx="2175">
                  <c:v>1569.8500000000199</c:v>
                </c:pt>
                <c:pt idx="2176">
                  <c:v>1569.8400000000199</c:v>
                </c:pt>
                <c:pt idx="2177">
                  <c:v>1569.8300000000199</c:v>
                </c:pt>
                <c:pt idx="2178">
                  <c:v>1569.8200000000199</c:v>
                </c:pt>
                <c:pt idx="2179">
                  <c:v>1569.81000000002</c:v>
                </c:pt>
                <c:pt idx="2180">
                  <c:v>1569.80000000002</c:v>
                </c:pt>
                <c:pt idx="2181">
                  <c:v>1569.79000000002</c:v>
                </c:pt>
                <c:pt idx="2182">
                  <c:v>1569.78000000002</c:v>
                </c:pt>
                <c:pt idx="2183">
                  <c:v>1569.77000000002</c:v>
                </c:pt>
                <c:pt idx="2184">
                  <c:v>1569.76000000002</c:v>
                </c:pt>
                <c:pt idx="2185">
                  <c:v>1569.75000000002</c:v>
                </c:pt>
                <c:pt idx="2186">
                  <c:v>1569.74000000002</c:v>
                </c:pt>
                <c:pt idx="2187">
                  <c:v>1569.73000000002</c:v>
                </c:pt>
                <c:pt idx="2188">
                  <c:v>1569.72000000002</c:v>
                </c:pt>
                <c:pt idx="2189">
                  <c:v>1569.71000000002</c:v>
                </c:pt>
                <c:pt idx="2190">
                  <c:v>1569.7000000000201</c:v>
                </c:pt>
                <c:pt idx="2191">
                  <c:v>1569.6900000000201</c:v>
                </c:pt>
                <c:pt idx="2192">
                  <c:v>1569.6800000000201</c:v>
                </c:pt>
                <c:pt idx="2193">
                  <c:v>1569.6700000000201</c:v>
                </c:pt>
                <c:pt idx="2194">
                  <c:v>1569.6600000000201</c:v>
                </c:pt>
                <c:pt idx="2195">
                  <c:v>1569.6500000000201</c:v>
                </c:pt>
                <c:pt idx="2196">
                  <c:v>1569.6400000000201</c:v>
                </c:pt>
                <c:pt idx="2197">
                  <c:v>1569.6300000000199</c:v>
                </c:pt>
                <c:pt idx="2198">
                  <c:v>1569.6200000000199</c:v>
                </c:pt>
                <c:pt idx="2199">
                  <c:v>1569.6100000000199</c:v>
                </c:pt>
                <c:pt idx="2200">
                  <c:v>1569.6000000000199</c:v>
                </c:pt>
                <c:pt idx="2201">
                  <c:v>1569.5900000000199</c:v>
                </c:pt>
                <c:pt idx="2202">
                  <c:v>1569.5800000000199</c:v>
                </c:pt>
                <c:pt idx="2203">
                  <c:v>1569.5700000000199</c:v>
                </c:pt>
                <c:pt idx="2204">
                  <c:v>1569.56000000002</c:v>
                </c:pt>
                <c:pt idx="2205">
                  <c:v>1569.55000000002</c:v>
                </c:pt>
                <c:pt idx="2206">
                  <c:v>1569.54000000002</c:v>
                </c:pt>
                <c:pt idx="2207">
                  <c:v>1569.53000000002</c:v>
                </c:pt>
                <c:pt idx="2208">
                  <c:v>1569.52000000002</c:v>
                </c:pt>
                <c:pt idx="2209">
                  <c:v>1569.51000000002</c:v>
                </c:pt>
                <c:pt idx="2210">
                  <c:v>1569.50000000002</c:v>
                </c:pt>
                <c:pt idx="2211">
                  <c:v>1569.49000000002</c:v>
                </c:pt>
                <c:pt idx="2212">
                  <c:v>1569.48000000002</c:v>
                </c:pt>
                <c:pt idx="2213">
                  <c:v>1569.47000000002</c:v>
                </c:pt>
                <c:pt idx="2214">
                  <c:v>1569.46000000002</c:v>
                </c:pt>
                <c:pt idx="2215">
                  <c:v>1569.4500000000201</c:v>
                </c:pt>
                <c:pt idx="2216">
                  <c:v>1569.4400000000201</c:v>
                </c:pt>
                <c:pt idx="2217">
                  <c:v>1569.4300000000201</c:v>
                </c:pt>
                <c:pt idx="2218">
                  <c:v>1569.4200000000201</c:v>
                </c:pt>
                <c:pt idx="2219">
                  <c:v>1569.4100000000201</c:v>
                </c:pt>
                <c:pt idx="2220">
                  <c:v>1569.4000000000201</c:v>
                </c:pt>
                <c:pt idx="2221">
                  <c:v>1569.3900000000201</c:v>
                </c:pt>
                <c:pt idx="2222">
                  <c:v>1569.3800000000199</c:v>
                </c:pt>
                <c:pt idx="2223">
                  <c:v>1569.3700000000199</c:v>
                </c:pt>
                <c:pt idx="2224">
                  <c:v>1569.3600000000199</c:v>
                </c:pt>
                <c:pt idx="2225">
                  <c:v>1569.3500000000199</c:v>
                </c:pt>
                <c:pt idx="2226">
                  <c:v>1569.3400000000199</c:v>
                </c:pt>
                <c:pt idx="2227">
                  <c:v>1569.3300000000199</c:v>
                </c:pt>
                <c:pt idx="2228">
                  <c:v>1569.3200000000199</c:v>
                </c:pt>
                <c:pt idx="2229">
                  <c:v>1569.31000000002</c:v>
                </c:pt>
                <c:pt idx="2230">
                  <c:v>1569.30000000002</c:v>
                </c:pt>
                <c:pt idx="2231">
                  <c:v>1569.29000000002</c:v>
                </c:pt>
                <c:pt idx="2232">
                  <c:v>1569.28000000002</c:v>
                </c:pt>
                <c:pt idx="2233">
                  <c:v>1569.27000000002</c:v>
                </c:pt>
                <c:pt idx="2234">
                  <c:v>1569.26000000002</c:v>
                </c:pt>
                <c:pt idx="2235">
                  <c:v>1569.25000000002</c:v>
                </c:pt>
                <c:pt idx="2236">
                  <c:v>1569.24000000002</c:v>
                </c:pt>
                <c:pt idx="2237">
                  <c:v>1569.23000000002</c:v>
                </c:pt>
                <c:pt idx="2238">
                  <c:v>1569.22000000002</c:v>
                </c:pt>
                <c:pt idx="2239">
                  <c:v>1569.21000000002</c:v>
                </c:pt>
                <c:pt idx="2240">
                  <c:v>1569.2000000000201</c:v>
                </c:pt>
                <c:pt idx="2241">
                  <c:v>1569.1900000000201</c:v>
                </c:pt>
                <c:pt idx="2242">
                  <c:v>1569.1800000000201</c:v>
                </c:pt>
                <c:pt idx="2243">
                  <c:v>1569.1700000000201</c:v>
                </c:pt>
                <c:pt idx="2244">
                  <c:v>1569.1600000000201</c:v>
                </c:pt>
                <c:pt idx="2245">
                  <c:v>1569.1500000000201</c:v>
                </c:pt>
                <c:pt idx="2246">
                  <c:v>1569.1400000000201</c:v>
                </c:pt>
                <c:pt idx="2247">
                  <c:v>1569.1300000000199</c:v>
                </c:pt>
                <c:pt idx="2248">
                  <c:v>1569.1200000000199</c:v>
                </c:pt>
                <c:pt idx="2249">
                  <c:v>1569.1100000000199</c:v>
                </c:pt>
                <c:pt idx="2250">
                  <c:v>1569.1000000000199</c:v>
                </c:pt>
                <c:pt idx="2251">
                  <c:v>1569.0900000000199</c:v>
                </c:pt>
                <c:pt idx="2252">
                  <c:v>1569.0800000000199</c:v>
                </c:pt>
                <c:pt idx="2253">
                  <c:v>1569.0700000000199</c:v>
                </c:pt>
                <c:pt idx="2254">
                  <c:v>1569.06000000002</c:v>
                </c:pt>
                <c:pt idx="2255">
                  <c:v>1569.05000000002</c:v>
                </c:pt>
                <c:pt idx="2256">
                  <c:v>1569.04000000002</c:v>
                </c:pt>
                <c:pt idx="2257">
                  <c:v>1569.03000000002</c:v>
                </c:pt>
                <c:pt idx="2258">
                  <c:v>1569.02000000002</c:v>
                </c:pt>
                <c:pt idx="2259">
                  <c:v>1569.01000000002</c:v>
                </c:pt>
                <c:pt idx="2260">
                  <c:v>1569.00000000002</c:v>
                </c:pt>
                <c:pt idx="2261">
                  <c:v>1568.99000000002</c:v>
                </c:pt>
                <c:pt idx="2262">
                  <c:v>1568.98000000002</c:v>
                </c:pt>
                <c:pt idx="2263">
                  <c:v>1568.97000000002</c:v>
                </c:pt>
                <c:pt idx="2264">
                  <c:v>1568.96000000002</c:v>
                </c:pt>
                <c:pt idx="2265">
                  <c:v>1568.9500000000201</c:v>
                </c:pt>
                <c:pt idx="2266">
                  <c:v>1568.9400000000201</c:v>
                </c:pt>
                <c:pt idx="2267">
                  <c:v>1568.9300000000201</c:v>
                </c:pt>
                <c:pt idx="2268">
                  <c:v>1568.9200000000201</c:v>
                </c:pt>
                <c:pt idx="2269">
                  <c:v>1568.9100000000201</c:v>
                </c:pt>
                <c:pt idx="2270">
                  <c:v>1568.9000000000201</c:v>
                </c:pt>
                <c:pt idx="2271">
                  <c:v>1568.8900000000201</c:v>
                </c:pt>
                <c:pt idx="2272">
                  <c:v>1568.8800000000199</c:v>
                </c:pt>
                <c:pt idx="2273">
                  <c:v>1568.8700000000199</c:v>
                </c:pt>
                <c:pt idx="2274">
                  <c:v>1568.8600000000199</c:v>
                </c:pt>
                <c:pt idx="2275">
                  <c:v>1568.8500000000199</c:v>
                </c:pt>
                <c:pt idx="2276">
                  <c:v>1568.8400000000199</c:v>
                </c:pt>
                <c:pt idx="2277">
                  <c:v>1568.8300000000199</c:v>
                </c:pt>
                <c:pt idx="2278">
                  <c:v>1568.8200000000199</c:v>
                </c:pt>
                <c:pt idx="2279">
                  <c:v>1568.81000000002</c:v>
                </c:pt>
                <c:pt idx="2280">
                  <c:v>1568.80000000002</c:v>
                </c:pt>
                <c:pt idx="2281">
                  <c:v>1568.79000000002</c:v>
                </c:pt>
                <c:pt idx="2282">
                  <c:v>1568.78000000002</c:v>
                </c:pt>
                <c:pt idx="2283">
                  <c:v>1568.77000000002</c:v>
                </c:pt>
                <c:pt idx="2284">
                  <c:v>1568.76000000002</c:v>
                </c:pt>
                <c:pt idx="2285">
                  <c:v>1568.75000000002</c:v>
                </c:pt>
                <c:pt idx="2286">
                  <c:v>1568.74000000002</c:v>
                </c:pt>
                <c:pt idx="2287">
                  <c:v>1568.73000000002</c:v>
                </c:pt>
                <c:pt idx="2288">
                  <c:v>1568.72000000002</c:v>
                </c:pt>
                <c:pt idx="2289">
                  <c:v>1568.71000000002</c:v>
                </c:pt>
                <c:pt idx="2290">
                  <c:v>1568.7000000000201</c:v>
                </c:pt>
                <c:pt idx="2291">
                  <c:v>1568.6900000000201</c:v>
                </c:pt>
                <c:pt idx="2292">
                  <c:v>1568.6800000000201</c:v>
                </c:pt>
                <c:pt idx="2293">
                  <c:v>1568.6700000000201</c:v>
                </c:pt>
                <c:pt idx="2294">
                  <c:v>1568.6600000000201</c:v>
                </c:pt>
                <c:pt idx="2295">
                  <c:v>1568.6500000000201</c:v>
                </c:pt>
                <c:pt idx="2296">
                  <c:v>1568.6400000000201</c:v>
                </c:pt>
                <c:pt idx="2297">
                  <c:v>1568.6300000000199</c:v>
                </c:pt>
                <c:pt idx="2298">
                  <c:v>1568.6200000000199</c:v>
                </c:pt>
                <c:pt idx="2299">
                  <c:v>1568.6100000000199</c:v>
                </c:pt>
                <c:pt idx="2300">
                  <c:v>1568.6000000000199</c:v>
                </c:pt>
                <c:pt idx="2301">
                  <c:v>1568.5900000000199</c:v>
                </c:pt>
                <c:pt idx="2302">
                  <c:v>1568.5800000000199</c:v>
                </c:pt>
                <c:pt idx="2303">
                  <c:v>1568.5700000000199</c:v>
                </c:pt>
                <c:pt idx="2304">
                  <c:v>1568.56000000002</c:v>
                </c:pt>
                <c:pt idx="2305">
                  <c:v>1568.55000000002</c:v>
                </c:pt>
                <c:pt idx="2306">
                  <c:v>1568.54000000002</c:v>
                </c:pt>
                <c:pt idx="2307">
                  <c:v>1568.53000000002</c:v>
                </c:pt>
                <c:pt idx="2308">
                  <c:v>1568.52000000002</c:v>
                </c:pt>
                <c:pt idx="2309">
                  <c:v>1568.51000000002</c:v>
                </c:pt>
                <c:pt idx="2310">
                  <c:v>1568.50000000002</c:v>
                </c:pt>
                <c:pt idx="2311">
                  <c:v>1568.49000000002</c:v>
                </c:pt>
                <c:pt idx="2312">
                  <c:v>1568.48000000002</c:v>
                </c:pt>
                <c:pt idx="2313">
                  <c:v>1568.47000000002</c:v>
                </c:pt>
                <c:pt idx="2314">
                  <c:v>1568.46000000002</c:v>
                </c:pt>
                <c:pt idx="2315">
                  <c:v>1568.4500000000201</c:v>
                </c:pt>
                <c:pt idx="2316">
                  <c:v>1568.4400000000201</c:v>
                </c:pt>
                <c:pt idx="2317">
                  <c:v>1568.4300000000201</c:v>
                </c:pt>
                <c:pt idx="2318">
                  <c:v>1568.4200000000201</c:v>
                </c:pt>
                <c:pt idx="2319">
                  <c:v>1568.4100000000201</c:v>
                </c:pt>
                <c:pt idx="2320">
                  <c:v>1568.4000000000201</c:v>
                </c:pt>
                <c:pt idx="2321">
                  <c:v>1568.3900000000201</c:v>
                </c:pt>
                <c:pt idx="2322">
                  <c:v>1568.3800000000199</c:v>
                </c:pt>
                <c:pt idx="2323">
                  <c:v>1568.3700000000199</c:v>
                </c:pt>
                <c:pt idx="2324">
                  <c:v>1568.3600000000199</c:v>
                </c:pt>
                <c:pt idx="2325">
                  <c:v>1568.3500000000199</c:v>
                </c:pt>
                <c:pt idx="2326">
                  <c:v>1568.3400000000199</c:v>
                </c:pt>
                <c:pt idx="2327">
                  <c:v>1568.3300000000199</c:v>
                </c:pt>
                <c:pt idx="2328">
                  <c:v>1568.3200000000199</c:v>
                </c:pt>
                <c:pt idx="2329">
                  <c:v>1568.31000000002</c:v>
                </c:pt>
                <c:pt idx="2330">
                  <c:v>1568.30000000002</c:v>
                </c:pt>
                <c:pt idx="2331">
                  <c:v>1568.29000000002</c:v>
                </c:pt>
                <c:pt idx="2332">
                  <c:v>1568.28000000002</c:v>
                </c:pt>
                <c:pt idx="2333">
                  <c:v>1568.27000000002</c:v>
                </c:pt>
                <c:pt idx="2334">
                  <c:v>1568.26000000002</c:v>
                </c:pt>
                <c:pt idx="2335">
                  <c:v>1568.25000000002</c:v>
                </c:pt>
                <c:pt idx="2336">
                  <c:v>1568.24000000002</c:v>
                </c:pt>
                <c:pt idx="2337">
                  <c:v>1568.23000000002</c:v>
                </c:pt>
                <c:pt idx="2338">
                  <c:v>1568.22000000002</c:v>
                </c:pt>
                <c:pt idx="2339">
                  <c:v>1568.21000000002</c:v>
                </c:pt>
                <c:pt idx="2340">
                  <c:v>1568.2000000000201</c:v>
                </c:pt>
                <c:pt idx="2341">
                  <c:v>1568.1900000000201</c:v>
                </c:pt>
                <c:pt idx="2342">
                  <c:v>1568.1800000000201</c:v>
                </c:pt>
                <c:pt idx="2343">
                  <c:v>1568.1700000000201</c:v>
                </c:pt>
                <c:pt idx="2344">
                  <c:v>1568.1600000000201</c:v>
                </c:pt>
                <c:pt idx="2345">
                  <c:v>1568.1500000000201</c:v>
                </c:pt>
                <c:pt idx="2346">
                  <c:v>1568.1400000000201</c:v>
                </c:pt>
                <c:pt idx="2347">
                  <c:v>1568.1300000000199</c:v>
                </c:pt>
                <c:pt idx="2348">
                  <c:v>1568.1200000000199</c:v>
                </c:pt>
                <c:pt idx="2349">
                  <c:v>1568.1100000000199</c:v>
                </c:pt>
                <c:pt idx="2350">
                  <c:v>1568.1000000000199</c:v>
                </c:pt>
                <c:pt idx="2351">
                  <c:v>1568.0900000000199</c:v>
                </c:pt>
                <c:pt idx="2352">
                  <c:v>1568.0800000000199</c:v>
                </c:pt>
                <c:pt idx="2353">
                  <c:v>1568.0700000000199</c:v>
                </c:pt>
                <c:pt idx="2354">
                  <c:v>1568.06000000002</c:v>
                </c:pt>
                <c:pt idx="2355">
                  <c:v>1568.05000000002</c:v>
                </c:pt>
                <c:pt idx="2356">
                  <c:v>1568.04000000002</c:v>
                </c:pt>
                <c:pt idx="2357">
                  <c:v>1568.03000000002</c:v>
                </c:pt>
                <c:pt idx="2358">
                  <c:v>1568.02000000002</c:v>
                </c:pt>
                <c:pt idx="2359">
                  <c:v>1568.01000000002</c:v>
                </c:pt>
                <c:pt idx="2360">
                  <c:v>1568.00000000002</c:v>
                </c:pt>
                <c:pt idx="2361">
                  <c:v>1567.99000000002</c:v>
                </c:pt>
                <c:pt idx="2362">
                  <c:v>1567.98000000002</c:v>
                </c:pt>
                <c:pt idx="2363">
                  <c:v>1567.97000000002</c:v>
                </c:pt>
                <c:pt idx="2364">
                  <c:v>1567.96000000002</c:v>
                </c:pt>
                <c:pt idx="2365">
                  <c:v>1567.9500000000201</c:v>
                </c:pt>
                <c:pt idx="2366">
                  <c:v>1567.9400000000201</c:v>
                </c:pt>
                <c:pt idx="2367">
                  <c:v>1567.9300000000201</c:v>
                </c:pt>
                <c:pt idx="2368">
                  <c:v>1567.9200000000201</c:v>
                </c:pt>
                <c:pt idx="2369">
                  <c:v>1567.9100000000201</c:v>
                </c:pt>
                <c:pt idx="2370">
                  <c:v>1567.9000000000201</c:v>
                </c:pt>
                <c:pt idx="2371">
                  <c:v>1567.8900000000201</c:v>
                </c:pt>
                <c:pt idx="2372">
                  <c:v>1567.8800000000199</c:v>
                </c:pt>
                <c:pt idx="2373">
                  <c:v>1567.8700000000199</c:v>
                </c:pt>
                <c:pt idx="2374">
                  <c:v>1567.8600000000199</c:v>
                </c:pt>
                <c:pt idx="2375">
                  <c:v>1567.8500000000199</c:v>
                </c:pt>
                <c:pt idx="2376">
                  <c:v>1567.8400000000199</c:v>
                </c:pt>
                <c:pt idx="2377">
                  <c:v>1567.8300000000199</c:v>
                </c:pt>
                <c:pt idx="2378">
                  <c:v>1567.8200000000199</c:v>
                </c:pt>
                <c:pt idx="2379">
                  <c:v>1567.81000000002</c:v>
                </c:pt>
                <c:pt idx="2380">
                  <c:v>1567.80000000002</c:v>
                </c:pt>
                <c:pt idx="2381">
                  <c:v>1567.79000000002</c:v>
                </c:pt>
                <c:pt idx="2382">
                  <c:v>1567.78000000002</c:v>
                </c:pt>
                <c:pt idx="2383">
                  <c:v>1567.77000000002</c:v>
                </c:pt>
                <c:pt idx="2384">
                  <c:v>1567.76000000002</c:v>
                </c:pt>
                <c:pt idx="2385">
                  <c:v>1567.75000000002</c:v>
                </c:pt>
                <c:pt idx="2386">
                  <c:v>1567.74000000002</c:v>
                </c:pt>
                <c:pt idx="2387">
                  <c:v>1567.73000000002</c:v>
                </c:pt>
                <c:pt idx="2388">
                  <c:v>1567.72000000002</c:v>
                </c:pt>
                <c:pt idx="2389">
                  <c:v>1567.71000000002</c:v>
                </c:pt>
                <c:pt idx="2390">
                  <c:v>1567.7000000000201</c:v>
                </c:pt>
                <c:pt idx="2391">
                  <c:v>1567.6900000000201</c:v>
                </c:pt>
                <c:pt idx="2392">
                  <c:v>1567.6800000000201</c:v>
                </c:pt>
                <c:pt idx="2393">
                  <c:v>1567.6700000000201</c:v>
                </c:pt>
                <c:pt idx="2394">
                  <c:v>1567.6600000000201</c:v>
                </c:pt>
                <c:pt idx="2395">
                  <c:v>1567.6500000000201</c:v>
                </c:pt>
                <c:pt idx="2396">
                  <c:v>1567.6400000000201</c:v>
                </c:pt>
                <c:pt idx="2397">
                  <c:v>1567.6300000000199</c:v>
                </c:pt>
                <c:pt idx="2398">
                  <c:v>1567.6200000000199</c:v>
                </c:pt>
                <c:pt idx="2399">
                  <c:v>1567.6100000000199</c:v>
                </c:pt>
                <c:pt idx="2400">
                  <c:v>1567.6000000000199</c:v>
                </c:pt>
                <c:pt idx="2401">
                  <c:v>1567.5900000000199</c:v>
                </c:pt>
                <c:pt idx="2402">
                  <c:v>1567.5800000000199</c:v>
                </c:pt>
                <c:pt idx="2403">
                  <c:v>1567.5700000000199</c:v>
                </c:pt>
                <c:pt idx="2404">
                  <c:v>1567.56000000002</c:v>
                </c:pt>
                <c:pt idx="2405">
                  <c:v>1567.55000000002</c:v>
                </c:pt>
                <c:pt idx="2406">
                  <c:v>1567.54000000002</c:v>
                </c:pt>
                <c:pt idx="2407">
                  <c:v>1567.53000000002</c:v>
                </c:pt>
                <c:pt idx="2408">
                  <c:v>1567.52000000002</c:v>
                </c:pt>
                <c:pt idx="2409">
                  <c:v>1567.51000000002</c:v>
                </c:pt>
                <c:pt idx="2410">
                  <c:v>1567.50000000002</c:v>
                </c:pt>
                <c:pt idx="2411">
                  <c:v>1567.49000000002</c:v>
                </c:pt>
                <c:pt idx="2412">
                  <c:v>1567.48000000002</c:v>
                </c:pt>
                <c:pt idx="2413">
                  <c:v>1567.47000000002</c:v>
                </c:pt>
                <c:pt idx="2414">
                  <c:v>1567.46000000002</c:v>
                </c:pt>
                <c:pt idx="2415">
                  <c:v>1567.4500000000201</c:v>
                </c:pt>
                <c:pt idx="2416">
                  <c:v>1567.4400000000201</c:v>
                </c:pt>
                <c:pt idx="2417">
                  <c:v>1567.4300000000201</c:v>
                </c:pt>
                <c:pt idx="2418">
                  <c:v>1567.4200000000201</c:v>
                </c:pt>
                <c:pt idx="2419">
                  <c:v>1567.4100000000201</c:v>
                </c:pt>
                <c:pt idx="2420">
                  <c:v>1567.4000000000201</c:v>
                </c:pt>
                <c:pt idx="2421">
                  <c:v>1567.3900000000201</c:v>
                </c:pt>
                <c:pt idx="2422">
                  <c:v>1567.3800000000199</c:v>
                </c:pt>
                <c:pt idx="2423">
                  <c:v>1567.3700000000199</c:v>
                </c:pt>
                <c:pt idx="2424">
                  <c:v>1567.3600000000199</c:v>
                </c:pt>
                <c:pt idx="2425">
                  <c:v>1567.3500000000199</c:v>
                </c:pt>
                <c:pt idx="2426">
                  <c:v>1567.3400000000199</c:v>
                </c:pt>
                <c:pt idx="2427">
                  <c:v>1567.3300000000199</c:v>
                </c:pt>
                <c:pt idx="2428">
                  <c:v>1567.3200000000199</c:v>
                </c:pt>
                <c:pt idx="2429">
                  <c:v>1567.31000000002</c:v>
                </c:pt>
                <c:pt idx="2430">
                  <c:v>1567.30000000002</c:v>
                </c:pt>
                <c:pt idx="2431">
                  <c:v>1567.29000000002</c:v>
                </c:pt>
                <c:pt idx="2432">
                  <c:v>1567.28000000002</c:v>
                </c:pt>
                <c:pt idx="2433">
                  <c:v>1567.27000000002</c:v>
                </c:pt>
                <c:pt idx="2434">
                  <c:v>1567.26000000002</c:v>
                </c:pt>
                <c:pt idx="2435">
                  <c:v>1567.25000000002</c:v>
                </c:pt>
                <c:pt idx="2436">
                  <c:v>1567.24000000002</c:v>
                </c:pt>
                <c:pt idx="2437">
                  <c:v>1567.23000000002</c:v>
                </c:pt>
                <c:pt idx="2438">
                  <c:v>1567.22000000002</c:v>
                </c:pt>
                <c:pt idx="2439">
                  <c:v>1567.21000000002</c:v>
                </c:pt>
                <c:pt idx="2440">
                  <c:v>1567.2000000000201</c:v>
                </c:pt>
                <c:pt idx="2441">
                  <c:v>1567.1900000000201</c:v>
                </c:pt>
                <c:pt idx="2442">
                  <c:v>1567.1800000000201</c:v>
                </c:pt>
                <c:pt idx="2443">
                  <c:v>1567.1700000000201</c:v>
                </c:pt>
                <c:pt idx="2444">
                  <c:v>1567.1600000000201</c:v>
                </c:pt>
                <c:pt idx="2445">
                  <c:v>1567.1500000000201</c:v>
                </c:pt>
                <c:pt idx="2446">
                  <c:v>1567.1400000000201</c:v>
                </c:pt>
                <c:pt idx="2447">
                  <c:v>1567.1300000000199</c:v>
                </c:pt>
                <c:pt idx="2448">
                  <c:v>1567.1200000000199</c:v>
                </c:pt>
                <c:pt idx="2449">
                  <c:v>1567.1100000000199</c:v>
                </c:pt>
                <c:pt idx="2450">
                  <c:v>1567.1000000000199</c:v>
                </c:pt>
                <c:pt idx="2451">
                  <c:v>1567.0900000000199</c:v>
                </c:pt>
                <c:pt idx="2452">
                  <c:v>1567.0800000000199</c:v>
                </c:pt>
                <c:pt idx="2453">
                  <c:v>1567.0700000000199</c:v>
                </c:pt>
                <c:pt idx="2454">
                  <c:v>1567.06000000002</c:v>
                </c:pt>
                <c:pt idx="2455">
                  <c:v>1567.05000000002</c:v>
                </c:pt>
                <c:pt idx="2456">
                  <c:v>1567.04000000002</c:v>
                </c:pt>
                <c:pt idx="2457">
                  <c:v>1567.03000000002</c:v>
                </c:pt>
                <c:pt idx="2458">
                  <c:v>1567.02000000002</c:v>
                </c:pt>
                <c:pt idx="2459">
                  <c:v>1567.01000000002</c:v>
                </c:pt>
                <c:pt idx="2460">
                  <c:v>1567.00000000002</c:v>
                </c:pt>
                <c:pt idx="2461">
                  <c:v>1566.99000000002</c:v>
                </c:pt>
                <c:pt idx="2462">
                  <c:v>1566.98000000002</c:v>
                </c:pt>
                <c:pt idx="2463">
                  <c:v>1566.97000000002</c:v>
                </c:pt>
                <c:pt idx="2464">
                  <c:v>1566.96000000002</c:v>
                </c:pt>
                <c:pt idx="2465">
                  <c:v>1566.9500000000201</c:v>
                </c:pt>
                <c:pt idx="2466">
                  <c:v>1566.9400000000201</c:v>
                </c:pt>
                <c:pt idx="2467">
                  <c:v>1566.9300000000201</c:v>
                </c:pt>
                <c:pt idx="2468">
                  <c:v>1566.9200000000201</c:v>
                </c:pt>
                <c:pt idx="2469">
                  <c:v>1566.9100000000201</c:v>
                </c:pt>
                <c:pt idx="2470">
                  <c:v>1566.9000000000201</c:v>
                </c:pt>
                <c:pt idx="2471">
                  <c:v>1566.8900000000201</c:v>
                </c:pt>
                <c:pt idx="2472">
                  <c:v>1566.8800000000199</c:v>
                </c:pt>
                <c:pt idx="2473">
                  <c:v>1566.8700000000199</c:v>
                </c:pt>
                <c:pt idx="2474">
                  <c:v>1566.8600000000199</c:v>
                </c:pt>
                <c:pt idx="2475">
                  <c:v>1566.8500000000199</c:v>
                </c:pt>
                <c:pt idx="2476">
                  <c:v>1566.8400000000199</c:v>
                </c:pt>
                <c:pt idx="2477">
                  <c:v>1566.8300000000199</c:v>
                </c:pt>
                <c:pt idx="2478">
                  <c:v>1566.8200000000199</c:v>
                </c:pt>
                <c:pt idx="2479">
                  <c:v>1566.81000000002</c:v>
                </c:pt>
                <c:pt idx="2480">
                  <c:v>1566.80000000002</c:v>
                </c:pt>
                <c:pt idx="2481">
                  <c:v>1566.79000000002</c:v>
                </c:pt>
                <c:pt idx="2482">
                  <c:v>1566.78000000002</c:v>
                </c:pt>
                <c:pt idx="2483">
                  <c:v>1566.77000000002</c:v>
                </c:pt>
                <c:pt idx="2484">
                  <c:v>1566.76000000002</c:v>
                </c:pt>
                <c:pt idx="2485">
                  <c:v>1566.75000000002</c:v>
                </c:pt>
                <c:pt idx="2486">
                  <c:v>1566.74000000002</c:v>
                </c:pt>
                <c:pt idx="2487">
                  <c:v>1566.73000000002</c:v>
                </c:pt>
                <c:pt idx="2488">
                  <c:v>1566.72000000002</c:v>
                </c:pt>
                <c:pt idx="2489">
                  <c:v>1566.71000000002</c:v>
                </c:pt>
                <c:pt idx="2490">
                  <c:v>1566.7000000000201</c:v>
                </c:pt>
                <c:pt idx="2491">
                  <c:v>1566.6900000000201</c:v>
                </c:pt>
                <c:pt idx="2492">
                  <c:v>1566.6800000000201</c:v>
                </c:pt>
                <c:pt idx="2493">
                  <c:v>1566.6700000000201</c:v>
                </c:pt>
                <c:pt idx="2494">
                  <c:v>1566.6600000000201</c:v>
                </c:pt>
                <c:pt idx="2495">
                  <c:v>1566.6500000000201</c:v>
                </c:pt>
                <c:pt idx="2496">
                  <c:v>1566.6400000000201</c:v>
                </c:pt>
                <c:pt idx="2497">
                  <c:v>1566.6300000000199</c:v>
                </c:pt>
                <c:pt idx="2498">
                  <c:v>1566.6200000000199</c:v>
                </c:pt>
                <c:pt idx="2499">
                  <c:v>1566.6100000000199</c:v>
                </c:pt>
                <c:pt idx="2500">
                  <c:v>1566.6000000000199</c:v>
                </c:pt>
                <c:pt idx="2501">
                  <c:v>1566.5900000000199</c:v>
                </c:pt>
                <c:pt idx="2502">
                  <c:v>1566.5800000000199</c:v>
                </c:pt>
                <c:pt idx="2503">
                  <c:v>1566.5700000000199</c:v>
                </c:pt>
                <c:pt idx="2504">
                  <c:v>1566.56000000002</c:v>
                </c:pt>
                <c:pt idx="2505">
                  <c:v>1566.55000000002</c:v>
                </c:pt>
                <c:pt idx="2506">
                  <c:v>1566.54000000002</c:v>
                </c:pt>
                <c:pt idx="2507">
                  <c:v>1566.53000000002</c:v>
                </c:pt>
                <c:pt idx="2508">
                  <c:v>1566.52000000002</c:v>
                </c:pt>
                <c:pt idx="2509">
                  <c:v>1566.51000000002</c:v>
                </c:pt>
                <c:pt idx="2510">
                  <c:v>1566.50000000002</c:v>
                </c:pt>
                <c:pt idx="2511">
                  <c:v>1566.49000000002</c:v>
                </c:pt>
                <c:pt idx="2512">
                  <c:v>1566.48000000002</c:v>
                </c:pt>
                <c:pt idx="2513">
                  <c:v>1566.47000000002</c:v>
                </c:pt>
                <c:pt idx="2514">
                  <c:v>1566.46000000002</c:v>
                </c:pt>
                <c:pt idx="2515">
                  <c:v>1566.4500000000201</c:v>
                </c:pt>
                <c:pt idx="2516">
                  <c:v>1566.4400000000201</c:v>
                </c:pt>
                <c:pt idx="2517">
                  <c:v>1566.4300000000201</c:v>
                </c:pt>
                <c:pt idx="2518">
                  <c:v>1566.4200000000201</c:v>
                </c:pt>
                <c:pt idx="2519">
                  <c:v>1566.4100000000201</c:v>
                </c:pt>
                <c:pt idx="2520">
                  <c:v>1566.4000000000201</c:v>
                </c:pt>
                <c:pt idx="2521">
                  <c:v>1566.3900000000201</c:v>
                </c:pt>
                <c:pt idx="2522">
                  <c:v>1566.3800000000199</c:v>
                </c:pt>
                <c:pt idx="2523">
                  <c:v>1566.3700000000199</c:v>
                </c:pt>
                <c:pt idx="2524">
                  <c:v>1566.3600000000199</c:v>
                </c:pt>
                <c:pt idx="2525">
                  <c:v>1566.3500000000199</c:v>
                </c:pt>
                <c:pt idx="2526">
                  <c:v>1566.3400000000199</c:v>
                </c:pt>
                <c:pt idx="2527">
                  <c:v>1566.3300000000199</c:v>
                </c:pt>
                <c:pt idx="2528">
                  <c:v>1566.3200000000199</c:v>
                </c:pt>
                <c:pt idx="2529">
                  <c:v>1566.31000000002</c:v>
                </c:pt>
                <c:pt idx="2530">
                  <c:v>1566.30000000002</c:v>
                </c:pt>
                <c:pt idx="2531">
                  <c:v>1566.29000000002</c:v>
                </c:pt>
                <c:pt idx="2532">
                  <c:v>1566.28000000002</c:v>
                </c:pt>
                <c:pt idx="2533">
                  <c:v>1566.27000000002</c:v>
                </c:pt>
                <c:pt idx="2534">
                  <c:v>1566.26000000002</c:v>
                </c:pt>
                <c:pt idx="2535">
                  <c:v>1566.25000000002</c:v>
                </c:pt>
                <c:pt idx="2536">
                  <c:v>1566.24000000002</c:v>
                </c:pt>
                <c:pt idx="2537">
                  <c:v>1566.23000000002</c:v>
                </c:pt>
                <c:pt idx="2538">
                  <c:v>1566.22000000002</c:v>
                </c:pt>
                <c:pt idx="2539">
                  <c:v>1566.21000000002</c:v>
                </c:pt>
                <c:pt idx="2540">
                  <c:v>1566.2000000000201</c:v>
                </c:pt>
                <c:pt idx="2541">
                  <c:v>1566.1900000000201</c:v>
                </c:pt>
                <c:pt idx="2542">
                  <c:v>1566.1800000000201</c:v>
                </c:pt>
                <c:pt idx="2543">
                  <c:v>1566.1700000000201</c:v>
                </c:pt>
                <c:pt idx="2544">
                  <c:v>1566.1600000000201</c:v>
                </c:pt>
                <c:pt idx="2545">
                  <c:v>1566.1500000000201</c:v>
                </c:pt>
                <c:pt idx="2546">
                  <c:v>1566.1400000000201</c:v>
                </c:pt>
                <c:pt idx="2547">
                  <c:v>1566.1300000000199</c:v>
                </c:pt>
                <c:pt idx="2548">
                  <c:v>1566.1200000000199</c:v>
                </c:pt>
                <c:pt idx="2549">
                  <c:v>1566.1100000000199</c:v>
                </c:pt>
                <c:pt idx="2550">
                  <c:v>1566.1000000000199</c:v>
                </c:pt>
                <c:pt idx="2551">
                  <c:v>1566.0900000000199</c:v>
                </c:pt>
                <c:pt idx="2552">
                  <c:v>1566.0800000000199</c:v>
                </c:pt>
                <c:pt idx="2553">
                  <c:v>1566.0700000000199</c:v>
                </c:pt>
                <c:pt idx="2554">
                  <c:v>1566.06000000002</c:v>
                </c:pt>
                <c:pt idx="2555">
                  <c:v>1566.05000000002</c:v>
                </c:pt>
                <c:pt idx="2556">
                  <c:v>1566.04000000002</c:v>
                </c:pt>
                <c:pt idx="2557">
                  <c:v>1566.03000000002</c:v>
                </c:pt>
                <c:pt idx="2558">
                  <c:v>1566.02000000002</c:v>
                </c:pt>
                <c:pt idx="2559">
                  <c:v>1566.01000000002</c:v>
                </c:pt>
                <c:pt idx="2560">
                  <c:v>1566.00000000002</c:v>
                </c:pt>
                <c:pt idx="2561">
                  <c:v>1565.99000000002</c:v>
                </c:pt>
                <c:pt idx="2562">
                  <c:v>1565.98000000002</c:v>
                </c:pt>
                <c:pt idx="2563">
                  <c:v>1565.97000000002</c:v>
                </c:pt>
                <c:pt idx="2564">
                  <c:v>1565.96000000002</c:v>
                </c:pt>
                <c:pt idx="2565">
                  <c:v>1565.9500000000201</c:v>
                </c:pt>
                <c:pt idx="2566">
                  <c:v>1565.9400000000201</c:v>
                </c:pt>
                <c:pt idx="2567">
                  <c:v>1565.9300000000201</c:v>
                </c:pt>
                <c:pt idx="2568">
                  <c:v>1565.9200000000201</c:v>
                </c:pt>
                <c:pt idx="2569">
                  <c:v>1565.9100000000201</c:v>
                </c:pt>
                <c:pt idx="2570">
                  <c:v>1565.9000000000201</c:v>
                </c:pt>
                <c:pt idx="2571">
                  <c:v>1565.8900000000201</c:v>
                </c:pt>
                <c:pt idx="2572">
                  <c:v>1565.8800000000199</c:v>
                </c:pt>
                <c:pt idx="2573">
                  <c:v>1565.8700000000199</c:v>
                </c:pt>
                <c:pt idx="2574">
                  <c:v>1565.8600000000199</c:v>
                </c:pt>
                <c:pt idx="2575">
                  <c:v>1565.8500000000199</c:v>
                </c:pt>
                <c:pt idx="2576">
                  <c:v>1565.8400000000199</c:v>
                </c:pt>
                <c:pt idx="2577">
                  <c:v>1565.8300000000199</c:v>
                </c:pt>
                <c:pt idx="2578">
                  <c:v>1565.8200000000199</c:v>
                </c:pt>
                <c:pt idx="2579">
                  <c:v>1565.81000000002</c:v>
                </c:pt>
                <c:pt idx="2580">
                  <c:v>1565.80000000002</c:v>
                </c:pt>
                <c:pt idx="2581">
                  <c:v>1565.79000000002</c:v>
                </c:pt>
                <c:pt idx="2582">
                  <c:v>1565.78000000002</c:v>
                </c:pt>
                <c:pt idx="2583">
                  <c:v>1565.77000000002</c:v>
                </c:pt>
                <c:pt idx="2584">
                  <c:v>1565.76000000002</c:v>
                </c:pt>
                <c:pt idx="2585">
                  <c:v>1565.75000000002</c:v>
                </c:pt>
                <c:pt idx="2586">
                  <c:v>1565.74000000002</c:v>
                </c:pt>
                <c:pt idx="2587">
                  <c:v>1565.73000000002</c:v>
                </c:pt>
                <c:pt idx="2588">
                  <c:v>1565.72000000002</c:v>
                </c:pt>
                <c:pt idx="2589">
                  <c:v>1565.71000000002</c:v>
                </c:pt>
                <c:pt idx="2590">
                  <c:v>1565.7000000000201</c:v>
                </c:pt>
                <c:pt idx="2591">
                  <c:v>1565.6900000000201</c:v>
                </c:pt>
                <c:pt idx="2592">
                  <c:v>1565.6800000000201</c:v>
                </c:pt>
                <c:pt idx="2593">
                  <c:v>1565.6700000000201</c:v>
                </c:pt>
                <c:pt idx="2594">
                  <c:v>1565.6600000000201</c:v>
                </c:pt>
                <c:pt idx="2595">
                  <c:v>1565.6500000000201</c:v>
                </c:pt>
                <c:pt idx="2596">
                  <c:v>1565.6400000000201</c:v>
                </c:pt>
                <c:pt idx="2597">
                  <c:v>1565.6300000000199</c:v>
                </c:pt>
                <c:pt idx="2598">
                  <c:v>1565.6200000000199</c:v>
                </c:pt>
                <c:pt idx="2599">
                  <c:v>1565.6100000000199</c:v>
                </c:pt>
                <c:pt idx="2600">
                  <c:v>1565.6000000000199</c:v>
                </c:pt>
                <c:pt idx="2601">
                  <c:v>1565.5900000000199</c:v>
                </c:pt>
                <c:pt idx="2602">
                  <c:v>1565.5800000000199</c:v>
                </c:pt>
                <c:pt idx="2603">
                  <c:v>1565.5700000000199</c:v>
                </c:pt>
                <c:pt idx="2604">
                  <c:v>1565.56000000002</c:v>
                </c:pt>
                <c:pt idx="2605">
                  <c:v>1565.55000000002</c:v>
                </c:pt>
                <c:pt idx="2606">
                  <c:v>1565.54000000002</c:v>
                </c:pt>
                <c:pt idx="2607">
                  <c:v>1565.53000000002</c:v>
                </c:pt>
                <c:pt idx="2608">
                  <c:v>1565.52000000002</c:v>
                </c:pt>
                <c:pt idx="2609">
                  <c:v>1565.51000000002</c:v>
                </c:pt>
                <c:pt idx="2610">
                  <c:v>1565.50000000002</c:v>
                </c:pt>
                <c:pt idx="2611">
                  <c:v>1565.49000000002</c:v>
                </c:pt>
                <c:pt idx="2612">
                  <c:v>1565.48000000002</c:v>
                </c:pt>
                <c:pt idx="2613">
                  <c:v>1565.47000000002</c:v>
                </c:pt>
                <c:pt idx="2614">
                  <c:v>1565.46000000002</c:v>
                </c:pt>
                <c:pt idx="2615">
                  <c:v>1565.4500000000201</c:v>
                </c:pt>
                <c:pt idx="2616">
                  <c:v>1565.4400000000201</c:v>
                </c:pt>
                <c:pt idx="2617">
                  <c:v>1565.4300000000201</c:v>
                </c:pt>
                <c:pt idx="2618">
                  <c:v>1565.4200000000201</c:v>
                </c:pt>
                <c:pt idx="2619">
                  <c:v>1565.4100000000201</c:v>
                </c:pt>
                <c:pt idx="2620">
                  <c:v>1565.4000000000201</c:v>
                </c:pt>
                <c:pt idx="2621">
                  <c:v>1565.3900000000201</c:v>
                </c:pt>
                <c:pt idx="2622">
                  <c:v>1565.3800000000199</c:v>
                </c:pt>
                <c:pt idx="2623">
                  <c:v>1565.3700000000199</c:v>
                </c:pt>
                <c:pt idx="2624">
                  <c:v>1565.3600000000199</c:v>
                </c:pt>
                <c:pt idx="2625">
                  <c:v>1565.3500000000199</c:v>
                </c:pt>
                <c:pt idx="2626">
                  <c:v>1565.3400000000199</c:v>
                </c:pt>
                <c:pt idx="2627">
                  <c:v>1565.3300000000199</c:v>
                </c:pt>
                <c:pt idx="2628">
                  <c:v>1565.3200000000199</c:v>
                </c:pt>
                <c:pt idx="2629">
                  <c:v>1565.31000000002</c:v>
                </c:pt>
                <c:pt idx="2630">
                  <c:v>1565.30000000002</c:v>
                </c:pt>
                <c:pt idx="2631">
                  <c:v>1565.29000000002</c:v>
                </c:pt>
                <c:pt idx="2632">
                  <c:v>1565.28000000002</c:v>
                </c:pt>
                <c:pt idx="2633">
                  <c:v>1565.27000000002</c:v>
                </c:pt>
                <c:pt idx="2634">
                  <c:v>1565.26000000002</c:v>
                </c:pt>
                <c:pt idx="2635">
                  <c:v>1565.25000000002</c:v>
                </c:pt>
                <c:pt idx="2636">
                  <c:v>1565.24000000002</c:v>
                </c:pt>
                <c:pt idx="2637">
                  <c:v>1565.23000000002</c:v>
                </c:pt>
                <c:pt idx="2638">
                  <c:v>1565.22000000002</c:v>
                </c:pt>
                <c:pt idx="2639">
                  <c:v>1565.21000000002</c:v>
                </c:pt>
                <c:pt idx="2640">
                  <c:v>1565.2000000000201</c:v>
                </c:pt>
                <c:pt idx="2641">
                  <c:v>1565.1900000000201</c:v>
                </c:pt>
                <c:pt idx="2642">
                  <c:v>1565.1800000000201</c:v>
                </c:pt>
                <c:pt idx="2643">
                  <c:v>1565.1700000000201</c:v>
                </c:pt>
                <c:pt idx="2644">
                  <c:v>1565.1600000000201</c:v>
                </c:pt>
                <c:pt idx="2645">
                  <c:v>1565.1500000000201</c:v>
                </c:pt>
                <c:pt idx="2646">
                  <c:v>1565.1400000000201</c:v>
                </c:pt>
                <c:pt idx="2647">
                  <c:v>1565.1300000000199</c:v>
                </c:pt>
                <c:pt idx="2648">
                  <c:v>1565.1200000000199</c:v>
                </c:pt>
                <c:pt idx="2649">
                  <c:v>1565.1100000000199</c:v>
                </c:pt>
                <c:pt idx="2650">
                  <c:v>1565.1000000000199</c:v>
                </c:pt>
                <c:pt idx="2651">
                  <c:v>1565.0900000000199</c:v>
                </c:pt>
                <c:pt idx="2652">
                  <c:v>1565.0800000000199</c:v>
                </c:pt>
                <c:pt idx="2653">
                  <c:v>1565.0700000000199</c:v>
                </c:pt>
                <c:pt idx="2654">
                  <c:v>1565.06000000002</c:v>
                </c:pt>
                <c:pt idx="2655">
                  <c:v>1565.05000000002</c:v>
                </c:pt>
                <c:pt idx="2656">
                  <c:v>1565.04000000002</c:v>
                </c:pt>
                <c:pt idx="2657">
                  <c:v>1565.03000000002</c:v>
                </c:pt>
                <c:pt idx="2658">
                  <c:v>1565.02000000002</c:v>
                </c:pt>
                <c:pt idx="2659">
                  <c:v>1565.01000000002</c:v>
                </c:pt>
                <c:pt idx="2660">
                  <c:v>1565.00000000002</c:v>
                </c:pt>
                <c:pt idx="2661">
                  <c:v>1564.99000000002</c:v>
                </c:pt>
                <c:pt idx="2662">
                  <c:v>1564.98000000002</c:v>
                </c:pt>
                <c:pt idx="2663">
                  <c:v>1564.97000000002</c:v>
                </c:pt>
                <c:pt idx="2664">
                  <c:v>1564.96000000002</c:v>
                </c:pt>
                <c:pt idx="2665">
                  <c:v>1564.9500000000201</c:v>
                </c:pt>
                <c:pt idx="2666">
                  <c:v>1564.9400000000201</c:v>
                </c:pt>
                <c:pt idx="2667">
                  <c:v>1564.9300000000201</c:v>
                </c:pt>
                <c:pt idx="2668">
                  <c:v>1564.9200000000201</c:v>
                </c:pt>
                <c:pt idx="2669">
                  <c:v>1564.9100000000201</c:v>
                </c:pt>
                <c:pt idx="2670">
                  <c:v>1564.9000000000201</c:v>
                </c:pt>
                <c:pt idx="2671">
                  <c:v>1564.8900000000201</c:v>
                </c:pt>
                <c:pt idx="2672">
                  <c:v>1564.8800000000199</c:v>
                </c:pt>
                <c:pt idx="2673">
                  <c:v>1564.8700000000199</c:v>
                </c:pt>
                <c:pt idx="2674">
                  <c:v>1564.8600000000199</c:v>
                </c:pt>
                <c:pt idx="2675">
                  <c:v>1564.8500000000199</c:v>
                </c:pt>
                <c:pt idx="2676">
                  <c:v>1564.8400000000199</c:v>
                </c:pt>
                <c:pt idx="2677">
                  <c:v>1564.8300000000199</c:v>
                </c:pt>
                <c:pt idx="2678">
                  <c:v>1564.8200000000199</c:v>
                </c:pt>
                <c:pt idx="2679">
                  <c:v>1564.81000000002</c:v>
                </c:pt>
                <c:pt idx="2680">
                  <c:v>1564.80000000002</c:v>
                </c:pt>
                <c:pt idx="2681">
                  <c:v>1564.79000000002</c:v>
                </c:pt>
                <c:pt idx="2682">
                  <c:v>1564.78000000002</c:v>
                </c:pt>
                <c:pt idx="2683">
                  <c:v>1564.77000000002</c:v>
                </c:pt>
                <c:pt idx="2684">
                  <c:v>1564.76000000002</c:v>
                </c:pt>
                <c:pt idx="2685">
                  <c:v>1564.75000000002</c:v>
                </c:pt>
                <c:pt idx="2686">
                  <c:v>1564.74000000002</c:v>
                </c:pt>
                <c:pt idx="2687">
                  <c:v>1564.73000000002</c:v>
                </c:pt>
                <c:pt idx="2688">
                  <c:v>1564.72000000002</c:v>
                </c:pt>
                <c:pt idx="2689">
                  <c:v>1564.71000000002</c:v>
                </c:pt>
                <c:pt idx="2690">
                  <c:v>1564.7000000000201</c:v>
                </c:pt>
                <c:pt idx="2691">
                  <c:v>1564.6900000000201</c:v>
                </c:pt>
                <c:pt idx="2692">
                  <c:v>1564.6800000000201</c:v>
                </c:pt>
                <c:pt idx="2693">
                  <c:v>1564.6700000000201</c:v>
                </c:pt>
                <c:pt idx="2694">
                  <c:v>1564.6600000000201</c:v>
                </c:pt>
                <c:pt idx="2695">
                  <c:v>1564.6500000000201</c:v>
                </c:pt>
                <c:pt idx="2696">
                  <c:v>1564.6400000000201</c:v>
                </c:pt>
                <c:pt idx="2697">
                  <c:v>1564.6300000000199</c:v>
                </c:pt>
                <c:pt idx="2698">
                  <c:v>1564.6200000000199</c:v>
                </c:pt>
                <c:pt idx="2699">
                  <c:v>1564.6100000000199</c:v>
                </c:pt>
                <c:pt idx="2700">
                  <c:v>1564.6000000000199</c:v>
                </c:pt>
                <c:pt idx="2701">
                  <c:v>1564.5900000000199</c:v>
                </c:pt>
                <c:pt idx="2702">
                  <c:v>1564.5800000000199</c:v>
                </c:pt>
                <c:pt idx="2703">
                  <c:v>1564.5700000000199</c:v>
                </c:pt>
                <c:pt idx="2704">
                  <c:v>1564.56000000002</c:v>
                </c:pt>
                <c:pt idx="2705">
                  <c:v>1564.55000000002</c:v>
                </c:pt>
                <c:pt idx="2706">
                  <c:v>1564.54000000002</c:v>
                </c:pt>
                <c:pt idx="2707">
                  <c:v>1564.53000000002</c:v>
                </c:pt>
                <c:pt idx="2708">
                  <c:v>1564.52000000002</c:v>
                </c:pt>
                <c:pt idx="2709">
                  <c:v>1564.51000000002</c:v>
                </c:pt>
                <c:pt idx="2710">
                  <c:v>1564.50000000002</c:v>
                </c:pt>
                <c:pt idx="2711">
                  <c:v>1564.49000000002</c:v>
                </c:pt>
                <c:pt idx="2712">
                  <c:v>1564.48000000002</c:v>
                </c:pt>
                <c:pt idx="2713">
                  <c:v>1564.47000000002</c:v>
                </c:pt>
                <c:pt idx="2714">
                  <c:v>1564.46000000002</c:v>
                </c:pt>
                <c:pt idx="2715">
                  <c:v>1564.4500000000201</c:v>
                </c:pt>
                <c:pt idx="2716">
                  <c:v>1564.4400000000201</c:v>
                </c:pt>
                <c:pt idx="2717">
                  <c:v>1564.4300000000201</c:v>
                </c:pt>
                <c:pt idx="2718">
                  <c:v>1564.4200000000201</c:v>
                </c:pt>
                <c:pt idx="2719">
                  <c:v>1564.4100000000201</c:v>
                </c:pt>
                <c:pt idx="2720">
                  <c:v>1564.4000000000201</c:v>
                </c:pt>
                <c:pt idx="2721">
                  <c:v>1564.3900000000201</c:v>
                </c:pt>
                <c:pt idx="2722">
                  <c:v>1564.3800000000199</c:v>
                </c:pt>
                <c:pt idx="2723">
                  <c:v>1564.3700000000199</c:v>
                </c:pt>
                <c:pt idx="2724">
                  <c:v>1564.3600000000199</c:v>
                </c:pt>
                <c:pt idx="2725">
                  <c:v>1564.3500000000199</c:v>
                </c:pt>
                <c:pt idx="2726">
                  <c:v>1564.3400000000199</c:v>
                </c:pt>
                <c:pt idx="2727">
                  <c:v>1564.3300000000199</c:v>
                </c:pt>
                <c:pt idx="2728">
                  <c:v>1564.3200000000199</c:v>
                </c:pt>
                <c:pt idx="2729">
                  <c:v>1564.31000000002</c:v>
                </c:pt>
                <c:pt idx="2730">
                  <c:v>1564.30000000002</c:v>
                </c:pt>
                <c:pt idx="2731">
                  <c:v>1564.29000000002</c:v>
                </c:pt>
                <c:pt idx="2732">
                  <c:v>1564.28000000002</c:v>
                </c:pt>
                <c:pt idx="2733">
                  <c:v>1564.27000000002</c:v>
                </c:pt>
                <c:pt idx="2734">
                  <c:v>1564.26000000002</c:v>
                </c:pt>
                <c:pt idx="2735">
                  <c:v>1564.25000000002</c:v>
                </c:pt>
                <c:pt idx="2736">
                  <c:v>1564.24000000002</c:v>
                </c:pt>
                <c:pt idx="2737">
                  <c:v>1564.23000000002</c:v>
                </c:pt>
                <c:pt idx="2738">
                  <c:v>1564.22000000002</c:v>
                </c:pt>
                <c:pt idx="2739">
                  <c:v>1564.21000000002</c:v>
                </c:pt>
                <c:pt idx="2740">
                  <c:v>1564.2000000000201</c:v>
                </c:pt>
                <c:pt idx="2741">
                  <c:v>1564.1900000000201</c:v>
                </c:pt>
                <c:pt idx="2742">
                  <c:v>1564.1800000000201</c:v>
                </c:pt>
                <c:pt idx="2743">
                  <c:v>1564.1700000000201</c:v>
                </c:pt>
                <c:pt idx="2744">
                  <c:v>1564.1600000000201</c:v>
                </c:pt>
                <c:pt idx="2745">
                  <c:v>1564.1500000000201</c:v>
                </c:pt>
                <c:pt idx="2746">
                  <c:v>1564.1400000000201</c:v>
                </c:pt>
                <c:pt idx="2747">
                  <c:v>1564.1300000000199</c:v>
                </c:pt>
                <c:pt idx="2748">
                  <c:v>1564.1200000000199</c:v>
                </c:pt>
                <c:pt idx="2749">
                  <c:v>1564.1100000000199</c:v>
                </c:pt>
                <c:pt idx="2750">
                  <c:v>1564.1000000000199</c:v>
                </c:pt>
                <c:pt idx="2751">
                  <c:v>1564.0900000000199</c:v>
                </c:pt>
                <c:pt idx="2752">
                  <c:v>1564.0800000000199</c:v>
                </c:pt>
                <c:pt idx="2753">
                  <c:v>1564.0700000000199</c:v>
                </c:pt>
                <c:pt idx="2754">
                  <c:v>1564.06000000002</c:v>
                </c:pt>
                <c:pt idx="2755">
                  <c:v>1564.05000000002</c:v>
                </c:pt>
                <c:pt idx="2756">
                  <c:v>1564.04000000002</c:v>
                </c:pt>
                <c:pt idx="2757">
                  <c:v>1564.03000000002</c:v>
                </c:pt>
                <c:pt idx="2758">
                  <c:v>1564.02000000002</c:v>
                </c:pt>
                <c:pt idx="2759">
                  <c:v>1564.01000000003</c:v>
                </c:pt>
                <c:pt idx="2760">
                  <c:v>1564.00000000003</c:v>
                </c:pt>
                <c:pt idx="2761">
                  <c:v>1563.99000000003</c:v>
                </c:pt>
                <c:pt idx="2762">
                  <c:v>1563.98000000003</c:v>
                </c:pt>
                <c:pt idx="2763">
                  <c:v>1563.97000000003</c:v>
                </c:pt>
                <c:pt idx="2764">
                  <c:v>1563.96000000003</c:v>
                </c:pt>
                <c:pt idx="2765">
                  <c:v>1563.9500000000301</c:v>
                </c:pt>
                <c:pt idx="2766">
                  <c:v>1563.9400000000301</c:v>
                </c:pt>
                <c:pt idx="2767">
                  <c:v>1563.9300000000301</c:v>
                </c:pt>
                <c:pt idx="2768">
                  <c:v>1563.9200000000301</c:v>
                </c:pt>
                <c:pt idx="2769">
                  <c:v>1563.9100000000301</c:v>
                </c:pt>
                <c:pt idx="2770">
                  <c:v>1563.9000000000301</c:v>
                </c:pt>
                <c:pt idx="2771">
                  <c:v>1563.8900000000301</c:v>
                </c:pt>
                <c:pt idx="2772">
                  <c:v>1563.8800000000299</c:v>
                </c:pt>
                <c:pt idx="2773">
                  <c:v>1563.8700000000299</c:v>
                </c:pt>
                <c:pt idx="2774">
                  <c:v>1563.8600000000299</c:v>
                </c:pt>
                <c:pt idx="2775">
                  <c:v>1563.8500000000299</c:v>
                </c:pt>
                <c:pt idx="2776">
                  <c:v>1563.8400000000299</c:v>
                </c:pt>
                <c:pt idx="2777">
                  <c:v>1563.8300000000299</c:v>
                </c:pt>
                <c:pt idx="2778">
                  <c:v>1563.8200000000299</c:v>
                </c:pt>
                <c:pt idx="2779">
                  <c:v>1563.81000000003</c:v>
                </c:pt>
                <c:pt idx="2780">
                  <c:v>1563.80000000003</c:v>
                </c:pt>
                <c:pt idx="2781">
                  <c:v>1563.79000000003</c:v>
                </c:pt>
                <c:pt idx="2782">
                  <c:v>1563.78000000003</c:v>
                </c:pt>
                <c:pt idx="2783">
                  <c:v>1563.77000000003</c:v>
                </c:pt>
                <c:pt idx="2784">
                  <c:v>1563.76000000003</c:v>
                </c:pt>
                <c:pt idx="2785">
                  <c:v>1563.75000000003</c:v>
                </c:pt>
                <c:pt idx="2786">
                  <c:v>1563.74000000003</c:v>
                </c:pt>
                <c:pt idx="2787">
                  <c:v>1563.73000000003</c:v>
                </c:pt>
                <c:pt idx="2788">
                  <c:v>1563.72000000003</c:v>
                </c:pt>
                <c:pt idx="2789">
                  <c:v>1563.71000000003</c:v>
                </c:pt>
                <c:pt idx="2790">
                  <c:v>1563.7000000000301</c:v>
                </c:pt>
                <c:pt idx="2791">
                  <c:v>1563.6900000000301</c:v>
                </c:pt>
                <c:pt idx="2792">
                  <c:v>1563.6800000000301</c:v>
                </c:pt>
                <c:pt idx="2793">
                  <c:v>1563.6700000000301</c:v>
                </c:pt>
                <c:pt idx="2794">
                  <c:v>1563.6600000000301</c:v>
                </c:pt>
                <c:pt idx="2795">
                  <c:v>1563.6500000000301</c:v>
                </c:pt>
                <c:pt idx="2796">
                  <c:v>1563.6400000000301</c:v>
                </c:pt>
                <c:pt idx="2797">
                  <c:v>1563.6300000000299</c:v>
                </c:pt>
                <c:pt idx="2798">
                  <c:v>1563.6200000000299</c:v>
                </c:pt>
                <c:pt idx="2799">
                  <c:v>1563.6100000000299</c:v>
                </c:pt>
                <c:pt idx="2800">
                  <c:v>1563.6000000000299</c:v>
                </c:pt>
                <c:pt idx="2801">
                  <c:v>1563.5900000000299</c:v>
                </c:pt>
                <c:pt idx="2802">
                  <c:v>1563.5800000000299</c:v>
                </c:pt>
                <c:pt idx="2803">
                  <c:v>1563.5700000000299</c:v>
                </c:pt>
                <c:pt idx="2804">
                  <c:v>1563.56000000003</c:v>
                </c:pt>
                <c:pt idx="2805">
                  <c:v>1563.55000000003</c:v>
                </c:pt>
                <c:pt idx="2806">
                  <c:v>1563.54000000003</c:v>
                </c:pt>
                <c:pt idx="2807">
                  <c:v>1563.53000000003</c:v>
                </c:pt>
                <c:pt idx="2808">
                  <c:v>1563.52000000003</c:v>
                </c:pt>
                <c:pt idx="2809">
                  <c:v>1563.51000000003</c:v>
                </c:pt>
                <c:pt idx="2810">
                  <c:v>1563.50000000003</c:v>
                </c:pt>
                <c:pt idx="2811">
                  <c:v>1563.49000000003</c:v>
                </c:pt>
                <c:pt idx="2812">
                  <c:v>1563.48000000003</c:v>
                </c:pt>
                <c:pt idx="2813">
                  <c:v>1563.47000000003</c:v>
                </c:pt>
                <c:pt idx="2814">
                  <c:v>1563.46000000003</c:v>
                </c:pt>
                <c:pt idx="2815">
                  <c:v>1563.4500000000301</c:v>
                </c:pt>
                <c:pt idx="2816">
                  <c:v>1563.4400000000301</c:v>
                </c:pt>
                <c:pt idx="2817">
                  <c:v>1563.4300000000301</c:v>
                </c:pt>
                <c:pt idx="2818">
                  <c:v>1563.4200000000301</c:v>
                </c:pt>
                <c:pt idx="2819">
                  <c:v>1563.4100000000301</c:v>
                </c:pt>
                <c:pt idx="2820">
                  <c:v>1563.4000000000301</c:v>
                </c:pt>
                <c:pt idx="2821">
                  <c:v>1563.3900000000301</c:v>
                </c:pt>
                <c:pt idx="2822">
                  <c:v>1563.3800000000299</c:v>
                </c:pt>
                <c:pt idx="2823">
                  <c:v>1563.3700000000299</c:v>
                </c:pt>
                <c:pt idx="2824">
                  <c:v>1563.3600000000299</c:v>
                </c:pt>
                <c:pt idx="2825">
                  <c:v>1563.3500000000299</c:v>
                </c:pt>
                <c:pt idx="2826">
                  <c:v>1563.3400000000299</c:v>
                </c:pt>
                <c:pt idx="2827">
                  <c:v>1563.3300000000299</c:v>
                </c:pt>
                <c:pt idx="2828">
                  <c:v>1563.3200000000299</c:v>
                </c:pt>
                <c:pt idx="2829">
                  <c:v>1563.31000000003</c:v>
                </c:pt>
                <c:pt idx="2830">
                  <c:v>1563.30000000003</c:v>
                </c:pt>
                <c:pt idx="2831">
                  <c:v>1563.29000000003</c:v>
                </c:pt>
                <c:pt idx="2832">
                  <c:v>1563.28000000003</c:v>
                </c:pt>
                <c:pt idx="2833">
                  <c:v>1563.27000000003</c:v>
                </c:pt>
                <c:pt idx="2834">
                  <c:v>1563.26000000003</c:v>
                </c:pt>
                <c:pt idx="2835">
                  <c:v>1563.25000000003</c:v>
                </c:pt>
                <c:pt idx="2836">
                  <c:v>1563.24000000003</c:v>
                </c:pt>
                <c:pt idx="2837">
                  <c:v>1563.23000000003</c:v>
                </c:pt>
                <c:pt idx="2838">
                  <c:v>1563.22000000003</c:v>
                </c:pt>
                <c:pt idx="2839">
                  <c:v>1563.21000000003</c:v>
                </c:pt>
                <c:pt idx="2840">
                  <c:v>1563.2000000000301</c:v>
                </c:pt>
                <c:pt idx="2841">
                  <c:v>1563.1900000000301</c:v>
                </c:pt>
                <c:pt idx="2842">
                  <c:v>1563.1800000000301</c:v>
                </c:pt>
                <c:pt idx="2843">
                  <c:v>1563.1700000000301</c:v>
                </c:pt>
                <c:pt idx="2844">
                  <c:v>1563.1600000000301</c:v>
                </c:pt>
                <c:pt idx="2845">
                  <c:v>1563.1500000000301</c:v>
                </c:pt>
                <c:pt idx="2846">
                  <c:v>1563.1400000000301</c:v>
                </c:pt>
                <c:pt idx="2847">
                  <c:v>1563.1300000000299</c:v>
                </c:pt>
                <c:pt idx="2848">
                  <c:v>1563.1200000000299</c:v>
                </c:pt>
                <c:pt idx="2849">
                  <c:v>1563.1100000000299</c:v>
                </c:pt>
                <c:pt idx="2850">
                  <c:v>1563.1000000000299</c:v>
                </c:pt>
                <c:pt idx="2851">
                  <c:v>1563.0900000000299</c:v>
                </c:pt>
                <c:pt idx="2852">
                  <c:v>1563.0800000000299</c:v>
                </c:pt>
                <c:pt idx="2853">
                  <c:v>1563.0700000000299</c:v>
                </c:pt>
                <c:pt idx="2854">
                  <c:v>1563.06000000003</c:v>
                </c:pt>
                <c:pt idx="2855">
                  <c:v>1563.05000000003</c:v>
                </c:pt>
                <c:pt idx="2856">
                  <c:v>1563.04000000003</c:v>
                </c:pt>
                <c:pt idx="2857">
                  <c:v>1563.03000000003</c:v>
                </c:pt>
                <c:pt idx="2858">
                  <c:v>1563.02000000003</c:v>
                </c:pt>
                <c:pt idx="2859">
                  <c:v>1563.01000000003</c:v>
                </c:pt>
                <c:pt idx="2860">
                  <c:v>1563.00000000003</c:v>
                </c:pt>
                <c:pt idx="2861">
                  <c:v>1562.99000000003</c:v>
                </c:pt>
                <c:pt idx="2862">
                  <c:v>1562.98000000003</c:v>
                </c:pt>
                <c:pt idx="2863">
                  <c:v>1562.97000000003</c:v>
                </c:pt>
                <c:pt idx="2864">
                  <c:v>1562.96000000003</c:v>
                </c:pt>
                <c:pt idx="2865">
                  <c:v>1562.9500000000301</c:v>
                </c:pt>
                <c:pt idx="2866">
                  <c:v>1562.9400000000301</c:v>
                </c:pt>
                <c:pt idx="2867">
                  <c:v>1562.9300000000301</c:v>
                </c:pt>
                <c:pt idx="2868">
                  <c:v>1562.9200000000301</c:v>
                </c:pt>
                <c:pt idx="2869">
                  <c:v>1562.9100000000301</c:v>
                </c:pt>
                <c:pt idx="2870">
                  <c:v>1562.9000000000301</c:v>
                </c:pt>
                <c:pt idx="2871">
                  <c:v>1562.8900000000301</c:v>
                </c:pt>
                <c:pt idx="2872">
                  <c:v>1562.8800000000299</c:v>
                </c:pt>
                <c:pt idx="2873">
                  <c:v>1562.8700000000299</c:v>
                </c:pt>
                <c:pt idx="2874">
                  <c:v>1562.8600000000299</c:v>
                </c:pt>
                <c:pt idx="2875">
                  <c:v>1562.8500000000299</c:v>
                </c:pt>
                <c:pt idx="2876">
                  <c:v>1562.8400000000299</c:v>
                </c:pt>
                <c:pt idx="2877">
                  <c:v>1562.8300000000299</c:v>
                </c:pt>
                <c:pt idx="2878">
                  <c:v>1562.8200000000299</c:v>
                </c:pt>
                <c:pt idx="2879">
                  <c:v>1562.81000000003</c:v>
                </c:pt>
                <c:pt idx="2880">
                  <c:v>1562.80000000003</c:v>
                </c:pt>
                <c:pt idx="2881">
                  <c:v>1562.79000000003</c:v>
                </c:pt>
                <c:pt idx="2882">
                  <c:v>1562.78000000003</c:v>
                </c:pt>
                <c:pt idx="2883">
                  <c:v>1562.77000000003</c:v>
                </c:pt>
                <c:pt idx="2884">
                  <c:v>1562.76000000003</c:v>
                </c:pt>
                <c:pt idx="2885">
                  <c:v>1562.75000000003</c:v>
                </c:pt>
                <c:pt idx="2886">
                  <c:v>1562.74000000003</c:v>
                </c:pt>
                <c:pt idx="2887">
                  <c:v>1562.73000000003</c:v>
                </c:pt>
                <c:pt idx="2888">
                  <c:v>1562.72000000003</c:v>
                </c:pt>
                <c:pt idx="2889">
                  <c:v>1562.71000000003</c:v>
                </c:pt>
                <c:pt idx="2890">
                  <c:v>1562.7000000000301</c:v>
                </c:pt>
                <c:pt idx="2891">
                  <c:v>1562.6900000000301</c:v>
                </c:pt>
                <c:pt idx="2892">
                  <c:v>1562.6800000000301</c:v>
                </c:pt>
                <c:pt idx="2893">
                  <c:v>1562.6700000000301</c:v>
                </c:pt>
                <c:pt idx="2894">
                  <c:v>1562.6600000000301</c:v>
                </c:pt>
                <c:pt idx="2895">
                  <c:v>1562.6500000000301</c:v>
                </c:pt>
                <c:pt idx="2896">
                  <c:v>1562.6400000000301</c:v>
                </c:pt>
                <c:pt idx="2897">
                  <c:v>1562.6300000000299</c:v>
                </c:pt>
                <c:pt idx="2898">
                  <c:v>1562.6200000000299</c:v>
                </c:pt>
                <c:pt idx="2899">
                  <c:v>1562.6100000000299</c:v>
                </c:pt>
                <c:pt idx="2900">
                  <c:v>1562.6000000000299</c:v>
                </c:pt>
                <c:pt idx="2901">
                  <c:v>1562.5900000000299</c:v>
                </c:pt>
                <c:pt idx="2902">
                  <c:v>1562.5800000000299</c:v>
                </c:pt>
                <c:pt idx="2903">
                  <c:v>1562.5700000000299</c:v>
                </c:pt>
                <c:pt idx="2904">
                  <c:v>1562.56000000003</c:v>
                </c:pt>
                <c:pt idx="2905">
                  <c:v>1562.55000000003</c:v>
                </c:pt>
                <c:pt idx="2906">
                  <c:v>1562.54000000003</c:v>
                </c:pt>
                <c:pt idx="2907">
                  <c:v>1562.53000000003</c:v>
                </c:pt>
                <c:pt idx="2908">
                  <c:v>1562.52000000003</c:v>
                </c:pt>
                <c:pt idx="2909">
                  <c:v>1562.51000000003</c:v>
                </c:pt>
                <c:pt idx="2910">
                  <c:v>1562.50000000003</c:v>
                </c:pt>
                <c:pt idx="2911">
                  <c:v>1562.49000000003</c:v>
                </c:pt>
                <c:pt idx="2912">
                  <c:v>1562.48000000003</c:v>
                </c:pt>
                <c:pt idx="2913">
                  <c:v>1562.47000000003</c:v>
                </c:pt>
                <c:pt idx="2914">
                  <c:v>1562.46000000003</c:v>
                </c:pt>
                <c:pt idx="2915">
                  <c:v>1562.4500000000301</c:v>
                </c:pt>
                <c:pt idx="2916">
                  <c:v>1562.4400000000301</c:v>
                </c:pt>
                <c:pt idx="2917">
                  <c:v>1562.4300000000301</c:v>
                </c:pt>
                <c:pt idx="2918">
                  <c:v>1562.4200000000301</c:v>
                </c:pt>
                <c:pt idx="2919">
                  <c:v>1562.4100000000301</c:v>
                </c:pt>
                <c:pt idx="2920">
                  <c:v>1562.4000000000301</c:v>
                </c:pt>
                <c:pt idx="2921">
                  <c:v>1562.3900000000301</c:v>
                </c:pt>
                <c:pt idx="2922">
                  <c:v>1562.3800000000299</c:v>
                </c:pt>
                <c:pt idx="2923">
                  <c:v>1562.3700000000299</c:v>
                </c:pt>
                <c:pt idx="2924">
                  <c:v>1562.3600000000299</c:v>
                </c:pt>
                <c:pt idx="2925">
                  <c:v>1562.3500000000299</c:v>
                </c:pt>
                <c:pt idx="2926">
                  <c:v>1562.3400000000299</c:v>
                </c:pt>
                <c:pt idx="2927">
                  <c:v>1562.3300000000299</c:v>
                </c:pt>
                <c:pt idx="2928">
                  <c:v>1562.3200000000299</c:v>
                </c:pt>
                <c:pt idx="2929">
                  <c:v>1562.31000000003</c:v>
                </c:pt>
                <c:pt idx="2930">
                  <c:v>1562.30000000003</c:v>
                </c:pt>
                <c:pt idx="2931">
                  <c:v>1562.29000000003</c:v>
                </c:pt>
                <c:pt idx="2932">
                  <c:v>1562.28000000003</c:v>
                </c:pt>
                <c:pt idx="2933">
                  <c:v>1562.27000000003</c:v>
                </c:pt>
                <c:pt idx="2934">
                  <c:v>1562.26000000003</c:v>
                </c:pt>
                <c:pt idx="2935">
                  <c:v>1562.25000000003</c:v>
                </c:pt>
                <c:pt idx="2936">
                  <c:v>1562.24000000003</c:v>
                </c:pt>
                <c:pt idx="2937">
                  <c:v>1562.23000000003</c:v>
                </c:pt>
                <c:pt idx="2938">
                  <c:v>1562.22000000003</c:v>
                </c:pt>
                <c:pt idx="2939">
                  <c:v>1562.21000000003</c:v>
                </c:pt>
                <c:pt idx="2940">
                  <c:v>1562.2000000000301</c:v>
                </c:pt>
                <c:pt idx="2941">
                  <c:v>1562.1900000000301</c:v>
                </c:pt>
                <c:pt idx="2942">
                  <c:v>1562.1800000000301</c:v>
                </c:pt>
                <c:pt idx="2943">
                  <c:v>1562.1700000000301</c:v>
                </c:pt>
                <c:pt idx="2944">
                  <c:v>1562.1600000000301</c:v>
                </c:pt>
                <c:pt idx="2945">
                  <c:v>1562.1500000000301</c:v>
                </c:pt>
                <c:pt idx="2946">
                  <c:v>1562.1400000000301</c:v>
                </c:pt>
                <c:pt idx="2947">
                  <c:v>1562.1300000000299</c:v>
                </c:pt>
                <c:pt idx="2948">
                  <c:v>1562.1200000000299</c:v>
                </c:pt>
                <c:pt idx="2949">
                  <c:v>1562.1100000000299</c:v>
                </c:pt>
                <c:pt idx="2950">
                  <c:v>1562.1000000000299</c:v>
                </c:pt>
                <c:pt idx="2951">
                  <c:v>1562.0900000000299</c:v>
                </c:pt>
                <c:pt idx="2952">
                  <c:v>1562.0800000000299</c:v>
                </c:pt>
                <c:pt idx="2953">
                  <c:v>1562.0700000000299</c:v>
                </c:pt>
                <c:pt idx="2954">
                  <c:v>1562.06000000003</c:v>
                </c:pt>
                <c:pt idx="2955">
                  <c:v>1562.05000000003</c:v>
                </c:pt>
                <c:pt idx="2956">
                  <c:v>1562.04000000003</c:v>
                </c:pt>
                <c:pt idx="2957">
                  <c:v>1562.03000000003</c:v>
                </c:pt>
                <c:pt idx="2958">
                  <c:v>1562.02000000003</c:v>
                </c:pt>
                <c:pt idx="2959">
                  <c:v>1562.01000000003</c:v>
                </c:pt>
                <c:pt idx="2960">
                  <c:v>1562.00000000003</c:v>
                </c:pt>
                <c:pt idx="2961">
                  <c:v>1561.99000000003</c:v>
                </c:pt>
                <c:pt idx="2962">
                  <c:v>1561.98000000003</c:v>
                </c:pt>
                <c:pt idx="2963">
                  <c:v>1561.97000000003</c:v>
                </c:pt>
                <c:pt idx="2964">
                  <c:v>1561.96000000003</c:v>
                </c:pt>
                <c:pt idx="2965">
                  <c:v>1561.9500000000301</c:v>
                </c:pt>
                <c:pt idx="2966">
                  <c:v>1561.9400000000301</c:v>
                </c:pt>
                <c:pt idx="2967">
                  <c:v>1561.9300000000301</c:v>
                </c:pt>
                <c:pt idx="2968">
                  <c:v>1561.9200000000301</c:v>
                </c:pt>
                <c:pt idx="2969">
                  <c:v>1561.9100000000301</c:v>
                </c:pt>
                <c:pt idx="2970">
                  <c:v>1561.9000000000301</c:v>
                </c:pt>
                <c:pt idx="2971">
                  <c:v>1561.8900000000301</c:v>
                </c:pt>
                <c:pt idx="2972">
                  <c:v>1561.8800000000299</c:v>
                </c:pt>
                <c:pt idx="2973">
                  <c:v>1561.8700000000299</c:v>
                </c:pt>
                <c:pt idx="2974">
                  <c:v>1561.8600000000299</c:v>
                </c:pt>
                <c:pt idx="2975">
                  <c:v>1561.8500000000299</c:v>
                </c:pt>
                <c:pt idx="2976">
                  <c:v>1561.8400000000299</c:v>
                </c:pt>
                <c:pt idx="2977">
                  <c:v>1561.8300000000299</c:v>
                </c:pt>
                <c:pt idx="2978">
                  <c:v>1561.8200000000299</c:v>
                </c:pt>
                <c:pt idx="2979">
                  <c:v>1561.81000000003</c:v>
                </c:pt>
                <c:pt idx="2980">
                  <c:v>1561.80000000003</c:v>
                </c:pt>
                <c:pt idx="2981">
                  <c:v>1561.79000000003</c:v>
                </c:pt>
                <c:pt idx="2982">
                  <c:v>1561.78000000003</c:v>
                </c:pt>
                <c:pt idx="2983">
                  <c:v>1561.77000000003</c:v>
                </c:pt>
                <c:pt idx="2984">
                  <c:v>1561.76000000003</c:v>
                </c:pt>
                <c:pt idx="2985">
                  <c:v>1561.75000000003</c:v>
                </c:pt>
                <c:pt idx="2986">
                  <c:v>1561.74000000003</c:v>
                </c:pt>
                <c:pt idx="2987">
                  <c:v>1561.73000000003</c:v>
                </c:pt>
                <c:pt idx="2988">
                  <c:v>1561.72000000003</c:v>
                </c:pt>
                <c:pt idx="2989">
                  <c:v>1561.71000000003</c:v>
                </c:pt>
                <c:pt idx="2990">
                  <c:v>1561.7000000000301</c:v>
                </c:pt>
                <c:pt idx="2991">
                  <c:v>1561.6900000000301</c:v>
                </c:pt>
                <c:pt idx="2992">
                  <c:v>1561.6800000000301</c:v>
                </c:pt>
                <c:pt idx="2993">
                  <c:v>1561.6700000000301</c:v>
                </c:pt>
                <c:pt idx="2994">
                  <c:v>1561.6600000000301</c:v>
                </c:pt>
                <c:pt idx="2995">
                  <c:v>1561.6500000000301</c:v>
                </c:pt>
                <c:pt idx="2996">
                  <c:v>1561.6400000000301</c:v>
                </c:pt>
                <c:pt idx="2997">
                  <c:v>1561.6300000000299</c:v>
                </c:pt>
                <c:pt idx="2998">
                  <c:v>1561.6200000000299</c:v>
                </c:pt>
                <c:pt idx="2999">
                  <c:v>1561.6100000000299</c:v>
                </c:pt>
                <c:pt idx="3000">
                  <c:v>1561.6000000000299</c:v>
                </c:pt>
                <c:pt idx="3001">
                  <c:v>1561.5900000000299</c:v>
                </c:pt>
                <c:pt idx="3002">
                  <c:v>1561.5800000000299</c:v>
                </c:pt>
                <c:pt idx="3003">
                  <c:v>1561.5700000000299</c:v>
                </c:pt>
                <c:pt idx="3004">
                  <c:v>1561.56000000003</c:v>
                </c:pt>
                <c:pt idx="3005">
                  <c:v>1561.55000000003</c:v>
                </c:pt>
                <c:pt idx="3006">
                  <c:v>1561.54000000003</c:v>
                </c:pt>
                <c:pt idx="3007">
                  <c:v>1561.53000000003</c:v>
                </c:pt>
                <c:pt idx="3008">
                  <c:v>1561.52000000003</c:v>
                </c:pt>
                <c:pt idx="3009">
                  <c:v>1561.51000000003</c:v>
                </c:pt>
                <c:pt idx="3010">
                  <c:v>1561.50000000003</c:v>
                </c:pt>
                <c:pt idx="3011">
                  <c:v>1561.49000000003</c:v>
                </c:pt>
                <c:pt idx="3012">
                  <c:v>1561.48000000003</c:v>
                </c:pt>
                <c:pt idx="3013">
                  <c:v>1561.47000000003</c:v>
                </c:pt>
                <c:pt idx="3014">
                  <c:v>1561.46000000003</c:v>
                </c:pt>
                <c:pt idx="3015">
                  <c:v>1561.4500000000301</c:v>
                </c:pt>
                <c:pt idx="3016">
                  <c:v>1561.4400000000301</c:v>
                </c:pt>
                <c:pt idx="3017">
                  <c:v>1561.4300000000301</c:v>
                </c:pt>
                <c:pt idx="3018">
                  <c:v>1561.4200000000301</c:v>
                </c:pt>
                <c:pt idx="3019">
                  <c:v>1561.4100000000301</c:v>
                </c:pt>
                <c:pt idx="3020">
                  <c:v>1561.4000000000301</c:v>
                </c:pt>
                <c:pt idx="3021">
                  <c:v>1561.3900000000301</c:v>
                </c:pt>
                <c:pt idx="3022">
                  <c:v>1561.3800000000299</c:v>
                </c:pt>
                <c:pt idx="3023">
                  <c:v>1561.3700000000299</c:v>
                </c:pt>
                <c:pt idx="3024">
                  <c:v>1561.3600000000299</c:v>
                </c:pt>
                <c:pt idx="3025">
                  <c:v>1561.3500000000299</c:v>
                </c:pt>
                <c:pt idx="3026">
                  <c:v>1561.3400000000299</c:v>
                </c:pt>
                <c:pt idx="3027">
                  <c:v>1561.3300000000299</c:v>
                </c:pt>
                <c:pt idx="3028">
                  <c:v>1561.3200000000299</c:v>
                </c:pt>
                <c:pt idx="3029">
                  <c:v>1561.31000000003</c:v>
                </c:pt>
                <c:pt idx="3030">
                  <c:v>1561.30000000003</c:v>
                </c:pt>
                <c:pt idx="3031">
                  <c:v>1561.29000000003</c:v>
                </c:pt>
                <c:pt idx="3032">
                  <c:v>1561.28000000003</c:v>
                </c:pt>
                <c:pt idx="3033">
                  <c:v>1561.27000000003</c:v>
                </c:pt>
                <c:pt idx="3034">
                  <c:v>1561.26000000003</c:v>
                </c:pt>
                <c:pt idx="3035">
                  <c:v>1561.25000000003</c:v>
                </c:pt>
                <c:pt idx="3036">
                  <c:v>1561.24000000003</c:v>
                </c:pt>
                <c:pt idx="3037">
                  <c:v>1561.23000000003</c:v>
                </c:pt>
                <c:pt idx="3038">
                  <c:v>1561.22000000003</c:v>
                </c:pt>
                <c:pt idx="3039">
                  <c:v>1561.21000000003</c:v>
                </c:pt>
                <c:pt idx="3040">
                  <c:v>1561.2000000000301</c:v>
                </c:pt>
                <c:pt idx="3041">
                  <c:v>1561.1900000000301</c:v>
                </c:pt>
                <c:pt idx="3042">
                  <c:v>1561.1800000000301</c:v>
                </c:pt>
                <c:pt idx="3043">
                  <c:v>1561.1700000000301</c:v>
                </c:pt>
                <c:pt idx="3044">
                  <c:v>1561.1600000000301</c:v>
                </c:pt>
                <c:pt idx="3045">
                  <c:v>1561.1500000000301</c:v>
                </c:pt>
                <c:pt idx="3046">
                  <c:v>1561.1400000000301</c:v>
                </c:pt>
                <c:pt idx="3047">
                  <c:v>1561.1300000000299</c:v>
                </c:pt>
                <c:pt idx="3048">
                  <c:v>1561.1200000000299</c:v>
                </c:pt>
                <c:pt idx="3049">
                  <c:v>1561.1100000000299</c:v>
                </c:pt>
                <c:pt idx="3050">
                  <c:v>1561.1000000000299</c:v>
                </c:pt>
                <c:pt idx="3051">
                  <c:v>1561.0900000000299</c:v>
                </c:pt>
                <c:pt idx="3052">
                  <c:v>1561.0800000000299</c:v>
                </c:pt>
                <c:pt idx="3053">
                  <c:v>1561.0700000000299</c:v>
                </c:pt>
                <c:pt idx="3054">
                  <c:v>1561.06000000003</c:v>
                </c:pt>
                <c:pt idx="3055">
                  <c:v>1561.05000000003</c:v>
                </c:pt>
                <c:pt idx="3056">
                  <c:v>1561.04000000003</c:v>
                </c:pt>
                <c:pt idx="3057">
                  <c:v>1561.03000000003</c:v>
                </c:pt>
                <c:pt idx="3058">
                  <c:v>1561.02000000003</c:v>
                </c:pt>
                <c:pt idx="3059">
                  <c:v>1561.01000000003</c:v>
                </c:pt>
                <c:pt idx="3060">
                  <c:v>1561.00000000003</c:v>
                </c:pt>
                <c:pt idx="3061">
                  <c:v>1560.99000000003</c:v>
                </c:pt>
                <c:pt idx="3062">
                  <c:v>1560.98000000003</c:v>
                </c:pt>
                <c:pt idx="3063">
                  <c:v>1560.97000000003</c:v>
                </c:pt>
                <c:pt idx="3064">
                  <c:v>1560.96000000003</c:v>
                </c:pt>
                <c:pt idx="3065">
                  <c:v>1560.9500000000301</c:v>
                </c:pt>
                <c:pt idx="3066">
                  <c:v>1560.9400000000301</c:v>
                </c:pt>
                <c:pt idx="3067">
                  <c:v>1560.9300000000301</c:v>
                </c:pt>
                <c:pt idx="3068">
                  <c:v>1560.9200000000301</c:v>
                </c:pt>
                <c:pt idx="3069">
                  <c:v>1560.9100000000301</c:v>
                </c:pt>
                <c:pt idx="3070">
                  <c:v>1560.9000000000301</c:v>
                </c:pt>
                <c:pt idx="3071">
                  <c:v>1560.8900000000301</c:v>
                </c:pt>
                <c:pt idx="3072">
                  <c:v>1560.8800000000299</c:v>
                </c:pt>
                <c:pt idx="3073">
                  <c:v>1560.8700000000299</c:v>
                </c:pt>
                <c:pt idx="3074">
                  <c:v>1560.8600000000299</c:v>
                </c:pt>
                <c:pt idx="3075">
                  <c:v>1560.8500000000299</c:v>
                </c:pt>
                <c:pt idx="3076">
                  <c:v>1560.8400000000299</c:v>
                </c:pt>
                <c:pt idx="3077">
                  <c:v>1560.8300000000299</c:v>
                </c:pt>
                <c:pt idx="3078">
                  <c:v>1560.8200000000299</c:v>
                </c:pt>
                <c:pt idx="3079">
                  <c:v>1560.81000000003</c:v>
                </c:pt>
                <c:pt idx="3080">
                  <c:v>1560.80000000003</c:v>
                </c:pt>
                <c:pt idx="3081">
                  <c:v>1560.79000000003</c:v>
                </c:pt>
                <c:pt idx="3082">
                  <c:v>1560.78000000003</c:v>
                </c:pt>
                <c:pt idx="3083">
                  <c:v>1560.77000000003</c:v>
                </c:pt>
                <c:pt idx="3084">
                  <c:v>1560.76000000003</c:v>
                </c:pt>
                <c:pt idx="3085">
                  <c:v>1560.75000000003</c:v>
                </c:pt>
                <c:pt idx="3086">
                  <c:v>1560.74000000003</c:v>
                </c:pt>
                <c:pt idx="3087">
                  <c:v>1560.73000000003</c:v>
                </c:pt>
                <c:pt idx="3088">
                  <c:v>1560.72000000003</c:v>
                </c:pt>
                <c:pt idx="3089">
                  <c:v>1560.71000000003</c:v>
                </c:pt>
                <c:pt idx="3090">
                  <c:v>1560.7000000000301</c:v>
                </c:pt>
                <c:pt idx="3091">
                  <c:v>1560.6900000000301</c:v>
                </c:pt>
                <c:pt idx="3092">
                  <c:v>1560.6800000000301</c:v>
                </c:pt>
                <c:pt idx="3093">
                  <c:v>1560.6700000000301</c:v>
                </c:pt>
                <c:pt idx="3094">
                  <c:v>1560.6600000000301</c:v>
                </c:pt>
                <c:pt idx="3095">
                  <c:v>1560.6500000000301</c:v>
                </c:pt>
                <c:pt idx="3096">
                  <c:v>1560.6400000000301</c:v>
                </c:pt>
                <c:pt idx="3097">
                  <c:v>1560.6300000000299</c:v>
                </c:pt>
                <c:pt idx="3098">
                  <c:v>1560.6200000000299</c:v>
                </c:pt>
                <c:pt idx="3099">
                  <c:v>1560.6100000000299</c:v>
                </c:pt>
                <c:pt idx="3100">
                  <c:v>1560.6000000000299</c:v>
                </c:pt>
                <c:pt idx="3101">
                  <c:v>1560.5900000000299</c:v>
                </c:pt>
                <c:pt idx="3102">
                  <c:v>1560.5800000000299</c:v>
                </c:pt>
                <c:pt idx="3103">
                  <c:v>1560.5700000000299</c:v>
                </c:pt>
                <c:pt idx="3104">
                  <c:v>1560.56000000003</c:v>
                </c:pt>
                <c:pt idx="3105">
                  <c:v>1560.55000000003</c:v>
                </c:pt>
                <c:pt idx="3106">
                  <c:v>1560.54000000003</c:v>
                </c:pt>
                <c:pt idx="3107">
                  <c:v>1560.53000000003</c:v>
                </c:pt>
                <c:pt idx="3108">
                  <c:v>1560.52000000003</c:v>
                </c:pt>
                <c:pt idx="3109">
                  <c:v>1560.51000000003</c:v>
                </c:pt>
                <c:pt idx="3110">
                  <c:v>1560.50000000003</c:v>
                </c:pt>
                <c:pt idx="3111">
                  <c:v>1560.49000000003</c:v>
                </c:pt>
                <c:pt idx="3112">
                  <c:v>1560.48000000003</c:v>
                </c:pt>
                <c:pt idx="3113">
                  <c:v>1560.47000000003</c:v>
                </c:pt>
                <c:pt idx="3114">
                  <c:v>1560.46000000003</c:v>
                </c:pt>
                <c:pt idx="3115">
                  <c:v>1560.4500000000301</c:v>
                </c:pt>
                <c:pt idx="3116">
                  <c:v>1560.4400000000301</c:v>
                </c:pt>
                <c:pt idx="3117">
                  <c:v>1560.4300000000301</c:v>
                </c:pt>
                <c:pt idx="3118">
                  <c:v>1560.4200000000301</c:v>
                </c:pt>
                <c:pt idx="3119">
                  <c:v>1560.4100000000301</c:v>
                </c:pt>
                <c:pt idx="3120">
                  <c:v>1560.4000000000301</c:v>
                </c:pt>
                <c:pt idx="3121">
                  <c:v>1560.3900000000301</c:v>
                </c:pt>
                <c:pt idx="3122">
                  <c:v>1560.3800000000299</c:v>
                </c:pt>
                <c:pt idx="3123">
                  <c:v>1560.3700000000299</c:v>
                </c:pt>
                <c:pt idx="3124">
                  <c:v>1560.3600000000299</c:v>
                </c:pt>
                <c:pt idx="3125">
                  <c:v>1560.3500000000299</c:v>
                </c:pt>
                <c:pt idx="3126">
                  <c:v>1560.3400000000299</c:v>
                </c:pt>
                <c:pt idx="3127">
                  <c:v>1560.3300000000299</c:v>
                </c:pt>
                <c:pt idx="3128">
                  <c:v>1560.3200000000299</c:v>
                </c:pt>
                <c:pt idx="3129">
                  <c:v>1560.31000000003</c:v>
                </c:pt>
                <c:pt idx="3130">
                  <c:v>1560.30000000003</c:v>
                </c:pt>
                <c:pt idx="3131">
                  <c:v>1560.29000000003</c:v>
                </c:pt>
                <c:pt idx="3132">
                  <c:v>1560.28000000003</c:v>
                </c:pt>
                <c:pt idx="3133">
                  <c:v>1560.27000000003</c:v>
                </c:pt>
                <c:pt idx="3134">
                  <c:v>1560.26000000003</c:v>
                </c:pt>
                <c:pt idx="3135">
                  <c:v>1560.25000000003</c:v>
                </c:pt>
                <c:pt idx="3136">
                  <c:v>1560.24000000003</c:v>
                </c:pt>
                <c:pt idx="3137">
                  <c:v>1560.23000000003</c:v>
                </c:pt>
                <c:pt idx="3138">
                  <c:v>1560.22000000003</c:v>
                </c:pt>
                <c:pt idx="3139">
                  <c:v>1560.21000000003</c:v>
                </c:pt>
                <c:pt idx="3140">
                  <c:v>1560.2000000000301</c:v>
                </c:pt>
                <c:pt idx="3141">
                  <c:v>1560.1900000000301</c:v>
                </c:pt>
                <c:pt idx="3142">
                  <c:v>1560.1800000000301</c:v>
                </c:pt>
                <c:pt idx="3143">
                  <c:v>1560.1700000000301</c:v>
                </c:pt>
                <c:pt idx="3144">
                  <c:v>1560.1600000000301</c:v>
                </c:pt>
                <c:pt idx="3145">
                  <c:v>1560.1500000000301</c:v>
                </c:pt>
                <c:pt idx="3146">
                  <c:v>1560.1400000000301</c:v>
                </c:pt>
                <c:pt idx="3147">
                  <c:v>1560.1300000000299</c:v>
                </c:pt>
                <c:pt idx="3148">
                  <c:v>1560.1200000000299</c:v>
                </c:pt>
                <c:pt idx="3149">
                  <c:v>1560.1100000000299</c:v>
                </c:pt>
                <c:pt idx="3150">
                  <c:v>1560.1000000000299</c:v>
                </c:pt>
                <c:pt idx="3151">
                  <c:v>1560.0900000000299</c:v>
                </c:pt>
                <c:pt idx="3152">
                  <c:v>1560.0800000000299</c:v>
                </c:pt>
                <c:pt idx="3153">
                  <c:v>1560.0700000000299</c:v>
                </c:pt>
                <c:pt idx="3154">
                  <c:v>1560.06000000003</c:v>
                </c:pt>
                <c:pt idx="3155">
                  <c:v>1560.05000000003</c:v>
                </c:pt>
                <c:pt idx="3156">
                  <c:v>1560.04000000003</c:v>
                </c:pt>
                <c:pt idx="3157">
                  <c:v>1560.03000000003</c:v>
                </c:pt>
                <c:pt idx="3158">
                  <c:v>1560.02000000003</c:v>
                </c:pt>
                <c:pt idx="3159">
                  <c:v>1560.01000000003</c:v>
                </c:pt>
                <c:pt idx="3160">
                  <c:v>1560.00000000003</c:v>
                </c:pt>
                <c:pt idx="3161">
                  <c:v>1559.99000000003</c:v>
                </c:pt>
                <c:pt idx="3162">
                  <c:v>1559.98000000003</c:v>
                </c:pt>
                <c:pt idx="3163">
                  <c:v>1559.97000000003</c:v>
                </c:pt>
                <c:pt idx="3164">
                  <c:v>1559.96000000003</c:v>
                </c:pt>
                <c:pt idx="3165">
                  <c:v>1559.9500000000301</c:v>
                </c:pt>
                <c:pt idx="3166">
                  <c:v>1559.9400000000301</c:v>
                </c:pt>
                <c:pt idx="3167">
                  <c:v>1559.9300000000301</c:v>
                </c:pt>
                <c:pt idx="3168">
                  <c:v>1559.9200000000301</c:v>
                </c:pt>
                <c:pt idx="3169">
                  <c:v>1559.9100000000301</c:v>
                </c:pt>
                <c:pt idx="3170">
                  <c:v>1559.9000000000301</c:v>
                </c:pt>
                <c:pt idx="3171">
                  <c:v>1559.8900000000301</c:v>
                </c:pt>
                <c:pt idx="3172">
                  <c:v>1559.8800000000299</c:v>
                </c:pt>
                <c:pt idx="3173">
                  <c:v>1559.8700000000299</c:v>
                </c:pt>
                <c:pt idx="3174">
                  <c:v>1559.8600000000299</c:v>
                </c:pt>
                <c:pt idx="3175">
                  <c:v>1559.8500000000299</c:v>
                </c:pt>
                <c:pt idx="3176">
                  <c:v>1559.8400000000299</c:v>
                </c:pt>
                <c:pt idx="3177">
                  <c:v>1559.8300000000299</c:v>
                </c:pt>
                <c:pt idx="3178">
                  <c:v>1559.8200000000299</c:v>
                </c:pt>
                <c:pt idx="3179">
                  <c:v>1559.81000000003</c:v>
                </c:pt>
                <c:pt idx="3180">
                  <c:v>1559.80000000003</c:v>
                </c:pt>
                <c:pt idx="3181">
                  <c:v>1559.79000000003</c:v>
                </c:pt>
                <c:pt idx="3182">
                  <c:v>1559.78000000003</c:v>
                </c:pt>
                <c:pt idx="3183">
                  <c:v>1559.77000000003</c:v>
                </c:pt>
                <c:pt idx="3184">
                  <c:v>1559.76000000003</c:v>
                </c:pt>
                <c:pt idx="3185">
                  <c:v>1559.75000000003</c:v>
                </c:pt>
                <c:pt idx="3186">
                  <c:v>1559.74000000003</c:v>
                </c:pt>
                <c:pt idx="3187">
                  <c:v>1559.73000000003</c:v>
                </c:pt>
                <c:pt idx="3188">
                  <c:v>1559.72000000003</c:v>
                </c:pt>
                <c:pt idx="3189">
                  <c:v>1559.71000000003</c:v>
                </c:pt>
                <c:pt idx="3190">
                  <c:v>1559.7000000000301</c:v>
                </c:pt>
                <c:pt idx="3191">
                  <c:v>1559.6900000000301</c:v>
                </c:pt>
                <c:pt idx="3192">
                  <c:v>1559.6800000000301</c:v>
                </c:pt>
                <c:pt idx="3193">
                  <c:v>1559.6700000000301</c:v>
                </c:pt>
                <c:pt idx="3194">
                  <c:v>1559.6600000000301</c:v>
                </c:pt>
                <c:pt idx="3195">
                  <c:v>1559.6500000000301</c:v>
                </c:pt>
                <c:pt idx="3196">
                  <c:v>1559.6400000000301</c:v>
                </c:pt>
                <c:pt idx="3197">
                  <c:v>1559.6300000000299</c:v>
                </c:pt>
                <c:pt idx="3198">
                  <c:v>1559.6200000000299</c:v>
                </c:pt>
                <c:pt idx="3199">
                  <c:v>1559.6100000000299</c:v>
                </c:pt>
                <c:pt idx="3200">
                  <c:v>1559.6000000000299</c:v>
                </c:pt>
                <c:pt idx="3201">
                  <c:v>1559.5900000000299</c:v>
                </c:pt>
                <c:pt idx="3202">
                  <c:v>1559.5800000000299</c:v>
                </c:pt>
                <c:pt idx="3203">
                  <c:v>1559.5700000000299</c:v>
                </c:pt>
                <c:pt idx="3204">
                  <c:v>1559.56000000003</c:v>
                </c:pt>
                <c:pt idx="3205">
                  <c:v>1559.55000000003</c:v>
                </c:pt>
                <c:pt idx="3206">
                  <c:v>1559.54000000003</c:v>
                </c:pt>
                <c:pt idx="3207">
                  <c:v>1559.53000000003</c:v>
                </c:pt>
                <c:pt idx="3208">
                  <c:v>1559.52000000003</c:v>
                </c:pt>
                <c:pt idx="3209">
                  <c:v>1559.51000000003</c:v>
                </c:pt>
                <c:pt idx="3210">
                  <c:v>1559.50000000003</c:v>
                </c:pt>
                <c:pt idx="3211">
                  <c:v>1559.49000000003</c:v>
                </c:pt>
                <c:pt idx="3212">
                  <c:v>1559.48000000003</c:v>
                </c:pt>
                <c:pt idx="3213">
                  <c:v>1559.47000000003</c:v>
                </c:pt>
                <c:pt idx="3214">
                  <c:v>1559.46000000003</c:v>
                </c:pt>
                <c:pt idx="3215">
                  <c:v>1559.4500000000301</c:v>
                </c:pt>
                <c:pt idx="3216">
                  <c:v>1559.4400000000301</c:v>
                </c:pt>
                <c:pt idx="3217">
                  <c:v>1559.4300000000301</c:v>
                </c:pt>
                <c:pt idx="3218">
                  <c:v>1559.4200000000301</c:v>
                </c:pt>
                <c:pt idx="3219">
                  <c:v>1559.4100000000301</c:v>
                </c:pt>
                <c:pt idx="3220">
                  <c:v>1559.4000000000301</c:v>
                </c:pt>
                <c:pt idx="3221">
                  <c:v>1559.3900000000301</c:v>
                </c:pt>
                <c:pt idx="3222">
                  <c:v>1559.3800000000299</c:v>
                </c:pt>
                <c:pt idx="3223">
                  <c:v>1559.3700000000299</c:v>
                </c:pt>
                <c:pt idx="3224">
                  <c:v>1559.3600000000299</c:v>
                </c:pt>
                <c:pt idx="3225">
                  <c:v>1559.3500000000299</c:v>
                </c:pt>
                <c:pt idx="3226">
                  <c:v>1559.3400000000299</c:v>
                </c:pt>
                <c:pt idx="3227">
                  <c:v>1559.3300000000299</c:v>
                </c:pt>
                <c:pt idx="3228">
                  <c:v>1559.3200000000299</c:v>
                </c:pt>
                <c:pt idx="3229">
                  <c:v>1559.31000000003</c:v>
                </c:pt>
                <c:pt idx="3230">
                  <c:v>1559.30000000003</c:v>
                </c:pt>
                <c:pt idx="3231">
                  <c:v>1559.29000000003</c:v>
                </c:pt>
                <c:pt idx="3232">
                  <c:v>1559.28000000003</c:v>
                </c:pt>
                <c:pt idx="3233">
                  <c:v>1559.27000000003</c:v>
                </c:pt>
                <c:pt idx="3234">
                  <c:v>1559.26000000003</c:v>
                </c:pt>
                <c:pt idx="3235">
                  <c:v>1559.25000000003</c:v>
                </c:pt>
                <c:pt idx="3236">
                  <c:v>1559.24000000003</c:v>
                </c:pt>
                <c:pt idx="3237">
                  <c:v>1559.23000000003</c:v>
                </c:pt>
                <c:pt idx="3238">
                  <c:v>1559.22000000003</c:v>
                </c:pt>
                <c:pt idx="3239">
                  <c:v>1559.21000000003</c:v>
                </c:pt>
                <c:pt idx="3240">
                  <c:v>1559.2000000000301</c:v>
                </c:pt>
                <c:pt idx="3241">
                  <c:v>1559.1900000000301</c:v>
                </c:pt>
                <c:pt idx="3242">
                  <c:v>1559.1800000000301</c:v>
                </c:pt>
                <c:pt idx="3243">
                  <c:v>1559.1700000000301</c:v>
                </c:pt>
                <c:pt idx="3244">
                  <c:v>1559.1600000000301</c:v>
                </c:pt>
                <c:pt idx="3245">
                  <c:v>1559.1500000000301</c:v>
                </c:pt>
                <c:pt idx="3246">
                  <c:v>1559.1400000000301</c:v>
                </c:pt>
                <c:pt idx="3247">
                  <c:v>1559.1300000000299</c:v>
                </c:pt>
                <c:pt idx="3248">
                  <c:v>1559.1200000000299</c:v>
                </c:pt>
                <c:pt idx="3249">
                  <c:v>1559.1100000000299</c:v>
                </c:pt>
                <c:pt idx="3250">
                  <c:v>1559.1000000000299</c:v>
                </c:pt>
                <c:pt idx="3251">
                  <c:v>1559.0900000000299</c:v>
                </c:pt>
                <c:pt idx="3252">
                  <c:v>1559.0800000000299</c:v>
                </c:pt>
                <c:pt idx="3253">
                  <c:v>1559.0700000000299</c:v>
                </c:pt>
                <c:pt idx="3254">
                  <c:v>1559.06000000003</c:v>
                </c:pt>
                <c:pt idx="3255">
                  <c:v>1559.05000000003</c:v>
                </c:pt>
                <c:pt idx="3256">
                  <c:v>1559.04000000003</c:v>
                </c:pt>
                <c:pt idx="3257">
                  <c:v>1559.03000000003</c:v>
                </c:pt>
                <c:pt idx="3258">
                  <c:v>1559.02000000003</c:v>
                </c:pt>
                <c:pt idx="3259">
                  <c:v>1559.01000000003</c:v>
                </c:pt>
                <c:pt idx="3260">
                  <c:v>1559.00000000003</c:v>
                </c:pt>
                <c:pt idx="3261">
                  <c:v>1558.99000000003</c:v>
                </c:pt>
                <c:pt idx="3262">
                  <c:v>1558.98000000003</c:v>
                </c:pt>
                <c:pt idx="3263">
                  <c:v>1558.97000000003</c:v>
                </c:pt>
                <c:pt idx="3264">
                  <c:v>1558.96000000003</c:v>
                </c:pt>
                <c:pt idx="3265">
                  <c:v>1558.9500000000301</c:v>
                </c:pt>
                <c:pt idx="3266">
                  <c:v>1558.9400000000301</c:v>
                </c:pt>
                <c:pt idx="3267">
                  <c:v>1558.9300000000301</c:v>
                </c:pt>
                <c:pt idx="3268">
                  <c:v>1558.9200000000301</c:v>
                </c:pt>
                <c:pt idx="3269">
                  <c:v>1558.9100000000301</c:v>
                </c:pt>
                <c:pt idx="3270">
                  <c:v>1558.9000000000301</c:v>
                </c:pt>
                <c:pt idx="3271">
                  <c:v>1558.8900000000301</c:v>
                </c:pt>
                <c:pt idx="3272">
                  <c:v>1558.8800000000299</c:v>
                </c:pt>
                <c:pt idx="3273">
                  <c:v>1558.8700000000299</c:v>
                </c:pt>
                <c:pt idx="3274">
                  <c:v>1558.8600000000299</c:v>
                </c:pt>
                <c:pt idx="3275">
                  <c:v>1558.8500000000299</c:v>
                </c:pt>
                <c:pt idx="3276">
                  <c:v>1558.8400000000299</c:v>
                </c:pt>
                <c:pt idx="3277">
                  <c:v>1558.8300000000299</c:v>
                </c:pt>
                <c:pt idx="3278">
                  <c:v>1558.8200000000299</c:v>
                </c:pt>
                <c:pt idx="3279">
                  <c:v>1558.81000000003</c:v>
                </c:pt>
                <c:pt idx="3280">
                  <c:v>1558.80000000003</c:v>
                </c:pt>
                <c:pt idx="3281">
                  <c:v>1558.79000000003</c:v>
                </c:pt>
                <c:pt idx="3282">
                  <c:v>1558.78000000003</c:v>
                </c:pt>
                <c:pt idx="3283">
                  <c:v>1558.77000000003</c:v>
                </c:pt>
                <c:pt idx="3284">
                  <c:v>1558.76000000003</c:v>
                </c:pt>
                <c:pt idx="3285">
                  <c:v>1558.75000000003</c:v>
                </c:pt>
                <c:pt idx="3286">
                  <c:v>1558.74000000003</c:v>
                </c:pt>
                <c:pt idx="3287">
                  <c:v>1558.73000000003</c:v>
                </c:pt>
                <c:pt idx="3288">
                  <c:v>1558.72000000003</c:v>
                </c:pt>
                <c:pt idx="3289">
                  <c:v>1558.71000000003</c:v>
                </c:pt>
                <c:pt idx="3290">
                  <c:v>1558.7000000000301</c:v>
                </c:pt>
                <c:pt idx="3291">
                  <c:v>1558.6900000000301</c:v>
                </c:pt>
                <c:pt idx="3292">
                  <c:v>1558.6800000000301</c:v>
                </c:pt>
                <c:pt idx="3293">
                  <c:v>1558.6700000000301</c:v>
                </c:pt>
                <c:pt idx="3294">
                  <c:v>1558.6600000000301</c:v>
                </c:pt>
                <c:pt idx="3295">
                  <c:v>1558.6500000000301</c:v>
                </c:pt>
                <c:pt idx="3296">
                  <c:v>1558.6400000000301</c:v>
                </c:pt>
                <c:pt idx="3297">
                  <c:v>1558.6300000000299</c:v>
                </c:pt>
                <c:pt idx="3298">
                  <c:v>1558.6200000000299</c:v>
                </c:pt>
                <c:pt idx="3299">
                  <c:v>1558.6100000000299</c:v>
                </c:pt>
                <c:pt idx="3300">
                  <c:v>1558.6000000000299</c:v>
                </c:pt>
                <c:pt idx="3301">
                  <c:v>1558.5900000000299</c:v>
                </c:pt>
                <c:pt idx="3302">
                  <c:v>1558.5800000000299</c:v>
                </c:pt>
                <c:pt idx="3303">
                  <c:v>1558.5700000000299</c:v>
                </c:pt>
                <c:pt idx="3304">
                  <c:v>1558.56000000003</c:v>
                </c:pt>
                <c:pt idx="3305">
                  <c:v>1558.55000000003</c:v>
                </c:pt>
                <c:pt idx="3306">
                  <c:v>1558.54000000003</c:v>
                </c:pt>
                <c:pt idx="3307">
                  <c:v>1558.53000000003</c:v>
                </c:pt>
                <c:pt idx="3308">
                  <c:v>1558.52000000003</c:v>
                </c:pt>
                <c:pt idx="3309">
                  <c:v>1558.51000000003</c:v>
                </c:pt>
                <c:pt idx="3310">
                  <c:v>1558.50000000003</c:v>
                </c:pt>
                <c:pt idx="3311">
                  <c:v>1558.49000000003</c:v>
                </c:pt>
                <c:pt idx="3312">
                  <c:v>1558.48000000003</c:v>
                </c:pt>
                <c:pt idx="3313">
                  <c:v>1558.47000000003</c:v>
                </c:pt>
                <c:pt idx="3314">
                  <c:v>1558.46000000003</c:v>
                </c:pt>
                <c:pt idx="3315">
                  <c:v>1558.4500000000301</c:v>
                </c:pt>
                <c:pt idx="3316">
                  <c:v>1558.4400000000301</c:v>
                </c:pt>
                <c:pt idx="3317">
                  <c:v>1558.4300000000301</c:v>
                </c:pt>
                <c:pt idx="3318">
                  <c:v>1558.4200000000301</c:v>
                </c:pt>
                <c:pt idx="3319">
                  <c:v>1558.4100000000301</c:v>
                </c:pt>
                <c:pt idx="3320">
                  <c:v>1558.4000000000301</c:v>
                </c:pt>
                <c:pt idx="3321">
                  <c:v>1558.3900000000301</c:v>
                </c:pt>
                <c:pt idx="3322">
                  <c:v>1558.3800000000299</c:v>
                </c:pt>
                <c:pt idx="3323">
                  <c:v>1558.3700000000299</c:v>
                </c:pt>
                <c:pt idx="3324">
                  <c:v>1558.3600000000299</c:v>
                </c:pt>
                <c:pt idx="3325">
                  <c:v>1558.3500000000299</c:v>
                </c:pt>
                <c:pt idx="3326">
                  <c:v>1558.3400000000299</c:v>
                </c:pt>
                <c:pt idx="3327">
                  <c:v>1558.3300000000299</c:v>
                </c:pt>
                <c:pt idx="3328">
                  <c:v>1558.3200000000299</c:v>
                </c:pt>
                <c:pt idx="3329">
                  <c:v>1558.31000000003</c:v>
                </c:pt>
                <c:pt idx="3330">
                  <c:v>1558.30000000003</c:v>
                </c:pt>
                <c:pt idx="3331">
                  <c:v>1558.29000000003</c:v>
                </c:pt>
                <c:pt idx="3332">
                  <c:v>1558.28000000003</c:v>
                </c:pt>
                <c:pt idx="3333">
                  <c:v>1558.27000000003</c:v>
                </c:pt>
                <c:pt idx="3334">
                  <c:v>1558.26000000003</c:v>
                </c:pt>
                <c:pt idx="3335">
                  <c:v>1558.25000000003</c:v>
                </c:pt>
                <c:pt idx="3336">
                  <c:v>1558.24000000003</c:v>
                </c:pt>
                <c:pt idx="3337">
                  <c:v>1558.23000000003</c:v>
                </c:pt>
                <c:pt idx="3338">
                  <c:v>1558.22000000003</c:v>
                </c:pt>
                <c:pt idx="3339">
                  <c:v>1558.21000000003</c:v>
                </c:pt>
                <c:pt idx="3340">
                  <c:v>1558.2000000000301</c:v>
                </c:pt>
                <c:pt idx="3341">
                  <c:v>1558.1900000000301</c:v>
                </c:pt>
                <c:pt idx="3342">
                  <c:v>1558.1800000000301</c:v>
                </c:pt>
                <c:pt idx="3343">
                  <c:v>1558.1700000000301</c:v>
                </c:pt>
                <c:pt idx="3344">
                  <c:v>1558.1600000000301</c:v>
                </c:pt>
                <c:pt idx="3345">
                  <c:v>1558.1500000000301</c:v>
                </c:pt>
                <c:pt idx="3346">
                  <c:v>1558.1400000000301</c:v>
                </c:pt>
                <c:pt idx="3347">
                  <c:v>1558.1300000000299</c:v>
                </c:pt>
                <c:pt idx="3348">
                  <c:v>1558.1200000000299</c:v>
                </c:pt>
                <c:pt idx="3349">
                  <c:v>1558.1100000000299</c:v>
                </c:pt>
                <c:pt idx="3350">
                  <c:v>1558.1000000000299</c:v>
                </c:pt>
                <c:pt idx="3351">
                  <c:v>1558.0900000000299</c:v>
                </c:pt>
                <c:pt idx="3352">
                  <c:v>1558.0800000000299</c:v>
                </c:pt>
                <c:pt idx="3353">
                  <c:v>1558.0700000000299</c:v>
                </c:pt>
                <c:pt idx="3354">
                  <c:v>1558.06000000003</c:v>
                </c:pt>
                <c:pt idx="3355">
                  <c:v>1558.05000000003</c:v>
                </c:pt>
                <c:pt idx="3356">
                  <c:v>1558.04000000003</c:v>
                </c:pt>
                <c:pt idx="3357">
                  <c:v>1558.03000000003</c:v>
                </c:pt>
                <c:pt idx="3358">
                  <c:v>1558.02000000003</c:v>
                </c:pt>
                <c:pt idx="3359">
                  <c:v>1558.01000000003</c:v>
                </c:pt>
                <c:pt idx="3360">
                  <c:v>1558.00000000003</c:v>
                </c:pt>
                <c:pt idx="3361">
                  <c:v>1557.99000000003</c:v>
                </c:pt>
                <c:pt idx="3362">
                  <c:v>1557.98000000003</c:v>
                </c:pt>
                <c:pt idx="3363">
                  <c:v>1557.97000000003</c:v>
                </c:pt>
                <c:pt idx="3364">
                  <c:v>1557.96000000003</c:v>
                </c:pt>
                <c:pt idx="3365">
                  <c:v>1557.9500000000301</c:v>
                </c:pt>
                <c:pt idx="3366">
                  <c:v>1557.9400000000301</c:v>
                </c:pt>
                <c:pt idx="3367">
                  <c:v>1557.9300000000301</c:v>
                </c:pt>
                <c:pt idx="3368">
                  <c:v>1557.9200000000301</c:v>
                </c:pt>
                <c:pt idx="3369">
                  <c:v>1557.9100000000301</c:v>
                </c:pt>
                <c:pt idx="3370">
                  <c:v>1557.9000000000301</c:v>
                </c:pt>
                <c:pt idx="3371">
                  <c:v>1557.8900000000301</c:v>
                </c:pt>
                <c:pt idx="3372">
                  <c:v>1557.8800000000299</c:v>
                </c:pt>
                <c:pt idx="3373">
                  <c:v>1557.8700000000299</c:v>
                </c:pt>
                <c:pt idx="3374">
                  <c:v>1557.8600000000299</c:v>
                </c:pt>
                <c:pt idx="3375">
                  <c:v>1557.8500000000299</c:v>
                </c:pt>
                <c:pt idx="3376">
                  <c:v>1557.8400000000299</c:v>
                </c:pt>
                <c:pt idx="3377">
                  <c:v>1557.8300000000299</c:v>
                </c:pt>
                <c:pt idx="3378">
                  <c:v>1557.8200000000299</c:v>
                </c:pt>
                <c:pt idx="3379">
                  <c:v>1557.81000000003</c:v>
                </c:pt>
                <c:pt idx="3380">
                  <c:v>1557.80000000003</c:v>
                </c:pt>
                <c:pt idx="3381">
                  <c:v>1557.79000000003</c:v>
                </c:pt>
                <c:pt idx="3382">
                  <c:v>1557.78000000003</c:v>
                </c:pt>
                <c:pt idx="3383">
                  <c:v>1557.77000000003</c:v>
                </c:pt>
                <c:pt idx="3384">
                  <c:v>1557.76000000003</c:v>
                </c:pt>
                <c:pt idx="3385">
                  <c:v>1557.75000000003</c:v>
                </c:pt>
                <c:pt idx="3386">
                  <c:v>1557.74000000003</c:v>
                </c:pt>
                <c:pt idx="3387">
                  <c:v>1557.73000000003</c:v>
                </c:pt>
                <c:pt idx="3388">
                  <c:v>1557.72000000003</c:v>
                </c:pt>
                <c:pt idx="3389">
                  <c:v>1557.71000000003</c:v>
                </c:pt>
                <c:pt idx="3390">
                  <c:v>1557.7000000000301</c:v>
                </c:pt>
                <c:pt idx="3391">
                  <c:v>1557.6900000000301</c:v>
                </c:pt>
                <c:pt idx="3392">
                  <c:v>1557.6800000000301</c:v>
                </c:pt>
                <c:pt idx="3393">
                  <c:v>1557.6700000000301</c:v>
                </c:pt>
                <c:pt idx="3394">
                  <c:v>1557.6600000000301</c:v>
                </c:pt>
                <c:pt idx="3395">
                  <c:v>1557.6500000000301</c:v>
                </c:pt>
                <c:pt idx="3396">
                  <c:v>1557.6400000000301</c:v>
                </c:pt>
                <c:pt idx="3397">
                  <c:v>1557.6300000000299</c:v>
                </c:pt>
                <c:pt idx="3398">
                  <c:v>1557.6200000000299</c:v>
                </c:pt>
                <c:pt idx="3399">
                  <c:v>1557.6100000000299</c:v>
                </c:pt>
                <c:pt idx="3400">
                  <c:v>1557.6000000000299</c:v>
                </c:pt>
                <c:pt idx="3401">
                  <c:v>1557.5900000000299</c:v>
                </c:pt>
                <c:pt idx="3402">
                  <c:v>1557.5800000000299</c:v>
                </c:pt>
                <c:pt idx="3403">
                  <c:v>1557.5700000000299</c:v>
                </c:pt>
                <c:pt idx="3404">
                  <c:v>1557.56000000003</c:v>
                </c:pt>
                <c:pt idx="3405">
                  <c:v>1557.55000000003</c:v>
                </c:pt>
                <c:pt idx="3406">
                  <c:v>1557.54000000003</c:v>
                </c:pt>
                <c:pt idx="3407">
                  <c:v>1557.53000000003</c:v>
                </c:pt>
                <c:pt idx="3408">
                  <c:v>1557.52000000003</c:v>
                </c:pt>
                <c:pt idx="3409">
                  <c:v>1557.51000000003</c:v>
                </c:pt>
                <c:pt idx="3410">
                  <c:v>1557.50000000003</c:v>
                </c:pt>
                <c:pt idx="3411">
                  <c:v>1557.49000000003</c:v>
                </c:pt>
                <c:pt idx="3412">
                  <c:v>1557.48000000003</c:v>
                </c:pt>
                <c:pt idx="3413">
                  <c:v>1557.47000000003</c:v>
                </c:pt>
                <c:pt idx="3414">
                  <c:v>1557.46000000003</c:v>
                </c:pt>
                <c:pt idx="3415">
                  <c:v>1557.4500000000301</c:v>
                </c:pt>
                <c:pt idx="3416">
                  <c:v>1557.4400000000301</c:v>
                </c:pt>
                <c:pt idx="3417">
                  <c:v>1557.4300000000301</c:v>
                </c:pt>
                <c:pt idx="3418">
                  <c:v>1557.4200000000301</c:v>
                </c:pt>
                <c:pt idx="3419">
                  <c:v>1557.4100000000301</c:v>
                </c:pt>
                <c:pt idx="3420">
                  <c:v>1557.4000000000301</c:v>
                </c:pt>
                <c:pt idx="3421">
                  <c:v>1557.3900000000301</c:v>
                </c:pt>
                <c:pt idx="3422">
                  <c:v>1557.3800000000299</c:v>
                </c:pt>
                <c:pt idx="3423">
                  <c:v>1557.3700000000299</c:v>
                </c:pt>
                <c:pt idx="3424">
                  <c:v>1557.3600000000299</c:v>
                </c:pt>
                <c:pt idx="3425">
                  <c:v>1557.3500000000299</c:v>
                </c:pt>
                <c:pt idx="3426">
                  <c:v>1557.3400000000299</c:v>
                </c:pt>
                <c:pt idx="3427">
                  <c:v>1557.3300000000299</c:v>
                </c:pt>
                <c:pt idx="3428">
                  <c:v>1557.3200000000299</c:v>
                </c:pt>
                <c:pt idx="3429">
                  <c:v>1557.31000000003</c:v>
                </c:pt>
                <c:pt idx="3430">
                  <c:v>1557.30000000003</c:v>
                </c:pt>
                <c:pt idx="3431">
                  <c:v>1557.29000000003</c:v>
                </c:pt>
                <c:pt idx="3432">
                  <c:v>1557.28000000003</c:v>
                </c:pt>
                <c:pt idx="3433">
                  <c:v>1557.27000000003</c:v>
                </c:pt>
                <c:pt idx="3434">
                  <c:v>1557.26000000003</c:v>
                </c:pt>
                <c:pt idx="3435">
                  <c:v>1557.25000000003</c:v>
                </c:pt>
                <c:pt idx="3436">
                  <c:v>1557.24000000003</c:v>
                </c:pt>
                <c:pt idx="3437">
                  <c:v>1557.23000000003</c:v>
                </c:pt>
                <c:pt idx="3438">
                  <c:v>1557.22000000003</c:v>
                </c:pt>
                <c:pt idx="3439">
                  <c:v>1557.21000000003</c:v>
                </c:pt>
                <c:pt idx="3440">
                  <c:v>1557.2000000000301</c:v>
                </c:pt>
                <c:pt idx="3441">
                  <c:v>1557.1900000000301</c:v>
                </c:pt>
                <c:pt idx="3442">
                  <c:v>1557.1800000000301</c:v>
                </c:pt>
                <c:pt idx="3443">
                  <c:v>1557.1700000000301</c:v>
                </c:pt>
                <c:pt idx="3444">
                  <c:v>1557.1600000000301</c:v>
                </c:pt>
                <c:pt idx="3445">
                  <c:v>1557.1500000000301</c:v>
                </c:pt>
                <c:pt idx="3446">
                  <c:v>1557.1400000000301</c:v>
                </c:pt>
                <c:pt idx="3447">
                  <c:v>1557.1300000000299</c:v>
                </c:pt>
                <c:pt idx="3448">
                  <c:v>1557.1200000000299</c:v>
                </c:pt>
                <c:pt idx="3449">
                  <c:v>1557.1100000000299</c:v>
                </c:pt>
                <c:pt idx="3450">
                  <c:v>1557.1000000000299</c:v>
                </c:pt>
                <c:pt idx="3451">
                  <c:v>1557.0900000000299</c:v>
                </c:pt>
                <c:pt idx="3452">
                  <c:v>1557.0800000000299</c:v>
                </c:pt>
                <c:pt idx="3453">
                  <c:v>1557.0700000000299</c:v>
                </c:pt>
                <c:pt idx="3454">
                  <c:v>1557.06000000003</c:v>
                </c:pt>
                <c:pt idx="3455">
                  <c:v>1557.05000000003</c:v>
                </c:pt>
                <c:pt idx="3456">
                  <c:v>1557.04000000003</c:v>
                </c:pt>
                <c:pt idx="3457">
                  <c:v>1557.03000000003</c:v>
                </c:pt>
                <c:pt idx="3458">
                  <c:v>1557.02000000003</c:v>
                </c:pt>
                <c:pt idx="3459">
                  <c:v>1557.01000000003</c:v>
                </c:pt>
                <c:pt idx="3460">
                  <c:v>1557.00000000003</c:v>
                </c:pt>
                <c:pt idx="3461">
                  <c:v>1556.99000000003</c:v>
                </c:pt>
                <c:pt idx="3462">
                  <c:v>1556.98000000003</c:v>
                </c:pt>
                <c:pt idx="3463">
                  <c:v>1556.97000000003</c:v>
                </c:pt>
                <c:pt idx="3464">
                  <c:v>1556.96000000003</c:v>
                </c:pt>
                <c:pt idx="3465">
                  <c:v>1556.9500000000301</c:v>
                </c:pt>
                <c:pt idx="3466">
                  <c:v>1556.9400000000301</c:v>
                </c:pt>
                <c:pt idx="3467">
                  <c:v>1556.9300000000301</c:v>
                </c:pt>
                <c:pt idx="3468">
                  <c:v>1556.9200000000301</c:v>
                </c:pt>
                <c:pt idx="3469">
                  <c:v>1556.9100000000301</c:v>
                </c:pt>
                <c:pt idx="3470">
                  <c:v>1556.9000000000301</c:v>
                </c:pt>
                <c:pt idx="3471">
                  <c:v>1556.8900000000301</c:v>
                </c:pt>
                <c:pt idx="3472">
                  <c:v>1556.8800000000299</c:v>
                </c:pt>
                <c:pt idx="3473">
                  <c:v>1556.8700000000299</c:v>
                </c:pt>
                <c:pt idx="3474">
                  <c:v>1556.8600000000299</c:v>
                </c:pt>
                <c:pt idx="3475">
                  <c:v>1556.8500000000299</c:v>
                </c:pt>
                <c:pt idx="3476">
                  <c:v>1556.8400000000299</c:v>
                </c:pt>
                <c:pt idx="3477">
                  <c:v>1556.8300000000299</c:v>
                </c:pt>
                <c:pt idx="3478">
                  <c:v>1556.8200000000299</c:v>
                </c:pt>
                <c:pt idx="3479">
                  <c:v>1556.81000000003</c:v>
                </c:pt>
                <c:pt idx="3480">
                  <c:v>1556.80000000003</c:v>
                </c:pt>
                <c:pt idx="3481">
                  <c:v>1556.79000000003</c:v>
                </c:pt>
                <c:pt idx="3482">
                  <c:v>1556.78000000003</c:v>
                </c:pt>
                <c:pt idx="3483">
                  <c:v>1556.77000000003</c:v>
                </c:pt>
                <c:pt idx="3484">
                  <c:v>1556.76000000003</c:v>
                </c:pt>
                <c:pt idx="3485">
                  <c:v>1556.75000000003</c:v>
                </c:pt>
                <c:pt idx="3486">
                  <c:v>1556.74000000003</c:v>
                </c:pt>
                <c:pt idx="3487">
                  <c:v>1556.73000000003</c:v>
                </c:pt>
                <c:pt idx="3488">
                  <c:v>1556.72000000003</c:v>
                </c:pt>
                <c:pt idx="3489">
                  <c:v>1556.71000000003</c:v>
                </c:pt>
                <c:pt idx="3490">
                  <c:v>1556.7000000000301</c:v>
                </c:pt>
                <c:pt idx="3491">
                  <c:v>1556.6900000000301</c:v>
                </c:pt>
                <c:pt idx="3492">
                  <c:v>1556.6800000000301</c:v>
                </c:pt>
                <c:pt idx="3493">
                  <c:v>1556.6700000000301</c:v>
                </c:pt>
                <c:pt idx="3494">
                  <c:v>1556.6600000000301</c:v>
                </c:pt>
                <c:pt idx="3495">
                  <c:v>1556.6500000000301</c:v>
                </c:pt>
                <c:pt idx="3496">
                  <c:v>1556.6400000000301</c:v>
                </c:pt>
                <c:pt idx="3497">
                  <c:v>1556.6300000000299</c:v>
                </c:pt>
                <c:pt idx="3498">
                  <c:v>1556.6200000000299</c:v>
                </c:pt>
                <c:pt idx="3499">
                  <c:v>1556.6100000000299</c:v>
                </c:pt>
                <c:pt idx="3500">
                  <c:v>1556.6000000000299</c:v>
                </c:pt>
                <c:pt idx="3501">
                  <c:v>1556.5900000000299</c:v>
                </c:pt>
                <c:pt idx="3502">
                  <c:v>1556.5800000000299</c:v>
                </c:pt>
                <c:pt idx="3503">
                  <c:v>1556.5700000000299</c:v>
                </c:pt>
                <c:pt idx="3504">
                  <c:v>1556.56000000003</c:v>
                </c:pt>
                <c:pt idx="3505">
                  <c:v>1556.55000000003</c:v>
                </c:pt>
                <c:pt idx="3506">
                  <c:v>1556.54000000003</c:v>
                </c:pt>
                <c:pt idx="3507">
                  <c:v>1556.53000000003</c:v>
                </c:pt>
                <c:pt idx="3508">
                  <c:v>1556.52000000003</c:v>
                </c:pt>
                <c:pt idx="3509">
                  <c:v>1556.51000000003</c:v>
                </c:pt>
                <c:pt idx="3510">
                  <c:v>1556.50000000003</c:v>
                </c:pt>
                <c:pt idx="3511">
                  <c:v>1556.49000000003</c:v>
                </c:pt>
                <c:pt idx="3512">
                  <c:v>1556.48000000003</c:v>
                </c:pt>
                <c:pt idx="3513">
                  <c:v>1556.47000000003</c:v>
                </c:pt>
                <c:pt idx="3514">
                  <c:v>1556.46000000003</c:v>
                </c:pt>
                <c:pt idx="3515">
                  <c:v>1556.4500000000301</c:v>
                </c:pt>
                <c:pt idx="3516">
                  <c:v>1556.4400000000301</c:v>
                </c:pt>
                <c:pt idx="3517">
                  <c:v>1556.4300000000301</c:v>
                </c:pt>
                <c:pt idx="3518">
                  <c:v>1556.4200000000301</c:v>
                </c:pt>
                <c:pt idx="3519">
                  <c:v>1556.4100000000301</c:v>
                </c:pt>
                <c:pt idx="3520">
                  <c:v>1556.4000000000301</c:v>
                </c:pt>
                <c:pt idx="3521">
                  <c:v>1556.3900000000301</c:v>
                </c:pt>
                <c:pt idx="3522">
                  <c:v>1556.3800000000299</c:v>
                </c:pt>
                <c:pt idx="3523">
                  <c:v>1556.3700000000299</c:v>
                </c:pt>
                <c:pt idx="3524">
                  <c:v>1556.3600000000299</c:v>
                </c:pt>
                <c:pt idx="3525">
                  <c:v>1556.3500000000299</c:v>
                </c:pt>
                <c:pt idx="3526">
                  <c:v>1556.3400000000299</c:v>
                </c:pt>
                <c:pt idx="3527">
                  <c:v>1556.3300000000299</c:v>
                </c:pt>
                <c:pt idx="3528">
                  <c:v>1556.3200000000299</c:v>
                </c:pt>
                <c:pt idx="3529">
                  <c:v>1556.31000000003</c:v>
                </c:pt>
                <c:pt idx="3530">
                  <c:v>1556.30000000003</c:v>
                </c:pt>
                <c:pt idx="3531">
                  <c:v>1556.29000000003</c:v>
                </c:pt>
                <c:pt idx="3532">
                  <c:v>1556.28000000003</c:v>
                </c:pt>
                <c:pt idx="3533">
                  <c:v>1556.27000000003</c:v>
                </c:pt>
                <c:pt idx="3534">
                  <c:v>1556.26000000003</c:v>
                </c:pt>
                <c:pt idx="3535">
                  <c:v>1556.25000000003</c:v>
                </c:pt>
                <c:pt idx="3536">
                  <c:v>1556.24000000003</c:v>
                </c:pt>
                <c:pt idx="3537">
                  <c:v>1556.23000000003</c:v>
                </c:pt>
                <c:pt idx="3538">
                  <c:v>1556.22000000003</c:v>
                </c:pt>
                <c:pt idx="3539">
                  <c:v>1556.21000000003</c:v>
                </c:pt>
                <c:pt idx="3540">
                  <c:v>1556.2000000000301</c:v>
                </c:pt>
                <c:pt idx="3541">
                  <c:v>1556.1900000000301</c:v>
                </c:pt>
                <c:pt idx="3542">
                  <c:v>1556.1800000000301</c:v>
                </c:pt>
                <c:pt idx="3543">
                  <c:v>1556.1700000000301</c:v>
                </c:pt>
                <c:pt idx="3544">
                  <c:v>1556.1600000000301</c:v>
                </c:pt>
                <c:pt idx="3545">
                  <c:v>1556.1500000000301</c:v>
                </c:pt>
                <c:pt idx="3546">
                  <c:v>1556.1400000000301</c:v>
                </c:pt>
                <c:pt idx="3547">
                  <c:v>1556.1300000000299</c:v>
                </c:pt>
                <c:pt idx="3548">
                  <c:v>1556.1200000000299</c:v>
                </c:pt>
                <c:pt idx="3549">
                  <c:v>1556.1100000000299</c:v>
                </c:pt>
                <c:pt idx="3550">
                  <c:v>1556.1000000000299</c:v>
                </c:pt>
                <c:pt idx="3551">
                  <c:v>1556.0900000000299</c:v>
                </c:pt>
                <c:pt idx="3552">
                  <c:v>1556.0800000000299</c:v>
                </c:pt>
                <c:pt idx="3553">
                  <c:v>1556.0700000000299</c:v>
                </c:pt>
                <c:pt idx="3554">
                  <c:v>1556.06000000003</c:v>
                </c:pt>
                <c:pt idx="3555">
                  <c:v>1556.05000000003</c:v>
                </c:pt>
                <c:pt idx="3556">
                  <c:v>1556.04000000003</c:v>
                </c:pt>
                <c:pt idx="3557">
                  <c:v>1556.03000000003</c:v>
                </c:pt>
                <c:pt idx="3558">
                  <c:v>1556.02000000003</c:v>
                </c:pt>
                <c:pt idx="3559">
                  <c:v>1556.01000000003</c:v>
                </c:pt>
                <c:pt idx="3560">
                  <c:v>1556.00000000003</c:v>
                </c:pt>
                <c:pt idx="3561">
                  <c:v>1555.99000000003</c:v>
                </c:pt>
                <c:pt idx="3562">
                  <c:v>1555.98000000003</c:v>
                </c:pt>
                <c:pt idx="3563">
                  <c:v>1555.97000000003</c:v>
                </c:pt>
                <c:pt idx="3564">
                  <c:v>1555.96000000003</c:v>
                </c:pt>
                <c:pt idx="3565">
                  <c:v>1555.9500000000301</c:v>
                </c:pt>
                <c:pt idx="3566">
                  <c:v>1555.9400000000301</c:v>
                </c:pt>
                <c:pt idx="3567">
                  <c:v>1555.9300000000301</c:v>
                </c:pt>
                <c:pt idx="3568">
                  <c:v>1555.9200000000301</c:v>
                </c:pt>
                <c:pt idx="3569">
                  <c:v>1555.9100000000301</c:v>
                </c:pt>
                <c:pt idx="3570">
                  <c:v>1555.9000000000301</c:v>
                </c:pt>
                <c:pt idx="3571">
                  <c:v>1555.8900000000301</c:v>
                </c:pt>
                <c:pt idx="3572">
                  <c:v>1555.8800000000299</c:v>
                </c:pt>
                <c:pt idx="3573">
                  <c:v>1555.8700000000299</c:v>
                </c:pt>
                <c:pt idx="3574">
                  <c:v>1555.8600000000299</c:v>
                </c:pt>
                <c:pt idx="3575">
                  <c:v>1555.8500000000299</c:v>
                </c:pt>
                <c:pt idx="3576">
                  <c:v>1555.8400000000299</c:v>
                </c:pt>
                <c:pt idx="3577">
                  <c:v>1555.8300000000299</c:v>
                </c:pt>
                <c:pt idx="3578">
                  <c:v>1555.8200000000299</c:v>
                </c:pt>
                <c:pt idx="3579">
                  <c:v>1555.81000000003</c:v>
                </c:pt>
                <c:pt idx="3580">
                  <c:v>1555.80000000003</c:v>
                </c:pt>
                <c:pt idx="3581">
                  <c:v>1555.79000000003</c:v>
                </c:pt>
                <c:pt idx="3582">
                  <c:v>1555.78000000003</c:v>
                </c:pt>
                <c:pt idx="3583">
                  <c:v>1555.77000000003</c:v>
                </c:pt>
                <c:pt idx="3584">
                  <c:v>1555.76000000003</c:v>
                </c:pt>
                <c:pt idx="3585">
                  <c:v>1555.75000000003</c:v>
                </c:pt>
                <c:pt idx="3586">
                  <c:v>1555.74000000003</c:v>
                </c:pt>
                <c:pt idx="3587">
                  <c:v>1555.73000000003</c:v>
                </c:pt>
                <c:pt idx="3588">
                  <c:v>1555.72000000003</c:v>
                </c:pt>
                <c:pt idx="3589">
                  <c:v>1555.71000000003</c:v>
                </c:pt>
                <c:pt idx="3590">
                  <c:v>1555.7000000000301</c:v>
                </c:pt>
                <c:pt idx="3591">
                  <c:v>1555.6900000000301</c:v>
                </c:pt>
                <c:pt idx="3592">
                  <c:v>1555.6800000000301</c:v>
                </c:pt>
                <c:pt idx="3593">
                  <c:v>1555.6700000000301</c:v>
                </c:pt>
                <c:pt idx="3594">
                  <c:v>1555.6600000000301</c:v>
                </c:pt>
                <c:pt idx="3595">
                  <c:v>1555.6500000000301</c:v>
                </c:pt>
                <c:pt idx="3596">
                  <c:v>1555.6400000000301</c:v>
                </c:pt>
                <c:pt idx="3597">
                  <c:v>1555.6300000000299</c:v>
                </c:pt>
                <c:pt idx="3598">
                  <c:v>1555.6200000000299</c:v>
                </c:pt>
                <c:pt idx="3599">
                  <c:v>1555.6100000000299</c:v>
                </c:pt>
                <c:pt idx="3600">
                  <c:v>1555.6000000000299</c:v>
                </c:pt>
                <c:pt idx="3601">
                  <c:v>1555.5900000000299</c:v>
                </c:pt>
                <c:pt idx="3602">
                  <c:v>1555.5800000000299</c:v>
                </c:pt>
                <c:pt idx="3603">
                  <c:v>1555.5700000000299</c:v>
                </c:pt>
                <c:pt idx="3604">
                  <c:v>1555.56000000003</c:v>
                </c:pt>
                <c:pt idx="3605">
                  <c:v>1555.55000000003</c:v>
                </c:pt>
                <c:pt idx="3606">
                  <c:v>1555.54000000003</c:v>
                </c:pt>
                <c:pt idx="3607">
                  <c:v>1555.53000000003</c:v>
                </c:pt>
                <c:pt idx="3608">
                  <c:v>1555.52000000003</c:v>
                </c:pt>
                <c:pt idx="3609">
                  <c:v>1555.51000000003</c:v>
                </c:pt>
                <c:pt idx="3610">
                  <c:v>1555.50000000003</c:v>
                </c:pt>
                <c:pt idx="3611">
                  <c:v>1555.49000000003</c:v>
                </c:pt>
                <c:pt idx="3612">
                  <c:v>1555.48000000003</c:v>
                </c:pt>
                <c:pt idx="3613">
                  <c:v>1555.47000000003</c:v>
                </c:pt>
                <c:pt idx="3614">
                  <c:v>1555.46000000003</c:v>
                </c:pt>
                <c:pt idx="3615">
                  <c:v>1555.4500000000301</c:v>
                </c:pt>
                <c:pt idx="3616">
                  <c:v>1555.4400000000301</c:v>
                </c:pt>
                <c:pt idx="3617">
                  <c:v>1555.4300000000301</c:v>
                </c:pt>
                <c:pt idx="3618">
                  <c:v>1555.4200000000301</c:v>
                </c:pt>
                <c:pt idx="3619">
                  <c:v>1555.4100000000301</c:v>
                </c:pt>
                <c:pt idx="3620">
                  <c:v>1555.4000000000301</c:v>
                </c:pt>
                <c:pt idx="3621">
                  <c:v>1555.3900000000301</c:v>
                </c:pt>
                <c:pt idx="3622">
                  <c:v>1555.3800000000299</c:v>
                </c:pt>
                <c:pt idx="3623">
                  <c:v>1555.3700000000299</c:v>
                </c:pt>
                <c:pt idx="3624">
                  <c:v>1555.3600000000299</c:v>
                </c:pt>
                <c:pt idx="3625">
                  <c:v>1555.3500000000299</c:v>
                </c:pt>
                <c:pt idx="3626">
                  <c:v>1555.3400000000299</c:v>
                </c:pt>
                <c:pt idx="3627">
                  <c:v>1555.3300000000299</c:v>
                </c:pt>
                <c:pt idx="3628">
                  <c:v>1555.3200000000299</c:v>
                </c:pt>
                <c:pt idx="3629">
                  <c:v>1555.31000000003</c:v>
                </c:pt>
                <c:pt idx="3630">
                  <c:v>1555.30000000003</c:v>
                </c:pt>
                <c:pt idx="3631">
                  <c:v>1555.29000000003</c:v>
                </c:pt>
                <c:pt idx="3632">
                  <c:v>1555.28000000003</c:v>
                </c:pt>
                <c:pt idx="3633">
                  <c:v>1555.27000000003</c:v>
                </c:pt>
                <c:pt idx="3634">
                  <c:v>1555.26000000003</c:v>
                </c:pt>
                <c:pt idx="3635">
                  <c:v>1555.25000000003</c:v>
                </c:pt>
                <c:pt idx="3636">
                  <c:v>1555.24000000003</c:v>
                </c:pt>
                <c:pt idx="3637">
                  <c:v>1555.23000000003</c:v>
                </c:pt>
                <c:pt idx="3638">
                  <c:v>1555.22000000003</c:v>
                </c:pt>
                <c:pt idx="3639">
                  <c:v>1555.21000000003</c:v>
                </c:pt>
                <c:pt idx="3640">
                  <c:v>1555.2000000000301</c:v>
                </c:pt>
                <c:pt idx="3641">
                  <c:v>1555.1900000000301</c:v>
                </c:pt>
                <c:pt idx="3642">
                  <c:v>1555.1800000000301</c:v>
                </c:pt>
                <c:pt idx="3643">
                  <c:v>1555.1700000000301</c:v>
                </c:pt>
                <c:pt idx="3644">
                  <c:v>1555.1600000000301</c:v>
                </c:pt>
                <c:pt idx="3645">
                  <c:v>1555.1500000000301</c:v>
                </c:pt>
                <c:pt idx="3646">
                  <c:v>1555.1400000000301</c:v>
                </c:pt>
                <c:pt idx="3647">
                  <c:v>1555.1300000000299</c:v>
                </c:pt>
                <c:pt idx="3648">
                  <c:v>1555.1200000000299</c:v>
                </c:pt>
                <c:pt idx="3649">
                  <c:v>1555.1100000000299</c:v>
                </c:pt>
                <c:pt idx="3650">
                  <c:v>1555.1000000000299</c:v>
                </c:pt>
                <c:pt idx="3651">
                  <c:v>1555.0900000000299</c:v>
                </c:pt>
                <c:pt idx="3652">
                  <c:v>1555.0800000000299</c:v>
                </c:pt>
                <c:pt idx="3653">
                  <c:v>1555.0700000000299</c:v>
                </c:pt>
                <c:pt idx="3654">
                  <c:v>1555.06000000003</c:v>
                </c:pt>
                <c:pt idx="3655">
                  <c:v>1555.05000000003</c:v>
                </c:pt>
                <c:pt idx="3656">
                  <c:v>1555.04000000003</c:v>
                </c:pt>
                <c:pt idx="3657">
                  <c:v>1555.03000000003</c:v>
                </c:pt>
                <c:pt idx="3658">
                  <c:v>1555.02000000003</c:v>
                </c:pt>
                <c:pt idx="3659">
                  <c:v>1555.01000000003</c:v>
                </c:pt>
                <c:pt idx="3660">
                  <c:v>1555.00000000003</c:v>
                </c:pt>
                <c:pt idx="3661">
                  <c:v>1554.99000000003</c:v>
                </c:pt>
                <c:pt idx="3662">
                  <c:v>1554.98000000003</c:v>
                </c:pt>
                <c:pt idx="3663">
                  <c:v>1554.97000000003</c:v>
                </c:pt>
                <c:pt idx="3664">
                  <c:v>1554.96000000003</c:v>
                </c:pt>
                <c:pt idx="3665">
                  <c:v>1554.9500000000301</c:v>
                </c:pt>
                <c:pt idx="3666">
                  <c:v>1554.9400000000301</c:v>
                </c:pt>
                <c:pt idx="3667">
                  <c:v>1554.9300000000301</c:v>
                </c:pt>
                <c:pt idx="3668">
                  <c:v>1554.9200000000301</c:v>
                </c:pt>
                <c:pt idx="3669">
                  <c:v>1554.9100000000301</c:v>
                </c:pt>
                <c:pt idx="3670">
                  <c:v>1554.9000000000301</c:v>
                </c:pt>
                <c:pt idx="3671">
                  <c:v>1554.8900000000301</c:v>
                </c:pt>
                <c:pt idx="3672">
                  <c:v>1554.8800000000299</c:v>
                </c:pt>
                <c:pt idx="3673">
                  <c:v>1554.8700000000299</c:v>
                </c:pt>
                <c:pt idx="3674">
                  <c:v>1554.8600000000299</c:v>
                </c:pt>
                <c:pt idx="3675">
                  <c:v>1554.8500000000299</c:v>
                </c:pt>
                <c:pt idx="3676">
                  <c:v>1554.8400000000299</c:v>
                </c:pt>
                <c:pt idx="3677">
                  <c:v>1554.8300000000299</c:v>
                </c:pt>
                <c:pt idx="3678">
                  <c:v>1554.8200000000299</c:v>
                </c:pt>
                <c:pt idx="3679">
                  <c:v>1554.81000000003</c:v>
                </c:pt>
                <c:pt idx="3680">
                  <c:v>1554.80000000003</c:v>
                </c:pt>
                <c:pt idx="3681">
                  <c:v>1554.79000000003</c:v>
                </c:pt>
                <c:pt idx="3682">
                  <c:v>1554.78000000003</c:v>
                </c:pt>
                <c:pt idx="3683">
                  <c:v>1554.77000000003</c:v>
                </c:pt>
                <c:pt idx="3684">
                  <c:v>1554.76000000003</c:v>
                </c:pt>
                <c:pt idx="3685">
                  <c:v>1554.75000000003</c:v>
                </c:pt>
                <c:pt idx="3686">
                  <c:v>1554.74000000003</c:v>
                </c:pt>
                <c:pt idx="3687">
                  <c:v>1554.73000000003</c:v>
                </c:pt>
                <c:pt idx="3688">
                  <c:v>1554.72000000003</c:v>
                </c:pt>
                <c:pt idx="3689">
                  <c:v>1554.71000000003</c:v>
                </c:pt>
                <c:pt idx="3690">
                  <c:v>1554.7000000000301</c:v>
                </c:pt>
                <c:pt idx="3691">
                  <c:v>1554.6900000000301</c:v>
                </c:pt>
                <c:pt idx="3692">
                  <c:v>1554.6800000000301</c:v>
                </c:pt>
                <c:pt idx="3693">
                  <c:v>1554.6700000000301</c:v>
                </c:pt>
                <c:pt idx="3694">
                  <c:v>1554.6600000000301</c:v>
                </c:pt>
                <c:pt idx="3695">
                  <c:v>1554.6500000000301</c:v>
                </c:pt>
                <c:pt idx="3696">
                  <c:v>1554.6400000000301</c:v>
                </c:pt>
                <c:pt idx="3697">
                  <c:v>1554.6300000000299</c:v>
                </c:pt>
                <c:pt idx="3698">
                  <c:v>1554.6200000000299</c:v>
                </c:pt>
                <c:pt idx="3699">
                  <c:v>1554.6100000000299</c:v>
                </c:pt>
                <c:pt idx="3700">
                  <c:v>1554.6000000000299</c:v>
                </c:pt>
                <c:pt idx="3701">
                  <c:v>1554.5900000000299</c:v>
                </c:pt>
                <c:pt idx="3702">
                  <c:v>1554.5800000000299</c:v>
                </c:pt>
                <c:pt idx="3703">
                  <c:v>1554.5700000000299</c:v>
                </c:pt>
                <c:pt idx="3704">
                  <c:v>1554.56000000003</c:v>
                </c:pt>
                <c:pt idx="3705">
                  <c:v>1554.55000000003</c:v>
                </c:pt>
                <c:pt idx="3706">
                  <c:v>1554.54000000003</c:v>
                </c:pt>
                <c:pt idx="3707">
                  <c:v>1554.53000000003</c:v>
                </c:pt>
                <c:pt idx="3708">
                  <c:v>1554.52000000003</c:v>
                </c:pt>
                <c:pt idx="3709">
                  <c:v>1554.51000000003</c:v>
                </c:pt>
                <c:pt idx="3710">
                  <c:v>1554.50000000003</c:v>
                </c:pt>
                <c:pt idx="3711">
                  <c:v>1554.49000000003</c:v>
                </c:pt>
                <c:pt idx="3712">
                  <c:v>1554.48000000003</c:v>
                </c:pt>
                <c:pt idx="3713">
                  <c:v>1554.47000000003</c:v>
                </c:pt>
                <c:pt idx="3714">
                  <c:v>1554.46000000003</c:v>
                </c:pt>
                <c:pt idx="3715">
                  <c:v>1554.4500000000301</c:v>
                </c:pt>
                <c:pt idx="3716">
                  <c:v>1554.4400000000301</c:v>
                </c:pt>
                <c:pt idx="3717">
                  <c:v>1554.4300000000301</c:v>
                </c:pt>
                <c:pt idx="3718">
                  <c:v>1554.4200000000301</c:v>
                </c:pt>
                <c:pt idx="3719">
                  <c:v>1554.4100000000301</c:v>
                </c:pt>
                <c:pt idx="3720">
                  <c:v>1554.4000000000301</c:v>
                </c:pt>
                <c:pt idx="3721">
                  <c:v>1554.3900000000301</c:v>
                </c:pt>
                <c:pt idx="3722">
                  <c:v>1554.3800000000299</c:v>
                </c:pt>
                <c:pt idx="3723">
                  <c:v>1554.3700000000299</c:v>
                </c:pt>
                <c:pt idx="3724">
                  <c:v>1554.3600000000299</c:v>
                </c:pt>
                <c:pt idx="3725">
                  <c:v>1554.3500000000299</c:v>
                </c:pt>
                <c:pt idx="3726">
                  <c:v>1554.3400000000299</c:v>
                </c:pt>
                <c:pt idx="3727">
                  <c:v>1554.3300000000299</c:v>
                </c:pt>
                <c:pt idx="3728">
                  <c:v>1554.3200000000299</c:v>
                </c:pt>
                <c:pt idx="3729">
                  <c:v>1554.31000000003</c:v>
                </c:pt>
                <c:pt idx="3730">
                  <c:v>1554.30000000003</c:v>
                </c:pt>
                <c:pt idx="3731">
                  <c:v>1554.29000000003</c:v>
                </c:pt>
                <c:pt idx="3732">
                  <c:v>1554.28000000003</c:v>
                </c:pt>
                <c:pt idx="3733">
                  <c:v>1554.27000000003</c:v>
                </c:pt>
                <c:pt idx="3734">
                  <c:v>1554.26000000003</c:v>
                </c:pt>
                <c:pt idx="3735">
                  <c:v>1554.25000000003</c:v>
                </c:pt>
                <c:pt idx="3736">
                  <c:v>1554.24000000003</c:v>
                </c:pt>
                <c:pt idx="3737">
                  <c:v>1554.23000000003</c:v>
                </c:pt>
                <c:pt idx="3738">
                  <c:v>1554.22000000003</c:v>
                </c:pt>
                <c:pt idx="3739">
                  <c:v>1554.21000000003</c:v>
                </c:pt>
                <c:pt idx="3740">
                  <c:v>1554.2000000000301</c:v>
                </c:pt>
                <c:pt idx="3741">
                  <c:v>1554.1900000000301</c:v>
                </c:pt>
                <c:pt idx="3742">
                  <c:v>1554.1800000000301</c:v>
                </c:pt>
                <c:pt idx="3743">
                  <c:v>1554.1700000000301</c:v>
                </c:pt>
                <c:pt idx="3744">
                  <c:v>1554.1600000000301</c:v>
                </c:pt>
                <c:pt idx="3745">
                  <c:v>1554.1500000000301</c:v>
                </c:pt>
                <c:pt idx="3746">
                  <c:v>1554.1400000000301</c:v>
                </c:pt>
                <c:pt idx="3747">
                  <c:v>1554.1300000000299</c:v>
                </c:pt>
                <c:pt idx="3748">
                  <c:v>1554.1200000000299</c:v>
                </c:pt>
                <c:pt idx="3749">
                  <c:v>1554.1100000000299</c:v>
                </c:pt>
                <c:pt idx="3750">
                  <c:v>1554.1000000000299</c:v>
                </c:pt>
                <c:pt idx="3751">
                  <c:v>1554.0900000000299</c:v>
                </c:pt>
                <c:pt idx="3752">
                  <c:v>1554.0800000000299</c:v>
                </c:pt>
                <c:pt idx="3753">
                  <c:v>1554.0700000000299</c:v>
                </c:pt>
                <c:pt idx="3754">
                  <c:v>1554.06000000003</c:v>
                </c:pt>
                <c:pt idx="3755">
                  <c:v>1554.05000000003</c:v>
                </c:pt>
                <c:pt idx="3756">
                  <c:v>1554.04000000003</c:v>
                </c:pt>
                <c:pt idx="3757">
                  <c:v>1554.03000000003</c:v>
                </c:pt>
                <c:pt idx="3758">
                  <c:v>1554.02000000003</c:v>
                </c:pt>
                <c:pt idx="3759">
                  <c:v>1554.01000000003</c:v>
                </c:pt>
                <c:pt idx="3760">
                  <c:v>1554.00000000003</c:v>
                </c:pt>
                <c:pt idx="3761">
                  <c:v>1553.99000000003</c:v>
                </c:pt>
                <c:pt idx="3762">
                  <c:v>1553.98000000003</c:v>
                </c:pt>
                <c:pt idx="3763">
                  <c:v>1553.97000000003</c:v>
                </c:pt>
                <c:pt idx="3764">
                  <c:v>1553.96000000003</c:v>
                </c:pt>
                <c:pt idx="3765">
                  <c:v>1553.9500000000301</c:v>
                </c:pt>
                <c:pt idx="3766">
                  <c:v>1553.9400000000301</c:v>
                </c:pt>
                <c:pt idx="3767">
                  <c:v>1553.9300000000301</c:v>
                </c:pt>
                <c:pt idx="3768">
                  <c:v>1553.9200000000301</c:v>
                </c:pt>
                <c:pt idx="3769">
                  <c:v>1553.9100000000301</c:v>
                </c:pt>
                <c:pt idx="3770">
                  <c:v>1553.9000000000301</c:v>
                </c:pt>
                <c:pt idx="3771">
                  <c:v>1553.8900000000301</c:v>
                </c:pt>
                <c:pt idx="3772">
                  <c:v>1553.8800000000299</c:v>
                </c:pt>
                <c:pt idx="3773">
                  <c:v>1553.8700000000299</c:v>
                </c:pt>
                <c:pt idx="3774">
                  <c:v>1553.8600000000299</c:v>
                </c:pt>
                <c:pt idx="3775">
                  <c:v>1553.8500000000299</c:v>
                </c:pt>
                <c:pt idx="3776">
                  <c:v>1553.8400000000299</c:v>
                </c:pt>
                <c:pt idx="3777">
                  <c:v>1553.8300000000299</c:v>
                </c:pt>
                <c:pt idx="3778">
                  <c:v>1553.8200000000299</c:v>
                </c:pt>
                <c:pt idx="3779">
                  <c:v>1553.81000000003</c:v>
                </c:pt>
                <c:pt idx="3780">
                  <c:v>1553.80000000003</c:v>
                </c:pt>
                <c:pt idx="3781">
                  <c:v>1553.79000000003</c:v>
                </c:pt>
                <c:pt idx="3782">
                  <c:v>1553.78000000003</c:v>
                </c:pt>
                <c:pt idx="3783">
                  <c:v>1553.77000000003</c:v>
                </c:pt>
                <c:pt idx="3784">
                  <c:v>1553.76000000003</c:v>
                </c:pt>
                <c:pt idx="3785">
                  <c:v>1553.75000000003</c:v>
                </c:pt>
                <c:pt idx="3786">
                  <c:v>1553.74000000003</c:v>
                </c:pt>
                <c:pt idx="3787">
                  <c:v>1553.73000000003</c:v>
                </c:pt>
                <c:pt idx="3788">
                  <c:v>1553.72000000003</c:v>
                </c:pt>
                <c:pt idx="3789">
                  <c:v>1553.71000000003</c:v>
                </c:pt>
                <c:pt idx="3790">
                  <c:v>1553.7000000000301</c:v>
                </c:pt>
                <c:pt idx="3791">
                  <c:v>1553.6900000000301</c:v>
                </c:pt>
                <c:pt idx="3792">
                  <c:v>1553.6800000000301</c:v>
                </c:pt>
                <c:pt idx="3793">
                  <c:v>1553.6700000000301</c:v>
                </c:pt>
                <c:pt idx="3794">
                  <c:v>1553.6600000000301</c:v>
                </c:pt>
                <c:pt idx="3795">
                  <c:v>1553.6500000000301</c:v>
                </c:pt>
                <c:pt idx="3796">
                  <c:v>1553.6400000000301</c:v>
                </c:pt>
                <c:pt idx="3797">
                  <c:v>1553.6300000000299</c:v>
                </c:pt>
                <c:pt idx="3798">
                  <c:v>1553.6200000000299</c:v>
                </c:pt>
                <c:pt idx="3799">
                  <c:v>1553.6100000000299</c:v>
                </c:pt>
                <c:pt idx="3800">
                  <c:v>1553.6000000000299</c:v>
                </c:pt>
                <c:pt idx="3801">
                  <c:v>1553.5900000000299</c:v>
                </c:pt>
                <c:pt idx="3802">
                  <c:v>1553.5800000000299</c:v>
                </c:pt>
                <c:pt idx="3803">
                  <c:v>1553.5700000000299</c:v>
                </c:pt>
                <c:pt idx="3804">
                  <c:v>1553.56000000003</c:v>
                </c:pt>
                <c:pt idx="3805">
                  <c:v>1553.55000000003</c:v>
                </c:pt>
                <c:pt idx="3806">
                  <c:v>1553.54000000003</c:v>
                </c:pt>
                <c:pt idx="3807">
                  <c:v>1553.53000000003</c:v>
                </c:pt>
                <c:pt idx="3808">
                  <c:v>1553.52000000003</c:v>
                </c:pt>
                <c:pt idx="3809">
                  <c:v>1553.51000000003</c:v>
                </c:pt>
                <c:pt idx="3810">
                  <c:v>1553.50000000003</c:v>
                </c:pt>
                <c:pt idx="3811">
                  <c:v>1553.49000000003</c:v>
                </c:pt>
                <c:pt idx="3812">
                  <c:v>1553.48000000003</c:v>
                </c:pt>
                <c:pt idx="3813">
                  <c:v>1553.47000000003</c:v>
                </c:pt>
                <c:pt idx="3814">
                  <c:v>1553.46000000003</c:v>
                </c:pt>
                <c:pt idx="3815">
                  <c:v>1553.4500000000301</c:v>
                </c:pt>
                <c:pt idx="3816">
                  <c:v>1553.4400000000301</c:v>
                </c:pt>
                <c:pt idx="3817">
                  <c:v>1553.4300000000301</c:v>
                </c:pt>
                <c:pt idx="3818">
                  <c:v>1553.4200000000301</c:v>
                </c:pt>
                <c:pt idx="3819">
                  <c:v>1553.4100000000301</c:v>
                </c:pt>
                <c:pt idx="3820">
                  <c:v>1553.4000000000301</c:v>
                </c:pt>
                <c:pt idx="3821">
                  <c:v>1553.3900000000301</c:v>
                </c:pt>
                <c:pt idx="3822">
                  <c:v>1553.3800000000299</c:v>
                </c:pt>
                <c:pt idx="3823">
                  <c:v>1553.3700000000299</c:v>
                </c:pt>
                <c:pt idx="3824">
                  <c:v>1553.3600000000299</c:v>
                </c:pt>
                <c:pt idx="3825">
                  <c:v>1553.3500000000299</c:v>
                </c:pt>
                <c:pt idx="3826">
                  <c:v>1553.3400000000299</c:v>
                </c:pt>
                <c:pt idx="3827">
                  <c:v>1553.3300000000299</c:v>
                </c:pt>
                <c:pt idx="3828">
                  <c:v>1553.3200000000299</c:v>
                </c:pt>
                <c:pt idx="3829">
                  <c:v>1553.31000000003</c:v>
                </c:pt>
                <c:pt idx="3830">
                  <c:v>1553.30000000003</c:v>
                </c:pt>
                <c:pt idx="3831">
                  <c:v>1553.29000000003</c:v>
                </c:pt>
                <c:pt idx="3832">
                  <c:v>1553.28000000003</c:v>
                </c:pt>
                <c:pt idx="3833">
                  <c:v>1553.27000000003</c:v>
                </c:pt>
                <c:pt idx="3834">
                  <c:v>1553.26000000003</c:v>
                </c:pt>
                <c:pt idx="3835">
                  <c:v>1553.25000000003</c:v>
                </c:pt>
                <c:pt idx="3836">
                  <c:v>1553.24000000003</c:v>
                </c:pt>
                <c:pt idx="3837">
                  <c:v>1553.23000000003</c:v>
                </c:pt>
                <c:pt idx="3838">
                  <c:v>1553.22000000003</c:v>
                </c:pt>
                <c:pt idx="3839">
                  <c:v>1553.21000000003</c:v>
                </c:pt>
                <c:pt idx="3840">
                  <c:v>1553.2000000000301</c:v>
                </c:pt>
                <c:pt idx="3841">
                  <c:v>1553.1900000000301</c:v>
                </c:pt>
                <c:pt idx="3842">
                  <c:v>1553.1800000000301</c:v>
                </c:pt>
                <c:pt idx="3843">
                  <c:v>1553.1700000000301</c:v>
                </c:pt>
                <c:pt idx="3844">
                  <c:v>1553.1600000000301</c:v>
                </c:pt>
                <c:pt idx="3845">
                  <c:v>1553.1500000000301</c:v>
                </c:pt>
                <c:pt idx="3846">
                  <c:v>1553.1400000000301</c:v>
                </c:pt>
                <c:pt idx="3847">
                  <c:v>1553.1300000000299</c:v>
                </c:pt>
                <c:pt idx="3848">
                  <c:v>1553.1200000000299</c:v>
                </c:pt>
                <c:pt idx="3849">
                  <c:v>1553.1100000000299</c:v>
                </c:pt>
                <c:pt idx="3850">
                  <c:v>1553.1000000000299</c:v>
                </c:pt>
                <c:pt idx="3851">
                  <c:v>1553.0900000000299</c:v>
                </c:pt>
                <c:pt idx="3852">
                  <c:v>1553.0800000000299</c:v>
                </c:pt>
                <c:pt idx="3853">
                  <c:v>1553.0700000000299</c:v>
                </c:pt>
                <c:pt idx="3854">
                  <c:v>1553.06000000003</c:v>
                </c:pt>
                <c:pt idx="3855">
                  <c:v>1553.05000000003</c:v>
                </c:pt>
                <c:pt idx="3856">
                  <c:v>1553.04000000003</c:v>
                </c:pt>
                <c:pt idx="3857">
                  <c:v>1553.03000000003</c:v>
                </c:pt>
                <c:pt idx="3858">
                  <c:v>1553.02000000003</c:v>
                </c:pt>
                <c:pt idx="3859">
                  <c:v>1553.01000000004</c:v>
                </c:pt>
                <c:pt idx="3860">
                  <c:v>1553.00000000004</c:v>
                </c:pt>
                <c:pt idx="3861">
                  <c:v>1552.99000000004</c:v>
                </c:pt>
                <c:pt idx="3862">
                  <c:v>1552.98000000004</c:v>
                </c:pt>
                <c:pt idx="3863">
                  <c:v>1552.97000000004</c:v>
                </c:pt>
                <c:pt idx="3864">
                  <c:v>1552.9600000000401</c:v>
                </c:pt>
                <c:pt idx="3865">
                  <c:v>1552.9500000000401</c:v>
                </c:pt>
                <c:pt idx="3866">
                  <c:v>1552.9400000000401</c:v>
                </c:pt>
                <c:pt idx="3867">
                  <c:v>1552.9300000000401</c:v>
                </c:pt>
                <c:pt idx="3868">
                  <c:v>1552.9200000000401</c:v>
                </c:pt>
                <c:pt idx="3869">
                  <c:v>1552.9100000000401</c:v>
                </c:pt>
                <c:pt idx="3870">
                  <c:v>1552.9000000000401</c:v>
                </c:pt>
                <c:pt idx="3871">
                  <c:v>1552.8900000000399</c:v>
                </c:pt>
                <c:pt idx="3872">
                  <c:v>1552.8800000000399</c:v>
                </c:pt>
                <c:pt idx="3873">
                  <c:v>1552.8700000000399</c:v>
                </c:pt>
                <c:pt idx="3874">
                  <c:v>1552.8600000000399</c:v>
                </c:pt>
                <c:pt idx="3875">
                  <c:v>1552.8500000000399</c:v>
                </c:pt>
                <c:pt idx="3876">
                  <c:v>1552.8400000000399</c:v>
                </c:pt>
                <c:pt idx="3877">
                  <c:v>1552.8300000000399</c:v>
                </c:pt>
                <c:pt idx="3878">
                  <c:v>1552.82000000004</c:v>
                </c:pt>
                <c:pt idx="3879">
                  <c:v>1552.81000000004</c:v>
                </c:pt>
                <c:pt idx="3880">
                  <c:v>1552.80000000004</c:v>
                </c:pt>
                <c:pt idx="3881">
                  <c:v>1552.79000000004</c:v>
                </c:pt>
                <c:pt idx="3882">
                  <c:v>1552.78000000004</c:v>
                </c:pt>
                <c:pt idx="3883">
                  <c:v>1552.77000000004</c:v>
                </c:pt>
                <c:pt idx="3884">
                  <c:v>1552.76000000004</c:v>
                </c:pt>
                <c:pt idx="3885">
                  <c:v>1552.75000000004</c:v>
                </c:pt>
                <c:pt idx="3886">
                  <c:v>1552.74000000004</c:v>
                </c:pt>
                <c:pt idx="3887">
                  <c:v>1552.73000000004</c:v>
                </c:pt>
                <c:pt idx="3888">
                  <c:v>1552.72000000004</c:v>
                </c:pt>
                <c:pt idx="3889">
                  <c:v>1552.7100000000401</c:v>
                </c:pt>
                <c:pt idx="3890">
                  <c:v>1552.7000000000401</c:v>
                </c:pt>
                <c:pt idx="3891">
                  <c:v>1552.6900000000401</c:v>
                </c:pt>
                <c:pt idx="3892">
                  <c:v>1552.6800000000401</c:v>
                </c:pt>
                <c:pt idx="3893">
                  <c:v>1552.6700000000401</c:v>
                </c:pt>
                <c:pt idx="3894">
                  <c:v>1552.6600000000401</c:v>
                </c:pt>
                <c:pt idx="3895">
                  <c:v>1552.6500000000401</c:v>
                </c:pt>
                <c:pt idx="3896">
                  <c:v>1552.6400000000399</c:v>
                </c:pt>
                <c:pt idx="3897">
                  <c:v>1552.6300000000399</c:v>
                </c:pt>
                <c:pt idx="3898">
                  <c:v>1552.6200000000399</c:v>
                </c:pt>
                <c:pt idx="3899">
                  <c:v>1552.6100000000399</c:v>
                </c:pt>
                <c:pt idx="3900">
                  <c:v>1552.6000000000399</c:v>
                </c:pt>
                <c:pt idx="3901">
                  <c:v>1552.5900000000399</c:v>
                </c:pt>
                <c:pt idx="3902">
                  <c:v>1552.5800000000399</c:v>
                </c:pt>
                <c:pt idx="3903">
                  <c:v>1552.57000000004</c:v>
                </c:pt>
                <c:pt idx="3904">
                  <c:v>1552.56000000004</c:v>
                </c:pt>
                <c:pt idx="3905">
                  <c:v>1552.55000000004</c:v>
                </c:pt>
                <c:pt idx="3906">
                  <c:v>1552.54000000004</c:v>
                </c:pt>
                <c:pt idx="3907">
                  <c:v>1552.53000000004</c:v>
                </c:pt>
                <c:pt idx="3908">
                  <c:v>1552.52000000004</c:v>
                </c:pt>
                <c:pt idx="3909">
                  <c:v>1552.51000000004</c:v>
                </c:pt>
                <c:pt idx="3910">
                  <c:v>1552.50000000004</c:v>
                </c:pt>
                <c:pt idx="3911">
                  <c:v>1552.49000000004</c:v>
                </c:pt>
                <c:pt idx="3912">
                  <c:v>1552.48000000004</c:v>
                </c:pt>
                <c:pt idx="3913">
                  <c:v>1552.47000000004</c:v>
                </c:pt>
                <c:pt idx="3914">
                  <c:v>1552.4600000000401</c:v>
                </c:pt>
                <c:pt idx="3915">
                  <c:v>1552.4500000000401</c:v>
                </c:pt>
                <c:pt idx="3916">
                  <c:v>1552.4400000000401</c:v>
                </c:pt>
                <c:pt idx="3917">
                  <c:v>1552.4300000000401</c:v>
                </c:pt>
                <c:pt idx="3918">
                  <c:v>1552.4200000000401</c:v>
                </c:pt>
                <c:pt idx="3919">
                  <c:v>1552.4100000000401</c:v>
                </c:pt>
                <c:pt idx="3920">
                  <c:v>1552.4000000000401</c:v>
                </c:pt>
                <c:pt idx="3921">
                  <c:v>1552.3900000000399</c:v>
                </c:pt>
                <c:pt idx="3922">
                  <c:v>1552.3800000000399</c:v>
                </c:pt>
                <c:pt idx="3923">
                  <c:v>1552.3700000000399</c:v>
                </c:pt>
                <c:pt idx="3924">
                  <c:v>1552.3600000000399</c:v>
                </c:pt>
                <c:pt idx="3925">
                  <c:v>1552.3500000000399</c:v>
                </c:pt>
                <c:pt idx="3926">
                  <c:v>1552.3400000000399</c:v>
                </c:pt>
                <c:pt idx="3927">
                  <c:v>1552.3300000000399</c:v>
                </c:pt>
                <c:pt idx="3928">
                  <c:v>1552.32000000004</c:v>
                </c:pt>
                <c:pt idx="3929">
                  <c:v>1552.31000000004</c:v>
                </c:pt>
                <c:pt idx="3930">
                  <c:v>1552.30000000004</c:v>
                </c:pt>
                <c:pt idx="3931">
                  <c:v>1552.29000000004</c:v>
                </c:pt>
                <c:pt idx="3932">
                  <c:v>1552.28000000004</c:v>
                </c:pt>
                <c:pt idx="3933">
                  <c:v>1552.27000000004</c:v>
                </c:pt>
                <c:pt idx="3934">
                  <c:v>1552.26000000004</c:v>
                </c:pt>
                <c:pt idx="3935">
                  <c:v>1552.25000000004</c:v>
                </c:pt>
                <c:pt idx="3936">
                  <c:v>1552.24000000004</c:v>
                </c:pt>
                <c:pt idx="3937">
                  <c:v>1552.23000000004</c:v>
                </c:pt>
                <c:pt idx="3938">
                  <c:v>1552.22000000004</c:v>
                </c:pt>
                <c:pt idx="3939">
                  <c:v>1552.2100000000401</c:v>
                </c:pt>
                <c:pt idx="3940">
                  <c:v>1552.2000000000401</c:v>
                </c:pt>
                <c:pt idx="3941">
                  <c:v>1552.1900000000401</c:v>
                </c:pt>
                <c:pt idx="3942">
                  <c:v>1552.1800000000401</c:v>
                </c:pt>
                <c:pt idx="3943">
                  <c:v>1552.1700000000401</c:v>
                </c:pt>
                <c:pt idx="3944">
                  <c:v>1552.1600000000401</c:v>
                </c:pt>
                <c:pt idx="3945">
                  <c:v>1552.1500000000401</c:v>
                </c:pt>
                <c:pt idx="3946">
                  <c:v>1552.1400000000399</c:v>
                </c:pt>
                <c:pt idx="3947">
                  <c:v>1552.1300000000399</c:v>
                </c:pt>
                <c:pt idx="3948">
                  <c:v>1552.1200000000399</c:v>
                </c:pt>
                <c:pt idx="3949">
                  <c:v>1552.1100000000399</c:v>
                </c:pt>
                <c:pt idx="3950">
                  <c:v>1552.1000000000399</c:v>
                </c:pt>
                <c:pt idx="3951">
                  <c:v>1552.0900000000399</c:v>
                </c:pt>
                <c:pt idx="3952">
                  <c:v>1552.0800000000399</c:v>
                </c:pt>
                <c:pt idx="3953">
                  <c:v>1552.07000000004</c:v>
                </c:pt>
                <c:pt idx="3954">
                  <c:v>1552.06000000004</c:v>
                </c:pt>
                <c:pt idx="3955">
                  <c:v>1552.05000000004</c:v>
                </c:pt>
                <c:pt idx="3956">
                  <c:v>1552.04000000004</c:v>
                </c:pt>
                <c:pt idx="3957">
                  <c:v>1552.03000000004</c:v>
                </c:pt>
                <c:pt idx="3958">
                  <c:v>1552.02000000004</c:v>
                </c:pt>
                <c:pt idx="3959">
                  <c:v>1552.01000000004</c:v>
                </c:pt>
                <c:pt idx="3960">
                  <c:v>1552.00000000004</c:v>
                </c:pt>
                <c:pt idx="3961">
                  <c:v>1551.99000000004</c:v>
                </c:pt>
                <c:pt idx="3962">
                  <c:v>1551.98000000004</c:v>
                </c:pt>
                <c:pt idx="3963">
                  <c:v>1551.97000000004</c:v>
                </c:pt>
                <c:pt idx="3964">
                  <c:v>1551.9600000000401</c:v>
                </c:pt>
                <c:pt idx="3965">
                  <c:v>1551.9500000000401</c:v>
                </c:pt>
                <c:pt idx="3966">
                  <c:v>1551.9400000000401</c:v>
                </c:pt>
                <c:pt idx="3967">
                  <c:v>1551.9300000000401</c:v>
                </c:pt>
                <c:pt idx="3968">
                  <c:v>1551.9200000000401</c:v>
                </c:pt>
                <c:pt idx="3969">
                  <c:v>1551.9100000000401</c:v>
                </c:pt>
                <c:pt idx="3970">
                  <c:v>1551.9000000000401</c:v>
                </c:pt>
                <c:pt idx="3971">
                  <c:v>1551.8900000000399</c:v>
                </c:pt>
                <c:pt idx="3972">
                  <c:v>1551.8800000000399</c:v>
                </c:pt>
                <c:pt idx="3973">
                  <c:v>1551.8700000000399</c:v>
                </c:pt>
                <c:pt idx="3974">
                  <c:v>1551.8600000000399</c:v>
                </c:pt>
                <c:pt idx="3975">
                  <c:v>1551.8500000000399</c:v>
                </c:pt>
                <c:pt idx="3976">
                  <c:v>1551.8400000000399</c:v>
                </c:pt>
                <c:pt idx="3977">
                  <c:v>1551.8300000000399</c:v>
                </c:pt>
                <c:pt idx="3978">
                  <c:v>1551.82000000004</c:v>
                </c:pt>
                <c:pt idx="3979">
                  <c:v>1551.81000000004</c:v>
                </c:pt>
                <c:pt idx="3980">
                  <c:v>1551.80000000004</c:v>
                </c:pt>
                <c:pt idx="3981">
                  <c:v>1551.79000000004</c:v>
                </c:pt>
                <c:pt idx="3982">
                  <c:v>1551.78000000004</c:v>
                </c:pt>
                <c:pt idx="3983">
                  <c:v>1551.77000000004</c:v>
                </c:pt>
                <c:pt idx="3984">
                  <c:v>1551.76000000004</c:v>
                </c:pt>
                <c:pt idx="3985">
                  <c:v>1551.75000000004</c:v>
                </c:pt>
                <c:pt idx="3986">
                  <c:v>1551.74000000004</c:v>
                </c:pt>
                <c:pt idx="3987">
                  <c:v>1551.73000000004</c:v>
                </c:pt>
                <c:pt idx="3988">
                  <c:v>1551.72000000004</c:v>
                </c:pt>
                <c:pt idx="3989">
                  <c:v>1551.7100000000401</c:v>
                </c:pt>
                <c:pt idx="3990">
                  <c:v>1551.7000000000401</c:v>
                </c:pt>
                <c:pt idx="3991">
                  <c:v>1551.6900000000401</c:v>
                </c:pt>
                <c:pt idx="3992">
                  <c:v>1551.6800000000401</c:v>
                </c:pt>
                <c:pt idx="3993">
                  <c:v>1551.6700000000401</c:v>
                </c:pt>
                <c:pt idx="3994">
                  <c:v>1551.6600000000401</c:v>
                </c:pt>
                <c:pt idx="3995">
                  <c:v>1551.6500000000401</c:v>
                </c:pt>
                <c:pt idx="3996">
                  <c:v>1551.6400000000399</c:v>
                </c:pt>
                <c:pt idx="3997">
                  <c:v>1551.6300000000399</c:v>
                </c:pt>
                <c:pt idx="3998">
                  <c:v>1551.6200000000399</c:v>
                </c:pt>
                <c:pt idx="3999">
                  <c:v>1551.6100000000399</c:v>
                </c:pt>
                <c:pt idx="4000">
                  <c:v>1551.6000000000399</c:v>
                </c:pt>
                <c:pt idx="4001">
                  <c:v>1551.5900000000399</c:v>
                </c:pt>
                <c:pt idx="4002">
                  <c:v>1551.5800000000399</c:v>
                </c:pt>
                <c:pt idx="4003">
                  <c:v>1551.57000000004</c:v>
                </c:pt>
                <c:pt idx="4004">
                  <c:v>1551.56000000004</c:v>
                </c:pt>
                <c:pt idx="4005">
                  <c:v>1551.55000000004</c:v>
                </c:pt>
                <c:pt idx="4006">
                  <c:v>1551.54000000004</c:v>
                </c:pt>
                <c:pt idx="4007">
                  <c:v>1551.53000000004</c:v>
                </c:pt>
                <c:pt idx="4008">
                  <c:v>1551.52000000004</c:v>
                </c:pt>
                <c:pt idx="4009">
                  <c:v>1551.51000000004</c:v>
                </c:pt>
                <c:pt idx="4010">
                  <c:v>1551.50000000004</c:v>
                </c:pt>
                <c:pt idx="4011">
                  <c:v>1551.49000000004</c:v>
                </c:pt>
                <c:pt idx="4012">
                  <c:v>1551.48000000004</c:v>
                </c:pt>
                <c:pt idx="4013">
                  <c:v>1551.47000000004</c:v>
                </c:pt>
                <c:pt idx="4014">
                  <c:v>1551.4600000000401</c:v>
                </c:pt>
                <c:pt idx="4015">
                  <c:v>1551.4500000000401</c:v>
                </c:pt>
                <c:pt idx="4016">
                  <c:v>1551.4400000000401</c:v>
                </c:pt>
                <c:pt idx="4017">
                  <c:v>1551.4300000000401</c:v>
                </c:pt>
                <c:pt idx="4018">
                  <c:v>1551.4200000000401</c:v>
                </c:pt>
                <c:pt idx="4019">
                  <c:v>1551.4100000000401</c:v>
                </c:pt>
                <c:pt idx="4020">
                  <c:v>1551.4000000000401</c:v>
                </c:pt>
                <c:pt idx="4021">
                  <c:v>1551.3900000000399</c:v>
                </c:pt>
                <c:pt idx="4022">
                  <c:v>1551.3800000000399</c:v>
                </c:pt>
                <c:pt idx="4023">
                  <c:v>1551.3700000000399</c:v>
                </c:pt>
                <c:pt idx="4024">
                  <c:v>1551.3600000000399</c:v>
                </c:pt>
                <c:pt idx="4025">
                  <c:v>1551.3500000000399</c:v>
                </c:pt>
                <c:pt idx="4026">
                  <c:v>1551.3400000000399</c:v>
                </c:pt>
                <c:pt idx="4027">
                  <c:v>1551.3300000000399</c:v>
                </c:pt>
                <c:pt idx="4028">
                  <c:v>1551.32000000004</c:v>
                </c:pt>
                <c:pt idx="4029">
                  <c:v>1551.31000000004</c:v>
                </c:pt>
                <c:pt idx="4030">
                  <c:v>1551.30000000004</c:v>
                </c:pt>
                <c:pt idx="4031">
                  <c:v>1551.29000000004</c:v>
                </c:pt>
                <c:pt idx="4032">
                  <c:v>1551.28000000004</c:v>
                </c:pt>
                <c:pt idx="4033">
                  <c:v>1551.27000000004</c:v>
                </c:pt>
                <c:pt idx="4034">
                  <c:v>1551.26000000004</c:v>
                </c:pt>
                <c:pt idx="4035">
                  <c:v>1551.25000000004</c:v>
                </c:pt>
                <c:pt idx="4036">
                  <c:v>1551.24000000004</c:v>
                </c:pt>
                <c:pt idx="4037">
                  <c:v>1551.23000000004</c:v>
                </c:pt>
                <c:pt idx="4038">
                  <c:v>1551.22000000004</c:v>
                </c:pt>
                <c:pt idx="4039">
                  <c:v>1551.2100000000401</c:v>
                </c:pt>
                <c:pt idx="4040">
                  <c:v>1551.2000000000401</c:v>
                </c:pt>
                <c:pt idx="4041">
                  <c:v>1551.1900000000401</c:v>
                </c:pt>
                <c:pt idx="4042">
                  <c:v>1551.1800000000401</c:v>
                </c:pt>
                <c:pt idx="4043">
                  <c:v>1551.1700000000401</c:v>
                </c:pt>
                <c:pt idx="4044">
                  <c:v>1551.1600000000401</c:v>
                </c:pt>
                <c:pt idx="4045">
                  <c:v>1551.1500000000401</c:v>
                </c:pt>
                <c:pt idx="4046">
                  <c:v>1551.1400000000399</c:v>
                </c:pt>
                <c:pt idx="4047">
                  <c:v>1551.1300000000399</c:v>
                </c:pt>
                <c:pt idx="4048">
                  <c:v>1551.1200000000399</c:v>
                </c:pt>
                <c:pt idx="4049">
                  <c:v>1551.1100000000399</c:v>
                </c:pt>
                <c:pt idx="4050">
                  <c:v>1551.1000000000399</c:v>
                </c:pt>
                <c:pt idx="4051">
                  <c:v>1551.0900000000399</c:v>
                </c:pt>
                <c:pt idx="4052">
                  <c:v>1551.0800000000399</c:v>
                </c:pt>
                <c:pt idx="4053">
                  <c:v>1551.07000000004</c:v>
                </c:pt>
                <c:pt idx="4054">
                  <c:v>1551.06000000004</c:v>
                </c:pt>
                <c:pt idx="4055">
                  <c:v>1551.05000000004</c:v>
                </c:pt>
                <c:pt idx="4056">
                  <c:v>1551.04000000004</c:v>
                </c:pt>
                <c:pt idx="4057">
                  <c:v>1551.03000000004</c:v>
                </c:pt>
                <c:pt idx="4058">
                  <c:v>1551.02000000004</c:v>
                </c:pt>
                <c:pt idx="4059">
                  <c:v>1551.01000000004</c:v>
                </c:pt>
                <c:pt idx="4060">
                  <c:v>1551.00000000004</c:v>
                </c:pt>
                <c:pt idx="4061">
                  <c:v>1550.99000000004</c:v>
                </c:pt>
                <c:pt idx="4062">
                  <c:v>1550.98000000004</c:v>
                </c:pt>
                <c:pt idx="4063">
                  <c:v>1550.97000000004</c:v>
                </c:pt>
                <c:pt idx="4064">
                  <c:v>1550.9600000000401</c:v>
                </c:pt>
                <c:pt idx="4065">
                  <c:v>1550.9500000000401</c:v>
                </c:pt>
                <c:pt idx="4066">
                  <c:v>1550.9400000000401</c:v>
                </c:pt>
                <c:pt idx="4067">
                  <c:v>1550.9300000000401</c:v>
                </c:pt>
                <c:pt idx="4068">
                  <c:v>1550.9200000000401</c:v>
                </c:pt>
                <c:pt idx="4069">
                  <c:v>1550.9100000000401</c:v>
                </c:pt>
                <c:pt idx="4070">
                  <c:v>1550.9000000000401</c:v>
                </c:pt>
                <c:pt idx="4071">
                  <c:v>1550.8900000000399</c:v>
                </c:pt>
                <c:pt idx="4072">
                  <c:v>1550.8800000000399</c:v>
                </c:pt>
                <c:pt idx="4073">
                  <c:v>1550.8700000000399</c:v>
                </c:pt>
                <c:pt idx="4074">
                  <c:v>1550.8600000000399</c:v>
                </c:pt>
                <c:pt idx="4075">
                  <c:v>1550.8500000000399</c:v>
                </c:pt>
                <c:pt idx="4076">
                  <c:v>1550.8400000000399</c:v>
                </c:pt>
                <c:pt idx="4077">
                  <c:v>1550.8300000000399</c:v>
                </c:pt>
                <c:pt idx="4078">
                  <c:v>1550.82000000004</c:v>
                </c:pt>
                <c:pt idx="4079">
                  <c:v>1550.81000000004</c:v>
                </c:pt>
                <c:pt idx="4080">
                  <c:v>1550.80000000004</c:v>
                </c:pt>
                <c:pt idx="4081">
                  <c:v>1550.79000000004</c:v>
                </c:pt>
                <c:pt idx="4082">
                  <c:v>1550.78000000004</c:v>
                </c:pt>
                <c:pt idx="4083">
                  <c:v>1550.77000000004</c:v>
                </c:pt>
                <c:pt idx="4084">
                  <c:v>1550.76000000004</c:v>
                </c:pt>
                <c:pt idx="4085">
                  <c:v>1550.75000000004</c:v>
                </c:pt>
                <c:pt idx="4086">
                  <c:v>1550.74000000004</c:v>
                </c:pt>
                <c:pt idx="4087">
                  <c:v>1550.73000000004</c:v>
                </c:pt>
                <c:pt idx="4088">
                  <c:v>1550.72000000004</c:v>
                </c:pt>
                <c:pt idx="4089">
                  <c:v>1550.7100000000401</c:v>
                </c:pt>
                <c:pt idx="4090">
                  <c:v>1550.7000000000401</c:v>
                </c:pt>
                <c:pt idx="4091">
                  <c:v>1550.6900000000401</c:v>
                </c:pt>
                <c:pt idx="4092">
                  <c:v>1550.6800000000401</c:v>
                </c:pt>
                <c:pt idx="4093">
                  <c:v>1550.6700000000401</c:v>
                </c:pt>
                <c:pt idx="4094">
                  <c:v>1550.6600000000401</c:v>
                </c:pt>
                <c:pt idx="4095">
                  <c:v>1550.6500000000401</c:v>
                </c:pt>
                <c:pt idx="4096">
                  <c:v>1550.6400000000399</c:v>
                </c:pt>
                <c:pt idx="4097">
                  <c:v>1550.6300000000399</c:v>
                </c:pt>
                <c:pt idx="4098">
                  <c:v>1550.6200000000399</c:v>
                </c:pt>
                <c:pt idx="4099">
                  <c:v>1550.6100000000399</c:v>
                </c:pt>
                <c:pt idx="4100">
                  <c:v>1550.6000000000399</c:v>
                </c:pt>
                <c:pt idx="4101">
                  <c:v>1550.5900000000399</c:v>
                </c:pt>
                <c:pt idx="4102">
                  <c:v>1550.5800000000399</c:v>
                </c:pt>
                <c:pt idx="4103">
                  <c:v>1550.57000000004</c:v>
                </c:pt>
                <c:pt idx="4104">
                  <c:v>1550.56000000004</c:v>
                </c:pt>
                <c:pt idx="4105">
                  <c:v>1550.55000000004</c:v>
                </c:pt>
                <c:pt idx="4106">
                  <c:v>1550.54000000004</c:v>
                </c:pt>
                <c:pt idx="4107">
                  <c:v>1550.53000000004</c:v>
                </c:pt>
                <c:pt idx="4108">
                  <c:v>1550.52000000004</c:v>
                </c:pt>
                <c:pt idx="4109">
                  <c:v>1550.51000000004</c:v>
                </c:pt>
                <c:pt idx="4110">
                  <c:v>1550.50000000004</c:v>
                </c:pt>
                <c:pt idx="4111">
                  <c:v>1550.49000000004</c:v>
                </c:pt>
                <c:pt idx="4112">
                  <c:v>1550.48000000004</c:v>
                </c:pt>
                <c:pt idx="4113">
                  <c:v>1550.47000000004</c:v>
                </c:pt>
                <c:pt idx="4114">
                  <c:v>1550.4600000000401</c:v>
                </c:pt>
                <c:pt idx="4115">
                  <c:v>1550.4500000000401</c:v>
                </c:pt>
                <c:pt idx="4116">
                  <c:v>1550.4400000000401</c:v>
                </c:pt>
                <c:pt idx="4117">
                  <c:v>1550.4300000000401</c:v>
                </c:pt>
                <c:pt idx="4118">
                  <c:v>1550.4200000000401</c:v>
                </c:pt>
                <c:pt idx="4119">
                  <c:v>1550.4100000000401</c:v>
                </c:pt>
                <c:pt idx="4120">
                  <c:v>1550.4000000000401</c:v>
                </c:pt>
                <c:pt idx="4121">
                  <c:v>1550.3900000000399</c:v>
                </c:pt>
                <c:pt idx="4122">
                  <c:v>1550.3800000000399</c:v>
                </c:pt>
                <c:pt idx="4123">
                  <c:v>1550.3700000000399</c:v>
                </c:pt>
                <c:pt idx="4124">
                  <c:v>1550.3600000000399</c:v>
                </c:pt>
                <c:pt idx="4125">
                  <c:v>1550.3500000000399</c:v>
                </c:pt>
                <c:pt idx="4126">
                  <c:v>1550.3400000000399</c:v>
                </c:pt>
                <c:pt idx="4127">
                  <c:v>1550.3300000000399</c:v>
                </c:pt>
                <c:pt idx="4128">
                  <c:v>1550.32000000004</c:v>
                </c:pt>
                <c:pt idx="4129">
                  <c:v>1550.31000000004</c:v>
                </c:pt>
                <c:pt idx="4130">
                  <c:v>1550.30000000004</c:v>
                </c:pt>
                <c:pt idx="4131">
                  <c:v>1550.29000000004</c:v>
                </c:pt>
                <c:pt idx="4132">
                  <c:v>1550.28000000004</c:v>
                </c:pt>
                <c:pt idx="4133">
                  <c:v>1550.27000000004</c:v>
                </c:pt>
                <c:pt idx="4134">
                  <c:v>1550.26000000004</c:v>
                </c:pt>
                <c:pt idx="4135">
                  <c:v>1550.25000000004</c:v>
                </c:pt>
                <c:pt idx="4136">
                  <c:v>1550.24000000004</c:v>
                </c:pt>
                <c:pt idx="4137">
                  <c:v>1550.23000000004</c:v>
                </c:pt>
                <c:pt idx="4138">
                  <c:v>1550.22000000004</c:v>
                </c:pt>
                <c:pt idx="4139">
                  <c:v>1550.2100000000401</c:v>
                </c:pt>
                <c:pt idx="4140">
                  <c:v>1550.2000000000401</c:v>
                </c:pt>
                <c:pt idx="4141">
                  <c:v>1550.1900000000401</c:v>
                </c:pt>
                <c:pt idx="4142">
                  <c:v>1550.1800000000401</c:v>
                </c:pt>
                <c:pt idx="4143">
                  <c:v>1550.1700000000401</c:v>
                </c:pt>
                <c:pt idx="4144">
                  <c:v>1550.1600000000401</c:v>
                </c:pt>
                <c:pt idx="4145">
                  <c:v>1550.1500000000401</c:v>
                </c:pt>
                <c:pt idx="4146">
                  <c:v>1550.1400000000399</c:v>
                </c:pt>
                <c:pt idx="4147">
                  <c:v>1550.1300000000399</c:v>
                </c:pt>
                <c:pt idx="4148">
                  <c:v>1550.1200000000399</c:v>
                </c:pt>
                <c:pt idx="4149">
                  <c:v>1550.1100000000399</c:v>
                </c:pt>
                <c:pt idx="4150">
                  <c:v>1550.1000000000399</c:v>
                </c:pt>
                <c:pt idx="4151">
                  <c:v>1550.0900000000399</c:v>
                </c:pt>
                <c:pt idx="4152">
                  <c:v>1550.0800000000399</c:v>
                </c:pt>
                <c:pt idx="4153">
                  <c:v>1550.07000000004</c:v>
                </c:pt>
                <c:pt idx="4154">
                  <c:v>1550.06000000004</c:v>
                </c:pt>
                <c:pt idx="4155">
                  <c:v>1550.05000000004</c:v>
                </c:pt>
                <c:pt idx="4156">
                  <c:v>1550.04000000004</c:v>
                </c:pt>
                <c:pt idx="4157">
                  <c:v>1550.03000000004</c:v>
                </c:pt>
                <c:pt idx="4158">
                  <c:v>1550.02000000004</c:v>
                </c:pt>
                <c:pt idx="4159">
                  <c:v>1550.01000000004</c:v>
                </c:pt>
                <c:pt idx="4160">
                  <c:v>1550.00000000004</c:v>
                </c:pt>
                <c:pt idx="4161">
                  <c:v>1549.99000000004</c:v>
                </c:pt>
                <c:pt idx="4162">
                  <c:v>1549.98000000004</c:v>
                </c:pt>
                <c:pt idx="4163">
                  <c:v>1549.97000000004</c:v>
                </c:pt>
                <c:pt idx="4164">
                  <c:v>1549.9600000000401</c:v>
                </c:pt>
                <c:pt idx="4165">
                  <c:v>1549.9500000000401</c:v>
                </c:pt>
                <c:pt idx="4166">
                  <c:v>1549.9400000000401</c:v>
                </c:pt>
                <c:pt idx="4167">
                  <c:v>1549.9300000000401</c:v>
                </c:pt>
                <c:pt idx="4168">
                  <c:v>1549.9200000000401</c:v>
                </c:pt>
                <c:pt idx="4169">
                  <c:v>1549.9100000000401</c:v>
                </c:pt>
                <c:pt idx="4170">
                  <c:v>1549.9000000000401</c:v>
                </c:pt>
                <c:pt idx="4171">
                  <c:v>1549.8900000000399</c:v>
                </c:pt>
                <c:pt idx="4172">
                  <c:v>1549.8800000000399</c:v>
                </c:pt>
                <c:pt idx="4173">
                  <c:v>1549.8700000000399</c:v>
                </c:pt>
                <c:pt idx="4174">
                  <c:v>1549.8600000000399</c:v>
                </c:pt>
                <c:pt idx="4175">
                  <c:v>1549.8500000000399</c:v>
                </c:pt>
                <c:pt idx="4176">
                  <c:v>1549.8400000000399</c:v>
                </c:pt>
                <c:pt idx="4177">
                  <c:v>1549.8300000000399</c:v>
                </c:pt>
                <c:pt idx="4178">
                  <c:v>1549.82000000004</c:v>
                </c:pt>
                <c:pt idx="4179">
                  <c:v>1549.81000000004</c:v>
                </c:pt>
                <c:pt idx="4180">
                  <c:v>1549.80000000004</c:v>
                </c:pt>
                <c:pt idx="4181">
                  <c:v>1549.79000000004</c:v>
                </c:pt>
                <c:pt idx="4182">
                  <c:v>1549.78000000004</c:v>
                </c:pt>
                <c:pt idx="4183">
                  <c:v>1549.77000000004</c:v>
                </c:pt>
                <c:pt idx="4184">
                  <c:v>1549.76000000004</c:v>
                </c:pt>
                <c:pt idx="4185">
                  <c:v>1549.75000000004</c:v>
                </c:pt>
                <c:pt idx="4186">
                  <c:v>1549.74000000004</c:v>
                </c:pt>
                <c:pt idx="4187">
                  <c:v>1549.73000000004</c:v>
                </c:pt>
                <c:pt idx="4188">
                  <c:v>1549.72000000004</c:v>
                </c:pt>
                <c:pt idx="4189">
                  <c:v>1549.7100000000401</c:v>
                </c:pt>
                <c:pt idx="4190">
                  <c:v>1549.7000000000401</c:v>
                </c:pt>
                <c:pt idx="4191">
                  <c:v>1549.6900000000401</c:v>
                </c:pt>
                <c:pt idx="4192">
                  <c:v>1549.6800000000401</c:v>
                </c:pt>
                <c:pt idx="4193">
                  <c:v>1549.6700000000401</c:v>
                </c:pt>
                <c:pt idx="4194">
                  <c:v>1549.6600000000401</c:v>
                </c:pt>
                <c:pt idx="4195">
                  <c:v>1549.6500000000401</c:v>
                </c:pt>
                <c:pt idx="4196">
                  <c:v>1549.6400000000399</c:v>
                </c:pt>
                <c:pt idx="4197">
                  <c:v>1549.6300000000399</c:v>
                </c:pt>
                <c:pt idx="4198">
                  <c:v>1549.6200000000399</c:v>
                </c:pt>
                <c:pt idx="4199">
                  <c:v>1549.6100000000399</c:v>
                </c:pt>
                <c:pt idx="4200">
                  <c:v>1549.6000000000399</c:v>
                </c:pt>
                <c:pt idx="4201">
                  <c:v>1549.5900000000399</c:v>
                </c:pt>
                <c:pt idx="4202">
                  <c:v>1549.5800000000399</c:v>
                </c:pt>
                <c:pt idx="4203">
                  <c:v>1549.57000000004</c:v>
                </c:pt>
                <c:pt idx="4204">
                  <c:v>1549.56000000004</c:v>
                </c:pt>
                <c:pt idx="4205">
                  <c:v>1549.55000000004</c:v>
                </c:pt>
                <c:pt idx="4206">
                  <c:v>1549.54000000004</c:v>
                </c:pt>
                <c:pt idx="4207">
                  <c:v>1549.53000000004</c:v>
                </c:pt>
                <c:pt idx="4208">
                  <c:v>1549.52000000004</c:v>
                </c:pt>
                <c:pt idx="4209">
                  <c:v>1549.51000000004</c:v>
                </c:pt>
                <c:pt idx="4210">
                  <c:v>1549.50000000004</c:v>
                </c:pt>
                <c:pt idx="4211">
                  <c:v>1549.49000000004</c:v>
                </c:pt>
                <c:pt idx="4212">
                  <c:v>1549.48000000004</c:v>
                </c:pt>
                <c:pt idx="4213">
                  <c:v>1549.47000000004</c:v>
                </c:pt>
                <c:pt idx="4214">
                  <c:v>1549.4600000000401</c:v>
                </c:pt>
                <c:pt idx="4215">
                  <c:v>1549.4500000000401</c:v>
                </c:pt>
                <c:pt idx="4216">
                  <c:v>1549.4400000000401</c:v>
                </c:pt>
                <c:pt idx="4217">
                  <c:v>1549.4300000000401</c:v>
                </c:pt>
                <c:pt idx="4218">
                  <c:v>1549.4200000000401</c:v>
                </c:pt>
                <c:pt idx="4219">
                  <c:v>1549.4100000000401</c:v>
                </c:pt>
                <c:pt idx="4220">
                  <c:v>1549.4000000000401</c:v>
                </c:pt>
                <c:pt idx="4221">
                  <c:v>1549.3900000000399</c:v>
                </c:pt>
                <c:pt idx="4222">
                  <c:v>1549.3800000000399</c:v>
                </c:pt>
                <c:pt idx="4223">
                  <c:v>1549.3700000000399</c:v>
                </c:pt>
                <c:pt idx="4224">
                  <c:v>1549.3600000000399</c:v>
                </c:pt>
                <c:pt idx="4225">
                  <c:v>1549.3500000000399</c:v>
                </c:pt>
                <c:pt idx="4226">
                  <c:v>1549.3400000000399</c:v>
                </c:pt>
                <c:pt idx="4227">
                  <c:v>1549.3300000000399</c:v>
                </c:pt>
                <c:pt idx="4228">
                  <c:v>1549.32000000004</c:v>
                </c:pt>
                <c:pt idx="4229">
                  <c:v>1549.31000000004</c:v>
                </c:pt>
                <c:pt idx="4230">
                  <c:v>1549.30000000004</c:v>
                </c:pt>
                <c:pt idx="4231">
                  <c:v>1549.29000000004</c:v>
                </c:pt>
                <c:pt idx="4232">
                  <c:v>1549.28000000004</c:v>
                </c:pt>
                <c:pt idx="4233">
                  <c:v>1549.27000000004</c:v>
                </c:pt>
                <c:pt idx="4234">
                  <c:v>1549.26000000004</c:v>
                </c:pt>
                <c:pt idx="4235">
                  <c:v>1549.25000000004</c:v>
                </c:pt>
                <c:pt idx="4236">
                  <c:v>1549.24000000004</c:v>
                </c:pt>
                <c:pt idx="4237">
                  <c:v>1549.23000000004</c:v>
                </c:pt>
                <c:pt idx="4238">
                  <c:v>1549.22000000004</c:v>
                </c:pt>
                <c:pt idx="4239">
                  <c:v>1549.2100000000401</c:v>
                </c:pt>
                <c:pt idx="4240">
                  <c:v>1549.2000000000401</c:v>
                </c:pt>
                <c:pt idx="4241">
                  <c:v>1549.1900000000401</c:v>
                </c:pt>
                <c:pt idx="4242">
                  <c:v>1549.1800000000401</c:v>
                </c:pt>
                <c:pt idx="4243">
                  <c:v>1549.1700000000401</c:v>
                </c:pt>
                <c:pt idx="4244">
                  <c:v>1549.1600000000401</c:v>
                </c:pt>
                <c:pt idx="4245">
                  <c:v>1549.1500000000401</c:v>
                </c:pt>
                <c:pt idx="4246">
                  <c:v>1549.1400000000399</c:v>
                </c:pt>
                <c:pt idx="4247">
                  <c:v>1549.1300000000399</c:v>
                </c:pt>
                <c:pt idx="4248">
                  <c:v>1549.1200000000399</c:v>
                </c:pt>
                <c:pt idx="4249">
                  <c:v>1549.1100000000399</c:v>
                </c:pt>
                <c:pt idx="4250">
                  <c:v>1549.1000000000399</c:v>
                </c:pt>
                <c:pt idx="4251">
                  <c:v>1549.0900000000399</c:v>
                </c:pt>
                <c:pt idx="4252">
                  <c:v>1549.0800000000399</c:v>
                </c:pt>
                <c:pt idx="4253">
                  <c:v>1549.07000000004</c:v>
                </c:pt>
                <c:pt idx="4254">
                  <c:v>1549.06000000004</c:v>
                </c:pt>
                <c:pt idx="4255">
                  <c:v>1549.05000000004</c:v>
                </c:pt>
                <c:pt idx="4256">
                  <c:v>1549.04000000004</c:v>
                </c:pt>
                <c:pt idx="4257">
                  <c:v>1549.03000000004</c:v>
                </c:pt>
                <c:pt idx="4258">
                  <c:v>1549.02000000004</c:v>
                </c:pt>
                <c:pt idx="4259">
                  <c:v>1549.01000000004</c:v>
                </c:pt>
                <c:pt idx="4260">
                  <c:v>1549.00000000004</c:v>
                </c:pt>
                <c:pt idx="4261">
                  <c:v>1548.99000000004</c:v>
                </c:pt>
                <c:pt idx="4262">
                  <c:v>1548.98000000004</c:v>
                </c:pt>
                <c:pt idx="4263">
                  <c:v>1548.97000000004</c:v>
                </c:pt>
                <c:pt idx="4264">
                  <c:v>1548.9600000000401</c:v>
                </c:pt>
                <c:pt idx="4265">
                  <c:v>1548.9500000000401</c:v>
                </c:pt>
                <c:pt idx="4266">
                  <c:v>1548.9400000000401</c:v>
                </c:pt>
                <c:pt idx="4267">
                  <c:v>1548.9300000000401</c:v>
                </c:pt>
                <c:pt idx="4268">
                  <c:v>1548.9200000000401</c:v>
                </c:pt>
                <c:pt idx="4269">
                  <c:v>1548.9100000000401</c:v>
                </c:pt>
                <c:pt idx="4270">
                  <c:v>1548.9000000000401</c:v>
                </c:pt>
                <c:pt idx="4271">
                  <c:v>1548.8900000000399</c:v>
                </c:pt>
                <c:pt idx="4272">
                  <c:v>1548.8800000000399</c:v>
                </c:pt>
                <c:pt idx="4273">
                  <c:v>1548.8700000000399</c:v>
                </c:pt>
                <c:pt idx="4274">
                  <c:v>1548.8600000000399</c:v>
                </c:pt>
                <c:pt idx="4275">
                  <c:v>1548.8500000000399</c:v>
                </c:pt>
                <c:pt idx="4276">
                  <c:v>1548.8400000000399</c:v>
                </c:pt>
                <c:pt idx="4277">
                  <c:v>1548.8300000000399</c:v>
                </c:pt>
                <c:pt idx="4278">
                  <c:v>1548.82000000004</c:v>
                </c:pt>
                <c:pt idx="4279">
                  <c:v>1548.81000000004</c:v>
                </c:pt>
                <c:pt idx="4280">
                  <c:v>1548.80000000004</c:v>
                </c:pt>
                <c:pt idx="4281">
                  <c:v>1548.79000000004</c:v>
                </c:pt>
                <c:pt idx="4282">
                  <c:v>1548.78000000004</c:v>
                </c:pt>
                <c:pt idx="4283">
                  <c:v>1548.77000000004</c:v>
                </c:pt>
                <c:pt idx="4284">
                  <c:v>1548.76000000004</c:v>
                </c:pt>
                <c:pt idx="4285">
                  <c:v>1548.75000000004</c:v>
                </c:pt>
                <c:pt idx="4286">
                  <c:v>1548.74000000004</c:v>
                </c:pt>
                <c:pt idx="4287">
                  <c:v>1548.73000000004</c:v>
                </c:pt>
                <c:pt idx="4288">
                  <c:v>1548.72000000004</c:v>
                </c:pt>
                <c:pt idx="4289">
                  <c:v>1548.7100000000401</c:v>
                </c:pt>
                <c:pt idx="4290">
                  <c:v>1548.7000000000401</c:v>
                </c:pt>
                <c:pt idx="4291">
                  <c:v>1548.6900000000401</c:v>
                </c:pt>
                <c:pt idx="4292">
                  <c:v>1548.6800000000401</c:v>
                </c:pt>
                <c:pt idx="4293">
                  <c:v>1548.6700000000401</c:v>
                </c:pt>
                <c:pt idx="4294">
                  <c:v>1548.6600000000401</c:v>
                </c:pt>
                <c:pt idx="4295">
                  <c:v>1548.6500000000401</c:v>
                </c:pt>
                <c:pt idx="4296">
                  <c:v>1548.6400000000399</c:v>
                </c:pt>
                <c:pt idx="4297">
                  <c:v>1548.6300000000399</c:v>
                </c:pt>
                <c:pt idx="4298">
                  <c:v>1548.6200000000399</c:v>
                </c:pt>
                <c:pt idx="4299">
                  <c:v>1548.6100000000399</c:v>
                </c:pt>
                <c:pt idx="4300">
                  <c:v>1548.6000000000399</c:v>
                </c:pt>
                <c:pt idx="4301">
                  <c:v>1548.5900000000399</c:v>
                </c:pt>
                <c:pt idx="4302">
                  <c:v>1548.5800000000399</c:v>
                </c:pt>
                <c:pt idx="4303">
                  <c:v>1548.57000000004</c:v>
                </c:pt>
                <c:pt idx="4304">
                  <c:v>1548.56000000004</c:v>
                </c:pt>
                <c:pt idx="4305">
                  <c:v>1548.55000000004</c:v>
                </c:pt>
                <c:pt idx="4306">
                  <c:v>1548.54000000004</c:v>
                </c:pt>
                <c:pt idx="4307">
                  <c:v>1548.53000000004</c:v>
                </c:pt>
                <c:pt idx="4308">
                  <c:v>1548.52000000004</c:v>
                </c:pt>
                <c:pt idx="4309">
                  <c:v>1548.51000000004</c:v>
                </c:pt>
                <c:pt idx="4310">
                  <c:v>1548.50000000004</c:v>
                </c:pt>
                <c:pt idx="4311">
                  <c:v>1548.49000000004</c:v>
                </c:pt>
                <c:pt idx="4312">
                  <c:v>1548.48000000004</c:v>
                </c:pt>
                <c:pt idx="4313">
                  <c:v>1548.47000000004</c:v>
                </c:pt>
                <c:pt idx="4314">
                  <c:v>1548.4600000000401</c:v>
                </c:pt>
                <c:pt idx="4315">
                  <c:v>1548.4500000000401</c:v>
                </c:pt>
                <c:pt idx="4316">
                  <c:v>1548.4400000000401</c:v>
                </c:pt>
                <c:pt idx="4317">
                  <c:v>1548.4300000000401</c:v>
                </c:pt>
                <c:pt idx="4318">
                  <c:v>1548.4200000000401</c:v>
                </c:pt>
                <c:pt idx="4319">
                  <c:v>1548.4100000000401</c:v>
                </c:pt>
                <c:pt idx="4320">
                  <c:v>1548.4000000000401</c:v>
                </c:pt>
                <c:pt idx="4321">
                  <c:v>1548.3900000000399</c:v>
                </c:pt>
                <c:pt idx="4322">
                  <c:v>1548.3800000000399</c:v>
                </c:pt>
                <c:pt idx="4323">
                  <c:v>1548.3700000000399</c:v>
                </c:pt>
                <c:pt idx="4324">
                  <c:v>1548.3600000000399</c:v>
                </c:pt>
                <c:pt idx="4325">
                  <c:v>1548.3500000000399</c:v>
                </c:pt>
                <c:pt idx="4326">
                  <c:v>1548.3400000000399</c:v>
                </c:pt>
                <c:pt idx="4327">
                  <c:v>1548.3300000000399</c:v>
                </c:pt>
                <c:pt idx="4328">
                  <c:v>1548.32000000004</c:v>
                </c:pt>
                <c:pt idx="4329">
                  <c:v>1548.31000000004</c:v>
                </c:pt>
                <c:pt idx="4330">
                  <c:v>1548.30000000004</c:v>
                </c:pt>
                <c:pt idx="4331">
                  <c:v>1548.29000000004</c:v>
                </c:pt>
                <c:pt idx="4332">
                  <c:v>1548.28000000004</c:v>
                </c:pt>
                <c:pt idx="4333">
                  <c:v>1548.27000000004</c:v>
                </c:pt>
                <c:pt idx="4334">
                  <c:v>1548.26000000004</c:v>
                </c:pt>
                <c:pt idx="4335">
                  <c:v>1548.25000000004</c:v>
                </c:pt>
                <c:pt idx="4336">
                  <c:v>1548.24000000004</c:v>
                </c:pt>
                <c:pt idx="4337">
                  <c:v>1548.23000000004</c:v>
                </c:pt>
                <c:pt idx="4338">
                  <c:v>1548.22000000004</c:v>
                </c:pt>
                <c:pt idx="4339">
                  <c:v>1548.2100000000401</c:v>
                </c:pt>
                <c:pt idx="4340">
                  <c:v>1548.2000000000401</c:v>
                </c:pt>
                <c:pt idx="4341">
                  <c:v>1548.1900000000401</c:v>
                </c:pt>
                <c:pt idx="4342">
                  <c:v>1548.1800000000401</c:v>
                </c:pt>
                <c:pt idx="4343">
                  <c:v>1548.1700000000401</c:v>
                </c:pt>
                <c:pt idx="4344">
                  <c:v>1548.1600000000401</c:v>
                </c:pt>
                <c:pt idx="4345">
                  <c:v>1548.1500000000401</c:v>
                </c:pt>
                <c:pt idx="4346">
                  <c:v>1548.1400000000399</c:v>
                </c:pt>
                <c:pt idx="4347">
                  <c:v>1548.1300000000399</c:v>
                </c:pt>
                <c:pt idx="4348">
                  <c:v>1548.1200000000399</c:v>
                </c:pt>
                <c:pt idx="4349">
                  <c:v>1548.1100000000399</c:v>
                </c:pt>
                <c:pt idx="4350">
                  <c:v>1548.1000000000399</c:v>
                </c:pt>
                <c:pt idx="4351">
                  <c:v>1548.0900000000399</c:v>
                </c:pt>
                <c:pt idx="4352">
                  <c:v>1548.0800000000399</c:v>
                </c:pt>
                <c:pt idx="4353">
                  <c:v>1548.07000000004</c:v>
                </c:pt>
                <c:pt idx="4354">
                  <c:v>1548.06000000004</c:v>
                </c:pt>
                <c:pt idx="4355">
                  <c:v>1548.05000000004</c:v>
                </c:pt>
                <c:pt idx="4356">
                  <c:v>1548.04000000004</c:v>
                </c:pt>
                <c:pt idx="4357">
                  <c:v>1548.03000000004</c:v>
                </c:pt>
                <c:pt idx="4358">
                  <c:v>1548.02000000004</c:v>
                </c:pt>
                <c:pt idx="4359">
                  <c:v>1548.01000000004</c:v>
                </c:pt>
                <c:pt idx="4360">
                  <c:v>1548.00000000004</c:v>
                </c:pt>
                <c:pt idx="4361">
                  <c:v>1547.99000000004</c:v>
                </c:pt>
                <c:pt idx="4362">
                  <c:v>1547.98000000004</c:v>
                </c:pt>
                <c:pt idx="4363">
                  <c:v>1547.97000000004</c:v>
                </c:pt>
                <c:pt idx="4364">
                  <c:v>1547.9600000000401</c:v>
                </c:pt>
                <c:pt idx="4365">
                  <c:v>1547.9500000000401</c:v>
                </c:pt>
                <c:pt idx="4366">
                  <c:v>1547.9400000000401</c:v>
                </c:pt>
                <c:pt idx="4367">
                  <c:v>1547.9300000000401</c:v>
                </c:pt>
                <c:pt idx="4368">
                  <c:v>1547.9200000000401</c:v>
                </c:pt>
                <c:pt idx="4369">
                  <c:v>1547.9100000000401</c:v>
                </c:pt>
                <c:pt idx="4370">
                  <c:v>1547.9000000000401</c:v>
                </c:pt>
                <c:pt idx="4371">
                  <c:v>1547.8900000000399</c:v>
                </c:pt>
                <c:pt idx="4372">
                  <c:v>1547.8800000000399</c:v>
                </c:pt>
                <c:pt idx="4373">
                  <c:v>1547.8700000000399</c:v>
                </c:pt>
                <c:pt idx="4374">
                  <c:v>1547.8600000000399</c:v>
                </c:pt>
                <c:pt idx="4375">
                  <c:v>1547.8500000000399</c:v>
                </c:pt>
                <c:pt idx="4376">
                  <c:v>1547.8400000000399</c:v>
                </c:pt>
                <c:pt idx="4377">
                  <c:v>1547.8300000000399</c:v>
                </c:pt>
                <c:pt idx="4378">
                  <c:v>1547.82000000004</c:v>
                </c:pt>
                <c:pt idx="4379">
                  <c:v>1547.81000000004</c:v>
                </c:pt>
                <c:pt idx="4380">
                  <c:v>1547.80000000004</c:v>
                </c:pt>
                <c:pt idx="4381">
                  <c:v>1547.79000000004</c:v>
                </c:pt>
                <c:pt idx="4382">
                  <c:v>1547.78000000004</c:v>
                </c:pt>
                <c:pt idx="4383">
                  <c:v>1547.77000000004</c:v>
                </c:pt>
                <c:pt idx="4384">
                  <c:v>1547.76000000004</c:v>
                </c:pt>
                <c:pt idx="4385">
                  <c:v>1547.75000000004</c:v>
                </c:pt>
                <c:pt idx="4386">
                  <c:v>1547.74000000004</c:v>
                </c:pt>
                <c:pt idx="4387">
                  <c:v>1547.73000000004</c:v>
                </c:pt>
                <c:pt idx="4388">
                  <c:v>1547.72000000004</c:v>
                </c:pt>
                <c:pt idx="4389">
                  <c:v>1547.7100000000401</c:v>
                </c:pt>
                <c:pt idx="4390">
                  <c:v>1547.7000000000401</c:v>
                </c:pt>
                <c:pt idx="4391">
                  <c:v>1547.6900000000401</c:v>
                </c:pt>
                <c:pt idx="4392">
                  <c:v>1547.6800000000401</c:v>
                </c:pt>
                <c:pt idx="4393">
                  <c:v>1547.6700000000401</c:v>
                </c:pt>
                <c:pt idx="4394">
                  <c:v>1547.6600000000401</c:v>
                </c:pt>
                <c:pt idx="4395">
                  <c:v>1547.6500000000401</c:v>
                </c:pt>
                <c:pt idx="4396">
                  <c:v>1547.6400000000399</c:v>
                </c:pt>
                <c:pt idx="4397">
                  <c:v>1547.6300000000399</c:v>
                </c:pt>
                <c:pt idx="4398">
                  <c:v>1547.6200000000399</c:v>
                </c:pt>
                <c:pt idx="4399">
                  <c:v>1547.6100000000399</c:v>
                </c:pt>
                <c:pt idx="4400">
                  <c:v>1547.6000000000399</c:v>
                </c:pt>
                <c:pt idx="4401">
                  <c:v>1547.5900000000399</c:v>
                </c:pt>
                <c:pt idx="4402">
                  <c:v>1547.5800000000399</c:v>
                </c:pt>
                <c:pt idx="4403">
                  <c:v>1547.57000000004</c:v>
                </c:pt>
                <c:pt idx="4404">
                  <c:v>1547.56000000004</c:v>
                </c:pt>
                <c:pt idx="4405">
                  <c:v>1547.55000000004</c:v>
                </c:pt>
                <c:pt idx="4406">
                  <c:v>1547.54000000004</c:v>
                </c:pt>
                <c:pt idx="4407">
                  <c:v>1547.53000000004</c:v>
                </c:pt>
                <c:pt idx="4408">
                  <c:v>1547.52000000004</c:v>
                </c:pt>
                <c:pt idx="4409">
                  <c:v>1547.51000000004</c:v>
                </c:pt>
                <c:pt idx="4410">
                  <c:v>1547.50000000004</c:v>
                </c:pt>
                <c:pt idx="4411">
                  <c:v>1547.49000000004</c:v>
                </c:pt>
                <c:pt idx="4412">
                  <c:v>1547.48000000004</c:v>
                </c:pt>
                <c:pt idx="4413">
                  <c:v>1547.47000000004</c:v>
                </c:pt>
                <c:pt idx="4414">
                  <c:v>1547.4600000000401</c:v>
                </c:pt>
                <c:pt idx="4415">
                  <c:v>1547.4500000000401</c:v>
                </c:pt>
                <c:pt idx="4416">
                  <c:v>1547.4400000000401</c:v>
                </c:pt>
                <c:pt idx="4417">
                  <c:v>1547.4300000000401</c:v>
                </c:pt>
                <c:pt idx="4418">
                  <c:v>1547.4200000000401</c:v>
                </c:pt>
                <c:pt idx="4419">
                  <c:v>1547.4100000000401</c:v>
                </c:pt>
                <c:pt idx="4420">
                  <c:v>1547.4000000000401</c:v>
                </c:pt>
                <c:pt idx="4421">
                  <c:v>1547.3900000000399</c:v>
                </c:pt>
                <c:pt idx="4422">
                  <c:v>1547.3800000000399</c:v>
                </c:pt>
                <c:pt idx="4423">
                  <c:v>1547.3700000000399</c:v>
                </c:pt>
                <c:pt idx="4424">
                  <c:v>1547.3600000000399</c:v>
                </c:pt>
                <c:pt idx="4425">
                  <c:v>1547.3500000000399</c:v>
                </c:pt>
                <c:pt idx="4426">
                  <c:v>1547.3400000000399</c:v>
                </c:pt>
                <c:pt idx="4427">
                  <c:v>1547.3300000000399</c:v>
                </c:pt>
                <c:pt idx="4428">
                  <c:v>1547.32000000004</c:v>
                </c:pt>
                <c:pt idx="4429">
                  <c:v>1547.31000000004</c:v>
                </c:pt>
                <c:pt idx="4430">
                  <c:v>1547.30000000004</c:v>
                </c:pt>
                <c:pt idx="4431">
                  <c:v>1547.29000000004</c:v>
                </c:pt>
                <c:pt idx="4432">
                  <c:v>1547.28000000004</c:v>
                </c:pt>
                <c:pt idx="4433">
                  <c:v>1547.27000000004</c:v>
                </c:pt>
                <c:pt idx="4434">
                  <c:v>1547.26000000004</c:v>
                </c:pt>
                <c:pt idx="4435">
                  <c:v>1547.25000000004</c:v>
                </c:pt>
                <c:pt idx="4436">
                  <c:v>1547.24000000004</c:v>
                </c:pt>
                <c:pt idx="4437">
                  <c:v>1547.23000000004</c:v>
                </c:pt>
                <c:pt idx="4438">
                  <c:v>1547.22000000004</c:v>
                </c:pt>
                <c:pt idx="4439">
                  <c:v>1547.2100000000401</c:v>
                </c:pt>
                <c:pt idx="4440">
                  <c:v>1547.2000000000401</c:v>
                </c:pt>
                <c:pt idx="4441">
                  <c:v>1547.1900000000401</c:v>
                </c:pt>
                <c:pt idx="4442">
                  <c:v>1547.1800000000401</c:v>
                </c:pt>
                <c:pt idx="4443">
                  <c:v>1547.1700000000401</c:v>
                </c:pt>
                <c:pt idx="4444">
                  <c:v>1547.1600000000401</c:v>
                </c:pt>
                <c:pt idx="4445">
                  <c:v>1547.1500000000401</c:v>
                </c:pt>
                <c:pt idx="4446">
                  <c:v>1547.1400000000399</c:v>
                </c:pt>
                <c:pt idx="4447">
                  <c:v>1547.1300000000399</c:v>
                </c:pt>
                <c:pt idx="4448">
                  <c:v>1547.1200000000399</c:v>
                </c:pt>
                <c:pt idx="4449">
                  <c:v>1547.1100000000399</c:v>
                </c:pt>
                <c:pt idx="4450">
                  <c:v>1547.1000000000399</c:v>
                </c:pt>
                <c:pt idx="4451">
                  <c:v>1547.0900000000399</c:v>
                </c:pt>
                <c:pt idx="4452">
                  <c:v>1547.0800000000399</c:v>
                </c:pt>
                <c:pt idx="4453">
                  <c:v>1547.07000000004</c:v>
                </c:pt>
                <c:pt idx="4454">
                  <c:v>1547.06000000004</c:v>
                </c:pt>
                <c:pt idx="4455">
                  <c:v>1547.05000000004</c:v>
                </c:pt>
                <c:pt idx="4456">
                  <c:v>1547.04000000004</c:v>
                </c:pt>
                <c:pt idx="4457">
                  <c:v>1547.03000000004</c:v>
                </c:pt>
                <c:pt idx="4458">
                  <c:v>1547.02000000004</c:v>
                </c:pt>
                <c:pt idx="4459">
                  <c:v>1547.01000000004</c:v>
                </c:pt>
                <c:pt idx="4460">
                  <c:v>1547.00000000004</c:v>
                </c:pt>
                <c:pt idx="4461">
                  <c:v>1546.99000000004</c:v>
                </c:pt>
                <c:pt idx="4462">
                  <c:v>1546.98000000004</c:v>
                </c:pt>
                <c:pt idx="4463">
                  <c:v>1546.97000000004</c:v>
                </c:pt>
                <c:pt idx="4464">
                  <c:v>1546.9600000000401</c:v>
                </c:pt>
                <c:pt idx="4465">
                  <c:v>1546.9500000000401</c:v>
                </c:pt>
                <c:pt idx="4466">
                  <c:v>1546.9400000000401</c:v>
                </c:pt>
                <c:pt idx="4467">
                  <c:v>1546.9300000000401</c:v>
                </c:pt>
                <c:pt idx="4468">
                  <c:v>1546.9200000000401</c:v>
                </c:pt>
                <c:pt idx="4469">
                  <c:v>1546.9100000000401</c:v>
                </c:pt>
                <c:pt idx="4470">
                  <c:v>1546.9000000000401</c:v>
                </c:pt>
                <c:pt idx="4471">
                  <c:v>1546.8900000000399</c:v>
                </c:pt>
                <c:pt idx="4472">
                  <c:v>1546.8800000000399</c:v>
                </c:pt>
                <c:pt idx="4473">
                  <c:v>1546.8700000000399</c:v>
                </c:pt>
                <c:pt idx="4474">
                  <c:v>1546.8600000000399</c:v>
                </c:pt>
                <c:pt idx="4475">
                  <c:v>1546.8500000000399</c:v>
                </c:pt>
                <c:pt idx="4476">
                  <c:v>1546.8400000000399</c:v>
                </c:pt>
                <c:pt idx="4477">
                  <c:v>1546.8300000000399</c:v>
                </c:pt>
                <c:pt idx="4478">
                  <c:v>1546.82000000004</c:v>
                </c:pt>
                <c:pt idx="4479">
                  <c:v>1546.81000000004</c:v>
                </c:pt>
                <c:pt idx="4480">
                  <c:v>1546.80000000004</c:v>
                </c:pt>
                <c:pt idx="4481">
                  <c:v>1546.79000000004</c:v>
                </c:pt>
                <c:pt idx="4482">
                  <c:v>1546.78000000004</c:v>
                </c:pt>
                <c:pt idx="4483">
                  <c:v>1546.77000000004</c:v>
                </c:pt>
                <c:pt idx="4484">
                  <c:v>1546.76000000004</c:v>
                </c:pt>
                <c:pt idx="4485">
                  <c:v>1546.75000000004</c:v>
                </c:pt>
                <c:pt idx="4486">
                  <c:v>1546.74000000004</c:v>
                </c:pt>
                <c:pt idx="4487">
                  <c:v>1546.73000000004</c:v>
                </c:pt>
                <c:pt idx="4488">
                  <c:v>1546.72000000004</c:v>
                </c:pt>
                <c:pt idx="4489">
                  <c:v>1546.7100000000401</c:v>
                </c:pt>
                <c:pt idx="4490">
                  <c:v>1546.7000000000401</c:v>
                </c:pt>
                <c:pt idx="4491">
                  <c:v>1546.6900000000401</c:v>
                </c:pt>
                <c:pt idx="4492">
                  <c:v>1546.6800000000401</c:v>
                </c:pt>
                <c:pt idx="4493">
                  <c:v>1546.6700000000401</c:v>
                </c:pt>
                <c:pt idx="4494">
                  <c:v>1546.6600000000401</c:v>
                </c:pt>
                <c:pt idx="4495">
                  <c:v>1546.6500000000401</c:v>
                </c:pt>
                <c:pt idx="4496">
                  <c:v>1546.6400000000399</c:v>
                </c:pt>
                <c:pt idx="4497">
                  <c:v>1546.6300000000399</c:v>
                </c:pt>
                <c:pt idx="4498">
                  <c:v>1546.6200000000399</c:v>
                </c:pt>
                <c:pt idx="4499">
                  <c:v>1546.6100000000399</c:v>
                </c:pt>
                <c:pt idx="4500">
                  <c:v>1546.6000000000399</c:v>
                </c:pt>
                <c:pt idx="4501">
                  <c:v>1546.5900000000399</c:v>
                </c:pt>
                <c:pt idx="4502">
                  <c:v>1546.5800000000399</c:v>
                </c:pt>
                <c:pt idx="4503">
                  <c:v>1546.57000000004</c:v>
                </c:pt>
                <c:pt idx="4504">
                  <c:v>1546.56000000004</c:v>
                </c:pt>
                <c:pt idx="4505">
                  <c:v>1546.55000000004</c:v>
                </c:pt>
                <c:pt idx="4506">
                  <c:v>1546.54000000004</c:v>
                </c:pt>
                <c:pt idx="4507">
                  <c:v>1546.53000000004</c:v>
                </c:pt>
                <c:pt idx="4508">
                  <c:v>1546.52000000004</c:v>
                </c:pt>
                <c:pt idx="4509">
                  <c:v>1546.51000000004</c:v>
                </c:pt>
                <c:pt idx="4510">
                  <c:v>1546.50000000004</c:v>
                </c:pt>
                <c:pt idx="4511">
                  <c:v>1546.49000000004</c:v>
                </c:pt>
                <c:pt idx="4512">
                  <c:v>1546.48000000004</c:v>
                </c:pt>
                <c:pt idx="4513">
                  <c:v>1546.47000000004</c:v>
                </c:pt>
                <c:pt idx="4514">
                  <c:v>1546.4600000000401</c:v>
                </c:pt>
                <c:pt idx="4515">
                  <c:v>1546.4500000000401</c:v>
                </c:pt>
                <c:pt idx="4516">
                  <c:v>1546.4400000000401</c:v>
                </c:pt>
                <c:pt idx="4517">
                  <c:v>1546.4300000000401</c:v>
                </c:pt>
                <c:pt idx="4518">
                  <c:v>1546.4200000000401</c:v>
                </c:pt>
                <c:pt idx="4519">
                  <c:v>1546.4100000000401</c:v>
                </c:pt>
                <c:pt idx="4520">
                  <c:v>1546.4000000000401</c:v>
                </c:pt>
                <c:pt idx="4521">
                  <c:v>1546.3900000000399</c:v>
                </c:pt>
                <c:pt idx="4522">
                  <c:v>1546.3800000000399</c:v>
                </c:pt>
                <c:pt idx="4523">
                  <c:v>1546.3700000000399</c:v>
                </c:pt>
                <c:pt idx="4524">
                  <c:v>1546.3600000000399</c:v>
                </c:pt>
                <c:pt idx="4525">
                  <c:v>1546.3500000000399</c:v>
                </c:pt>
                <c:pt idx="4526">
                  <c:v>1546.3400000000399</c:v>
                </c:pt>
                <c:pt idx="4527">
                  <c:v>1546.3300000000399</c:v>
                </c:pt>
                <c:pt idx="4528">
                  <c:v>1546.32000000004</c:v>
                </c:pt>
                <c:pt idx="4529">
                  <c:v>1546.31000000004</c:v>
                </c:pt>
                <c:pt idx="4530">
                  <c:v>1546.30000000004</c:v>
                </c:pt>
                <c:pt idx="4531">
                  <c:v>1546.29000000004</c:v>
                </c:pt>
                <c:pt idx="4532">
                  <c:v>1546.28000000004</c:v>
                </c:pt>
                <c:pt idx="4533">
                  <c:v>1546.27000000004</c:v>
                </c:pt>
                <c:pt idx="4534">
                  <c:v>1546.26000000004</c:v>
                </c:pt>
                <c:pt idx="4535">
                  <c:v>1546.25000000004</c:v>
                </c:pt>
                <c:pt idx="4536">
                  <c:v>1546.24000000004</c:v>
                </c:pt>
                <c:pt idx="4537">
                  <c:v>1546.23000000004</c:v>
                </c:pt>
                <c:pt idx="4538">
                  <c:v>1546.22000000004</c:v>
                </c:pt>
                <c:pt idx="4539">
                  <c:v>1546.2100000000401</c:v>
                </c:pt>
                <c:pt idx="4540">
                  <c:v>1546.2000000000401</c:v>
                </c:pt>
                <c:pt idx="4541">
                  <c:v>1546.1900000000401</c:v>
                </c:pt>
                <c:pt idx="4542">
                  <c:v>1546.1800000000401</c:v>
                </c:pt>
                <c:pt idx="4543">
                  <c:v>1546.1700000000401</c:v>
                </c:pt>
                <c:pt idx="4544">
                  <c:v>1546.1600000000401</c:v>
                </c:pt>
                <c:pt idx="4545">
                  <c:v>1546.1500000000401</c:v>
                </c:pt>
                <c:pt idx="4546">
                  <c:v>1546.1400000000399</c:v>
                </c:pt>
                <c:pt idx="4547">
                  <c:v>1546.1300000000399</c:v>
                </c:pt>
                <c:pt idx="4548">
                  <c:v>1546.1200000000399</c:v>
                </c:pt>
                <c:pt idx="4549">
                  <c:v>1546.1100000000399</c:v>
                </c:pt>
                <c:pt idx="4550">
                  <c:v>1546.1000000000399</c:v>
                </c:pt>
                <c:pt idx="4551">
                  <c:v>1546.0900000000399</c:v>
                </c:pt>
                <c:pt idx="4552">
                  <c:v>1546.0800000000399</c:v>
                </c:pt>
                <c:pt idx="4553">
                  <c:v>1546.07000000004</c:v>
                </c:pt>
                <c:pt idx="4554">
                  <c:v>1546.06000000004</c:v>
                </c:pt>
                <c:pt idx="4555">
                  <c:v>1546.05000000004</c:v>
                </c:pt>
                <c:pt idx="4556">
                  <c:v>1546.04000000004</c:v>
                </c:pt>
                <c:pt idx="4557">
                  <c:v>1546.03000000004</c:v>
                </c:pt>
                <c:pt idx="4558">
                  <c:v>1546.02000000004</c:v>
                </c:pt>
                <c:pt idx="4559">
                  <c:v>1546.01000000004</c:v>
                </c:pt>
                <c:pt idx="4560">
                  <c:v>1546.00000000004</c:v>
                </c:pt>
                <c:pt idx="4561">
                  <c:v>1545.99000000004</c:v>
                </c:pt>
                <c:pt idx="4562">
                  <c:v>1545.98000000004</c:v>
                </c:pt>
                <c:pt idx="4563">
                  <c:v>1545.97000000004</c:v>
                </c:pt>
                <c:pt idx="4564">
                  <c:v>1545.9600000000401</c:v>
                </c:pt>
                <c:pt idx="4565">
                  <c:v>1545.9500000000401</c:v>
                </c:pt>
                <c:pt idx="4566">
                  <c:v>1545.9400000000401</c:v>
                </c:pt>
                <c:pt idx="4567">
                  <c:v>1545.9300000000401</c:v>
                </c:pt>
                <c:pt idx="4568">
                  <c:v>1545.9200000000401</c:v>
                </c:pt>
                <c:pt idx="4569">
                  <c:v>1545.9100000000401</c:v>
                </c:pt>
                <c:pt idx="4570">
                  <c:v>1545.9000000000401</c:v>
                </c:pt>
                <c:pt idx="4571">
                  <c:v>1545.8900000000399</c:v>
                </c:pt>
                <c:pt idx="4572">
                  <c:v>1545.8800000000399</c:v>
                </c:pt>
                <c:pt idx="4573">
                  <c:v>1545.8700000000399</c:v>
                </c:pt>
                <c:pt idx="4574">
                  <c:v>1545.8600000000399</c:v>
                </c:pt>
                <c:pt idx="4575">
                  <c:v>1545.8500000000399</c:v>
                </c:pt>
                <c:pt idx="4576">
                  <c:v>1545.8400000000399</c:v>
                </c:pt>
                <c:pt idx="4577">
                  <c:v>1545.8300000000399</c:v>
                </c:pt>
                <c:pt idx="4578">
                  <c:v>1545.82000000004</c:v>
                </c:pt>
                <c:pt idx="4579">
                  <c:v>1545.81000000004</c:v>
                </c:pt>
                <c:pt idx="4580">
                  <c:v>1545.80000000004</c:v>
                </c:pt>
                <c:pt idx="4581">
                  <c:v>1545.79000000004</c:v>
                </c:pt>
                <c:pt idx="4582">
                  <c:v>1545.78000000004</c:v>
                </c:pt>
                <c:pt idx="4583">
                  <c:v>1545.77000000004</c:v>
                </c:pt>
                <c:pt idx="4584">
                  <c:v>1545.76000000004</c:v>
                </c:pt>
                <c:pt idx="4585">
                  <c:v>1545.75000000004</c:v>
                </c:pt>
                <c:pt idx="4586">
                  <c:v>1545.74000000004</c:v>
                </c:pt>
                <c:pt idx="4587">
                  <c:v>1545.73000000004</c:v>
                </c:pt>
                <c:pt idx="4588">
                  <c:v>1545.72000000004</c:v>
                </c:pt>
                <c:pt idx="4589">
                  <c:v>1545.7100000000401</c:v>
                </c:pt>
                <c:pt idx="4590">
                  <c:v>1545.7000000000401</c:v>
                </c:pt>
                <c:pt idx="4591">
                  <c:v>1545.6900000000401</c:v>
                </c:pt>
                <c:pt idx="4592">
                  <c:v>1545.6800000000401</c:v>
                </c:pt>
                <c:pt idx="4593">
                  <c:v>1545.6700000000401</c:v>
                </c:pt>
                <c:pt idx="4594">
                  <c:v>1545.6600000000401</c:v>
                </c:pt>
                <c:pt idx="4595">
                  <c:v>1545.6500000000401</c:v>
                </c:pt>
                <c:pt idx="4596">
                  <c:v>1545.6400000000399</c:v>
                </c:pt>
                <c:pt idx="4597">
                  <c:v>1545.6300000000399</c:v>
                </c:pt>
                <c:pt idx="4598">
                  <c:v>1545.6200000000399</c:v>
                </c:pt>
                <c:pt idx="4599">
                  <c:v>1545.6100000000399</c:v>
                </c:pt>
                <c:pt idx="4600">
                  <c:v>1545.6000000000399</c:v>
                </c:pt>
                <c:pt idx="4601">
                  <c:v>1545.5900000000399</c:v>
                </c:pt>
                <c:pt idx="4602">
                  <c:v>1545.5800000000399</c:v>
                </c:pt>
                <c:pt idx="4603">
                  <c:v>1545.57000000004</c:v>
                </c:pt>
                <c:pt idx="4604">
                  <c:v>1545.56000000004</c:v>
                </c:pt>
                <c:pt idx="4605">
                  <c:v>1545.55000000004</c:v>
                </c:pt>
                <c:pt idx="4606">
                  <c:v>1545.54000000004</c:v>
                </c:pt>
                <c:pt idx="4607">
                  <c:v>1545.53000000004</c:v>
                </c:pt>
                <c:pt idx="4608">
                  <c:v>1545.52000000004</c:v>
                </c:pt>
                <c:pt idx="4609">
                  <c:v>1545.51000000004</c:v>
                </c:pt>
                <c:pt idx="4610">
                  <c:v>1545.50000000004</c:v>
                </c:pt>
                <c:pt idx="4611">
                  <c:v>1545.49000000004</c:v>
                </c:pt>
                <c:pt idx="4612">
                  <c:v>1545.48000000004</c:v>
                </c:pt>
                <c:pt idx="4613">
                  <c:v>1545.47000000004</c:v>
                </c:pt>
                <c:pt idx="4614">
                  <c:v>1545.4600000000401</c:v>
                </c:pt>
                <c:pt idx="4615">
                  <c:v>1545.4500000000401</c:v>
                </c:pt>
                <c:pt idx="4616">
                  <c:v>1545.4400000000401</c:v>
                </c:pt>
                <c:pt idx="4617">
                  <c:v>1545.4300000000401</c:v>
                </c:pt>
                <c:pt idx="4618">
                  <c:v>1545.4200000000401</c:v>
                </c:pt>
                <c:pt idx="4619">
                  <c:v>1545.4100000000401</c:v>
                </c:pt>
                <c:pt idx="4620">
                  <c:v>1545.4000000000401</c:v>
                </c:pt>
                <c:pt idx="4621">
                  <c:v>1545.3900000000399</c:v>
                </c:pt>
                <c:pt idx="4622">
                  <c:v>1545.3800000000399</c:v>
                </c:pt>
                <c:pt idx="4623">
                  <c:v>1545.3700000000399</c:v>
                </c:pt>
                <c:pt idx="4624">
                  <c:v>1545.3600000000399</c:v>
                </c:pt>
                <c:pt idx="4625">
                  <c:v>1545.3500000000399</c:v>
                </c:pt>
                <c:pt idx="4626">
                  <c:v>1545.3400000000399</c:v>
                </c:pt>
                <c:pt idx="4627">
                  <c:v>1545.3300000000399</c:v>
                </c:pt>
                <c:pt idx="4628">
                  <c:v>1545.32000000004</c:v>
                </c:pt>
                <c:pt idx="4629">
                  <c:v>1545.31000000004</c:v>
                </c:pt>
                <c:pt idx="4630">
                  <c:v>1545.30000000004</c:v>
                </c:pt>
                <c:pt idx="4631">
                  <c:v>1545.29000000004</c:v>
                </c:pt>
                <c:pt idx="4632">
                  <c:v>1545.28000000004</c:v>
                </c:pt>
                <c:pt idx="4633">
                  <c:v>1545.27000000004</c:v>
                </c:pt>
                <c:pt idx="4634">
                  <c:v>1545.26000000004</c:v>
                </c:pt>
                <c:pt idx="4635">
                  <c:v>1545.25000000004</c:v>
                </c:pt>
                <c:pt idx="4636">
                  <c:v>1545.24000000004</c:v>
                </c:pt>
                <c:pt idx="4637">
                  <c:v>1545.23000000004</c:v>
                </c:pt>
                <c:pt idx="4638">
                  <c:v>1545.22000000004</c:v>
                </c:pt>
                <c:pt idx="4639">
                  <c:v>1545.2100000000401</c:v>
                </c:pt>
                <c:pt idx="4640">
                  <c:v>1545.2000000000401</c:v>
                </c:pt>
                <c:pt idx="4641">
                  <c:v>1545.1900000000401</c:v>
                </c:pt>
                <c:pt idx="4642">
                  <c:v>1545.1800000000401</c:v>
                </c:pt>
                <c:pt idx="4643">
                  <c:v>1545.1700000000401</c:v>
                </c:pt>
                <c:pt idx="4644">
                  <c:v>1545.1600000000401</c:v>
                </c:pt>
                <c:pt idx="4645">
                  <c:v>1545.1500000000401</c:v>
                </c:pt>
                <c:pt idx="4646">
                  <c:v>1545.1400000000399</c:v>
                </c:pt>
                <c:pt idx="4647">
                  <c:v>1545.1300000000399</c:v>
                </c:pt>
                <c:pt idx="4648">
                  <c:v>1545.1200000000399</c:v>
                </c:pt>
                <c:pt idx="4649">
                  <c:v>1545.1100000000399</c:v>
                </c:pt>
                <c:pt idx="4650">
                  <c:v>1545.1000000000399</c:v>
                </c:pt>
                <c:pt idx="4651">
                  <c:v>1545.0900000000399</c:v>
                </c:pt>
                <c:pt idx="4652">
                  <c:v>1545.0800000000399</c:v>
                </c:pt>
                <c:pt idx="4653">
                  <c:v>1545.07000000004</c:v>
                </c:pt>
                <c:pt idx="4654">
                  <c:v>1545.06000000004</c:v>
                </c:pt>
                <c:pt idx="4655">
                  <c:v>1545.05000000004</c:v>
                </c:pt>
                <c:pt idx="4656">
                  <c:v>1545.04000000004</c:v>
                </c:pt>
                <c:pt idx="4657">
                  <c:v>1545.03000000004</c:v>
                </c:pt>
                <c:pt idx="4658">
                  <c:v>1545.02000000004</c:v>
                </c:pt>
                <c:pt idx="4659">
                  <c:v>1545.01000000004</c:v>
                </c:pt>
                <c:pt idx="4660">
                  <c:v>1545.00000000004</c:v>
                </c:pt>
                <c:pt idx="4661">
                  <c:v>1544.99000000004</c:v>
                </c:pt>
                <c:pt idx="4662">
                  <c:v>1544.98000000004</c:v>
                </c:pt>
                <c:pt idx="4663">
                  <c:v>1544.97000000004</c:v>
                </c:pt>
                <c:pt idx="4664">
                  <c:v>1544.9600000000401</c:v>
                </c:pt>
                <c:pt idx="4665">
                  <c:v>1544.9500000000401</c:v>
                </c:pt>
                <c:pt idx="4666">
                  <c:v>1544.9400000000401</c:v>
                </c:pt>
                <c:pt idx="4667">
                  <c:v>1544.9300000000401</c:v>
                </c:pt>
                <c:pt idx="4668">
                  <c:v>1544.9200000000401</c:v>
                </c:pt>
                <c:pt idx="4669">
                  <c:v>1544.9100000000401</c:v>
                </c:pt>
                <c:pt idx="4670">
                  <c:v>1544.9000000000401</c:v>
                </c:pt>
                <c:pt idx="4671">
                  <c:v>1544.8900000000399</c:v>
                </c:pt>
                <c:pt idx="4672">
                  <c:v>1544.8800000000399</c:v>
                </c:pt>
                <c:pt idx="4673">
                  <c:v>1544.8700000000399</c:v>
                </c:pt>
                <c:pt idx="4674">
                  <c:v>1544.8600000000399</c:v>
                </c:pt>
                <c:pt idx="4675">
                  <c:v>1544.8500000000399</c:v>
                </c:pt>
                <c:pt idx="4676">
                  <c:v>1544.8400000000399</c:v>
                </c:pt>
                <c:pt idx="4677">
                  <c:v>1544.8300000000399</c:v>
                </c:pt>
                <c:pt idx="4678">
                  <c:v>1544.82000000004</c:v>
                </c:pt>
                <c:pt idx="4679">
                  <c:v>1544.81000000004</c:v>
                </c:pt>
                <c:pt idx="4680">
                  <c:v>1544.80000000004</c:v>
                </c:pt>
                <c:pt idx="4681">
                  <c:v>1544.79000000004</c:v>
                </c:pt>
                <c:pt idx="4682">
                  <c:v>1544.78000000004</c:v>
                </c:pt>
                <c:pt idx="4683">
                  <c:v>1544.77000000004</c:v>
                </c:pt>
                <c:pt idx="4684">
                  <c:v>1544.76000000004</c:v>
                </c:pt>
                <c:pt idx="4685">
                  <c:v>1544.75000000004</c:v>
                </c:pt>
                <c:pt idx="4686">
                  <c:v>1544.74000000004</c:v>
                </c:pt>
                <c:pt idx="4687">
                  <c:v>1544.73000000004</c:v>
                </c:pt>
                <c:pt idx="4688">
                  <c:v>1544.72000000004</c:v>
                </c:pt>
                <c:pt idx="4689">
                  <c:v>1544.7100000000401</c:v>
                </c:pt>
                <c:pt idx="4690">
                  <c:v>1544.7000000000401</c:v>
                </c:pt>
                <c:pt idx="4691">
                  <c:v>1544.6900000000401</c:v>
                </c:pt>
                <c:pt idx="4692">
                  <c:v>1544.6800000000401</c:v>
                </c:pt>
                <c:pt idx="4693">
                  <c:v>1544.6700000000401</c:v>
                </c:pt>
                <c:pt idx="4694">
                  <c:v>1544.6600000000401</c:v>
                </c:pt>
                <c:pt idx="4695">
                  <c:v>1544.6500000000401</c:v>
                </c:pt>
                <c:pt idx="4696">
                  <c:v>1544.6400000000399</c:v>
                </c:pt>
                <c:pt idx="4697">
                  <c:v>1544.6300000000399</c:v>
                </c:pt>
                <c:pt idx="4698">
                  <c:v>1544.6200000000399</c:v>
                </c:pt>
                <c:pt idx="4699">
                  <c:v>1544.6100000000399</c:v>
                </c:pt>
                <c:pt idx="4700">
                  <c:v>1544.6000000000399</c:v>
                </c:pt>
                <c:pt idx="4701">
                  <c:v>1544.5900000000399</c:v>
                </c:pt>
                <c:pt idx="4702">
                  <c:v>1544.5800000000399</c:v>
                </c:pt>
                <c:pt idx="4703">
                  <c:v>1544.57000000004</c:v>
                </c:pt>
                <c:pt idx="4704">
                  <c:v>1544.56000000004</c:v>
                </c:pt>
                <c:pt idx="4705">
                  <c:v>1544.55000000004</c:v>
                </c:pt>
                <c:pt idx="4706">
                  <c:v>1544.54000000004</c:v>
                </c:pt>
                <c:pt idx="4707">
                  <c:v>1544.53000000004</c:v>
                </c:pt>
                <c:pt idx="4708">
                  <c:v>1544.52000000004</c:v>
                </c:pt>
                <c:pt idx="4709">
                  <c:v>1544.51000000004</c:v>
                </c:pt>
                <c:pt idx="4710">
                  <c:v>1544.50000000004</c:v>
                </c:pt>
                <c:pt idx="4711">
                  <c:v>1544.49000000004</c:v>
                </c:pt>
                <c:pt idx="4712">
                  <c:v>1544.48000000004</c:v>
                </c:pt>
                <c:pt idx="4713">
                  <c:v>1544.47000000004</c:v>
                </c:pt>
                <c:pt idx="4714">
                  <c:v>1544.4600000000401</c:v>
                </c:pt>
                <c:pt idx="4715">
                  <c:v>1544.4500000000401</c:v>
                </c:pt>
                <c:pt idx="4716">
                  <c:v>1544.4400000000401</c:v>
                </c:pt>
                <c:pt idx="4717">
                  <c:v>1544.4300000000401</c:v>
                </c:pt>
                <c:pt idx="4718">
                  <c:v>1544.4200000000401</c:v>
                </c:pt>
                <c:pt idx="4719">
                  <c:v>1544.4100000000401</c:v>
                </c:pt>
                <c:pt idx="4720">
                  <c:v>1544.4000000000401</c:v>
                </c:pt>
                <c:pt idx="4721">
                  <c:v>1544.3900000000399</c:v>
                </c:pt>
                <c:pt idx="4722">
                  <c:v>1544.3800000000399</c:v>
                </c:pt>
                <c:pt idx="4723">
                  <c:v>1544.3700000000399</c:v>
                </c:pt>
                <c:pt idx="4724">
                  <c:v>1544.3600000000399</c:v>
                </c:pt>
                <c:pt idx="4725">
                  <c:v>1544.3500000000399</c:v>
                </c:pt>
                <c:pt idx="4726">
                  <c:v>1544.3400000000399</c:v>
                </c:pt>
                <c:pt idx="4727">
                  <c:v>1544.3300000000399</c:v>
                </c:pt>
                <c:pt idx="4728">
                  <c:v>1544.32000000004</c:v>
                </c:pt>
                <c:pt idx="4729">
                  <c:v>1544.31000000004</c:v>
                </c:pt>
                <c:pt idx="4730">
                  <c:v>1544.30000000004</c:v>
                </c:pt>
                <c:pt idx="4731">
                  <c:v>1544.29000000004</c:v>
                </c:pt>
                <c:pt idx="4732">
                  <c:v>1544.28000000004</c:v>
                </c:pt>
                <c:pt idx="4733">
                  <c:v>1544.27000000004</c:v>
                </c:pt>
                <c:pt idx="4734">
                  <c:v>1544.26000000004</c:v>
                </c:pt>
                <c:pt idx="4735">
                  <c:v>1544.25000000004</c:v>
                </c:pt>
                <c:pt idx="4736">
                  <c:v>1544.24000000004</c:v>
                </c:pt>
                <c:pt idx="4737">
                  <c:v>1544.23000000004</c:v>
                </c:pt>
                <c:pt idx="4738">
                  <c:v>1544.22000000004</c:v>
                </c:pt>
                <c:pt idx="4739">
                  <c:v>1544.2100000000401</c:v>
                </c:pt>
                <c:pt idx="4740">
                  <c:v>1544.2000000000401</c:v>
                </c:pt>
                <c:pt idx="4741">
                  <c:v>1544.1900000000401</c:v>
                </c:pt>
                <c:pt idx="4742">
                  <c:v>1544.1800000000401</c:v>
                </c:pt>
                <c:pt idx="4743">
                  <c:v>1544.1700000000401</c:v>
                </c:pt>
                <c:pt idx="4744">
                  <c:v>1544.1600000000401</c:v>
                </c:pt>
                <c:pt idx="4745">
                  <c:v>1544.1500000000401</c:v>
                </c:pt>
                <c:pt idx="4746">
                  <c:v>1544.1400000000399</c:v>
                </c:pt>
                <c:pt idx="4747">
                  <c:v>1544.1300000000399</c:v>
                </c:pt>
                <c:pt idx="4748">
                  <c:v>1544.1200000000399</c:v>
                </c:pt>
                <c:pt idx="4749">
                  <c:v>1544.1100000000399</c:v>
                </c:pt>
                <c:pt idx="4750">
                  <c:v>1544.1000000000399</c:v>
                </c:pt>
                <c:pt idx="4751">
                  <c:v>1544.0900000000399</c:v>
                </c:pt>
                <c:pt idx="4752">
                  <c:v>1544.0800000000399</c:v>
                </c:pt>
                <c:pt idx="4753">
                  <c:v>1544.07000000004</c:v>
                </c:pt>
                <c:pt idx="4754">
                  <c:v>1544.06000000004</c:v>
                </c:pt>
                <c:pt idx="4755">
                  <c:v>1544.05000000004</c:v>
                </c:pt>
                <c:pt idx="4756">
                  <c:v>1544.04000000004</c:v>
                </c:pt>
                <c:pt idx="4757">
                  <c:v>1544.03000000004</c:v>
                </c:pt>
                <c:pt idx="4758">
                  <c:v>1544.02000000004</c:v>
                </c:pt>
                <c:pt idx="4759">
                  <c:v>1544.01000000004</c:v>
                </c:pt>
                <c:pt idx="4760">
                  <c:v>1544.00000000004</c:v>
                </c:pt>
                <c:pt idx="4761">
                  <c:v>1543.99000000004</c:v>
                </c:pt>
                <c:pt idx="4762">
                  <c:v>1543.98000000004</c:v>
                </c:pt>
                <c:pt idx="4763">
                  <c:v>1543.97000000004</c:v>
                </c:pt>
                <c:pt idx="4764">
                  <c:v>1543.9600000000401</c:v>
                </c:pt>
                <c:pt idx="4765">
                  <c:v>1543.9500000000401</c:v>
                </c:pt>
                <c:pt idx="4766">
                  <c:v>1543.9400000000401</c:v>
                </c:pt>
                <c:pt idx="4767">
                  <c:v>1543.9300000000401</c:v>
                </c:pt>
                <c:pt idx="4768">
                  <c:v>1543.9200000000401</c:v>
                </c:pt>
                <c:pt idx="4769">
                  <c:v>1543.9100000000401</c:v>
                </c:pt>
                <c:pt idx="4770">
                  <c:v>1543.9000000000401</c:v>
                </c:pt>
                <c:pt idx="4771">
                  <c:v>1543.8900000000399</c:v>
                </c:pt>
                <c:pt idx="4772">
                  <c:v>1543.8800000000399</c:v>
                </c:pt>
                <c:pt idx="4773">
                  <c:v>1543.8700000000399</c:v>
                </c:pt>
                <c:pt idx="4774">
                  <c:v>1543.8600000000399</c:v>
                </c:pt>
                <c:pt idx="4775">
                  <c:v>1543.8500000000399</c:v>
                </c:pt>
                <c:pt idx="4776">
                  <c:v>1543.8400000000399</c:v>
                </c:pt>
                <c:pt idx="4777">
                  <c:v>1543.8300000000399</c:v>
                </c:pt>
                <c:pt idx="4778">
                  <c:v>1543.82000000004</c:v>
                </c:pt>
                <c:pt idx="4779">
                  <c:v>1543.81000000004</c:v>
                </c:pt>
                <c:pt idx="4780">
                  <c:v>1543.80000000004</c:v>
                </c:pt>
                <c:pt idx="4781">
                  <c:v>1543.79000000004</c:v>
                </c:pt>
                <c:pt idx="4782">
                  <c:v>1543.78000000004</c:v>
                </c:pt>
                <c:pt idx="4783">
                  <c:v>1543.77000000004</c:v>
                </c:pt>
                <c:pt idx="4784">
                  <c:v>1543.76000000004</c:v>
                </c:pt>
                <c:pt idx="4785">
                  <c:v>1543.75000000004</c:v>
                </c:pt>
                <c:pt idx="4786">
                  <c:v>1543.74000000004</c:v>
                </c:pt>
                <c:pt idx="4787">
                  <c:v>1543.73000000004</c:v>
                </c:pt>
                <c:pt idx="4788">
                  <c:v>1543.72000000004</c:v>
                </c:pt>
                <c:pt idx="4789">
                  <c:v>1543.7100000000401</c:v>
                </c:pt>
                <c:pt idx="4790">
                  <c:v>1543.7000000000401</c:v>
                </c:pt>
                <c:pt idx="4791">
                  <c:v>1543.6900000000401</c:v>
                </c:pt>
                <c:pt idx="4792">
                  <c:v>1543.6800000000401</c:v>
                </c:pt>
                <c:pt idx="4793">
                  <c:v>1543.6700000000401</c:v>
                </c:pt>
                <c:pt idx="4794">
                  <c:v>1543.6600000000401</c:v>
                </c:pt>
                <c:pt idx="4795">
                  <c:v>1543.6500000000401</c:v>
                </c:pt>
                <c:pt idx="4796">
                  <c:v>1543.6400000000399</c:v>
                </c:pt>
                <c:pt idx="4797">
                  <c:v>1543.6300000000399</c:v>
                </c:pt>
                <c:pt idx="4798">
                  <c:v>1543.6200000000399</c:v>
                </c:pt>
                <c:pt idx="4799">
                  <c:v>1543.6100000000399</c:v>
                </c:pt>
                <c:pt idx="4800">
                  <c:v>1543.6000000000399</c:v>
                </c:pt>
                <c:pt idx="4801">
                  <c:v>1543.5900000000399</c:v>
                </c:pt>
                <c:pt idx="4802">
                  <c:v>1543.5800000000399</c:v>
                </c:pt>
                <c:pt idx="4803">
                  <c:v>1543.57000000004</c:v>
                </c:pt>
                <c:pt idx="4804">
                  <c:v>1543.56000000004</c:v>
                </c:pt>
                <c:pt idx="4805">
                  <c:v>1543.55000000004</c:v>
                </c:pt>
                <c:pt idx="4806">
                  <c:v>1543.54000000004</c:v>
                </c:pt>
                <c:pt idx="4807">
                  <c:v>1543.53000000004</c:v>
                </c:pt>
                <c:pt idx="4808">
                  <c:v>1543.52000000004</c:v>
                </c:pt>
                <c:pt idx="4809">
                  <c:v>1543.51000000004</c:v>
                </c:pt>
                <c:pt idx="4810">
                  <c:v>1543.50000000004</c:v>
                </c:pt>
                <c:pt idx="4811">
                  <c:v>1543.49000000004</c:v>
                </c:pt>
                <c:pt idx="4812">
                  <c:v>1543.48000000004</c:v>
                </c:pt>
                <c:pt idx="4813">
                  <c:v>1543.47000000004</c:v>
                </c:pt>
                <c:pt idx="4814">
                  <c:v>1543.4600000000401</c:v>
                </c:pt>
                <c:pt idx="4815">
                  <c:v>1543.4500000000401</c:v>
                </c:pt>
                <c:pt idx="4816">
                  <c:v>1543.4400000000401</c:v>
                </c:pt>
                <c:pt idx="4817">
                  <c:v>1543.4300000000401</c:v>
                </c:pt>
                <c:pt idx="4818">
                  <c:v>1543.4200000000401</c:v>
                </c:pt>
                <c:pt idx="4819">
                  <c:v>1543.4100000000401</c:v>
                </c:pt>
                <c:pt idx="4820">
                  <c:v>1543.4000000000401</c:v>
                </c:pt>
                <c:pt idx="4821">
                  <c:v>1543.3900000000399</c:v>
                </c:pt>
                <c:pt idx="4822">
                  <c:v>1543.3800000000399</c:v>
                </c:pt>
                <c:pt idx="4823">
                  <c:v>1543.3700000000399</c:v>
                </c:pt>
                <c:pt idx="4824">
                  <c:v>1543.3600000000399</c:v>
                </c:pt>
                <c:pt idx="4825">
                  <c:v>1543.3500000000399</c:v>
                </c:pt>
                <c:pt idx="4826">
                  <c:v>1543.3400000000399</c:v>
                </c:pt>
                <c:pt idx="4827">
                  <c:v>1543.3300000000399</c:v>
                </c:pt>
                <c:pt idx="4828">
                  <c:v>1543.32000000004</c:v>
                </c:pt>
                <c:pt idx="4829">
                  <c:v>1543.31000000004</c:v>
                </c:pt>
                <c:pt idx="4830">
                  <c:v>1543.30000000004</c:v>
                </c:pt>
                <c:pt idx="4831">
                  <c:v>1543.29000000004</c:v>
                </c:pt>
                <c:pt idx="4832">
                  <c:v>1543.28000000004</c:v>
                </c:pt>
                <c:pt idx="4833">
                  <c:v>1543.27000000004</c:v>
                </c:pt>
                <c:pt idx="4834">
                  <c:v>1543.26000000004</c:v>
                </c:pt>
                <c:pt idx="4835">
                  <c:v>1543.25000000004</c:v>
                </c:pt>
                <c:pt idx="4836">
                  <c:v>1543.24000000004</c:v>
                </c:pt>
                <c:pt idx="4837">
                  <c:v>1543.23000000004</c:v>
                </c:pt>
                <c:pt idx="4838">
                  <c:v>1543.22000000004</c:v>
                </c:pt>
                <c:pt idx="4839">
                  <c:v>1543.2100000000401</c:v>
                </c:pt>
                <c:pt idx="4840">
                  <c:v>1543.2000000000401</c:v>
                </c:pt>
                <c:pt idx="4841">
                  <c:v>1543.1900000000401</c:v>
                </c:pt>
                <c:pt idx="4842">
                  <c:v>1543.1800000000401</c:v>
                </c:pt>
                <c:pt idx="4843">
                  <c:v>1543.1700000000401</c:v>
                </c:pt>
                <c:pt idx="4844">
                  <c:v>1543.1600000000401</c:v>
                </c:pt>
                <c:pt idx="4845">
                  <c:v>1543.1500000000401</c:v>
                </c:pt>
                <c:pt idx="4846">
                  <c:v>1543.1400000000399</c:v>
                </c:pt>
                <c:pt idx="4847">
                  <c:v>1543.1300000000399</c:v>
                </c:pt>
                <c:pt idx="4848">
                  <c:v>1543.1200000000399</c:v>
                </c:pt>
                <c:pt idx="4849">
                  <c:v>1543.1100000000399</c:v>
                </c:pt>
                <c:pt idx="4850">
                  <c:v>1543.1000000000399</c:v>
                </c:pt>
                <c:pt idx="4851">
                  <c:v>1543.0900000000399</c:v>
                </c:pt>
                <c:pt idx="4852">
                  <c:v>1543.0800000000399</c:v>
                </c:pt>
                <c:pt idx="4853">
                  <c:v>1543.07000000004</c:v>
                </c:pt>
                <c:pt idx="4854">
                  <c:v>1543.06000000004</c:v>
                </c:pt>
                <c:pt idx="4855">
                  <c:v>1543.05000000004</c:v>
                </c:pt>
                <c:pt idx="4856">
                  <c:v>1543.04000000004</c:v>
                </c:pt>
                <c:pt idx="4857">
                  <c:v>1543.03000000004</c:v>
                </c:pt>
                <c:pt idx="4858">
                  <c:v>1543.02000000004</c:v>
                </c:pt>
                <c:pt idx="4859">
                  <c:v>1543.01000000004</c:v>
                </c:pt>
                <c:pt idx="4860">
                  <c:v>1543.00000000004</c:v>
                </c:pt>
                <c:pt idx="4861">
                  <c:v>1542.99000000004</c:v>
                </c:pt>
                <c:pt idx="4862">
                  <c:v>1542.98000000004</c:v>
                </c:pt>
                <c:pt idx="4863">
                  <c:v>1542.97000000004</c:v>
                </c:pt>
                <c:pt idx="4864">
                  <c:v>1542.9600000000401</c:v>
                </c:pt>
                <c:pt idx="4865">
                  <c:v>1542.9500000000401</c:v>
                </c:pt>
                <c:pt idx="4866">
                  <c:v>1542.9400000000401</c:v>
                </c:pt>
                <c:pt idx="4867">
                  <c:v>1542.9300000000401</c:v>
                </c:pt>
                <c:pt idx="4868">
                  <c:v>1542.9200000000401</c:v>
                </c:pt>
                <c:pt idx="4869">
                  <c:v>1542.9100000000401</c:v>
                </c:pt>
                <c:pt idx="4870">
                  <c:v>1542.9000000000401</c:v>
                </c:pt>
                <c:pt idx="4871">
                  <c:v>1542.8900000000399</c:v>
                </c:pt>
                <c:pt idx="4872">
                  <c:v>1542.8800000000399</c:v>
                </c:pt>
                <c:pt idx="4873">
                  <c:v>1542.8700000000399</c:v>
                </c:pt>
                <c:pt idx="4874">
                  <c:v>1542.8600000000399</c:v>
                </c:pt>
                <c:pt idx="4875">
                  <c:v>1542.8500000000399</c:v>
                </c:pt>
                <c:pt idx="4876">
                  <c:v>1542.8400000000399</c:v>
                </c:pt>
                <c:pt idx="4877">
                  <c:v>1542.8300000000399</c:v>
                </c:pt>
                <c:pt idx="4878">
                  <c:v>1542.82000000004</c:v>
                </c:pt>
                <c:pt idx="4879">
                  <c:v>1542.81000000004</c:v>
                </c:pt>
                <c:pt idx="4880">
                  <c:v>1542.80000000004</c:v>
                </c:pt>
                <c:pt idx="4881">
                  <c:v>1542.79000000004</c:v>
                </c:pt>
                <c:pt idx="4882">
                  <c:v>1542.78000000004</c:v>
                </c:pt>
                <c:pt idx="4883">
                  <c:v>1542.77000000004</c:v>
                </c:pt>
                <c:pt idx="4884">
                  <c:v>1542.76000000004</c:v>
                </c:pt>
                <c:pt idx="4885">
                  <c:v>1542.75000000004</c:v>
                </c:pt>
                <c:pt idx="4886">
                  <c:v>1542.74000000004</c:v>
                </c:pt>
                <c:pt idx="4887">
                  <c:v>1542.73000000004</c:v>
                </c:pt>
                <c:pt idx="4888">
                  <c:v>1542.72000000004</c:v>
                </c:pt>
                <c:pt idx="4889">
                  <c:v>1542.7100000000401</c:v>
                </c:pt>
                <c:pt idx="4890">
                  <c:v>1542.7000000000401</c:v>
                </c:pt>
                <c:pt idx="4891">
                  <c:v>1542.6900000000401</c:v>
                </c:pt>
                <c:pt idx="4892">
                  <c:v>1542.6800000000401</c:v>
                </c:pt>
                <c:pt idx="4893">
                  <c:v>1542.6700000000401</c:v>
                </c:pt>
                <c:pt idx="4894">
                  <c:v>1542.6600000000401</c:v>
                </c:pt>
                <c:pt idx="4895">
                  <c:v>1542.6500000000401</c:v>
                </c:pt>
                <c:pt idx="4896">
                  <c:v>1542.6400000000399</c:v>
                </c:pt>
                <c:pt idx="4897">
                  <c:v>1542.6300000000399</c:v>
                </c:pt>
                <c:pt idx="4898">
                  <c:v>1542.6200000000399</c:v>
                </c:pt>
                <c:pt idx="4899">
                  <c:v>1542.6100000000399</c:v>
                </c:pt>
                <c:pt idx="4900">
                  <c:v>1542.6000000000399</c:v>
                </c:pt>
                <c:pt idx="4901">
                  <c:v>1542.5900000000399</c:v>
                </c:pt>
                <c:pt idx="4902">
                  <c:v>1542.5800000000399</c:v>
                </c:pt>
                <c:pt idx="4903">
                  <c:v>1542.57000000004</c:v>
                </c:pt>
                <c:pt idx="4904">
                  <c:v>1542.56000000004</c:v>
                </c:pt>
                <c:pt idx="4905">
                  <c:v>1542.55000000004</c:v>
                </c:pt>
                <c:pt idx="4906">
                  <c:v>1542.54000000004</c:v>
                </c:pt>
                <c:pt idx="4907">
                  <c:v>1542.53000000004</c:v>
                </c:pt>
                <c:pt idx="4908">
                  <c:v>1542.52000000004</c:v>
                </c:pt>
                <c:pt idx="4909">
                  <c:v>1542.51000000004</c:v>
                </c:pt>
                <c:pt idx="4910">
                  <c:v>1542.50000000004</c:v>
                </c:pt>
                <c:pt idx="4911">
                  <c:v>1542.49000000004</c:v>
                </c:pt>
                <c:pt idx="4912">
                  <c:v>1542.48000000004</c:v>
                </c:pt>
                <c:pt idx="4913">
                  <c:v>1542.47000000004</c:v>
                </c:pt>
                <c:pt idx="4914">
                  <c:v>1542.4600000000401</c:v>
                </c:pt>
                <c:pt idx="4915">
                  <c:v>1542.4500000000401</c:v>
                </c:pt>
                <c:pt idx="4916">
                  <c:v>1542.4400000000401</c:v>
                </c:pt>
                <c:pt idx="4917">
                  <c:v>1542.4300000000401</c:v>
                </c:pt>
                <c:pt idx="4918">
                  <c:v>1542.4200000000401</c:v>
                </c:pt>
                <c:pt idx="4919">
                  <c:v>1542.4100000000401</c:v>
                </c:pt>
                <c:pt idx="4920">
                  <c:v>1542.4000000000401</c:v>
                </c:pt>
                <c:pt idx="4921">
                  <c:v>1542.3900000000399</c:v>
                </c:pt>
                <c:pt idx="4922">
                  <c:v>1542.3800000000399</c:v>
                </c:pt>
                <c:pt idx="4923">
                  <c:v>1542.3700000000399</c:v>
                </c:pt>
                <c:pt idx="4924">
                  <c:v>1542.3600000000399</c:v>
                </c:pt>
                <c:pt idx="4925">
                  <c:v>1542.3500000000399</c:v>
                </c:pt>
                <c:pt idx="4926">
                  <c:v>1542.3400000000399</c:v>
                </c:pt>
                <c:pt idx="4927">
                  <c:v>1542.3300000000399</c:v>
                </c:pt>
                <c:pt idx="4928">
                  <c:v>1542.32000000004</c:v>
                </c:pt>
                <c:pt idx="4929">
                  <c:v>1542.31000000004</c:v>
                </c:pt>
                <c:pt idx="4930">
                  <c:v>1542.30000000004</c:v>
                </c:pt>
                <c:pt idx="4931">
                  <c:v>1542.29000000004</c:v>
                </c:pt>
                <c:pt idx="4932">
                  <c:v>1542.28000000004</c:v>
                </c:pt>
                <c:pt idx="4933">
                  <c:v>1542.27000000004</c:v>
                </c:pt>
                <c:pt idx="4934">
                  <c:v>1542.26000000004</c:v>
                </c:pt>
                <c:pt idx="4935">
                  <c:v>1542.25000000004</c:v>
                </c:pt>
                <c:pt idx="4936">
                  <c:v>1542.24000000004</c:v>
                </c:pt>
                <c:pt idx="4937">
                  <c:v>1542.23000000004</c:v>
                </c:pt>
                <c:pt idx="4938">
                  <c:v>1542.22000000004</c:v>
                </c:pt>
                <c:pt idx="4939">
                  <c:v>1542.2100000000401</c:v>
                </c:pt>
                <c:pt idx="4940">
                  <c:v>1542.2000000000401</c:v>
                </c:pt>
                <c:pt idx="4941">
                  <c:v>1542.1900000000401</c:v>
                </c:pt>
                <c:pt idx="4942">
                  <c:v>1542.1800000000401</c:v>
                </c:pt>
                <c:pt idx="4943">
                  <c:v>1542.1700000000401</c:v>
                </c:pt>
                <c:pt idx="4944">
                  <c:v>1542.1600000000401</c:v>
                </c:pt>
                <c:pt idx="4945">
                  <c:v>1542.1500000000401</c:v>
                </c:pt>
                <c:pt idx="4946">
                  <c:v>1542.1400000000399</c:v>
                </c:pt>
                <c:pt idx="4947">
                  <c:v>1542.1300000000399</c:v>
                </c:pt>
                <c:pt idx="4948">
                  <c:v>1542.1200000000399</c:v>
                </c:pt>
                <c:pt idx="4949">
                  <c:v>1542.1100000000399</c:v>
                </c:pt>
                <c:pt idx="4950">
                  <c:v>1542.1000000000399</c:v>
                </c:pt>
                <c:pt idx="4951">
                  <c:v>1542.0900000000399</c:v>
                </c:pt>
                <c:pt idx="4952">
                  <c:v>1542.0800000000399</c:v>
                </c:pt>
                <c:pt idx="4953">
                  <c:v>1542.07000000004</c:v>
                </c:pt>
                <c:pt idx="4954">
                  <c:v>1542.06000000004</c:v>
                </c:pt>
                <c:pt idx="4955">
                  <c:v>1542.05000000004</c:v>
                </c:pt>
                <c:pt idx="4956">
                  <c:v>1542.04000000004</c:v>
                </c:pt>
                <c:pt idx="4957">
                  <c:v>1542.03000000004</c:v>
                </c:pt>
                <c:pt idx="4958">
                  <c:v>1542.02000000005</c:v>
                </c:pt>
                <c:pt idx="4959">
                  <c:v>1542.01000000005</c:v>
                </c:pt>
                <c:pt idx="4960">
                  <c:v>1542.00000000005</c:v>
                </c:pt>
                <c:pt idx="4961">
                  <c:v>1541.99000000005</c:v>
                </c:pt>
                <c:pt idx="4962">
                  <c:v>1541.98000000005</c:v>
                </c:pt>
                <c:pt idx="4963">
                  <c:v>1541.97000000005</c:v>
                </c:pt>
                <c:pt idx="4964">
                  <c:v>1541.9600000000501</c:v>
                </c:pt>
                <c:pt idx="4965">
                  <c:v>1541.9500000000501</c:v>
                </c:pt>
                <c:pt idx="4966">
                  <c:v>1541.9400000000501</c:v>
                </c:pt>
                <c:pt idx="4967">
                  <c:v>1541.9300000000501</c:v>
                </c:pt>
                <c:pt idx="4968">
                  <c:v>1541.9200000000501</c:v>
                </c:pt>
                <c:pt idx="4969">
                  <c:v>1541.9100000000501</c:v>
                </c:pt>
                <c:pt idx="4970">
                  <c:v>1541.9000000000501</c:v>
                </c:pt>
                <c:pt idx="4971">
                  <c:v>1541.8900000000499</c:v>
                </c:pt>
                <c:pt idx="4972">
                  <c:v>1541.8800000000499</c:v>
                </c:pt>
                <c:pt idx="4973">
                  <c:v>1541.8700000000499</c:v>
                </c:pt>
                <c:pt idx="4974">
                  <c:v>1541.8600000000499</c:v>
                </c:pt>
                <c:pt idx="4975">
                  <c:v>1541.8500000000499</c:v>
                </c:pt>
                <c:pt idx="4976">
                  <c:v>1541.8400000000499</c:v>
                </c:pt>
                <c:pt idx="4977">
                  <c:v>1541.8300000000499</c:v>
                </c:pt>
                <c:pt idx="4978">
                  <c:v>1541.82000000005</c:v>
                </c:pt>
                <c:pt idx="4979">
                  <c:v>1541.81000000005</c:v>
                </c:pt>
                <c:pt idx="4980">
                  <c:v>1541.80000000005</c:v>
                </c:pt>
                <c:pt idx="4981">
                  <c:v>1541.79000000005</c:v>
                </c:pt>
                <c:pt idx="4982">
                  <c:v>1541.78000000005</c:v>
                </c:pt>
                <c:pt idx="4983">
                  <c:v>1541.77000000005</c:v>
                </c:pt>
                <c:pt idx="4984">
                  <c:v>1541.76000000005</c:v>
                </c:pt>
                <c:pt idx="4985">
                  <c:v>1541.75000000005</c:v>
                </c:pt>
                <c:pt idx="4986">
                  <c:v>1541.74000000005</c:v>
                </c:pt>
                <c:pt idx="4987">
                  <c:v>1541.73000000005</c:v>
                </c:pt>
                <c:pt idx="4988">
                  <c:v>1541.72000000005</c:v>
                </c:pt>
                <c:pt idx="4989">
                  <c:v>1541.7100000000501</c:v>
                </c:pt>
                <c:pt idx="4990">
                  <c:v>1541.7000000000501</c:v>
                </c:pt>
                <c:pt idx="4991">
                  <c:v>1541.6900000000501</c:v>
                </c:pt>
                <c:pt idx="4992">
                  <c:v>1541.6800000000501</c:v>
                </c:pt>
                <c:pt idx="4993">
                  <c:v>1541.6700000000501</c:v>
                </c:pt>
                <c:pt idx="4994">
                  <c:v>1541.6600000000501</c:v>
                </c:pt>
                <c:pt idx="4995">
                  <c:v>1541.6500000000501</c:v>
                </c:pt>
                <c:pt idx="4996">
                  <c:v>1541.6400000000499</c:v>
                </c:pt>
                <c:pt idx="4997">
                  <c:v>1541.6300000000499</c:v>
                </c:pt>
                <c:pt idx="4998">
                  <c:v>1541.6200000000499</c:v>
                </c:pt>
                <c:pt idx="4999">
                  <c:v>1541.6100000000499</c:v>
                </c:pt>
                <c:pt idx="5000">
                  <c:v>1541.6000000000499</c:v>
                </c:pt>
                <c:pt idx="5001">
                  <c:v>1541.5900000000499</c:v>
                </c:pt>
                <c:pt idx="5002">
                  <c:v>1541.5800000000499</c:v>
                </c:pt>
                <c:pt idx="5003">
                  <c:v>1541.57000000005</c:v>
                </c:pt>
                <c:pt idx="5004">
                  <c:v>1541.56000000005</c:v>
                </c:pt>
                <c:pt idx="5005">
                  <c:v>1541.55000000005</c:v>
                </c:pt>
                <c:pt idx="5006">
                  <c:v>1541.54000000005</c:v>
                </c:pt>
                <c:pt idx="5007">
                  <c:v>1541.53000000005</c:v>
                </c:pt>
                <c:pt idx="5008">
                  <c:v>1541.52000000005</c:v>
                </c:pt>
                <c:pt idx="5009">
                  <c:v>1541.51000000005</c:v>
                </c:pt>
                <c:pt idx="5010">
                  <c:v>1541.50000000005</c:v>
                </c:pt>
                <c:pt idx="5011">
                  <c:v>1541.49000000005</c:v>
                </c:pt>
                <c:pt idx="5012">
                  <c:v>1541.48000000005</c:v>
                </c:pt>
                <c:pt idx="5013">
                  <c:v>1541.47000000005</c:v>
                </c:pt>
                <c:pt idx="5014">
                  <c:v>1541.4600000000501</c:v>
                </c:pt>
                <c:pt idx="5015">
                  <c:v>1541.4500000000501</c:v>
                </c:pt>
                <c:pt idx="5016">
                  <c:v>1541.4400000000501</c:v>
                </c:pt>
                <c:pt idx="5017">
                  <c:v>1541.4300000000501</c:v>
                </c:pt>
                <c:pt idx="5018">
                  <c:v>1541.4200000000501</c:v>
                </c:pt>
                <c:pt idx="5019">
                  <c:v>1541.4100000000501</c:v>
                </c:pt>
                <c:pt idx="5020">
                  <c:v>1541.4000000000501</c:v>
                </c:pt>
                <c:pt idx="5021">
                  <c:v>1541.3900000000499</c:v>
                </c:pt>
                <c:pt idx="5022">
                  <c:v>1541.3800000000499</c:v>
                </c:pt>
                <c:pt idx="5023">
                  <c:v>1541.3700000000499</c:v>
                </c:pt>
                <c:pt idx="5024">
                  <c:v>1541.3600000000499</c:v>
                </c:pt>
                <c:pt idx="5025">
                  <c:v>1541.3500000000499</c:v>
                </c:pt>
                <c:pt idx="5026">
                  <c:v>1541.3400000000499</c:v>
                </c:pt>
                <c:pt idx="5027">
                  <c:v>1541.3300000000499</c:v>
                </c:pt>
                <c:pt idx="5028">
                  <c:v>1541.32000000005</c:v>
                </c:pt>
                <c:pt idx="5029">
                  <c:v>1541.31000000005</c:v>
                </c:pt>
                <c:pt idx="5030">
                  <c:v>1541.30000000005</c:v>
                </c:pt>
                <c:pt idx="5031">
                  <c:v>1541.29000000005</c:v>
                </c:pt>
                <c:pt idx="5032">
                  <c:v>1541.28000000005</c:v>
                </c:pt>
                <c:pt idx="5033">
                  <c:v>1541.27000000005</c:v>
                </c:pt>
                <c:pt idx="5034">
                  <c:v>1541.26000000005</c:v>
                </c:pt>
                <c:pt idx="5035">
                  <c:v>1541.25000000005</c:v>
                </c:pt>
                <c:pt idx="5036">
                  <c:v>1541.24000000005</c:v>
                </c:pt>
                <c:pt idx="5037">
                  <c:v>1541.23000000005</c:v>
                </c:pt>
                <c:pt idx="5038">
                  <c:v>1541.22000000005</c:v>
                </c:pt>
                <c:pt idx="5039">
                  <c:v>1541.2100000000501</c:v>
                </c:pt>
                <c:pt idx="5040">
                  <c:v>1541.2000000000501</c:v>
                </c:pt>
                <c:pt idx="5041">
                  <c:v>1541.1900000000501</c:v>
                </c:pt>
                <c:pt idx="5042">
                  <c:v>1541.1800000000501</c:v>
                </c:pt>
                <c:pt idx="5043">
                  <c:v>1541.1700000000501</c:v>
                </c:pt>
                <c:pt idx="5044">
                  <c:v>1541.1600000000501</c:v>
                </c:pt>
                <c:pt idx="5045">
                  <c:v>1541.1500000000501</c:v>
                </c:pt>
                <c:pt idx="5046">
                  <c:v>1541.1400000000499</c:v>
                </c:pt>
                <c:pt idx="5047">
                  <c:v>1541.1300000000499</c:v>
                </c:pt>
                <c:pt idx="5048">
                  <c:v>1541.1200000000499</c:v>
                </c:pt>
                <c:pt idx="5049">
                  <c:v>1541.1100000000499</c:v>
                </c:pt>
                <c:pt idx="5050">
                  <c:v>1541.1000000000499</c:v>
                </c:pt>
                <c:pt idx="5051">
                  <c:v>1541.0900000000499</c:v>
                </c:pt>
                <c:pt idx="5052">
                  <c:v>1541.0800000000499</c:v>
                </c:pt>
                <c:pt idx="5053">
                  <c:v>1541.07000000005</c:v>
                </c:pt>
                <c:pt idx="5054">
                  <c:v>1541.06000000005</c:v>
                </c:pt>
                <c:pt idx="5055">
                  <c:v>1541.05000000005</c:v>
                </c:pt>
                <c:pt idx="5056">
                  <c:v>1541.04000000005</c:v>
                </c:pt>
                <c:pt idx="5057">
                  <c:v>1541.03000000005</c:v>
                </c:pt>
                <c:pt idx="5058">
                  <c:v>1541.02000000005</c:v>
                </c:pt>
                <c:pt idx="5059">
                  <c:v>1541.01000000005</c:v>
                </c:pt>
                <c:pt idx="5060">
                  <c:v>1541.00000000005</c:v>
                </c:pt>
                <c:pt idx="5061">
                  <c:v>1540.99000000005</c:v>
                </c:pt>
                <c:pt idx="5062">
                  <c:v>1540.98000000005</c:v>
                </c:pt>
                <c:pt idx="5063">
                  <c:v>1540.97000000005</c:v>
                </c:pt>
                <c:pt idx="5064">
                  <c:v>1540.9600000000501</c:v>
                </c:pt>
                <c:pt idx="5065">
                  <c:v>1540.9500000000501</c:v>
                </c:pt>
                <c:pt idx="5066">
                  <c:v>1540.9400000000501</c:v>
                </c:pt>
                <c:pt idx="5067">
                  <c:v>1540.9300000000501</c:v>
                </c:pt>
                <c:pt idx="5068">
                  <c:v>1540.9200000000501</c:v>
                </c:pt>
                <c:pt idx="5069">
                  <c:v>1540.9100000000501</c:v>
                </c:pt>
                <c:pt idx="5070">
                  <c:v>1540.9000000000501</c:v>
                </c:pt>
                <c:pt idx="5071">
                  <c:v>1540.8900000000499</c:v>
                </c:pt>
                <c:pt idx="5072">
                  <c:v>1540.8800000000499</c:v>
                </c:pt>
                <c:pt idx="5073">
                  <c:v>1540.8700000000499</c:v>
                </c:pt>
                <c:pt idx="5074">
                  <c:v>1540.8600000000499</c:v>
                </c:pt>
                <c:pt idx="5075">
                  <c:v>1540.8500000000499</c:v>
                </c:pt>
                <c:pt idx="5076">
                  <c:v>1540.8400000000499</c:v>
                </c:pt>
                <c:pt idx="5077">
                  <c:v>1540.8300000000499</c:v>
                </c:pt>
                <c:pt idx="5078">
                  <c:v>1540.82000000005</c:v>
                </c:pt>
                <c:pt idx="5079">
                  <c:v>1540.81000000005</c:v>
                </c:pt>
                <c:pt idx="5080">
                  <c:v>1540.80000000005</c:v>
                </c:pt>
                <c:pt idx="5081">
                  <c:v>1540.79000000005</c:v>
                </c:pt>
                <c:pt idx="5082">
                  <c:v>1540.78000000005</c:v>
                </c:pt>
                <c:pt idx="5083">
                  <c:v>1540.77000000005</c:v>
                </c:pt>
                <c:pt idx="5084">
                  <c:v>1540.76000000005</c:v>
                </c:pt>
                <c:pt idx="5085">
                  <c:v>1540.75000000005</c:v>
                </c:pt>
                <c:pt idx="5086">
                  <c:v>1540.74000000005</c:v>
                </c:pt>
                <c:pt idx="5087">
                  <c:v>1540.73000000005</c:v>
                </c:pt>
                <c:pt idx="5088">
                  <c:v>1540.72000000005</c:v>
                </c:pt>
                <c:pt idx="5089">
                  <c:v>1540.7100000000501</c:v>
                </c:pt>
                <c:pt idx="5090">
                  <c:v>1540.7000000000501</c:v>
                </c:pt>
                <c:pt idx="5091">
                  <c:v>1540.6900000000501</c:v>
                </c:pt>
                <c:pt idx="5092">
                  <c:v>1540.6800000000501</c:v>
                </c:pt>
                <c:pt idx="5093">
                  <c:v>1540.6700000000501</c:v>
                </c:pt>
                <c:pt idx="5094">
                  <c:v>1540.6600000000501</c:v>
                </c:pt>
                <c:pt idx="5095">
                  <c:v>1540.6500000000501</c:v>
                </c:pt>
                <c:pt idx="5096">
                  <c:v>1540.6400000000499</c:v>
                </c:pt>
                <c:pt idx="5097">
                  <c:v>1540.6300000000499</c:v>
                </c:pt>
                <c:pt idx="5098">
                  <c:v>1540.6200000000499</c:v>
                </c:pt>
                <c:pt idx="5099">
                  <c:v>1540.6100000000499</c:v>
                </c:pt>
                <c:pt idx="5100">
                  <c:v>1540.6000000000499</c:v>
                </c:pt>
                <c:pt idx="5101">
                  <c:v>1540.5900000000499</c:v>
                </c:pt>
                <c:pt idx="5102">
                  <c:v>1540.5800000000499</c:v>
                </c:pt>
                <c:pt idx="5103">
                  <c:v>1540.57000000005</c:v>
                </c:pt>
                <c:pt idx="5104">
                  <c:v>1540.56000000005</c:v>
                </c:pt>
                <c:pt idx="5105">
                  <c:v>1540.55000000005</c:v>
                </c:pt>
                <c:pt idx="5106">
                  <c:v>1540.54000000005</c:v>
                </c:pt>
                <c:pt idx="5107">
                  <c:v>1540.53000000005</c:v>
                </c:pt>
                <c:pt idx="5108">
                  <c:v>1540.52000000005</c:v>
                </c:pt>
                <c:pt idx="5109">
                  <c:v>1540.51000000005</c:v>
                </c:pt>
                <c:pt idx="5110">
                  <c:v>1540.50000000005</c:v>
                </c:pt>
                <c:pt idx="5111">
                  <c:v>1540.49000000005</c:v>
                </c:pt>
                <c:pt idx="5112">
                  <c:v>1540.48000000005</c:v>
                </c:pt>
                <c:pt idx="5113">
                  <c:v>1540.47000000005</c:v>
                </c:pt>
                <c:pt idx="5114">
                  <c:v>1540.4600000000501</c:v>
                </c:pt>
                <c:pt idx="5115">
                  <c:v>1540.4500000000501</c:v>
                </c:pt>
                <c:pt idx="5116">
                  <c:v>1540.4400000000501</c:v>
                </c:pt>
                <c:pt idx="5117">
                  <c:v>1540.4300000000501</c:v>
                </c:pt>
                <c:pt idx="5118">
                  <c:v>1540.4200000000501</c:v>
                </c:pt>
                <c:pt idx="5119">
                  <c:v>1540.4100000000501</c:v>
                </c:pt>
                <c:pt idx="5120">
                  <c:v>1540.4000000000501</c:v>
                </c:pt>
                <c:pt idx="5121">
                  <c:v>1540.3900000000499</c:v>
                </c:pt>
                <c:pt idx="5122">
                  <c:v>1540.3800000000499</c:v>
                </c:pt>
                <c:pt idx="5123">
                  <c:v>1540.3700000000499</c:v>
                </c:pt>
                <c:pt idx="5124">
                  <c:v>1540.3600000000499</c:v>
                </c:pt>
                <c:pt idx="5125">
                  <c:v>1540.3500000000499</c:v>
                </c:pt>
                <c:pt idx="5126">
                  <c:v>1540.3400000000499</c:v>
                </c:pt>
                <c:pt idx="5127">
                  <c:v>1540.3300000000499</c:v>
                </c:pt>
                <c:pt idx="5128">
                  <c:v>1540.32000000005</c:v>
                </c:pt>
                <c:pt idx="5129">
                  <c:v>1540.31000000005</c:v>
                </c:pt>
                <c:pt idx="5130">
                  <c:v>1540.30000000005</c:v>
                </c:pt>
                <c:pt idx="5131">
                  <c:v>1540.29000000005</c:v>
                </c:pt>
                <c:pt idx="5132">
                  <c:v>1540.28000000005</c:v>
                </c:pt>
                <c:pt idx="5133">
                  <c:v>1540.27000000005</c:v>
                </c:pt>
                <c:pt idx="5134">
                  <c:v>1540.26000000005</c:v>
                </c:pt>
                <c:pt idx="5135">
                  <c:v>1540.25000000005</c:v>
                </c:pt>
                <c:pt idx="5136">
                  <c:v>1540.24000000005</c:v>
                </c:pt>
                <c:pt idx="5137">
                  <c:v>1540.23000000005</c:v>
                </c:pt>
                <c:pt idx="5138">
                  <c:v>1540.22000000005</c:v>
                </c:pt>
                <c:pt idx="5139">
                  <c:v>1540.2100000000501</c:v>
                </c:pt>
                <c:pt idx="5140">
                  <c:v>1540.2000000000501</c:v>
                </c:pt>
                <c:pt idx="5141">
                  <c:v>1540.1900000000501</c:v>
                </c:pt>
                <c:pt idx="5142">
                  <c:v>1540.1800000000501</c:v>
                </c:pt>
                <c:pt idx="5143">
                  <c:v>1540.1700000000501</c:v>
                </c:pt>
                <c:pt idx="5144">
                  <c:v>1540.1600000000501</c:v>
                </c:pt>
                <c:pt idx="5145">
                  <c:v>1540.1500000000501</c:v>
                </c:pt>
                <c:pt idx="5146">
                  <c:v>1540.1400000000499</c:v>
                </c:pt>
                <c:pt idx="5147">
                  <c:v>1540.1300000000499</c:v>
                </c:pt>
                <c:pt idx="5148">
                  <c:v>1540.1200000000499</c:v>
                </c:pt>
                <c:pt idx="5149">
                  <c:v>1540.1100000000499</c:v>
                </c:pt>
                <c:pt idx="5150">
                  <c:v>1540.1000000000499</c:v>
                </c:pt>
                <c:pt idx="5151">
                  <c:v>1540.0900000000499</c:v>
                </c:pt>
                <c:pt idx="5152">
                  <c:v>1540.0800000000499</c:v>
                </c:pt>
                <c:pt idx="5153">
                  <c:v>1540.07000000005</c:v>
                </c:pt>
                <c:pt idx="5154">
                  <c:v>1540.06000000005</c:v>
                </c:pt>
                <c:pt idx="5155">
                  <c:v>1540.05000000005</c:v>
                </c:pt>
                <c:pt idx="5156">
                  <c:v>1540.04000000005</c:v>
                </c:pt>
                <c:pt idx="5157">
                  <c:v>1540.03000000005</c:v>
                </c:pt>
                <c:pt idx="5158">
                  <c:v>1540.02000000005</c:v>
                </c:pt>
                <c:pt idx="5159">
                  <c:v>1540.01000000005</c:v>
                </c:pt>
                <c:pt idx="5160">
                  <c:v>1540.00000000005</c:v>
                </c:pt>
                <c:pt idx="5161">
                  <c:v>1539.99000000005</c:v>
                </c:pt>
                <c:pt idx="5162">
                  <c:v>1539.98000000005</c:v>
                </c:pt>
                <c:pt idx="5163">
                  <c:v>1539.97000000005</c:v>
                </c:pt>
                <c:pt idx="5164">
                  <c:v>1539.9600000000501</c:v>
                </c:pt>
                <c:pt idx="5165">
                  <c:v>1539.9500000000501</c:v>
                </c:pt>
                <c:pt idx="5166">
                  <c:v>1539.9400000000501</c:v>
                </c:pt>
                <c:pt idx="5167">
                  <c:v>1539.9300000000501</c:v>
                </c:pt>
                <c:pt idx="5168">
                  <c:v>1539.9200000000501</c:v>
                </c:pt>
                <c:pt idx="5169">
                  <c:v>1539.9100000000501</c:v>
                </c:pt>
                <c:pt idx="5170">
                  <c:v>1539.9000000000501</c:v>
                </c:pt>
                <c:pt idx="5171">
                  <c:v>1539.8900000000499</c:v>
                </c:pt>
                <c:pt idx="5172">
                  <c:v>1539.8800000000499</c:v>
                </c:pt>
                <c:pt idx="5173">
                  <c:v>1539.8700000000499</c:v>
                </c:pt>
                <c:pt idx="5174">
                  <c:v>1539.8600000000499</c:v>
                </c:pt>
                <c:pt idx="5175">
                  <c:v>1539.8500000000499</c:v>
                </c:pt>
                <c:pt idx="5176">
                  <c:v>1539.8400000000499</c:v>
                </c:pt>
                <c:pt idx="5177">
                  <c:v>1539.8300000000499</c:v>
                </c:pt>
                <c:pt idx="5178">
                  <c:v>1539.82000000005</c:v>
                </c:pt>
                <c:pt idx="5179">
                  <c:v>1539.81000000005</c:v>
                </c:pt>
                <c:pt idx="5180">
                  <c:v>1539.80000000005</c:v>
                </c:pt>
                <c:pt idx="5181">
                  <c:v>1539.79000000005</c:v>
                </c:pt>
                <c:pt idx="5182">
                  <c:v>1539.78000000005</c:v>
                </c:pt>
                <c:pt idx="5183">
                  <c:v>1539.77000000005</c:v>
                </c:pt>
                <c:pt idx="5184">
                  <c:v>1539.76000000005</c:v>
                </c:pt>
                <c:pt idx="5185">
                  <c:v>1539.75000000005</c:v>
                </c:pt>
                <c:pt idx="5186">
                  <c:v>1539.74000000005</c:v>
                </c:pt>
                <c:pt idx="5187">
                  <c:v>1539.73000000005</c:v>
                </c:pt>
                <c:pt idx="5188">
                  <c:v>1539.72000000005</c:v>
                </c:pt>
                <c:pt idx="5189">
                  <c:v>1539.7100000000501</c:v>
                </c:pt>
                <c:pt idx="5190">
                  <c:v>1539.7000000000501</c:v>
                </c:pt>
                <c:pt idx="5191">
                  <c:v>1539.6900000000501</c:v>
                </c:pt>
                <c:pt idx="5192">
                  <c:v>1539.6800000000501</c:v>
                </c:pt>
                <c:pt idx="5193">
                  <c:v>1539.6700000000501</c:v>
                </c:pt>
                <c:pt idx="5194">
                  <c:v>1539.6600000000501</c:v>
                </c:pt>
                <c:pt idx="5195">
                  <c:v>1539.6500000000501</c:v>
                </c:pt>
                <c:pt idx="5196">
                  <c:v>1539.6400000000499</c:v>
                </c:pt>
                <c:pt idx="5197">
                  <c:v>1539.6300000000499</c:v>
                </c:pt>
                <c:pt idx="5198">
                  <c:v>1539.6200000000499</c:v>
                </c:pt>
                <c:pt idx="5199">
                  <c:v>1539.6100000000499</c:v>
                </c:pt>
                <c:pt idx="5200">
                  <c:v>1539.6000000000499</c:v>
                </c:pt>
                <c:pt idx="5201">
                  <c:v>1539.5900000000499</c:v>
                </c:pt>
                <c:pt idx="5202">
                  <c:v>1539.5800000000499</c:v>
                </c:pt>
                <c:pt idx="5203">
                  <c:v>1539.57000000005</c:v>
                </c:pt>
                <c:pt idx="5204">
                  <c:v>1539.56000000005</c:v>
                </c:pt>
                <c:pt idx="5205">
                  <c:v>1539.55000000005</c:v>
                </c:pt>
                <c:pt idx="5206">
                  <c:v>1539.54000000005</c:v>
                </c:pt>
                <c:pt idx="5207">
                  <c:v>1539.53000000005</c:v>
                </c:pt>
                <c:pt idx="5208">
                  <c:v>1539.52000000005</c:v>
                </c:pt>
                <c:pt idx="5209">
                  <c:v>1539.51000000005</c:v>
                </c:pt>
                <c:pt idx="5210">
                  <c:v>1539.50000000005</c:v>
                </c:pt>
                <c:pt idx="5211">
                  <c:v>1539.49000000005</c:v>
                </c:pt>
                <c:pt idx="5212">
                  <c:v>1539.48000000005</c:v>
                </c:pt>
                <c:pt idx="5213">
                  <c:v>1539.47000000005</c:v>
                </c:pt>
                <c:pt idx="5214">
                  <c:v>1539.4600000000501</c:v>
                </c:pt>
                <c:pt idx="5215">
                  <c:v>1539.4500000000501</c:v>
                </c:pt>
                <c:pt idx="5216">
                  <c:v>1539.4400000000501</c:v>
                </c:pt>
                <c:pt idx="5217">
                  <c:v>1539.4300000000501</c:v>
                </c:pt>
                <c:pt idx="5218">
                  <c:v>1539.4200000000501</c:v>
                </c:pt>
                <c:pt idx="5219">
                  <c:v>1539.4100000000501</c:v>
                </c:pt>
                <c:pt idx="5220">
                  <c:v>1539.4000000000501</c:v>
                </c:pt>
                <c:pt idx="5221">
                  <c:v>1539.3900000000499</c:v>
                </c:pt>
                <c:pt idx="5222">
                  <c:v>1539.3800000000499</c:v>
                </c:pt>
                <c:pt idx="5223">
                  <c:v>1539.3700000000499</c:v>
                </c:pt>
                <c:pt idx="5224">
                  <c:v>1539.3600000000499</c:v>
                </c:pt>
                <c:pt idx="5225">
                  <c:v>1539.3500000000499</c:v>
                </c:pt>
                <c:pt idx="5226">
                  <c:v>1539.3400000000499</c:v>
                </c:pt>
                <c:pt idx="5227">
                  <c:v>1539.3300000000499</c:v>
                </c:pt>
                <c:pt idx="5228">
                  <c:v>1539.32000000005</c:v>
                </c:pt>
                <c:pt idx="5229">
                  <c:v>1539.31000000005</c:v>
                </c:pt>
                <c:pt idx="5230">
                  <c:v>1539.30000000005</c:v>
                </c:pt>
                <c:pt idx="5231">
                  <c:v>1539.29000000005</c:v>
                </c:pt>
                <c:pt idx="5232">
                  <c:v>1539.28000000005</c:v>
                </c:pt>
                <c:pt idx="5233">
                  <c:v>1539.27000000005</c:v>
                </c:pt>
                <c:pt idx="5234">
                  <c:v>1539.26000000005</c:v>
                </c:pt>
                <c:pt idx="5235">
                  <c:v>1539.25000000005</c:v>
                </c:pt>
                <c:pt idx="5236">
                  <c:v>1539.24000000005</c:v>
                </c:pt>
                <c:pt idx="5237">
                  <c:v>1539.23000000005</c:v>
                </c:pt>
                <c:pt idx="5238">
                  <c:v>1539.22000000005</c:v>
                </c:pt>
                <c:pt idx="5239">
                  <c:v>1539.2100000000501</c:v>
                </c:pt>
                <c:pt idx="5240">
                  <c:v>1539.2000000000501</c:v>
                </c:pt>
                <c:pt idx="5241">
                  <c:v>1539.1900000000501</c:v>
                </c:pt>
                <c:pt idx="5242">
                  <c:v>1539.1800000000501</c:v>
                </c:pt>
                <c:pt idx="5243">
                  <c:v>1539.1700000000501</c:v>
                </c:pt>
                <c:pt idx="5244">
                  <c:v>1539.1600000000501</c:v>
                </c:pt>
                <c:pt idx="5245">
                  <c:v>1539.1500000000501</c:v>
                </c:pt>
                <c:pt idx="5246">
                  <c:v>1539.1400000000499</c:v>
                </c:pt>
                <c:pt idx="5247">
                  <c:v>1539.1300000000499</c:v>
                </c:pt>
                <c:pt idx="5248">
                  <c:v>1539.1200000000499</c:v>
                </c:pt>
                <c:pt idx="5249">
                  <c:v>1539.1100000000499</c:v>
                </c:pt>
                <c:pt idx="5250">
                  <c:v>1539.1000000000499</c:v>
                </c:pt>
                <c:pt idx="5251">
                  <c:v>1539.0900000000499</c:v>
                </c:pt>
                <c:pt idx="5252">
                  <c:v>1539.0800000000499</c:v>
                </c:pt>
                <c:pt idx="5253">
                  <c:v>1539.07000000005</c:v>
                </c:pt>
                <c:pt idx="5254">
                  <c:v>1539.06000000005</c:v>
                </c:pt>
                <c:pt idx="5255">
                  <c:v>1539.05000000005</c:v>
                </c:pt>
                <c:pt idx="5256">
                  <c:v>1539.04000000005</c:v>
                </c:pt>
                <c:pt idx="5257">
                  <c:v>1539.03000000005</c:v>
                </c:pt>
                <c:pt idx="5258">
                  <c:v>1539.02000000005</c:v>
                </c:pt>
                <c:pt idx="5259">
                  <c:v>1539.01000000005</c:v>
                </c:pt>
                <c:pt idx="5260">
                  <c:v>1539.00000000005</c:v>
                </c:pt>
                <c:pt idx="5261">
                  <c:v>1538.99000000005</c:v>
                </c:pt>
                <c:pt idx="5262">
                  <c:v>1538.98000000005</c:v>
                </c:pt>
                <c:pt idx="5263">
                  <c:v>1538.97000000005</c:v>
                </c:pt>
                <c:pt idx="5264">
                  <c:v>1538.9600000000501</c:v>
                </c:pt>
                <c:pt idx="5265">
                  <c:v>1538.9500000000501</c:v>
                </c:pt>
                <c:pt idx="5266">
                  <c:v>1538.9400000000501</c:v>
                </c:pt>
                <c:pt idx="5267">
                  <c:v>1538.9300000000501</c:v>
                </c:pt>
                <c:pt idx="5268">
                  <c:v>1538.9200000000501</c:v>
                </c:pt>
                <c:pt idx="5269">
                  <c:v>1538.9100000000501</c:v>
                </c:pt>
                <c:pt idx="5270">
                  <c:v>1538.9000000000501</c:v>
                </c:pt>
                <c:pt idx="5271">
                  <c:v>1538.8900000000499</c:v>
                </c:pt>
                <c:pt idx="5272">
                  <c:v>1538.8800000000499</c:v>
                </c:pt>
                <c:pt idx="5273">
                  <c:v>1538.8700000000499</c:v>
                </c:pt>
                <c:pt idx="5274">
                  <c:v>1538.8600000000499</c:v>
                </c:pt>
                <c:pt idx="5275">
                  <c:v>1538.8500000000499</c:v>
                </c:pt>
                <c:pt idx="5276">
                  <c:v>1538.8400000000499</c:v>
                </c:pt>
                <c:pt idx="5277">
                  <c:v>1538.8300000000499</c:v>
                </c:pt>
                <c:pt idx="5278">
                  <c:v>1538.82000000005</c:v>
                </c:pt>
                <c:pt idx="5279">
                  <c:v>1538.81000000005</c:v>
                </c:pt>
                <c:pt idx="5280">
                  <c:v>1538.80000000005</c:v>
                </c:pt>
                <c:pt idx="5281">
                  <c:v>1538.79000000005</c:v>
                </c:pt>
                <c:pt idx="5282">
                  <c:v>1538.78000000005</c:v>
                </c:pt>
                <c:pt idx="5283">
                  <c:v>1538.77000000005</c:v>
                </c:pt>
                <c:pt idx="5284">
                  <c:v>1538.76000000005</c:v>
                </c:pt>
                <c:pt idx="5285">
                  <c:v>1538.75000000005</c:v>
                </c:pt>
                <c:pt idx="5286">
                  <c:v>1538.74000000005</c:v>
                </c:pt>
                <c:pt idx="5287">
                  <c:v>1538.73000000005</c:v>
                </c:pt>
                <c:pt idx="5288">
                  <c:v>1538.72000000005</c:v>
                </c:pt>
                <c:pt idx="5289">
                  <c:v>1538.7100000000501</c:v>
                </c:pt>
                <c:pt idx="5290">
                  <c:v>1538.7000000000501</c:v>
                </c:pt>
                <c:pt idx="5291">
                  <c:v>1538.6900000000501</c:v>
                </c:pt>
                <c:pt idx="5292">
                  <c:v>1538.6800000000501</c:v>
                </c:pt>
                <c:pt idx="5293">
                  <c:v>1538.6700000000501</c:v>
                </c:pt>
                <c:pt idx="5294">
                  <c:v>1538.6600000000501</c:v>
                </c:pt>
                <c:pt idx="5295">
                  <c:v>1538.6500000000501</c:v>
                </c:pt>
                <c:pt idx="5296">
                  <c:v>1538.6400000000499</c:v>
                </c:pt>
                <c:pt idx="5297">
                  <c:v>1538.6300000000499</c:v>
                </c:pt>
                <c:pt idx="5298">
                  <c:v>1538.6200000000499</c:v>
                </c:pt>
                <c:pt idx="5299">
                  <c:v>1538.6100000000499</c:v>
                </c:pt>
                <c:pt idx="5300">
                  <c:v>1538.6000000000499</c:v>
                </c:pt>
                <c:pt idx="5301">
                  <c:v>1538.5900000000499</c:v>
                </c:pt>
                <c:pt idx="5302">
                  <c:v>1538.5800000000499</c:v>
                </c:pt>
                <c:pt idx="5303">
                  <c:v>1538.57000000005</c:v>
                </c:pt>
                <c:pt idx="5304">
                  <c:v>1538.56000000005</c:v>
                </c:pt>
                <c:pt idx="5305">
                  <c:v>1538.55000000005</c:v>
                </c:pt>
                <c:pt idx="5306">
                  <c:v>1538.54000000005</c:v>
                </c:pt>
                <c:pt idx="5307">
                  <c:v>1538.53000000005</c:v>
                </c:pt>
                <c:pt idx="5308">
                  <c:v>1538.52000000005</c:v>
                </c:pt>
                <c:pt idx="5309">
                  <c:v>1538.51000000005</c:v>
                </c:pt>
                <c:pt idx="5310">
                  <c:v>1538.50000000005</c:v>
                </c:pt>
                <c:pt idx="5311">
                  <c:v>1538.49000000005</c:v>
                </c:pt>
                <c:pt idx="5312">
                  <c:v>1538.48000000005</c:v>
                </c:pt>
                <c:pt idx="5313">
                  <c:v>1538.47000000005</c:v>
                </c:pt>
                <c:pt idx="5314">
                  <c:v>1538.4600000000501</c:v>
                </c:pt>
                <c:pt idx="5315">
                  <c:v>1538.4500000000501</c:v>
                </c:pt>
                <c:pt idx="5316">
                  <c:v>1538.4400000000501</c:v>
                </c:pt>
                <c:pt idx="5317">
                  <c:v>1538.4300000000501</c:v>
                </c:pt>
                <c:pt idx="5318">
                  <c:v>1538.4200000000501</c:v>
                </c:pt>
                <c:pt idx="5319">
                  <c:v>1538.4100000000501</c:v>
                </c:pt>
                <c:pt idx="5320">
                  <c:v>1538.4000000000501</c:v>
                </c:pt>
                <c:pt idx="5321">
                  <c:v>1538.3900000000499</c:v>
                </c:pt>
                <c:pt idx="5322">
                  <c:v>1538.3800000000499</c:v>
                </c:pt>
                <c:pt idx="5323">
                  <c:v>1538.3700000000499</c:v>
                </c:pt>
                <c:pt idx="5324">
                  <c:v>1538.3600000000499</c:v>
                </c:pt>
                <c:pt idx="5325">
                  <c:v>1538.3500000000499</c:v>
                </c:pt>
                <c:pt idx="5326">
                  <c:v>1538.3400000000499</c:v>
                </c:pt>
                <c:pt idx="5327">
                  <c:v>1538.3300000000499</c:v>
                </c:pt>
                <c:pt idx="5328">
                  <c:v>1538.32000000005</c:v>
                </c:pt>
                <c:pt idx="5329">
                  <c:v>1538.31000000005</c:v>
                </c:pt>
                <c:pt idx="5330">
                  <c:v>1538.30000000005</c:v>
                </c:pt>
                <c:pt idx="5331">
                  <c:v>1538.29000000005</c:v>
                </c:pt>
                <c:pt idx="5332">
                  <c:v>1538.28000000005</c:v>
                </c:pt>
                <c:pt idx="5333">
                  <c:v>1538.27000000005</c:v>
                </c:pt>
                <c:pt idx="5334">
                  <c:v>1538.26000000005</c:v>
                </c:pt>
                <c:pt idx="5335">
                  <c:v>1538.25000000005</c:v>
                </c:pt>
                <c:pt idx="5336">
                  <c:v>1538.24000000005</c:v>
                </c:pt>
                <c:pt idx="5337">
                  <c:v>1538.23000000005</c:v>
                </c:pt>
                <c:pt idx="5338">
                  <c:v>1538.22000000005</c:v>
                </c:pt>
                <c:pt idx="5339">
                  <c:v>1538.2100000000501</c:v>
                </c:pt>
                <c:pt idx="5340">
                  <c:v>1538.2000000000501</c:v>
                </c:pt>
                <c:pt idx="5341">
                  <c:v>1538.1900000000501</c:v>
                </c:pt>
                <c:pt idx="5342">
                  <c:v>1538.1800000000501</c:v>
                </c:pt>
                <c:pt idx="5343">
                  <c:v>1538.1700000000501</c:v>
                </c:pt>
                <c:pt idx="5344">
                  <c:v>1538.1600000000501</c:v>
                </c:pt>
                <c:pt idx="5345">
                  <c:v>1538.1500000000501</c:v>
                </c:pt>
                <c:pt idx="5346">
                  <c:v>1538.1400000000499</c:v>
                </c:pt>
                <c:pt idx="5347">
                  <c:v>1538.1300000000499</c:v>
                </c:pt>
                <c:pt idx="5348">
                  <c:v>1538.1200000000499</c:v>
                </c:pt>
                <c:pt idx="5349">
                  <c:v>1538.1100000000499</c:v>
                </c:pt>
                <c:pt idx="5350">
                  <c:v>1538.1000000000499</c:v>
                </c:pt>
                <c:pt idx="5351">
                  <c:v>1538.0900000000499</c:v>
                </c:pt>
                <c:pt idx="5352">
                  <c:v>1538.0800000000499</c:v>
                </c:pt>
                <c:pt idx="5353">
                  <c:v>1538.07000000005</c:v>
                </c:pt>
                <c:pt idx="5354">
                  <c:v>1538.06000000005</c:v>
                </c:pt>
                <c:pt idx="5355">
                  <c:v>1538.05000000005</c:v>
                </c:pt>
                <c:pt idx="5356">
                  <c:v>1538.04000000005</c:v>
                </c:pt>
                <c:pt idx="5357">
                  <c:v>1538.03000000005</c:v>
                </c:pt>
                <c:pt idx="5358">
                  <c:v>1538.02000000005</c:v>
                </c:pt>
                <c:pt idx="5359">
                  <c:v>1538.01000000005</c:v>
                </c:pt>
                <c:pt idx="5360">
                  <c:v>1538.00000000005</c:v>
                </c:pt>
                <c:pt idx="5361">
                  <c:v>1537.99000000005</c:v>
                </c:pt>
                <c:pt idx="5362">
                  <c:v>1537.98000000005</c:v>
                </c:pt>
                <c:pt idx="5363">
                  <c:v>1537.97000000005</c:v>
                </c:pt>
                <c:pt idx="5364">
                  <c:v>1537.9600000000501</c:v>
                </c:pt>
                <c:pt idx="5365">
                  <c:v>1537.9500000000501</c:v>
                </c:pt>
                <c:pt idx="5366">
                  <c:v>1537.9400000000501</c:v>
                </c:pt>
                <c:pt idx="5367">
                  <c:v>1537.9300000000501</c:v>
                </c:pt>
                <c:pt idx="5368">
                  <c:v>1537.9200000000501</c:v>
                </c:pt>
                <c:pt idx="5369">
                  <c:v>1537.9100000000501</c:v>
                </c:pt>
                <c:pt idx="5370">
                  <c:v>1537.9000000000501</c:v>
                </c:pt>
                <c:pt idx="5371">
                  <c:v>1537.8900000000499</c:v>
                </c:pt>
                <c:pt idx="5372">
                  <c:v>1537.8800000000499</c:v>
                </c:pt>
                <c:pt idx="5373">
                  <c:v>1537.8700000000499</c:v>
                </c:pt>
                <c:pt idx="5374">
                  <c:v>1537.8600000000499</c:v>
                </c:pt>
                <c:pt idx="5375">
                  <c:v>1537.8500000000499</c:v>
                </c:pt>
                <c:pt idx="5376">
                  <c:v>1537.8400000000499</c:v>
                </c:pt>
                <c:pt idx="5377">
                  <c:v>1537.8300000000499</c:v>
                </c:pt>
                <c:pt idx="5378">
                  <c:v>1537.82000000005</c:v>
                </c:pt>
                <c:pt idx="5379">
                  <c:v>1537.81000000005</c:v>
                </c:pt>
                <c:pt idx="5380">
                  <c:v>1537.80000000005</c:v>
                </c:pt>
                <c:pt idx="5381">
                  <c:v>1537.79000000005</c:v>
                </c:pt>
                <c:pt idx="5382">
                  <c:v>1537.78000000005</c:v>
                </c:pt>
                <c:pt idx="5383">
                  <c:v>1537.77000000005</c:v>
                </c:pt>
                <c:pt idx="5384">
                  <c:v>1537.76000000005</c:v>
                </c:pt>
                <c:pt idx="5385">
                  <c:v>1537.75000000005</c:v>
                </c:pt>
                <c:pt idx="5386">
                  <c:v>1537.74000000005</c:v>
                </c:pt>
                <c:pt idx="5387">
                  <c:v>1537.73000000005</c:v>
                </c:pt>
                <c:pt idx="5388">
                  <c:v>1537.72000000005</c:v>
                </c:pt>
                <c:pt idx="5389">
                  <c:v>1537.7100000000501</c:v>
                </c:pt>
                <c:pt idx="5390">
                  <c:v>1537.7000000000501</c:v>
                </c:pt>
                <c:pt idx="5391">
                  <c:v>1537.6900000000501</c:v>
                </c:pt>
                <c:pt idx="5392">
                  <c:v>1537.6800000000501</c:v>
                </c:pt>
                <c:pt idx="5393">
                  <c:v>1537.6700000000501</c:v>
                </c:pt>
                <c:pt idx="5394">
                  <c:v>1537.6600000000501</c:v>
                </c:pt>
                <c:pt idx="5395">
                  <c:v>1537.6500000000501</c:v>
                </c:pt>
                <c:pt idx="5396">
                  <c:v>1537.6400000000499</c:v>
                </c:pt>
                <c:pt idx="5397">
                  <c:v>1537.6300000000499</c:v>
                </c:pt>
                <c:pt idx="5398">
                  <c:v>1537.6200000000499</c:v>
                </c:pt>
                <c:pt idx="5399">
                  <c:v>1537.6100000000499</c:v>
                </c:pt>
                <c:pt idx="5400">
                  <c:v>1537.6000000000499</c:v>
                </c:pt>
                <c:pt idx="5401">
                  <c:v>1537.5900000000499</c:v>
                </c:pt>
                <c:pt idx="5402">
                  <c:v>1537.5800000000499</c:v>
                </c:pt>
                <c:pt idx="5403">
                  <c:v>1537.57000000005</c:v>
                </c:pt>
                <c:pt idx="5404">
                  <c:v>1537.56000000005</c:v>
                </c:pt>
                <c:pt idx="5405">
                  <c:v>1537.55000000005</c:v>
                </c:pt>
                <c:pt idx="5406">
                  <c:v>1537.54000000005</c:v>
                </c:pt>
                <c:pt idx="5407">
                  <c:v>1537.53000000005</c:v>
                </c:pt>
                <c:pt idx="5408">
                  <c:v>1537.52000000005</c:v>
                </c:pt>
                <c:pt idx="5409">
                  <c:v>1537.51000000005</c:v>
                </c:pt>
                <c:pt idx="5410">
                  <c:v>1537.50000000005</c:v>
                </c:pt>
                <c:pt idx="5411">
                  <c:v>1537.49000000005</c:v>
                </c:pt>
                <c:pt idx="5412">
                  <c:v>1537.48000000005</c:v>
                </c:pt>
                <c:pt idx="5413">
                  <c:v>1537.47000000005</c:v>
                </c:pt>
                <c:pt idx="5414">
                  <c:v>1537.4600000000501</c:v>
                </c:pt>
                <c:pt idx="5415">
                  <c:v>1537.4500000000501</c:v>
                </c:pt>
                <c:pt idx="5416">
                  <c:v>1537.4400000000501</c:v>
                </c:pt>
                <c:pt idx="5417">
                  <c:v>1537.4300000000501</c:v>
                </c:pt>
                <c:pt idx="5418">
                  <c:v>1537.4200000000501</c:v>
                </c:pt>
                <c:pt idx="5419">
                  <c:v>1537.4100000000501</c:v>
                </c:pt>
                <c:pt idx="5420">
                  <c:v>1537.4000000000501</c:v>
                </c:pt>
                <c:pt idx="5421">
                  <c:v>1537.3900000000499</c:v>
                </c:pt>
                <c:pt idx="5422">
                  <c:v>1537.3800000000499</c:v>
                </c:pt>
                <c:pt idx="5423">
                  <c:v>1537.3700000000499</c:v>
                </c:pt>
                <c:pt idx="5424">
                  <c:v>1537.3600000000499</c:v>
                </c:pt>
                <c:pt idx="5425">
                  <c:v>1537.3500000000499</c:v>
                </c:pt>
                <c:pt idx="5426">
                  <c:v>1537.3400000000499</c:v>
                </c:pt>
                <c:pt idx="5427">
                  <c:v>1537.3300000000499</c:v>
                </c:pt>
                <c:pt idx="5428">
                  <c:v>1537.32000000005</c:v>
                </c:pt>
                <c:pt idx="5429">
                  <c:v>1537.31000000005</c:v>
                </c:pt>
                <c:pt idx="5430">
                  <c:v>1537.30000000005</c:v>
                </c:pt>
                <c:pt idx="5431">
                  <c:v>1537.29000000005</c:v>
                </c:pt>
                <c:pt idx="5432">
                  <c:v>1537.28000000005</c:v>
                </c:pt>
                <c:pt idx="5433">
                  <c:v>1537.27000000005</c:v>
                </c:pt>
                <c:pt idx="5434">
                  <c:v>1537.26000000005</c:v>
                </c:pt>
                <c:pt idx="5435">
                  <c:v>1537.25000000005</c:v>
                </c:pt>
                <c:pt idx="5436">
                  <c:v>1537.24000000005</c:v>
                </c:pt>
                <c:pt idx="5437">
                  <c:v>1537.23000000005</c:v>
                </c:pt>
                <c:pt idx="5438">
                  <c:v>1537.22000000005</c:v>
                </c:pt>
                <c:pt idx="5439">
                  <c:v>1537.2100000000501</c:v>
                </c:pt>
                <c:pt idx="5440">
                  <c:v>1537.2000000000501</c:v>
                </c:pt>
                <c:pt idx="5441">
                  <c:v>1537.1900000000501</c:v>
                </c:pt>
                <c:pt idx="5442">
                  <c:v>1537.1800000000501</c:v>
                </c:pt>
                <c:pt idx="5443">
                  <c:v>1537.1700000000501</c:v>
                </c:pt>
                <c:pt idx="5444">
                  <c:v>1537.1600000000501</c:v>
                </c:pt>
                <c:pt idx="5445">
                  <c:v>1537.1500000000501</c:v>
                </c:pt>
                <c:pt idx="5446">
                  <c:v>1537.1400000000499</c:v>
                </c:pt>
                <c:pt idx="5447">
                  <c:v>1537.1300000000499</c:v>
                </c:pt>
                <c:pt idx="5448">
                  <c:v>1537.1200000000499</c:v>
                </c:pt>
                <c:pt idx="5449">
                  <c:v>1537.1100000000499</c:v>
                </c:pt>
                <c:pt idx="5450">
                  <c:v>1537.1000000000499</c:v>
                </c:pt>
                <c:pt idx="5451">
                  <c:v>1537.0900000000499</c:v>
                </c:pt>
                <c:pt idx="5452">
                  <c:v>1537.0800000000499</c:v>
                </c:pt>
                <c:pt idx="5453">
                  <c:v>1537.07000000005</c:v>
                </c:pt>
                <c:pt idx="5454">
                  <c:v>1537.06000000005</c:v>
                </c:pt>
                <c:pt idx="5455">
                  <c:v>1537.05000000005</c:v>
                </c:pt>
                <c:pt idx="5456">
                  <c:v>1537.04000000005</c:v>
                </c:pt>
                <c:pt idx="5457">
                  <c:v>1537.03000000005</c:v>
                </c:pt>
                <c:pt idx="5458">
                  <c:v>1537.02000000005</c:v>
                </c:pt>
                <c:pt idx="5459">
                  <c:v>1537.01000000005</c:v>
                </c:pt>
                <c:pt idx="5460">
                  <c:v>1537.00000000005</c:v>
                </c:pt>
                <c:pt idx="5461">
                  <c:v>1536.99000000005</c:v>
                </c:pt>
                <c:pt idx="5462">
                  <c:v>1536.98000000005</c:v>
                </c:pt>
                <c:pt idx="5463">
                  <c:v>1536.97000000005</c:v>
                </c:pt>
                <c:pt idx="5464">
                  <c:v>1536.9600000000501</c:v>
                </c:pt>
                <c:pt idx="5465">
                  <c:v>1536.9500000000501</c:v>
                </c:pt>
                <c:pt idx="5466">
                  <c:v>1536.9400000000501</c:v>
                </c:pt>
                <c:pt idx="5467">
                  <c:v>1536.9300000000501</c:v>
                </c:pt>
                <c:pt idx="5468">
                  <c:v>1536.9200000000501</c:v>
                </c:pt>
                <c:pt idx="5469">
                  <c:v>1536.9100000000501</c:v>
                </c:pt>
                <c:pt idx="5470">
                  <c:v>1536.9000000000501</c:v>
                </c:pt>
                <c:pt idx="5471">
                  <c:v>1536.8900000000499</c:v>
                </c:pt>
                <c:pt idx="5472">
                  <c:v>1536.8800000000499</c:v>
                </c:pt>
                <c:pt idx="5473">
                  <c:v>1536.8700000000499</c:v>
                </c:pt>
                <c:pt idx="5474">
                  <c:v>1536.8600000000499</c:v>
                </c:pt>
                <c:pt idx="5475">
                  <c:v>1536.8500000000499</c:v>
                </c:pt>
                <c:pt idx="5476">
                  <c:v>1536.8400000000499</c:v>
                </c:pt>
                <c:pt idx="5477">
                  <c:v>1536.8300000000499</c:v>
                </c:pt>
                <c:pt idx="5478">
                  <c:v>1536.82000000005</c:v>
                </c:pt>
                <c:pt idx="5479">
                  <c:v>1536.81000000005</c:v>
                </c:pt>
                <c:pt idx="5480">
                  <c:v>1536.80000000005</c:v>
                </c:pt>
                <c:pt idx="5481">
                  <c:v>1536.79000000005</c:v>
                </c:pt>
                <c:pt idx="5482">
                  <c:v>1536.78000000005</c:v>
                </c:pt>
                <c:pt idx="5483">
                  <c:v>1536.77000000005</c:v>
                </c:pt>
                <c:pt idx="5484">
                  <c:v>1536.76000000005</c:v>
                </c:pt>
                <c:pt idx="5485">
                  <c:v>1536.75000000005</c:v>
                </c:pt>
                <c:pt idx="5486">
                  <c:v>1536.74000000005</c:v>
                </c:pt>
                <c:pt idx="5487">
                  <c:v>1536.73000000005</c:v>
                </c:pt>
                <c:pt idx="5488">
                  <c:v>1536.72000000005</c:v>
                </c:pt>
                <c:pt idx="5489">
                  <c:v>1536.7100000000501</c:v>
                </c:pt>
                <c:pt idx="5490">
                  <c:v>1536.7000000000501</c:v>
                </c:pt>
                <c:pt idx="5491">
                  <c:v>1536.6900000000501</c:v>
                </c:pt>
                <c:pt idx="5492">
                  <c:v>1536.6800000000501</c:v>
                </c:pt>
                <c:pt idx="5493">
                  <c:v>1536.6700000000501</c:v>
                </c:pt>
                <c:pt idx="5494">
                  <c:v>1536.6600000000501</c:v>
                </c:pt>
                <c:pt idx="5495">
                  <c:v>1536.6500000000501</c:v>
                </c:pt>
                <c:pt idx="5496">
                  <c:v>1536.6400000000499</c:v>
                </c:pt>
                <c:pt idx="5497">
                  <c:v>1536.6300000000499</c:v>
                </c:pt>
                <c:pt idx="5498">
                  <c:v>1536.6200000000499</c:v>
                </c:pt>
                <c:pt idx="5499">
                  <c:v>1536.6100000000499</c:v>
                </c:pt>
                <c:pt idx="5500">
                  <c:v>1536.6000000000499</c:v>
                </c:pt>
                <c:pt idx="5501">
                  <c:v>1536.5900000000499</c:v>
                </c:pt>
                <c:pt idx="5502">
                  <c:v>1536.5800000000499</c:v>
                </c:pt>
                <c:pt idx="5503">
                  <c:v>1536.57000000005</c:v>
                </c:pt>
                <c:pt idx="5504">
                  <c:v>1536.56000000005</c:v>
                </c:pt>
                <c:pt idx="5505">
                  <c:v>1536.55000000005</c:v>
                </c:pt>
                <c:pt idx="5506">
                  <c:v>1536.54000000005</c:v>
                </c:pt>
                <c:pt idx="5507">
                  <c:v>1536.53000000005</c:v>
                </c:pt>
                <c:pt idx="5508">
                  <c:v>1536.52000000005</c:v>
                </c:pt>
                <c:pt idx="5509">
                  <c:v>1536.51000000005</c:v>
                </c:pt>
                <c:pt idx="5510">
                  <c:v>1536.50000000005</c:v>
                </c:pt>
                <c:pt idx="5511">
                  <c:v>1536.49000000005</c:v>
                </c:pt>
                <c:pt idx="5512">
                  <c:v>1536.48000000005</c:v>
                </c:pt>
                <c:pt idx="5513">
                  <c:v>1536.47000000005</c:v>
                </c:pt>
                <c:pt idx="5514">
                  <c:v>1536.4600000000501</c:v>
                </c:pt>
                <c:pt idx="5515">
                  <c:v>1536.4500000000501</c:v>
                </c:pt>
                <c:pt idx="5516">
                  <c:v>1536.4400000000501</c:v>
                </c:pt>
                <c:pt idx="5517">
                  <c:v>1536.4300000000501</c:v>
                </c:pt>
                <c:pt idx="5518">
                  <c:v>1536.4200000000501</c:v>
                </c:pt>
                <c:pt idx="5519">
                  <c:v>1536.4100000000501</c:v>
                </c:pt>
                <c:pt idx="5520">
                  <c:v>1536.4000000000501</c:v>
                </c:pt>
                <c:pt idx="5521">
                  <c:v>1536.3900000000499</c:v>
                </c:pt>
                <c:pt idx="5522">
                  <c:v>1536.3800000000499</c:v>
                </c:pt>
                <c:pt idx="5523">
                  <c:v>1536.3700000000499</c:v>
                </c:pt>
                <c:pt idx="5524">
                  <c:v>1536.3600000000499</c:v>
                </c:pt>
                <c:pt idx="5525">
                  <c:v>1536.3500000000499</c:v>
                </c:pt>
                <c:pt idx="5526">
                  <c:v>1536.3400000000499</c:v>
                </c:pt>
                <c:pt idx="5527">
                  <c:v>1536.3300000000499</c:v>
                </c:pt>
                <c:pt idx="5528">
                  <c:v>1536.32000000005</c:v>
                </c:pt>
                <c:pt idx="5529">
                  <c:v>1536.31000000005</c:v>
                </c:pt>
                <c:pt idx="5530">
                  <c:v>1536.30000000005</c:v>
                </c:pt>
                <c:pt idx="5531">
                  <c:v>1536.29000000005</c:v>
                </c:pt>
                <c:pt idx="5532">
                  <c:v>1536.28000000005</c:v>
                </c:pt>
                <c:pt idx="5533">
                  <c:v>1536.27000000005</c:v>
                </c:pt>
                <c:pt idx="5534">
                  <c:v>1536.26000000005</c:v>
                </c:pt>
                <c:pt idx="5535">
                  <c:v>1536.25000000005</c:v>
                </c:pt>
                <c:pt idx="5536">
                  <c:v>1536.24000000005</c:v>
                </c:pt>
                <c:pt idx="5537">
                  <c:v>1536.23000000005</c:v>
                </c:pt>
                <c:pt idx="5538">
                  <c:v>1536.22000000005</c:v>
                </c:pt>
                <c:pt idx="5539">
                  <c:v>1536.2100000000501</c:v>
                </c:pt>
                <c:pt idx="5540">
                  <c:v>1536.2000000000501</c:v>
                </c:pt>
                <c:pt idx="5541">
                  <c:v>1536.1900000000501</c:v>
                </c:pt>
                <c:pt idx="5542">
                  <c:v>1536.1800000000501</c:v>
                </c:pt>
                <c:pt idx="5543">
                  <c:v>1536.1700000000501</c:v>
                </c:pt>
                <c:pt idx="5544">
                  <c:v>1536.1600000000501</c:v>
                </c:pt>
                <c:pt idx="5545">
                  <c:v>1536.1500000000501</c:v>
                </c:pt>
                <c:pt idx="5546">
                  <c:v>1536.1400000000499</c:v>
                </c:pt>
                <c:pt idx="5547">
                  <c:v>1536.1300000000499</c:v>
                </c:pt>
                <c:pt idx="5548">
                  <c:v>1536.1200000000499</c:v>
                </c:pt>
                <c:pt idx="5549">
                  <c:v>1536.1100000000499</c:v>
                </c:pt>
                <c:pt idx="5550">
                  <c:v>1536.1000000000499</c:v>
                </c:pt>
                <c:pt idx="5551">
                  <c:v>1536.0900000000499</c:v>
                </c:pt>
                <c:pt idx="5552">
                  <c:v>1536.0800000000499</c:v>
                </c:pt>
                <c:pt idx="5553">
                  <c:v>1536.07000000005</c:v>
                </c:pt>
                <c:pt idx="5554">
                  <c:v>1536.06000000005</c:v>
                </c:pt>
                <c:pt idx="5555">
                  <c:v>1536.05000000005</c:v>
                </c:pt>
                <c:pt idx="5556">
                  <c:v>1536.04000000005</c:v>
                </c:pt>
                <c:pt idx="5557">
                  <c:v>1536.03000000005</c:v>
                </c:pt>
                <c:pt idx="5558">
                  <c:v>1536.02000000005</c:v>
                </c:pt>
                <c:pt idx="5559">
                  <c:v>1536.01000000005</c:v>
                </c:pt>
                <c:pt idx="5560">
                  <c:v>1536.00000000005</c:v>
                </c:pt>
                <c:pt idx="5561">
                  <c:v>1535.99000000005</c:v>
                </c:pt>
                <c:pt idx="5562">
                  <c:v>1535.98000000005</c:v>
                </c:pt>
                <c:pt idx="5563">
                  <c:v>1535.97000000005</c:v>
                </c:pt>
                <c:pt idx="5564">
                  <c:v>1535.9600000000501</c:v>
                </c:pt>
                <c:pt idx="5565">
                  <c:v>1535.9500000000501</c:v>
                </c:pt>
                <c:pt idx="5566">
                  <c:v>1535.9400000000501</c:v>
                </c:pt>
                <c:pt idx="5567">
                  <c:v>1535.9300000000501</c:v>
                </c:pt>
                <c:pt idx="5568">
                  <c:v>1535.9200000000501</c:v>
                </c:pt>
                <c:pt idx="5569">
                  <c:v>1535.9100000000501</c:v>
                </c:pt>
                <c:pt idx="5570">
                  <c:v>1535.9000000000501</c:v>
                </c:pt>
                <c:pt idx="5571">
                  <c:v>1535.8900000000499</c:v>
                </c:pt>
                <c:pt idx="5572">
                  <c:v>1535.8800000000499</c:v>
                </c:pt>
                <c:pt idx="5573">
                  <c:v>1535.8700000000499</c:v>
                </c:pt>
                <c:pt idx="5574">
                  <c:v>1535.8600000000499</c:v>
                </c:pt>
                <c:pt idx="5575">
                  <c:v>1535.8500000000499</c:v>
                </c:pt>
                <c:pt idx="5576">
                  <c:v>1535.8400000000499</c:v>
                </c:pt>
                <c:pt idx="5577">
                  <c:v>1535.8300000000499</c:v>
                </c:pt>
                <c:pt idx="5578">
                  <c:v>1535.82000000005</c:v>
                </c:pt>
                <c:pt idx="5579">
                  <c:v>1535.81000000005</c:v>
                </c:pt>
                <c:pt idx="5580">
                  <c:v>1535.80000000005</c:v>
                </c:pt>
                <c:pt idx="5581">
                  <c:v>1535.79000000005</c:v>
                </c:pt>
                <c:pt idx="5582">
                  <c:v>1535.78000000005</c:v>
                </c:pt>
                <c:pt idx="5583">
                  <c:v>1535.77000000005</c:v>
                </c:pt>
                <c:pt idx="5584">
                  <c:v>1535.76000000005</c:v>
                </c:pt>
                <c:pt idx="5585">
                  <c:v>1535.75000000005</c:v>
                </c:pt>
                <c:pt idx="5586">
                  <c:v>1535.74000000005</c:v>
                </c:pt>
                <c:pt idx="5587">
                  <c:v>1535.73000000005</c:v>
                </c:pt>
                <c:pt idx="5588">
                  <c:v>1535.72000000005</c:v>
                </c:pt>
                <c:pt idx="5589">
                  <c:v>1535.7100000000501</c:v>
                </c:pt>
                <c:pt idx="5590">
                  <c:v>1535.7000000000501</c:v>
                </c:pt>
                <c:pt idx="5591">
                  <c:v>1535.6900000000501</c:v>
                </c:pt>
                <c:pt idx="5592">
                  <c:v>1535.6800000000501</c:v>
                </c:pt>
                <c:pt idx="5593">
                  <c:v>1535.6700000000501</c:v>
                </c:pt>
                <c:pt idx="5594">
                  <c:v>1535.6600000000501</c:v>
                </c:pt>
                <c:pt idx="5595">
                  <c:v>1535.6500000000501</c:v>
                </c:pt>
                <c:pt idx="5596">
                  <c:v>1535.6400000000499</c:v>
                </c:pt>
                <c:pt idx="5597">
                  <c:v>1535.6300000000499</c:v>
                </c:pt>
                <c:pt idx="5598">
                  <c:v>1535.6200000000499</c:v>
                </c:pt>
                <c:pt idx="5599">
                  <c:v>1535.6100000000499</c:v>
                </c:pt>
                <c:pt idx="5600">
                  <c:v>1535.6000000000499</c:v>
                </c:pt>
                <c:pt idx="5601">
                  <c:v>1535.5900000000499</c:v>
                </c:pt>
                <c:pt idx="5602">
                  <c:v>1535.5800000000499</c:v>
                </c:pt>
                <c:pt idx="5603">
                  <c:v>1535.57000000005</c:v>
                </c:pt>
                <c:pt idx="5604">
                  <c:v>1535.56000000005</c:v>
                </c:pt>
                <c:pt idx="5605">
                  <c:v>1535.55000000005</c:v>
                </c:pt>
                <c:pt idx="5606">
                  <c:v>1535.54000000005</c:v>
                </c:pt>
                <c:pt idx="5607">
                  <c:v>1535.53000000005</c:v>
                </c:pt>
                <c:pt idx="5608">
                  <c:v>1535.52000000005</c:v>
                </c:pt>
                <c:pt idx="5609">
                  <c:v>1535.51000000005</c:v>
                </c:pt>
                <c:pt idx="5610">
                  <c:v>1535.50000000005</c:v>
                </c:pt>
                <c:pt idx="5611">
                  <c:v>1535.49000000005</c:v>
                </c:pt>
                <c:pt idx="5612">
                  <c:v>1535.48000000005</c:v>
                </c:pt>
                <c:pt idx="5613">
                  <c:v>1535.47000000005</c:v>
                </c:pt>
                <c:pt idx="5614">
                  <c:v>1535.4600000000501</c:v>
                </c:pt>
                <c:pt idx="5615">
                  <c:v>1535.4500000000501</c:v>
                </c:pt>
                <c:pt idx="5616">
                  <c:v>1535.4400000000501</c:v>
                </c:pt>
                <c:pt idx="5617">
                  <c:v>1535.4300000000501</c:v>
                </c:pt>
                <c:pt idx="5618">
                  <c:v>1535.4200000000501</c:v>
                </c:pt>
                <c:pt idx="5619">
                  <c:v>1535.4100000000501</c:v>
                </c:pt>
                <c:pt idx="5620">
                  <c:v>1535.4000000000501</c:v>
                </c:pt>
                <c:pt idx="5621">
                  <c:v>1535.3900000000499</c:v>
                </c:pt>
                <c:pt idx="5622">
                  <c:v>1535.3800000000499</c:v>
                </c:pt>
                <c:pt idx="5623">
                  <c:v>1535.3700000000499</c:v>
                </c:pt>
                <c:pt idx="5624">
                  <c:v>1535.3600000000499</c:v>
                </c:pt>
                <c:pt idx="5625">
                  <c:v>1535.3500000000499</c:v>
                </c:pt>
                <c:pt idx="5626">
                  <c:v>1535.3400000000499</c:v>
                </c:pt>
                <c:pt idx="5627">
                  <c:v>1535.3300000000499</c:v>
                </c:pt>
                <c:pt idx="5628">
                  <c:v>1535.32000000005</c:v>
                </c:pt>
                <c:pt idx="5629">
                  <c:v>1535.31000000005</c:v>
                </c:pt>
                <c:pt idx="5630">
                  <c:v>1535.30000000005</c:v>
                </c:pt>
                <c:pt idx="5631">
                  <c:v>1535.29000000005</c:v>
                </c:pt>
                <c:pt idx="5632">
                  <c:v>1535.28000000005</c:v>
                </c:pt>
                <c:pt idx="5633">
                  <c:v>1535.27000000005</c:v>
                </c:pt>
                <c:pt idx="5634">
                  <c:v>1535.26000000005</c:v>
                </c:pt>
                <c:pt idx="5635">
                  <c:v>1535.25000000005</c:v>
                </c:pt>
                <c:pt idx="5636">
                  <c:v>1535.24000000005</c:v>
                </c:pt>
                <c:pt idx="5637">
                  <c:v>1535.23000000005</c:v>
                </c:pt>
                <c:pt idx="5638">
                  <c:v>1535.22000000005</c:v>
                </c:pt>
                <c:pt idx="5639">
                  <c:v>1535.2100000000501</c:v>
                </c:pt>
                <c:pt idx="5640">
                  <c:v>1535.2000000000501</c:v>
                </c:pt>
                <c:pt idx="5641">
                  <c:v>1535.1900000000501</c:v>
                </c:pt>
                <c:pt idx="5642">
                  <c:v>1535.1800000000501</c:v>
                </c:pt>
                <c:pt idx="5643">
                  <c:v>1535.1700000000501</c:v>
                </c:pt>
                <c:pt idx="5644">
                  <c:v>1535.1600000000501</c:v>
                </c:pt>
                <c:pt idx="5645">
                  <c:v>1535.1500000000501</c:v>
                </c:pt>
                <c:pt idx="5646">
                  <c:v>1535.1400000000499</c:v>
                </c:pt>
                <c:pt idx="5647">
                  <c:v>1535.1300000000499</c:v>
                </c:pt>
                <c:pt idx="5648">
                  <c:v>1535.1200000000499</c:v>
                </c:pt>
                <c:pt idx="5649">
                  <c:v>1535.1100000000499</c:v>
                </c:pt>
                <c:pt idx="5650">
                  <c:v>1535.1000000000499</c:v>
                </c:pt>
                <c:pt idx="5651">
                  <c:v>1535.0900000000499</c:v>
                </c:pt>
                <c:pt idx="5652">
                  <c:v>1535.0800000000499</c:v>
                </c:pt>
                <c:pt idx="5653">
                  <c:v>1535.07000000005</c:v>
                </c:pt>
                <c:pt idx="5654">
                  <c:v>1535.06000000005</c:v>
                </c:pt>
                <c:pt idx="5655">
                  <c:v>1535.05000000005</c:v>
                </c:pt>
                <c:pt idx="5656">
                  <c:v>1535.04000000005</c:v>
                </c:pt>
                <c:pt idx="5657">
                  <c:v>1535.03000000005</c:v>
                </c:pt>
                <c:pt idx="5658">
                  <c:v>1535.02000000005</c:v>
                </c:pt>
                <c:pt idx="5659">
                  <c:v>1535.01000000005</c:v>
                </c:pt>
                <c:pt idx="5660">
                  <c:v>1535.00000000005</c:v>
                </c:pt>
                <c:pt idx="5661">
                  <c:v>1534.99000000005</c:v>
                </c:pt>
                <c:pt idx="5662">
                  <c:v>1534.98000000005</c:v>
                </c:pt>
                <c:pt idx="5663">
                  <c:v>1534.97000000005</c:v>
                </c:pt>
                <c:pt idx="5664">
                  <c:v>1534.9600000000501</c:v>
                </c:pt>
                <c:pt idx="5665">
                  <c:v>1534.9500000000501</c:v>
                </c:pt>
                <c:pt idx="5666">
                  <c:v>1534.9400000000501</c:v>
                </c:pt>
                <c:pt idx="5667">
                  <c:v>1534.9300000000501</c:v>
                </c:pt>
                <c:pt idx="5668">
                  <c:v>1534.9200000000501</c:v>
                </c:pt>
                <c:pt idx="5669">
                  <c:v>1534.9100000000501</c:v>
                </c:pt>
                <c:pt idx="5670">
                  <c:v>1534.9000000000501</c:v>
                </c:pt>
                <c:pt idx="5671">
                  <c:v>1534.8900000000499</c:v>
                </c:pt>
                <c:pt idx="5672">
                  <c:v>1534.8800000000499</c:v>
                </c:pt>
                <c:pt idx="5673">
                  <c:v>1534.8700000000499</c:v>
                </c:pt>
                <c:pt idx="5674">
                  <c:v>1534.8600000000499</c:v>
                </c:pt>
                <c:pt idx="5675">
                  <c:v>1534.8500000000499</c:v>
                </c:pt>
                <c:pt idx="5676">
                  <c:v>1534.8400000000499</c:v>
                </c:pt>
                <c:pt idx="5677">
                  <c:v>1534.8300000000499</c:v>
                </c:pt>
                <c:pt idx="5678">
                  <c:v>1534.82000000005</c:v>
                </c:pt>
                <c:pt idx="5679">
                  <c:v>1534.81000000005</c:v>
                </c:pt>
                <c:pt idx="5680">
                  <c:v>1534.80000000005</c:v>
                </c:pt>
                <c:pt idx="5681">
                  <c:v>1534.79000000005</c:v>
                </c:pt>
                <c:pt idx="5682">
                  <c:v>1534.78000000005</c:v>
                </c:pt>
                <c:pt idx="5683">
                  <c:v>1534.77000000005</c:v>
                </c:pt>
                <c:pt idx="5684">
                  <c:v>1534.76000000005</c:v>
                </c:pt>
                <c:pt idx="5685">
                  <c:v>1534.75000000005</c:v>
                </c:pt>
                <c:pt idx="5686">
                  <c:v>1534.74000000005</c:v>
                </c:pt>
                <c:pt idx="5687">
                  <c:v>1534.73000000005</c:v>
                </c:pt>
                <c:pt idx="5688">
                  <c:v>1534.72000000005</c:v>
                </c:pt>
                <c:pt idx="5689">
                  <c:v>1534.7100000000501</c:v>
                </c:pt>
                <c:pt idx="5690">
                  <c:v>1534.7000000000501</c:v>
                </c:pt>
                <c:pt idx="5691">
                  <c:v>1534.6900000000501</c:v>
                </c:pt>
                <c:pt idx="5692">
                  <c:v>1534.6800000000501</c:v>
                </c:pt>
                <c:pt idx="5693">
                  <c:v>1534.6700000000501</c:v>
                </c:pt>
                <c:pt idx="5694">
                  <c:v>1534.6600000000501</c:v>
                </c:pt>
                <c:pt idx="5695">
                  <c:v>1534.6500000000501</c:v>
                </c:pt>
                <c:pt idx="5696">
                  <c:v>1534.6400000000499</c:v>
                </c:pt>
                <c:pt idx="5697">
                  <c:v>1534.6300000000499</c:v>
                </c:pt>
                <c:pt idx="5698">
                  <c:v>1534.6200000000499</c:v>
                </c:pt>
                <c:pt idx="5699">
                  <c:v>1534.6100000000499</c:v>
                </c:pt>
                <c:pt idx="5700">
                  <c:v>1534.6000000000499</c:v>
                </c:pt>
                <c:pt idx="5701">
                  <c:v>1534.5900000000499</c:v>
                </c:pt>
                <c:pt idx="5702">
                  <c:v>1534.5800000000499</c:v>
                </c:pt>
                <c:pt idx="5703">
                  <c:v>1534.57000000005</c:v>
                </c:pt>
                <c:pt idx="5704">
                  <c:v>1534.56000000005</c:v>
                </c:pt>
                <c:pt idx="5705">
                  <c:v>1534.55000000005</c:v>
                </c:pt>
                <c:pt idx="5706">
                  <c:v>1534.54000000005</c:v>
                </c:pt>
                <c:pt idx="5707">
                  <c:v>1534.53000000005</c:v>
                </c:pt>
                <c:pt idx="5708">
                  <c:v>1534.52000000005</c:v>
                </c:pt>
                <c:pt idx="5709">
                  <c:v>1534.51000000005</c:v>
                </c:pt>
                <c:pt idx="5710">
                  <c:v>1534.50000000005</c:v>
                </c:pt>
                <c:pt idx="5711">
                  <c:v>1534.49000000005</c:v>
                </c:pt>
                <c:pt idx="5712">
                  <c:v>1534.48000000005</c:v>
                </c:pt>
                <c:pt idx="5713">
                  <c:v>1534.47000000005</c:v>
                </c:pt>
                <c:pt idx="5714">
                  <c:v>1534.4600000000501</c:v>
                </c:pt>
                <c:pt idx="5715">
                  <c:v>1534.4500000000501</c:v>
                </c:pt>
                <c:pt idx="5716">
                  <c:v>1534.4400000000501</c:v>
                </c:pt>
                <c:pt idx="5717">
                  <c:v>1534.4300000000501</c:v>
                </c:pt>
                <c:pt idx="5718">
                  <c:v>1534.4200000000501</c:v>
                </c:pt>
                <c:pt idx="5719">
                  <c:v>1534.4100000000501</c:v>
                </c:pt>
                <c:pt idx="5720">
                  <c:v>1534.4000000000501</c:v>
                </c:pt>
                <c:pt idx="5721">
                  <c:v>1534.3900000000499</c:v>
                </c:pt>
                <c:pt idx="5722">
                  <c:v>1534.3800000000499</c:v>
                </c:pt>
                <c:pt idx="5723">
                  <c:v>1534.3700000000499</c:v>
                </c:pt>
                <c:pt idx="5724">
                  <c:v>1534.3600000000499</c:v>
                </c:pt>
                <c:pt idx="5725">
                  <c:v>1534.3500000000499</c:v>
                </c:pt>
                <c:pt idx="5726">
                  <c:v>1534.3400000000499</c:v>
                </c:pt>
                <c:pt idx="5727">
                  <c:v>1534.3300000000499</c:v>
                </c:pt>
                <c:pt idx="5728">
                  <c:v>1534.32000000005</c:v>
                </c:pt>
                <c:pt idx="5729">
                  <c:v>1534.31000000005</c:v>
                </c:pt>
                <c:pt idx="5730">
                  <c:v>1534.30000000005</c:v>
                </c:pt>
                <c:pt idx="5731">
                  <c:v>1534.29000000005</c:v>
                </c:pt>
                <c:pt idx="5732">
                  <c:v>1534.28000000005</c:v>
                </c:pt>
                <c:pt idx="5733">
                  <c:v>1534.27000000005</c:v>
                </c:pt>
                <c:pt idx="5734">
                  <c:v>1534.26000000005</c:v>
                </c:pt>
                <c:pt idx="5735">
                  <c:v>1534.25000000005</c:v>
                </c:pt>
                <c:pt idx="5736">
                  <c:v>1534.24000000005</c:v>
                </c:pt>
                <c:pt idx="5737">
                  <c:v>1534.23000000005</c:v>
                </c:pt>
                <c:pt idx="5738">
                  <c:v>1534.22000000005</c:v>
                </c:pt>
                <c:pt idx="5739">
                  <c:v>1534.2100000000501</c:v>
                </c:pt>
                <c:pt idx="5740">
                  <c:v>1534.2000000000501</c:v>
                </c:pt>
                <c:pt idx="5741">
                  <c:v>1534.1900000000501</c:v>
                </c:pt>
                <c:pt idx="5742">
                  <c:v>1534.1800000000501</c:v>
                </c:pt>
                <c:pt idx="5743">
                  <c:v>1534.1700000000501</c:v>
                </c:pt>
                <c:pt idx="5744">
                  <c:v>1534.1600000000501</c:v>
                </c:pt>
                <c:pt idx="5745">
                  <c:v>1534.1500000000501</c:v>
                </c:pt>
                <c:pt idx="5746">
                  <c:v>1534.1400000000499</c:v>
                </c:pt>
                <c:pt idx="5747">
                  <c:v>1534.1300000000499</c:v>
                </c:pt>
                <c:pt idx="5748">
                  <c:v>1534.1200000000499</c:v>
                </c:pt>
                <c:pt idx="5749">
                  <c:v>1534.1100000000499</c:v>
                </c:pt>
                <c:pt idx="5750">
                  <c:v>1534.1000000000499</c:v>
                </c:pt>
                <c:pt idx="5751">
                  <c:v>1534.0900000000499</c:v>
                </c:pt>
                <c:pt idx="5752">
                  <c:v>1534.0800000000499</c:v>
                </c:pt>
                <c:pt idx="5753">
                  <c:v>1534.07000000005</c:v>
                </c:pt>
                <c:pt idx="5754">
                  <c:v>1534.06000000005</c:v>
                </c:pt>
                <c:pt idx="5755">
                  <c:v>1534.05000000005</c:v>
                </c:pt>
                <c:pt idx="5756">
                  <c:v>1534.04000000005</c:v>
                </c:pt>
                <c:pt idx="5757">
                  <c:v>1534.03000000005</c:v>
                </c:pt>
                <c:pt idx="5758">
                  <c:v>1534.02000000005</c:v>
                </c:pt>
                <c:pt idx="5759">
                  <c:v>1534.01000000005</c:v>
                </c:pt>
                <c:pt idx="5760">
                  <c:v>1534.00000000005</c:v>
                </c:pt>
                <c:pt idx="5761">
                  <c:v>1533.99000000005</c:v>
                </c:pt>
                <c:pt idx="5762">
                  <c:v>1533.98000000005</c:v>
                </c:pt>
                <c:pt idx="5763">
                  <c:v>1533.97000000005</c:v>
                </c:pt>
                <c:pt idx="5764">
                  <c:v>1533.9600000000501</c:v>
                </c:pt>
                <c:pt idx="5765">
                  <c:v>1533.9500000000501</c:v>
                </c:pt>
                <c:pt idx="5766">
                  <c:v>1533.9400000000501</c:v>
                </c:pt>
                <c:pt idx="5767">
                  <c:v>1533.9300000000501</c:v>
                </c:pt>
                <c:pt idx="5768">
                  <c:v>1533.9200000000501</c:v>
                </c:pt>
                <c:pt idx="5769">
                  <c:v>1533.9100000000501</c:v>
                </c:pt>
                <c:pt idx="5770">
                  <c:v>1533.9000000000501</c:v>
                </c:pt>
                <c:pt idx="5771">
                  <c:v>1533.8900000000499</c:v>
                </c:pt>
                <c:pt idx="5772">
                  <c:v>1533.8800000000499</c:v>
                </c:pt>
                <c:pt idx="5773">
                  <c:v>1533.8700000000499</c:v>
                </c:pt>
                <c:pt idx="5774">
                  <c:v>1533.8600000000499</c:v>
                </c:pt>
                <c:pt idx="5775">
                  <c:v>1533.8500000000499</c:v>
                </c:pt>
                <c:pt idx="5776">
                  <c:v>1533.8400000000499</c:v>
                </c:pt>
                <c:pt idx="5777">
                  <c:v>1533.8300000000499</c:v>
                </c:pt>
                <c:pt idx="5778">
                  <c:v>1533.82000000005</c:v>
                </c:pt>
                <c:pt idx="5779">
                  <c:v>1533.81000000005</c:v>
                </c:pt>
                <c:pt idx="5780">
                  <c:v>1533.80000000005</c:v>
                </c:pt>
                <c:pt idx="5781">
                  <c:v>1533.79000000005</c:v>
                </c:pt>
                <c:pt idx="5782">
                  <c:v>1533.78000000005</c:v>
                </c:pt>
                <c:pt idx="5783">
                  <c:v>1533.77000000005</c:v>
                </c:pt>
                <c:pt idx="5784">
                  <c:v>1533.76000000005</c:v>
                </c:pt>
                <c:pt idx="5785">
                  <c:v>1533.75000000005</c:v>
                </c:pt>
                <c:pt idx="5786">
                  <c:v>1533.74000000005</c:v>
                </c:pt>
                <c:pt idx="5787">
                  <c:v>1533.73000000005</c:v>
                </c:pt>
                <c:pt idx="5788">
                  <c:v>1533.72000000005</c:v>
                </c:pt>
                <c:pt idx="5789">
                  <c:v>1533.7100000000501</c:v>
                </c:pt>
                <c:pt idx="5790">
                  <c:v>1533.7000000000501</c:v>
                </c:pt>
                <c:pt idx="5791">
                  <c:v>1533.6900000000501</c:v>
                </c:pt>
                <c:pt idx="5792">
                  <c:v>1533.6800000000501</c:v>
                </c:pt>
                <c:pt idx="5793">
                  <c:v>1533.6700000000501</c:v>
                </c:pt>
                <c:pt idx="5794">
                  <c:v>1533.6600000000501</c:v>
                </c:pt>
                <c:pt idx="5795">
                  <c:v>1533.6500000000501</c:v>
                </c:pt>
                <c:pt idx="5796">
                  <c:v>1533.6400000000499</c:v>
                </c:pt>
                <c:pt idx="5797">
                  <c:v>1533.6300000000499</c:v>
                </c:pt>
                <c:pt idx="5798">
                  <c:v>1533.6200000000499</c:v>
                </c:pt>
                <c:pt idx="5799">
                  <c:v>1533.6100000000499</c:v>
                </c:pt>
                <c:pt idx="5800">
                  <c:v>1533.6000000000499</c:v>
                </c:pt>
                <c:pt idx="5801">
                  <c:v>1533.5900000000499</c:v>
                </c:pt>
                <c:pt idx="5802">
                  <c:v>1533.5800000000499</c:v>
                </c:pt>
                <c:pt idx="5803">
                  <c:v>1533.57000000005</c:v>
                </c:pt>
                <c:pt idx="5804">
                  <c:v>1533.56000000005</c:v>
                </c:pt>
                <c:pt idx="5805">
                  <c:v>1533.55000000005</c:v>
                </c:pt>
                <c:pt idx="5806">
                  <c:v>1533.54000000005</c:v>
                </c:pt>
                <c:pt idx="5807">
                  <c:v>1533.53000000005</c:v>
                </c:pt>
                <c:pt idx="5808">
                  <c:v>1533.52000000005</c:v>
                </c:pt>
                <c:pt idx="5809">
                  <c:v>1533.51000000005</c:v>
                </c:pt>
                <c:pt idx="5810">
                  <c:v>1533.50000000005</c:v>
                </c:pt>
                <c:pt idx="5811">
                  <c:v>1533.49000000005</c:v>
                </c:pt>
                <c:pt idx="5812">
                  <c:v>1533.48000000005</c:v>
                </c:pt>
                <c:pt idx="5813">
                  <c:v>1533.47000000005</c:v>
                </c:pt>
                <c:pt idx="5814">
                  <c:v>1533.4600000000501</c:v>
                </c:pt>
                <c:pt idx="5815">
                  <c:v>1533.4500000000501</c:v>
                </c:pt>
                <c:pt idx="5816">
                  <c:v>1533.4400000000501</c:v>
                </c:pt>
                <c:pt idx="5817">
                  <c:v>1533.4300000000501</c:v>
                </c:pt>
                <c:pt idx="5818">
                  <c:v>1533.4200000000501</c:v>
                </c:pt>
                <c:pt idx="5819">
                  <c:v>1533.4100000000501</c:v>
                </c:pt>
                <c:pt idx="5820">
                  <c:v>1533.4000000000501</c:v>
                </c:pt>
                <c:pt idx="5821">
                  <c:v>1533.3900000000499</c:v>
                </c:pt>
                <c:pt idx="5822">
                  <c:v>1533.3800000000499</c:v>
                </c:pt>
                <c:pt idx="5823">
                  <c:v>1533.3700000000499</c:v>
                </c:pt>
                <c:pt idx="5824">
                  <c:v>1533.3600000000499</c:v>
                </c:pt>
                <c:pt idx="5825">
                  <c:v>1533.3500000000499</c:v>
                </c:pt>
                <c:pt idx="5826">
                  <c:v>1533.3400000000499</c:v>
                </c:pt>
                <c:pt idx="5827">
                  <c:v>1533.3300000000499</c:v>
                </c:pt>
                <c:pt idx="5828">
                  <c:v>1533.32000000005</c:v>
                </c:pt>
                <c:pt idx="5829">
                  <c:v>1533.31000000005</c:v>
                </c:pt>
                <c:pt idx="5830">
                  <c:v>1533.30000000005</c:v>
                </c:pt>
                <c:pt idx="5831">
                  <c:v>1533.29000000005</c:v>
                </c:pt>
                <c:pt idx="5832">
                  <c:v>1533.28000000005</c:v>
                </c:pt>
                <c:pt idx="5833">
                  <c:v>1533.27000000005</c:v>
                </c:pt>
                <c:pt idx="5834">
                  <c:v>1533.26000000005</c:v>
                </c:pt>
                <c:pt idx="5835">
                  <c:v>1533.25000000005</c:v>
                </c:pt>
                <c:pt idx="5836">
                  <c:v>1533.24000000005</c:v>
                </c:pt>
                <c:pt idx="5837">
                  <c:v>1533.23000000005</c:v>
                </c:pt>
                <c:pt idx="5838">
                  <c:v>1533.22000000005</c:v>
                </c:pt>
                <c:pt idx="5839">
                  <c:v>1533.2100000000501</c:v>
                </c:pt>
                <c:pt idx="5840">
                  <c:v>1533.2000000000501</c:v>
                </c:pt>
                <c:pt idx="5841">
                  <c:v>1533.1900000000501</c:v>
                </c:pt>
                <c:pt idx="5842">
                  <c:v>1533.1800000000501</c:v>
                </c:pt>
                <c:pt idx="5843">
                  <c:v>1533.1700000000501</c:v>
                </c:pt>
                <c:pt idx="5844">
                  <c:v>1533.1600000000501</c:v>
                </c:pt>
                <c:pt idx="5845">
                  <c:v>1533.1500000000501</c:v>
                </c:pt>
                <c:pt idx="5846">
                  <c:v>1533.1400000000499</c:v>
                </c:pt>
                <c:pt idx="5847">
                  <c:v>1533.1300000000499</c:v>
                </c:pt>
                <c:pt idx="5848">
                  <c:v>1533.1200000000499</c:v>
                </c:pt>
                <c:pt idx="5849">
                  <c:v>1533.1100000000499</c:v>
                </c:pt>
                <c:pt idx="5850">
                  <c:v>1533.1000000000499</c:v>
                </c:pt>
                <c:pt idx="5851">
                  <c:v>1533.0900000000499</c:v>
                </c:pt>
                <c:pt idx="5852">
                  <c:v>1533.0800000000499</c:v>
                </c:pt>
                <c:pt idx="5853">
                  <c:v>1533.07000000005</c:v>
                </c:pt>
                <c:pt idx="5854">
                  <c:v>1533.06000000005</c:v>
                </c:pt>
                <c:pt idx="5855">
                  <c:v>1533.05000000005</c:v>
                </c:pt>
                <c:pt idx="5856">
                  <c:v>1533.04000000005</c:v>
                </c:pt>
                <c:pt idx="5857">
                  <c:v>1533.03000000005</c:v>
                </c:pt>
                <c:pt idx="5858">
                  <c:v>1533.02000000005</c:v>
                </c:pt>
                <c:pt idx="5859">
                  <c:v>1533.01000000005</c:v>
                </c:pt>
                <c:pt idx="5860">
                  <c:v>1533.00000000005</c:v>
                </c:pt>
                <c:pt idx="5861">
                  <c:v>1532.99000000005</c:v>
                </c:pt>
                <c:pt idx="5862">
                  <c:v>1532.98000000005</c:v>
                </c:pt>
                <c:pt idx="5863">
                  <c:v>1532.97000000005</c:v>
                </c:pt>
                <c:pt idx="5864">
                  <c:v>1532.9600000000501</c:v>
                </c:pt>
                <c:pt idx="5865">
                  <c:v>1532.9500000000501</c:v>
                </c:pt>
                <c:pt idx="5866">
                  <c:v>1532.9400000000501</c:v>
                </c:pt>
                <c:pt idx="5867">
                  <c:v>1532.9300000000501</c:v>
                </c:pt>
                <c:pt idx="5868">
                  <c:v>1532.9200000000501</c:v>
                </c:pt>
                <c:pt idx="5869">
                  <c:v>1532.9100000000501</c:v>
                </c:pt>
                <c:pt idx="5870">
                  <c:v>1532.9000000000501</c:v>
                </c:pt>
                <c:pt idx="5871">
                  <c:v>1532.8900000000499</c:v>
                </c:pt>
                <c:pt idx="5872">
                  <c:v>1532.8800000000499</c:v>
                </c:pt>
                <c:pt idx="5873">
                  <c:v>1532.8700000000499</c:v>
                </c:pt>
                <c:pt idx="5874">
                  <c:v>1532.8600000000499</c:v>
                </c:pt>
                <c:pt idx="5875">
                  <c:v>1532.8500000000499</c:v>
                </c:pt>
                <c:pt idx="5876">
                  <c:v>1532.8400000000499</c:v>
                </c:pt>
                <c:pt idx="5877">
                  <c:v>1532.8300000000499</c:v>
                </c:pt>
                <c:pt idx="5878">
                  <c:v>1532.82000000005</c:v>
                </c:pt>
                <c:pt idx="5879">
                  <c:v>1532.81000000005</c:v>
                </c:pt>
                <c:pt idx="5880">
                  <c:v>1532.80000000005</c:v>
                </c:pt>
                <c:pt idx="5881">
                  <c:v>1532.79000000005</c:v>
                </c:pt>
                <c:pt idx="5882">
                  <c:v>1532.78000000005</c:v>
                </c:pt>
                <c:pt idx="5883">
                  <c:v>1532.77000000005</c:v>
                </c:pt>
                <c:pt idx="5884">
                  <c:v>1532.76000000005</c:v>
                </c:pt>
                <c:pt idx="5885">
                  <c:v>1532.75000000005</c:v>
                </c:pt>
                <c:pt idx="5886">
                  <c:v>1532.74000000005</c:v>
                </c:pt>
                <c:pt idx="5887">
                  <c:v>1532.73000000005</c:v>
                </c:pt>
                <c:pt idx="5888">
                  <c:v>1532.72000000005</c:v>
                </c:pt>
                <c:pt idx="5889">
                  <c:v>1532.7100000000501</c:v>
                </c:pt>
                <c:pt idx="5890">
                  <c:v>1532.7000000000501</c:v>
                </c:pt>
                <c:pt idx="5891">
                  <c:v>1532.6900000000501</c:v>
                </c:pt>
                <c:pt idx="5892">
                  <c:v>1532.6800000000501</c:v>
                </c:pt>
                <c:pt idx="5893">
                  <c:v>1532.6700000000501</c:v>
                </c:pt>
                <c:pt idx="5894">
                  <c:v>1532.6600000000501</c:v>
                </c:pt>
                <c:pt idx="5895">
                  <c:v>1532.6500000000501</c:v>
                </c:pt>
                <c:pt idx="5896">
                  <c:v>1532.6400000000499</c:v>
                </c:pt>
                <c:pt idx="5897">
                  <c:v>1532.6300000000499</c:v>
                </c:pt>
                <c:pt idx="5898">
                  <c:v>1532.6200000000499</c:v>
                </c:pt>
                <c:pt idx="5899">
                  <c:v>1532.6100000000499</c:v>
                </c:pt>
                <c:pt idx="5900">
                  <c:v>1532.6000000000499</c:v>
                </c:pt>
                <c:pt idx="5901">
                  <c:v>1532.5900000000499</c:v>
                </c:pt>
                <c:pt idx="5902">
                  <c:v>1532.5800000000499</c:v>
                </c:pt>
                <c:pt idx="5903">
                  <c:v>1532.57000000005</c:v>
                </c:pt>
                <c:pt idx="5904">
                  <c:v>1532.56000000005</c:v>
                </c:pt>
                <c:pt idx="5905">
                  <c:v>1532.55000000005</c:v>
                </c:pt>
                <c:pt idx="5906">
                  <c:v>1532.54000000005</c:v>
                </c:pt>
                <c:pt idx="5907">
                  <c:v>1532.53000000005</c:v>
                </c:pt>
                <c:pt idx="5908">
                  <c:v>1532.52000000005</c:v>
                </c:pt>
                <c:pt idx="5909">
                  <c:v>1532.51000000005</c:v>
                </c:pt>
                <c:pt idx="5910">
                  <c:v>1532.50000000005</c:v>
                </c:pt>
                <c:pt idx="5911">
                  <c:v>1532.49000000005</c:v>
                </c:pt>
                <c:pt idx="5912">
                  <c:v>1532.48000000005</c:v>
                </c:pt>
                <c:pt idx="5913">
                  <c:v>1532.47000000005</c:v>
                </c:pt>
                <c:pt idx="5914">
                  <c:v>1532.4600000000501</c:v>
                </c:pt>
                <c:pt idx="5915">
                  <c:v>1532.4500000000501</c:v>
                </c:pt>
                <c:pt idx="5916">
                  <c:v>1532.4400000000501</c:v>
                </c:pt>
                <c:pt idx="5917">
                  <c:v>1532.4300000000501</c:v>
                </c:pt>
                <c:pt idx="5918">
                  <c:v>1532.4200000000501</c:v>
                </c:pt>
                <c:pt idx="5919">
                  <c:v>1532.4100000000501</c:v>
                </c:pt>
                <c:pt idx="5920">
                  <c:v>1532.4000000000501</c:v>
                </c:pt>
                <c:pt idx="5921">
                  <c:v>1532.3900000000499</c:v>
                </c:pt>
                <c:pt idx="5922">
                  <c:v>1532.3800000000499</c:v>
                </c:pt>
                <c:pt idx="5923">
                  <c:v>1532.3700000000499</c:v>
                </c:pt>
                <c:pt idx="5924">
                  <c:v>1532.3600000000499</c:v>
                </c:pt>
                <c:pt idx="5925">
                  <c:v>1532.3500000000499</c:v>
                </c:pt>
                <c:pt idx="5926">
                  <c:v>1532.3400000000499</c:v>
                </c:pt>
                <c:pt idx="5927">
                  <c:v>1532.3300000000499</c:v>
                </c:pt>
                <c:pt idx="5928">
                  <c:v>1532.32000000005</c:v>
                </c:pt>
                <c:pt idx="5929">
                  <c:v>1532.31000000005</c:v>
                </c:pt>
                <c:pt idx="5930">
                  <c:v>1532.30000000005</c:v>
                </c:pt>
                <c:pt idx="5931">
                  <c:v>1532.29000000005</c:v>
                </c:pt>
                <c:pt idx="5932">
                  <c:v>1532.28000000005</c:v>
                </c:pt>
                <c:pt idx="5933">
                  <c:v>1532.27000000005</c:v>
                </c:pt>
                <c:pt idx="5934">
                  <c:v>1532.26000000005</c:v>
                </c:pt>
                <c:pt idx="5935">
                  <c:v>1532.25000000005</c:v>
                </c:pt>
                <c:pt idx="5936">
                  <c:v>1532.24000000005</c:v>
                </c:pt>
                <c:pt idx="5937">
                  <c:v>1532.23000000005</c:v>
                </c:pt>
                <c:pt idx="5938">
                  <c:v>1532.22000000005</c:v>
                </c:pt>
                <c:pt idx="5939">
                  <c:v>1532.2100000000501</c:v>
                </c:pt>
                <c:pt idx="5940">
                  <c:v>1532.2000000000501</c:v>
                </c:pt>
                <c:pt idx="5941">
                  <c:v>1532.1900000000501</c:v>
                </c:pt>
                <c:pt idx="5942">
                  <c:v>1532.1800000000501</c:v>
                </c:pt>
                <c:pt idx="5943">
                  <c:v>1532.1700000000501</c:v>
                </c:pt>
                <c:pt idx="5944">
                  <c:v>1532.1600000000501</c:v>
                </c:pt>
                <c:pt idx="5945">
                  <c:v>1532.1500000000501</c:v>
                </c:pt>
                <c:pt idx="5946">
                  <c:v>1532.1400000000499</c:v>
                </c:pt>
                <c:pt idx="5947">
                  <c:v>1532.1300000000499</c:v>
                </c:pt>
                <c:pt idx="5948">
                  <c:v>1532.1200000000499</c:v>
                </c:pt>
                <c:pt idx="5949">
                  <c:v>1532.1100000000499</c:v>
                </c:pt>
                <c:pt idx="5950">
                  <c:v>1532.1000000000499</c:v>
                </c:pt>
                <c:pt idx="5951">
                  <c:v>1532.0900000000499</c:v>
                </c:pt>
                <c:pt idx="5952">
                  <c:v>1532.0800000000499</c:v>
                </c:pt>
                <c:pt idx="5953">
                  <c:v>1532.07000000005</c:v>
                </c:pt>
                <c:pt idx="5954">
                  <c:v>1532.06000000005</c:v>
                </c:pt>
                <c:pt idx="5955">
                  <c:v>1532.05000000005</c:v>
                </c:pt>
                <c:pt idx="5956">
                  <c:v>1532.04000000005</c:v>
                </c:pt>
                <c:pt idx="5957">
                  <c:v>1532.03000000005</c:v>
                </c:pt>
                <c:pt idx="5958">
                  <c:v>1532.02000000005</c:v>
                </c:pt>
                <c:pt idx="5959">
                  <c:v>1532.01000000005</c:v>
                </c:pt>
                <c:pt idx="5960">
                  <c:v>1532.00000000005</c:v>
                </c:pt>
                <c:pt idx="5961">
                  <c:v>1531.99000000005</c:v>
                </c:pt>
                <c:pt idx="5962">
                  <c:v>1531.98000000005</c:v>
                </c:pt>
                <c:pt idx="5963">
                  <c:v>1531.97000000005</c:v>
                </c:pt>
                <c:pt idx="5964">
                  <c:v>1531.9600000000501</c:v>
                </c:pt>
                <c:pt idx="5965">
                  <c:v>1531.9500000000501</c:v>
                </c:pt>
                <c:pt idx="5966">
                  <c:v>1531.9400000000501</c:v>
                </c:pt>
                <c:pt idx="5967">
                  <c:v>1531.9300000000501</c:v>
                </c:pt>
                <c:pt idx="5968">
                  <c:v>1531.9200000000501</c:v>
                </c:pt>
                <c:pt idx="5969">
                  <c:v>1531.9100000000501</c:v>
                </c:pt>
                <c:pt idx="5970">
                  <c:v>1531.9000000000501</c:v>
                </c:pt>
                <c:pt idx="5971">
                  <c:v>1531.8900000000499</c:v>
                </c:pt>
                <c:pt idx="5972">
                  <c:v>1531.8800000000499</c:v>
                </c:pt>
                <c:pt idx="5973">
                  <c:v>1531.8700000000499</c:v>
                </c:pt>
                <c:pt idx="5974">
                  <c:v>1531.8600000000499</c:v>
                </c:pt>
                <c:pt idx="5975">
                  <c:v>1531.8500000000499</c:v>
                </c:pt>
                <c:pt idx="5976">
                  <c:v>1531.8400000000499</c:v>
                </c:pt>
                <c:pt idx="5977">
                  <c:v>1531.8300000000499</c:v>
                </c:pt>
                <c:pt idx="5978">
                  <c:v>1531.82000000005</c:v>
                </c:pt>
                <c:pt idx="5979">
                  <c:v>1531.81000000005</c:v>
                </c:pt>
                <c:pt idx="5980">
                  <c:v>1531.80000000005</c:v>
                </c:pt>
                <c:pt idx="5981">
                  <c:v>1531.79000000005</c:v>
                </c:pt>
                <c:pt idx="5982">
                  <c:v>1531.78000000005</c:v>
                </c:pt>
                <c:pt idx="5983">
                  <c:v>1531.77000000005</c:v>
                </c:pt>
                <c:pt idx="5984">
                  <c:v>1531.76000000005</c:v>
                </c:pt>
                <c:pt idx="5985">
                  <c:v>1531.75000000005</c:v>
                </c:pt>
                <c:pt idx="5986">
                  <c:v>1531.74000000005</c:v>
                </c:pt>
                <c:pt idx="5987">
                  <c:v>1531.73000000005</c:v>
                </c:pt>
                <c:pt idx="5988">
                  <c:v>1531.72000000005</c:v>
                </c:pt>
                <c:pt idx="5989">
                  <c:v>1531.7100000000501</c:v>
                </c:pt>
                <c:pt idx="5990">
                  <c:v>1531.7000000000501</c:v>
                </c:pt>
                <c:pt idx="5991">
                  <c:v>1531.6900000000501</c:v>
                </c:pt>
                <c:pt idx="5992">
                  <c:v>1531.6800000000501</c:v>
                </c:pt>
                <c:pt idx="5993">
                  <c:v>1531.6700000000501</c:v>
                </c:pt>
                <c:pt idx="5994">
                  <c:v>1531.6600000000501</c:v>
                </c:pt>
                <c:pt idx="5995">
                  <c:v>1531.6500000000501</c:v>
                </c:pt>
                <c:pt idx="5996">
                  <c:v>1531.6400000000499</c:v>
                </c:pt>
                <c:pt idx="5997">
                  <c:v>1531.6300000000499</c:v>
                </c:pt>
                <c:pt idx="5998">
                  <c:v>1531.6200000000499</c:v>
                </c:pt>
                <c:pt idx="5999">
                  <c:v>1531.6100000000499</c:v>
                </c:pt>
                <c:pt idx="6000">
                  <c:v>1531.6000000000499</c:v>
                </c:pt>
                <c:pt idx="6001">
                  <c:v>1531.5900000000499</c:v>
                </c:pt>
                <c:pt idx="6002">
                  <c:v>1531.5800000000499</c:v>
                </c:pt>
                <c:pt idx="6003">
                  <c:v>1531.57000000005</c:v>
                </c:pt>
                <c:pt idx="6004">
                  <c:v>1531.56000000005</c:v>
                </c:pt>
                <c:pt idx="6005">
                  <c:v>1531.55000000005</c:v>
                </c:pt>
                <c:pt idx="6006">
                  <c:v>1531.54000000005</c:v>
                </c:pt>
                <c:pt idx="6007">
                  <c:v>1531.53000000005</c:v>
                </c:pt>
                <c:pt idx="6008">
                  <c:v>1531.52000000005</c:v>
                </c:pt>
                <c:pt idx="6009">
                  <c:v>1531.51000000005</c:v>
                </c:pt>
                <c:pt idx="6010">
                  <c:v>1531.50000000005</c:v>
                </c:pt>
                <c:pt idx="6011">
                  <c:v>1531.49000000005</c:v>
                </c:pt>
                <c:pt idx="6012">
                  <c:v>1531.48000000005</c:v>
                </c:pt>
                <c:pt idx="6013">
                  <c:v>1531.47000000005</c:v>
                </c:pt>
                <c:pt idx="6014">
                  <c:v>1531.4600000000501</c:v>
                </c:pt>
                <c:pt idx="6015">
                  <c:v>1531.4500000000501</c:v>
                </c:pt>
                <c:pt idx="6016">
                  <c:v>1531.4400000000501</c:v>
                </c:pt>
                <c:pt idx="6017">
                  <c:v>1531.4300000000501</c:v>
                </c:pt>
                <c:pt idx="6018">
                  <c:v>1531.4200000000501</c:v>
                </c:pt>
                <c:pt idx="6019">
                  <c:v>1531.4100000000501</c:v>
                </c:pt>
                <c:pt idx="6020">
                  <c:v>1531.4000000000501</c:v>
                </c:pt>
                <c:pt idx="6021">
                  <c:v>1531.3900000000499</c:v>
                </c:pt>
                <c:pt idx="6022">
                  <c:v>1531.3800000000499</c:v>
                </c:pt>
                <c:pt idx="6023">
                  <c:v>1531.3700000000499</c:v>
                </c:pt>
                <c:pt idx="6024">
                  <c:v>1531.3600000000499</c:v>
                </c:pt>
                <c:pt idx="6025">
                  <c:v>1531.3500000000499</c:v>
                </c:pt>
                <c:pt idx="6026">
                  <c:v>1531.3400000000499</c:v>
                </c:pt>
                <c:pt idx="6027">
                  <c:v>1531.3300000000499</c:v>
                </c:pt>
                <c:pt idx="6028">
                  <c:v>1531.32000000005</c:v>
                </c:pt>
                <c:pt idx="6029">
                  <c:v>1531.31000000005</c:v>
                </c:pt>
                <c:pt idx="6030">
                  <c:v>1531.30000000005</c:v>
                </c:pt>
                <c:pt idx="6031">
                  <c:v>1531.29000000005</c:v>
                </c:pt>
                <c:pt idx="6032">
                  <c:v>1531.28000000005</c:v>
                </c:pt>
                <c:pt idx="6033">
                  <c:v>1531.27000000005</c:v>
                </c:pt>
                <c:pt idx="6034">
                  <c:v>1531.26000000005</c:v>
                </c:pt>
                <c:pt idx="6035">
                  <c:v>1531.25000000005</c:v>
                </c:pt>
                <c:pt idx="6036">
                  <c:v>1531.24000000005</c:v>
                </c:pt>
                <c:pt idx="6037">
                  <c:v>1531.23000000005</c:v>
                </c:pt>
                <c:pt idx="6038">
                  <c:v>1531.22000000005</c:v>
                </c:pt>
                <c:pt idx="6039">
                  <c:v>1531.2100000000501</c:v>
                </c:pt>
                <c:pt idx="6040">
                  <c:v>1531.2000000000501</c:v>
                </c:pt>
                <c:pt idx="6041">
                  <c:v>1531.1900000000501</c:v>
                </c:pt>
                <c:pt idx="6042">
                  <c:v>1531.1800000000501</c:v>
                </c:pt>
                <c:pt idx="6043">
                  <c:v>1531.1700000000501</c:v>
                </c:pt>
                <c:pt idx="6044">
                  <c:v>1531.1600000000501</c:v>
                </c:pt>
                <c:pt idx="6045">
                  <c:v>1531.1500000000501</c:v>
                </c:pt>
                <c:pt idx="6046">
                  <c:v>1531.1400000000499</c:v>
                </c:pt>
                <c:pt idx="6047">
                  <c:v>1531.1300000000499</c:v>
                </c:pt>
                <c:pt idx="6048">
                  <c:v>1531.1200000000499</c:v>
                </c:pt>
                <c:pt idx="6049">
                  <c:v>1531.1100000000499</c:v>
                </c:pt>
                <c:pt idx="6050">
                  <c:v>1531.1000000000499</c:v>
                </c:pt>
                <c:pt idx="6051">
                  <c:v>1531.0900000000499</c:v>
                </c:pt>
                <c:pt idx="6052">
                  <c:v>1531.0800000000499</c:v>
                </c:pt>
                <c:pt idx="6053">
                  <c:v>1531.07000000005</c:v>
                </c:pt>
                <c:pt idx="6054">
                  <c:v>1531.06000000005</c:v>
                </c:pt>
                <c:pt idx="6055">
                  <c:v>1531.05000000005</c:v>
                </c:pt>
                <c:pt idx="6056">
                  <c:v>1531.04000000005</c:v>
                </c:pt>
                <c:pt idx="6057">
                  <c:v>1531.03000000005</c:v>
                </c:pt>
                <c:pt idx="6058">
                  <c:v>1531.02000000006</c:v>
                </c:pt>
                <c:pt idx="6059">
                  <c:v>1531.01000000006</c:v>
                </c:pt>
                <c:pt idx="6060">
                  <c:v>1531.00000000006</c:v>
                </c:pt>
                <c:pt idx="6061">
                  <c:v>1530.99000000006</c:v>
                </c:pt>
                <c:pt idx="6062">
                  <c:v>1530.98000000006</c:v>
                </c:pt>
                <c:pt idx="6063">
                  <c:v>1530.9700000000601</c:v>
                </c:pt>
                <c:pt idx="6064">
                  <c:v>1530.9600000000601</c:v>
                </c:pt>
                <c:pt idx="6065">
                  <c:v>1530.9500000000601</c:v>
                </c:pt>
                <c:pt idx="6066">
                  <c:v>1530.9400000000601</c:v>
                </c:pt>
                <c:pt idx="6067">
                  <c:v>1530.9300000000601</c:v>
                </c:pt>
                <c:pt idx="6068">
                  <c:v>1530.9200000000601</c:v>
                </c:pt>
                <c:pt idx="6069">
                  <c:v>1530.9100000000601</c:v>
                </c:pt>
                <c:pt idx="6070">
                  <c:v>1530.9000000000599</c:v>
                </c:pt>
                <c:pt idx="6071">
                  <c:v>1530.8900000000599</c:v>
                </c:pt>
                <c:pt idx="6072">
                  <c:v>1530.8800000000599</c:v>
                </c:pt>
                <c:pt idx="6073">
                  <c:v>1530.8700000000599</c:v>
                </c:pt>
                <c:pt idx="6074">
                  <c:v>1530.8600000000599</c:v>
                </c:pt>
                <c:pt idx="6075">
                  <c:v>1530.8500000000599</c:v>
                </c:pt>
                <c:pt idx="6076">
                  <c:v>1530.8400000000599</c:v>
                </c:pt>
                <c:pt idx="6077">
                  <c:v>1530.83000000006</c:v>
                </c:pt>
                <c:pt idx="6078">
                  <c:v>1530.82000000006</c:v>
                </c:pt>
                <c:pt idx="6079">
                  <c:v>1530.81000000006</c:v>
                </c:pt>
                <c:pt idx="6080">
                  <c:v>1530.80000000006</c:v>
                </c:pt>
                <c:pt idx="6081">
                  <c:v>1530.79000000006</c:v>
                </c:pt>
                <c:pt idx="6082">
                  <c:v>1530.78000000006</c:v>
                </c:pt>
                <c:pt idx="6083">
                  <c:v>1530.77000000006</c:v>
                </c:pt>
                <c:pt idx="6084">
                  <c:v>1530.76000000006</c:v>
                </c:pt>
                <c:pt idx="6085">
                  <c:v>1530.75000000006</c:v>
                </c:pt>
                <c:pt idx="6086">
                  <c:v>1530.74000000006</c:v>
                </c:pt>
                <c:pt idx="6087">
                  <c:v>1530.73000000006</c:v>
                </c:pt>
                <c:pt idx="6088">
                  <c:v>1530.7200000000601</c:v>
                </c:pt>
                <c:pt idx="6089">
                  <c:v>1530.7100000000601</c:v>
                </c:pt>
                <c:pt idx="6090">
                  <c:v>1530.7000000000601</c:v>
                </c:pt>
                <c:pt idx="6091">
                  <c:v>1530.6900000000601</c:v>
                </c:pt>
                <c:pt idx="6092">
                  <c:v>1530.6800000000601</c:v>
                </c:pt>
                <c:pt idx="6093">
                  <c:v>1530.6700000000601</c:v>
                </c:pt>
                <c:pt idx="6094">
                  <c:v>1530.6600000000601</c:v>
                </c:pt>
                <c:pt idx="6095">
                  <c:v>1530.6500000000599</c:v>
                </c:pt>
                <c:pt idx="6096">
                  <c:v>1530.6400000000599</c:v>
                </c:pt>
                <c:pt idx="6097">
                  <c:v>1530.6300000000599</c:v>
                </c:pt>
                <c:pt idx="6098">
                  <c:v>1530.6200000000599</c:v>
                </c:pt>
                <c:pt idx="6099">
                  <c:v>1530.6100000000599</c:v>
                </c:pt>
                <c:pt idx="6100">
                  <c:v>1530.6000000000599</c:v>
                </c:pt>
                <c:pt idx="6101">
                  <c:v>1530.5900000000599</c:v>
                </c:pt>
                <c:pt idx="6102">
                  <c:v>1530.58000000006</c:v>
                </c:pt>
                <c:pt idx="6103">
                  <c:v>1530.57000000006</c:v>
                </c:pt>
                <c:pt idx="6104">
                  <c:v>1530.56000000006</c:v>
                </c:pt>
                <c:pt idx="6105">
                  <c:v>1530.55000000006</c:v>
                </c:pt>
                <c:pt idx="6106">
                  <c:v>1530.54000000006</c:v>
                </c:pt>
                <c:pt idx="6107">
                  <c:v>1530.53000000006</c:v>
                </c:pt>
                <c:pt idx="6108">
                  <c:v>1530.52000000006</c:v>
                </c:pt>
                <c:pt idx="6109">
                  <c:v>1530.51000000006</c:v>
                </c:pt>
                <c:pt idx="6110">
                  <c:v>1530.50000000006</c:v>
                </c:pt>
                <c:pt idx="6111">
                  <c:v>1530.49000000006</c:v>
                </c:pt>
                <c:pt idx="6112">
                  <c:v>1530.48000000006</c:v>
                </c:pt>
                <c:pt idx="6113">
                  <c:v>1530.4700000000601</c:v>
                </c:pt>
                <c:pt idx="6114">
                  <c:v>1530.4600000000601</c:v>
                </c:pt>
                <c:pt idx="6115">
                  <c:v>1530.4500000000601</c:v>
                </c:pt>
                <c:pt idx="6116">
                  <c:v>1530.4400000000601</c:v>
                </c:pt>
                <c:pt idx="6117">
                  <c:v>1530.4300000000601</c:v>
                </c:pt>
                <c:pt idx="6118">
                  <c:v>1530.4200000000601</c:v>
                </c:pt>
                <c:pt idx="6119">
                  <c:v>1530.4100000000601</c:v>
                </c:pt>
                <c:pt idx="6120">
                  <c:v>1530.4000000000599</c:v>
                </c:pt>
                <c:pt idx="6121">
                  <c:v>1530.3900000000599</c:v>
                </c:pt>
                <c:pt idx="6122">
                  <c:v>1530.3800000000599</c:v>
                </c:pt>
                <c:pt idx="6123">
                  <c:v>1530.3700000000599</c:v>
                </c:pt>
                <c:pt idx="6124">
                  <c:v>1530.3600000000599</c:v>
                </c:pt>
                <c:pt idx="6125">
                  <c:v>1530.3500000000599</c:v>
                </c:pt>
                <c:pt idx="6126">
                  <c:v>1530.3400000000599</c:v>
                </c:pt>
                <c:pt idx="6127">
                  <c:v>1530.33000000006</c:v>
                </c:pt>
                <c:pt idx="6128">
                  <c:v>1530.32000000006</c:v>
                </c:pt>
                <c:pt idx="6129">
                  <c:v>1530.31000000006</c:v>
                </c:pt>
                <c:pt idx="6130">
                  <c:v>1530.30000000006</c:v>
                </c:pt>
                <c:pt idx="6131">
                  <c:v>1530.29000000006</c:v>
                </c:pt>
                <c:pt idx="6132">
                  <c:v>1530.28000000006</c:v>
                </c:pt>
                <c:pt idx="6133">
                  <c:v>1530.27000000006</c:v>
                </c:pt>
                <c:pt idx="6134">
                  <c:v>1530.26000000006</c:v>
                </c:pt>
                <c:pt idx="6135">
                  <c:v>1530.25000000006</c:v>
                </c:pt>
                <c:pt idx="6136">
                  <c:v>1530.24000000006</c:v>
                </c:pt>
                <c:pt idx="6137">
                  <c:v>1530.23000000006</c:v>
                </c:pt>
                <c:pt idx="6138">
                  <c:v>1530.2200000000601</c:v>
                </c:pt>
                <c:pt idx="6139">
                  <c:v>1530.2100000000601</c:v>
                </c:pt>
                <c:pt idx="6140">
                  <c:v>1530.2000000000601</c:v>
                </c:pt>
                <c:pt idx="6141">
                  <c:v>1530.1900000000601</c:v>
                </c:pt>
                <c:pt idx="6142">
                  <c:v>1530.1800000000601</c:v>
                </c:pt>
                <c:pt idx="6143">
                  <c:v>1530.1700000000601</c:v>
                </c:pt>
                <c:pt idx="6144">
                  <c:v>1530.1600000000601</c:v>
                </c:pt>
                <c:pt idx="6145">
                  <c:v>1530.1500000000599</c:v>
                </c:pt>
                <c:pt idx="6146">
                  <c:v>1530.1400000000599</c:v>
                </c:pt>
                <c:pt idx="6147">
                  <c:v>1530.1300000000599</c:v>
                </c:pt>
                <c:pt idx="6148">
                  <c:v>1530.1200000000599</c:v>
                </c:pt>
                <c:pt idx="6149">
                  <c:v>1530.1100000000599</c:v>
                </c:pt>
                <c:pt idx="6150">
                  <c:v>1530.1000000000599</c:v>
                </c:pt>
                <c:pt idx="6151">
                  <c:v>1530.0900000000599</c:v>
                </c:pt>
                <c:pt idx="6152">
                  <c:v>1530.08000000006</c:v>
                </c:pt>
                <c:pt idx="6153">
                  <c:v>1530.07000000006</c:v>
                </c:pt>
                <c:pt idx="6154">
                  <c:v>1530.06000000006</c:v>
                </c:pt>
                <c:pt idx="6155">
                  <c:v>1530.05000000006</c:v>
                </c:pt>
                <c:pt idx="6156">
                  <c:v>1530.04000000006</c:v>
                </c:pt>
                <c:pt idx="6157">
                  <c:v>1530.03000000006</c:v>
                </c:pt>
                <c:pt idx="6158">
                  <c:v>1530.02000000006</c:v>
                </c:pt>
                <c:pt idx="6159">
                  <c:v>1530.01000000006</c:v>
                </c:pt>
                <c:pt idx="6160">
                  <c:v>1530.00000000006</c:v>
                </c:pt>
                <c:pt idx="6161">
                  <c:v>1529.99000000006</c:v>
                </c:pt>
                <c:pt idx="6162">
                  <c:v>1529.98000000006</c:v>
                </c:pt>
                <c:pt idx="6163">
                  <c:v>1529.9700000000601</c:v>
                </c:pt>
                <c:pt idx="6164">
                  <c:v>1529.9600000000601</c:v>
                </c:pt>
                <c:pt idx="6165">
                  <c:v>1529.9500000000601</c:v>
                </c:pt>
                <c:pt idx="6166">
                  <c:v>1529.9400000000601</c:v>
                </c:pt>
                <c:pt idx="6167">
                  <c:v>1529.9300000000601</c:v>
                </c:pt>
                <c:pt idx="6168">
                  <c:v>1529.9200000000601</c:v>
                </c:pt>
                <c:pt idx="6169">
                  <c:v>1529.9100000000601</c:v>
                </c:pt>
                <c:pt idx="6170">
                  <c:v>1529.9000000000599</c:v>
                </c:pt>
                <c:pt idx="6171">
                  <c:v>1529.8900000000599</c:v>
                </c:pt>
                <c:pt idx="6172">
                  <c:v>1529.8800000000599</c:v>
                </c:pt>
                <c:pt idx="6173">
                  <c:v>1529.8700000000599</c:v>
                </c:pt>
                <c:pt idx="6174">
                  <c:v>1529.8600000000599</c:v>
                </c:pt>
                <c:pt idx="6175">
                  <c:v>1529.8500000000599</c:v>
                </c:pt>
                <c:pt idx="6176">
                  <c:v>1529.8400000000599</c:v>
                </c:pt>
                <c:pt idx="6177">
                  <c:v>1529.83000000006</c:v>
                </c:pt>
                <c:pt idx="6178">
                  <c:v>1529.82000000006</c:v>
                </c:pt>
                <c:pt idx="6179">
                  <c:v>1529.81000000006</c:v>
                </c:pt>
                <c:pt idx="6180">
                  <c:v>1529.80000000006</c:v>
                </c:pt>
                <c:pt idx="6181">
                  <c:v>1529.79000000006</c:v>
                </c:pt>
                <c:pt idx="6182">
                  <c:v>1529.78000000006</c:v>
                </c:pt>
                <c:pt idx="6183">
                  <c:v>1529.77000000006</c:v>
                </c:pt>
                <c:pt idx="6184">
                  <c:v>1529.76000000006</c:v>
                </c:pt>
                <c:pt idx="6185">
                  <c:v>1529.75000000006</c:v>
                </c:pt>
                <c:pt idx="6186">
                  <c:v>1529.74000000006</c:v>
                </c:pt>
                <c:pt idx="6187">
                  <c:v>1529.73000000006</c:v>
                </c:pt>
                <c:pt idx="6188">
                  <c:v>1529.7200000000601</c:v>
                </c:pt>
                <c:pt idx="6189">
                  <c:v>1529.7100000000601</c:v>
                </c:pt>
                <c:pt idx="6190">
                  <c:v>1529.7000000000601</c:v>
                </c:pt>
                <c:pt idx="6191">
                  <c:v>1529.6900000000601</c:v>
                </c:pt>
                <c:pt idx="6192">
                  <c:v>1529.6800000000601</c:v>
                </c:pt>
                <c:pt idx="6193">
                  <c:v>1529.6700000000601</c:v>
                </c:pt>
                <c:pt idx="6194">
                  <c:v>1529.6600000000601</c:v>
                </c:pt>
                <c:pt idx="6195">
                  <c:v>1529.6500000000599</c:v>
                </c:pt>
                <c:pt idx="6196">
                  <c:v>1529.6400000000599</c:v>
                </c:pt>
                <c:pt idx="6197">
                  <c:v>1529.6300000000599</c:v>
                </c:pt>
                <c:pt idx="6198">
                  <c:v>1529.6200000000599</c:v>
                </c:pt>
                <c:pt idx="6199">
                  <c:v>1529.6100000000599</c:v>
                </c:pt>
                <c:pt idx="6200">
                  <c:v>1529.6000000000599</c:v>
                </c:pt>
                <c:pt idx="6201">
                  <c:v>1529.5900000000599</c:v>
                </c:pt>
                <c:pt idx="6202">
                  <c:v>1529.58000000006</c:v>
                </c:pt>
                <c:pt idx="6203">
                  <c:v>1529.57000000006</c:v>
                </c:pt>
                <c:pt idx="6204">
                  <c:v>1529.56000000006</c:v>
                </c:pt>
                <c:pt idx="6205">
                  <c:v>1529.55000000006</c:v>
                </c:pt>
                <c:pt idx="6206">
                  <c:v>1529.54000000006</c:v>
                </c:pt>
                <c:pt idx="6207">
                  <c:v>1529.53000000006</c:v>
                </c:pt>
                <c:pt idx="6208">
                  <c:v>1529.52000000006</c:v>
                </c:pt>
                <c:pt idx="6209">
                  <c:v>1529.51000000006</c:v>
                </c:pt>
                <c:pt idx="6210">
                  <c:v>1529.50000000006</c:v>
                </c:pt>
                <c:pt idx="6211">
                  <c:v>1529.49000000006</c:v>
                </c:pt>
                <c:pt idx="6212">
                  <c:v>1529.48000000006</c:v>
                </c:pt>
                <c:pt idx="6213">
                  <c:v>1529.4700000000601</c:v>
                </c:pt>
                <c:pt idx="6214">
                  <c:v>1529.4600000000601</c:v>
                </c:pt>
                <c:pt idx="6215">
                  <c:v>1529.4500000000601</c:v>
                </c:pt>
                <c:pt idx="6216">
                  <c:v>1529.4400000000601</c:v>
                </c:pt>
                <c:pt idx="6217">
                  <c:v>1529.4300000000601</c:v>
                </c:pt>
                <c:pt idx="6218">
                  <c:v>1529.4200000000601</c:v>
                </c:pt>
                <c:pt idx="6219">
                  <c:v>1529.4100000000601</c:v>
                </c:pt>
                <c:pt idx="6220">
                  <c:v>1529.4000000000599</c:v>
                </c:pt>
                <c:pt idx="6221">
                  <c:v>1529.3900000000599</c:v>
                </c:pt>
                <c:pt idx="6222">
                  <c:v>1529.3800000000599</c:v>
                </c:pt>
                <c:pt idx="6223">
                  <c:v>1529.3700000000599</c:v>
                </c:pt>
                <c:pt idx="6224">
                  <c:v>1529.3600000000599</c:v>
                </c:pt>
                <c:pt idx="6225">
                  <c:v>1529.3500000000599</c:v>
                </c:pt>
                <c:pt idx="6226">
                  <c:v>1529.3400000000599</c:v>
                </c:pt>
                <c:pt idx="6227">
                  <c:v>1529.33000000006</c:v>
                </c:pt>
                <c:pt idx="6228">
                  <c:v>1529.32000000006</c:v>
                </c:pt>
                <c:pt idx="6229">
                  <c:v>1529.31000000006</c:v>
                </c:pt>
                <c:pt idx="6230">
                  <c:v>1529.30000000006</c:v>
                </c:pt>
                <c:pt idx="6231">
                  <c:v>1529.29000000006</c:v>
                </c:pt>
                <c:pt idx="6232">
                  <c:v>1529.28000000006</c:v>
                </c:pt>
                <c:pt idx="6233">
                  <c:v>1529.27000000006</c:v>
                </c:pt>
                <c:pt idx="6234">
                  <c:v>1529.26000000006</c:v>
                </c:pt>
                <c:pt idx="6235">
                  <c:v>1529.25000000006</c:v>
                </c:pt>
                <c:pt idx="6236">
                  <c:v>1529.24000000006</c:v>
                </c:pt>
                <c:pt idx="6237">
                  <c:v>1529.23000000006</c:v>
                </c:pt>
                <c:pt idx="6238">
                  <c:v>1529.2200000000601</c:v>
                </c:pt>
                <c:pt idx="6239">
                  <c:v>1529.2100000000601</c:v>
                </c:pt>
                <c:pt idx="6240">
                  <c:v>1529.2000000000601</c:v>
                </c:pt>
                <c:pt idx="6241">
                  <c:v>1529.1900000000601</c:v>
                </c:pt>
                <c:pt idx="6242">
                  <c:v>1529.1800000000601</c:v>
                </c:pt>
                <c:pt idx="6243">
                  <c:v>1529.1700000000601</c:v>
                </c:pt>
                <c:pt idx="6244">
                  <c:v>1529.1600000000601</c:v>
                </c:pt>
                <c:pt idx="6245">
                  <c:v>1529.1500000000599</c:v>
                </c:pt>
                <c:pt idx="6246">
                  <c:v>1529.1400000000599</c:v>
                </c:pt>
                <c:pt idx="6247">
                  <c:v>1529.1300000000599</c:v>
                </c:pt>
                <c:pt idx="6248">
                  <c:v>1529.1200000000599</c:v>
                </c:pt>
                <c:pt idx="6249">
                  <c:v>1529.1100000000599</c:v>
                </c:pt>
                <c:pt idx="6250">
                  <c:v>1529.1000000000599</c:v>
                </c:pt>
                <c:pt idx="6251">
                  <c:v>1529.0900000000599</c:v>
                </c:pt>
                <c:pt idx="6252">
                  <c:v>1529.08000000006</c:v>
                </c:pt>
                <c:pt idx="6253">
                  <c:v>1529.07000000006</c:v>
                </c:pt>
                <c:pt idx="6254">
                  <c:v>1529.06000000006</c:v>
                </c:pt>
                <c:pt idx="6255">
                  <c:v>1529.05000000006</c:v>
                </c:pt>
                <c:pt idx="6256">
                  <c:v>1529.04000000006</c:v>
                </c:pt>
                <c:pt idx="6257">
                  <c:v>1529.03000000006</c:v>
                </c:pt>
                <c:pt idx="6258">
                  <c:v>1529.02000000006</c:v>
                </c:pt>
                <c:pt idx="6259">
                  <c:v>1529.01000000006</c:v>
                </c:pt>
                <c:pt idx="6260">
                  <c:v>1529.00000000006</c:v>
                </c:pt>
                <c:pt idx="6261">
                  <c:v>1528.99000000006</c:v>
                </c:pt>
                <c:pt idx="6262">
                  <c:v>1528.98000000006</c:v>
                </c:pt>
                <c:pt idx="6263">
                  <c:v>1528.9700000000601</c:v>
                </c:pt>
                <c:pt idx="6264">
                  <c:v>1528.9600000000601</c:v>
                </c:pt>
                <c:pt idx="6265">
                  <c:v>1528.9500000000601</c:v>
                </c:pt>
                <c:pt idx="6266">
                  <c:v>1528.9400000000601</c:v>
                </c:pt>
                <c:pt idx="6267">
                  <c:v>1528.9300000000601</c:v>
                </c:pt>
                <c:pt idx="6268">
                  <c:v>1528.9200000000601</c:v>
                </c:pt>
                <c:pt idx="6269">
                  <c:v>1528.9100000000601</c:v>
                </c:pt>
                <c:pt idx="6270">
                  <c:v>1528.9000000000599</c:v>
                </c:pt>
                <c:pt idx="6271">
                  <c:v>1528.8900000000599</c:v>
                </c:pt>
                <c:pt idx="6272">
                  <c:v>1528.8800000000599</c:v>
                </c:pt>
                <c:pt idx="6273">
                  <c:v>1528.8700000000599</c:v>
                </c:pt>
                <c:pt idx="6274">
                  <c:v>1528.8600000000599</c:v>
                </c:pt>
                <c:pt idx="6275">
                  <c:v>1528.8500000000599</c:v>
                </c:pt>
                <c:pt idx="6276">
                  <c:v>1528.8400000000599</c:v>
                </c:pt>
                <c:pt idx="6277">
                  <c:v>1528.83000000006</c:v>
                </c:pt>
                <c:pt idx="6278">
                  <c:v>1528.82000000006</c:v>
                </c:pt>
                <c:pt idx="6279">
                  <c:v>1528.81000000006</c:v>
                </c:pt>
                <c:pt idx="6280">
                  <c:v>1528.80000000006</c:v>
                </c:pt>
                <c:pt idx="6281">
                  <c:v>1528.79000000006</c:v>
                </c:pt>
                <c:pt idx="6282">
                  <c:v>1528.78000000006</c:v>
                </c:pt>
                <c:pt idx="6283">
                  <c:v>1528.77000000006</c:v>
                </c:pt>
                <c:pt idx="6284">
                  <c:v>1528.76000000006</c:v>
                </c:pt>
                <c:pt idx="6285">
                  <c:v>1528.75000000006</c:v>
                </c:pt>
                <c:pt idx="6286">
                  <c:v>1528.74000000006</c:v>
                </c:pt>
                <c:pt idx="6287">
                  <c:v>1528.73000000006</c:v>
                </c:pt>
                <c:pt idx="6288">
                  <c:v>1528.7200000000601</c:v>
                </c:pt>
                <c:pt idx="6289">
                  <c:v>1528.7100000000601</c:v>
                </c:pt>
                <c:pt idx="6290">
                  <c:v>1528.7000000000601</c:v>
                </c:pt>
                <c:pt idx="6291">
                  <c:v>1528.6900000000601</c:v>
                </c:pt>
                <c:pt idx="6292">
                  <c:v>1528.6800000000601</c:v>
                </c:pt>
                <c:pt idx="6293">
                  <c:v>1528.6700000000601</c:v>
                </c:pt>
                <c:pt idx="6294">
                  <c:v>1528.6600000000601</c:v>
                </c:pt>
                <c:pt idx="6295">
                  <c:v>1528.6500000000599</c:v>
                </c:pt>
                <c:pt idx="6296">
                  <c:v>1528.6400000000599</c:v>
                </c:pt>
                <c:pt idx="6297">
                  <c:v>1528.6300000000599</c:v>
                </c:pt>
                <c:pt idx="6298">
                  <c:v>1528.6200000000599</c:v>
                </c:pt>
                <c:pt idx="6299">
                  <c:v>1528.6100000000599</c:v>
                </c:pt>
                <c:pt idx="6300">
                  <c:v>1528.6000000000599</c:v>
                </c:pt>
                <c:pt idx="6301">
                  <c:v>1528.5900000000599</c:v>
                </c:pt>
                <c:pt idx="6302">
                  <c:v>1528.58000000006</c:v>
                </c:pt>
                <c:pt idx="6303">
                  <c:v>1528.57000000006</c:v>
                </c:pt>
                <c:pt idx="6304">
                  <c:v>1528.56000000006</c:v>
                </c:pt>
                <c:pt idx="6305">
                  <c:v>1528.55000000006</c:v>
                </c:pt>
                <c:pt idx="6306">
                  <c:v>1528.54000000006</c:v>
                </c:pt>
                <c:pt idx="6307">
                  <c:v>1528.53000000006</c:v>
                </c:pt>
                <c:pt idx="6308">
                  <c:v>1528.52000000006</c:v>
                </c:pt>
                <c:pt idx="6309">
                  <c:v>1528.51000000006</c:v>
                </c:pt>
                <c:pt idx="6310">
                  <c:v>1528.50000000006</c:v>
                </c:pt>
                <c:pt idx="6311">
                  <c:v>1528.49000000006</c:v>
                </c:pt>
                <c:pt idx="6312">
                  <c:v>1528.48000000006</c:v>
                </c:pt>
                <c:pt idx="6313">
                  <c:v>1528.4700000000601</c:v>
                </c:pt>
                <c:pt idx="6314">
                  <c:v>1528.4600000000601</c:v>
                </c:pt>
                <c:pt idx="6315">
                  <c:v>1528.4500000000601</c:v>
                </c:pt>
                <c:pt idx="6316">
                  <c:v>1528.4400000000601</c:v>
                </c:pt>
                <c:pt idx="6317">
                  <c:v>1528.4300000000601</c:v>
                </c:pt>
                <c:pt idx="6318">
                  <c:v>1528.4200000000601</c:v>
                </c:pt>
                <c:pt idx="6319">
                  <c:v>1528.4100000000601</c:v>
                </c:pt>
                <c:pt idx="6320">
                  <c:v>1528.4000000000599</c:v>
                </c:pt>
                <c:pt idx="6321">
                  <c:v>1528.3900000000599</c:v>
                </c:pt>
                <c:pt idx="6322">
                  <c:v>1528.3800000000599</c:v>
                </c:pt>
                <c:pt idx="6323">
                  <c:v>1528.3700000000599</c:v>
                </c:pt>
                <c:pt idx="6324">
                  <c:v>1528.3600000000599</c:v>
                </c:pt>
                <c:pt idx="6325">
                  <c:v>1528.3500000000599</c:v>
                </c:pt>
                <c:pt idx="6326">
                  <c:v>1528.3400000000599</c:v>
                </c:pt>
                <c:pt idx="6327">
                  <c:v>1528.33000000006</c:v>
                </c:pt>
                <c:pt idx="6328">
                  <c:v>1528.32000000006</c:v>
                </c:pt>
                <c:pt idx="6329">
                  <c:v>1528.31000000006</c:v>
                </c:pt>
                <c:pt idx="6330">
                  <c:v>1528.30000000006</c:v>
                </c:pt>
                <c:pt idx="6331">
                  <c:v>1528.29000000006</c:v>
                </c:pt>
                <c:pt idx="6332">
                  <c:v>1528.28000000006</c:v>
                </c:pt>
                <c:pt idx="6333">
                  <c:v>1528.27000000006</c:v>
                </c:pt>
                <c:pt idx="6334">
                  <c:v>1528.26000000006</c:v>
                </c:pt>
                <c:pt idx="6335">
                  <c:v>1528.25000000006</c:v>
                </c:pt>
                <c:pt idx="6336">
                  <c:v>1528.24000000006</c:v>
                </c:pt>
                <c:pt idx="6337">
                  <c:v>1528.23000000006</c:v>
                </c:pt>
                <c:pt idx="6338">
                  <c:v>1528.2200000000601</c:v>
                </c:pt>
                <c:pt idx="6339">
                  <c:v>1528.2100000000601</c:v>
                </c:pt>
                <c:pt idx="6340">
                  <c:v>1528.2000000000601</c:v>
                </c:pt>
                <c:pt idx="6341">
                  <c:v>1528.1900000000601</c:v>
                </c:pt>
                <c:pt idx="6342">
                  <c:v>1528.1800000000601</c:v>
                </c:pt>
                <c:pt idx="6343">
                  <c:v>1528.1700000000601</c:v>
                </c:pt>
                <c:pt idx="6344">
                  <c:v>1528.1600000000601</c:v>
                </c:pt>
                <c:pt idx="6345">
                  <c:v>1528.1500000000599</c:v>
                </c:pt>
                <c:pt idx="6346">
                  <c:v>1528.1400000000599</c:v>
                </c:pt>
                <c:pt idx="6347">
                  <c:v>1528.1300000000599</c:v>
                </c:pt>
                <c:pt idx="6348">
                  <c:v>1528.1200000000599</c:v>
                </c:pt>
                <c:pt idx="6349">
                  <c:v>1528.1100000000599</c:v>
                </c:pt>
                <c:pt idx="6350">
                  <c:v>1528.1000000000599</c:v>
                </c:pt>
                <c:pt idx="6351">
                  <c:v>1528.0900000000599</c:v>
                </c:pt>
                <c:pt idx="6352">
                  <c:v>1528.08000000006</c:v>
                </c:pt>
                <c:pt idx="6353">
                  <c:v>1528.07000000006</c:v>
                </c:pt>
                <c:pt idx="6354">
                  <c:v>1528.06000000006</c:v>
                </c:pt>
                <c:pt idx="6355">
                  <c:v>1528.05000000006</c:v>
                </c:pt>
                <c:pt idx="6356">
                  <c:v>1528.04000000006</c:v>
                </c:pt>
                <c:pt idx="6357">
                  <c:v>1528.03000000006</c:v>
                </c:pt>
                <c:pt idx="6358">
                  <c:v>1528.02000000006</c:v>
                </c:pt>
                <c:pt idx="6359">
                  <c:v>1528.01000000006</c:v>
                </c:pt>
                <c:pt idx="6360">
                  <c:v>1528.00000000006</c:v>
                </c:pt>
                <c:pt idx="6361">
                  <c:v>1527.99000000006</c:v>
                </c:pt>
                <c:pt idx="6362">
                  <c:v>1527.98000000006</c:v>
                </c:pt>
                <c:pt idx="6363">
                  <c:v>1527.9700000000601</c:v>
                </c:pt>
                <c:pt idx="6364">
                  <c:v>1527.9600000000601</c:v>
                </c:pt>
                <c:pt idx="6365">
                  <c:v>1527.9500000000601</c:v>
                </c:pt>
                <c:pt idx="6366">
                  <c:v>1527.9400000000601</c:v>
                </c:pt>
                <c:pt idx="6367">
                  <c:v>1527.9300000000601</c:v>
                </c:pt>
                <c:pt idx="6368">
                  <c:v>1527.9200000000601</c:v>
                </c:pt>
                <c:pt idx="6369">
                  <c:v>1527.9100000000601</c:v>
                </c:pt>
                <c:pt idx="6370">
                  <c:v>1527.9000000000599</c:v>
                </c:pt>
                <c:pt idx="6371">
                  <c:v>1527.8900000000599</c:v>
                </c:pt>
                <c:pt idx="6372">
                  <c:v>1527.8800000000599</c:v>
                </c:pt>
                <c:pt idx="6373">
                  <c:v>1527.8700000000599</c:v>
                </c:pt>
                <c:pt idx="6374">
                  <c:v>1527.8600000000599</c:v>
                </c:pt>
                <c:pt idx="6375">
                  <c:v>1527.8500000000599</c:v>
                </c:pt>
                <c:pt idx="6376">
                  <c:v>1527.8400000000599</c:v>
                </c:pt>
                <c:pt idx="6377">
                  <c:v>1527.83000000006</c:v>
                </c:pt>
                <c:pt idx="6378">
                  <c:v>1527.82000000006</c:v>
                </c:pt>
                <c:pt idx="6379">
                  <c:v>1527.81000000006</c:v>
                </c:pt>
                <c:pt idx="6380">
                  <c:v>1527.80000000006</c:v>
                </c:pt>
                <c:pt idx="6381">
                  <c:v>1527.79000000006</c:v>
                </c:pt>
                <c:pt idx="6382">
                  <c:v>1527.78000000006</c:v>
                </c:pt>
                <c:pt idx="6383">
                  <c:v>1527.77000000006</c:v>
                </c:pt>
                <c:pt idx="6384">
                  <c:v>1527.76000000006</c:v>
                </c:pt>
                <c:pt idx="6385">
                  <c:v>1527.75000000006</c:v>
                </c:pt>
                <c:pt idx="6386">
                  <c:v>1527.74000000006</c:v>
                </c:pt>
                <c:pt idx="6387">
                  <c:v>1527.73000000006</c:v>
                </c:pt>
                <c:pt idx="6388">
                  <c:v>1527.7200000000601</c:v>
                </c:pt>
                <c:pt idx="6389">
                  <c:v>1527.7100000000601</c:v>
                </c:pt>
                <c:pt idx="6390">
                  <c:v>1527.7000000000601</c:v>
                </c:pt>
                <c:pt idx="6391">
                  <c:v>1527.6900000000601</c:v>
                </c:pt>
                <c:pt idx="6392">
                  <c:v>1527.6800000000601</c:v>
                </c:pt>
                <c:pt idx="6393">
                  <c:v>1527.6700000000601</c:v>
                </c:pt>
                <c:pt idx="6394">
                  <c:v>1527.6600000000601</c:v>
                </c:pt>
                <c:pt idx="6395">
                  <c:v>1527.6500000000599</c:v>
                </c:pt>
                <c:pt idx="6396">
                  <c:v>1527.6400000000599</c:v>
                </c:pt>
                <c:pt idx="6397">
                  <c:v>1527.6300000000599</c:v>
                </c:pt>
                <c:pt idx="6398">
                  <c:v>1527.6200000000599</c:v>
                </c:pt>
                <c:pt idx="6399">
                  <c:v>1527.6100000000599</c:v>
                </c:pt>
                <c:pt idx="6400">
                  <c:v>1527.6000000000599</c:v>
                </c:pt>
                <c:pt idx="6401">
                  <c:v>1527.5900000000599</c:v>
                </c:pt>
                <c:pt idx="6402">
                  <c:v>1527.58000000006</c:v>
                </c:pt>
                <c:pt idx="6403">
                  <c:v>1527.57000000006</c:v>
                </c:pt>
                <c:pt idx="6404">
                  <c:v>1527.56000000006</c:v>
                </c:pt>
                <c:pt idx="6405">
                  <c:v>1527.55000000006</c:v>
                </c:pt>
                <c:pt idx="6406">
                  <c:v>1527.54000000006</c:v>
                </c:pt>
                <c:pt idx="6407">
                  <c:v>1527.53000000006</c:v>
                </c:pt>
                <c:pt idx="6408">
                  <c:v>1527.52000000006</c:v>
                </c:pt>
                <c:pt idx="6409">
                  <c:v>1527.51000000006</c:v>
                </c:pt>
                <c:pt idx="6410">
                  <c:v>1527.50000000006</c:v>
                </c:pt>
                <c:pt idx="6411">
                  <c:v>1527.49000000006</c:v>
                </c:pt>
                <c:pt idx="6412">
                  <c:v>1527.48000000006</c:v>
                </c:pt>
                <c:pt idx="6413">
                  <c:v>1527.4700000000601</c:v>
                </c:pt>
                <c:pt idx="6414">
                  <c:v>1527.4600000000601</c:v>
                </c:pt>
                <c:pt idx="6415">
                  <c:v>1527.4500000000601</c:v>
                </c:pt>
                <c:pt idx="6416">
                  <c:v>1527.4400000000601</c:v>
                </c:pt>
                <c:pt idx="6417">
                  <c:v>1527.4300000000601</c:v>
                </c:pt>
                <c:pt idx="6418">
                  <c:v>1527.4200000000601</c:v>
                </c:pt>
                <c:pt idx="6419">
                  <c:v>1527.4100000000601</c:v>
                </c:pt>
                <c:pt idx="6420">
                  <c:v>1527.4000000000599</c:v>
                </c:pt>
                <c:pt idx="6421">
                  <c:v>1527.3900000000599</c:v>
                </c:pt>
                <c:pt idx="6422">
                  <c:v>1527.3800000000599</c:v>
                </c:pt>
                <c:pt idx="6423">
                  <c:v>1527.3700000000599</c:v>
                </c:pt>
                <c:pt idx="6424">
                  <c:v>1527.3600000000599</c:v>
                </c:pt>
                <c:pt idx="6425">
                  <c:v>1527.3500000000599</c:v>
                </c:pt>
                <c:pt idx="6426">
                  <c:v>1527.3400000000599</c:v>
                </c:pt>
                <c:pt idx="6427">
                  <c:v>1527.33000000006</c:v>
                </c:pt>
                <c:pt idx="6428">
                  <c:v>1527.32000000006</c:v>
                </c:pt>
                <c:pt idx="6429">
                  <c:v>1527.31000000006</c:v>
                </c:pt>
                <c:pt idx="6430">
                  <c:v>1527.30000000006</c:v>
                </c:pt>
                <c:pt idx="6431">
                  <c:v>1527.29000000006</c:v>
                </c:pt>
                <c:pt idx="6432">
                  <c:v>1527.28000000006</c:v>
                </c:pt>
                <c:pt idx="6433">
                  <c:v>1527.27000000006</c:v>
                </c:pt>
                <c:pt idx="6434">
                  <c:v>1527.26000000006</c:v>
                </c:pt>
                <c:pt idx="6435">
                  <c:v>1527.25000000006</c:v>
                </c:pt>
                <c:pt idx="6436">
                  <c:v>1527.24000000006</c:v>
                </c:pt>
                <c:pt idx="6437">
                  <c:v>1527.23000000006</c:v>
                </c:pt>
                <c:pt idx="6438">
                  <c:v>1527.2200000000601</c:v>
                </c:pt>
                <c:pt idx="6439">
                  <c:v>1527.2100000000601</c:v>
                </c:pt>
                <c:pt idx="6440">
                  <c:v>1527.2000000000601</c:v>
                </c:pt>
                <c:pt idx="6441">
                  <c:v>1527.1900000000601</c:v>
                </c:pt>
                <c:pt idx="6442">
                  <c:v>1527.1800000000601</c:v>
                </c:pt>
                <c:pt idx="6443">
                  <c:v>1527.1700000000601</c:v>
                </c:pt>
                <c:pt idx="6444">
                  <c:v>1527.1600000000601</c:v>
                </c:pt>
                <c:pt idx="6445">
                  <c:v>1527.1500000000599</c:v>
                </c:pt>
                <c:pt idx="6446">
                  <c:v>1527.1400000000599</c:v>
                </c:pt>
                <c:pt idx="6447">
                  <c:v>1527.1300000000599</c:v>
                </c:pt>
                <c:pt idx="6448">
                  <c:v>1527.1200000000599</c:v>
                </c:pt>
                <c:pt idx="6449">
                  <c:v>1527.1100000000599</c:v>
                </c:pt>
                <c:pt idx="6450">
                  <c:v>1527.1000000000599</c:v>
                </c:pt>
                <c:pt idx="6451">
                  <c:v>1527.0900000000599</c:v>
                </c:pt>
                <c:pt idx="6452">
                  <c:v>1527.08000000006</c:v>
                </c:pt>
                <c:pt idx="6453">
                  <c:v>1527.07000000006</c:v>
                </c:pt>
                <c:pt idx="6454">
                  <c:v>1527.06000000006</c:v>
                </c:pt>
                <c:pt idx="6455">
                  <c:v>1527.05000000006</c:v>
                </c:pt>
                <c:pt idx="6456">
                  <c:v>1527.04000000006</c:v>
                </c:pt>
                <c:pt idx="6457">
                  <c:v>1527.03000000006</c:v>
                </c:pt>
                <c:pt idx="6458">
                  <c:v>1527.02000000006</c:v>
                </c:pt>
                <c:pt idx="6459">
                  <c:v>1527.01000000006</c:v>
                </c:pt>
                <c:pt idx="6460">
                  <c:v>1527.00000000006</c:v>
                </c:pt>
                <c:pt idx="6461">
                  <c:v>1526.99000000006</c:v>
                </c:pt>
                <c:pt idx="6462">
                  <c:v>1526.98000000006</c:v>
                </c:pt>
                <c:pt idx="6463">
                  <c:v>1526.9700000000601</c:v>
                </c:pt>
                <c:pt idx="6464">
                  <c:v>1526.9600000000601</c:v>
                </c:pt>
                <c:pt idx="6465">
                  <c:v>1526.9500000000601</c:v>
                </c:pt>
                <c:pt idx="6466">
                  <c:v>1526.9400000000601</c:v>
                </c:pt>
                <c:pt idx="6467">
                  <c:v>1526.9300000000601</c:v>
                </c:pt>
                <c:pt idx="6468">
                  <c:v>1526.9200000000601</c:v>
                </c:pt>
                <c:pt idx="6469">
                  <c:v>1526.9100000000601</c:v>
                </c:pt>
                <c:pt idx="6470">
                  <c:v>1526.9000000000599</c:v>
                </c:pt>
                <c:pt idx="6471">
                  <c:v>1526.8900000000599</c:v>
                </c:pt>
                <c:pt idx="6472">
                  <c:v>1526.8800000000599</c:v>
                </c:pt>
                <c:pt idx="6473">
                  <c:v>1526.8700000000599</c:v>
                </c:pt>
                <c:pt idx="6474">
                  <c:v>1526.8600000000599</c:v>
                </c:pt>
                <c:pt idx="6475">
                  <c:v>1526.8500000000599</c:v>
                </c:pt>
                <c:pt idx="6476">
                  <c:v>1526.8400000000599</c:v>
                </c:pt>
                <c:pt idx="6477">
                  <c:v>1526.83000000006</c:v>
                </c:pt>
                <c:pt idx="6478">
                  <c:v>1526.82000000006</c:v>
                </c:pt>
                <c:pt idx="6479">
                  <c:v>1526.81000000006</c:v>
                </c:pt>
                <c:pt idx="6480">
                  <c:v>1526.80000000006</c:v>
                </c:pt>
                <c:pt idx="6481">
                  <c:v>1526.79000000006</c:v>
                </c:pt>
                <c:pt idx="6482">
                  <c:v>1526.78000000006</c:v>
                </c:pt>
                <c:pt idx="6483">
                  <c:v>1526.77000000006</c:v>
                </c:pt>
                <c:pt idx="6484">
                  <c:v>1526.76000000006</c:v>
                </c:pt>
                <c:pt idx="6485">
                  <c:v>1526.75000000006</c:v>
                </c:pt>
                <c:pt idx="6486">
                  <c:v>1526.74000000006</c:v>
                </c:pt>
                <c:pt idx="6487">
                  <c:v>1526.73000000006</c:v>
                </c:pt>
                <c:pt idx="6488">
                  <c:v>1526.7200000000601</c:v>
                </c:pt>
                <c:pt idx="6489">
                  <c:v>1526.7100000000601</c:v>
                </c:pt>
                <c:pt idx="6490">
                  <c:v>1526.7000000000601</c:v>
                </c:pt>
                <c:pt idx="6491">
                  <c:v>1526.6900000000601</c:v>
                </c:pt>
                <c:pt idx="6492">
                  <c:v>1526.6800000000601</c:v>
                </c:pt>
                <c:pt idx="6493">
                  <c:v>1526.6700000000601</c:v>
                </c:pt>
                <c:pt idx="6494">
                  <c:v>1526.6600000000601</c:v>
                </c:pt>
                <c:pt idx="6495">
                  <c:v>1526.6500000000599</c:v>
                </c:pt>
                <c:pt idx="6496">
                  <c:v>1526.6400000000599</c:v>
                </c:pt>
                <c:pt idx="6497">
                  <c:v>1526.6300000000599</c:v>
                </c:pt>
                <c:pt idx="6498">
                  <c:v>1526.6200000000599</c:v>
                </c:pt>
                <c:pt idx="6499">
                  <c:v>1526.6100000000599</c:v>
                </c:pt>
                <c:pt idx="6500">
                  <c:v>1526.6000000000599</c:v>
                </c:pt>
                <c:pt idx="6501">
                  <c:v>1526.5900000000599</c:v>
                </c:pt>
                <c:pt idx="6502">
                  <c:v>1526.58000000006</c:v>
                </c:pt>
                <c:pt idx="6503">
                  <c:v>1526.57000000006</c:v>
                </c:pt>
                <c:pt idx="6504">
                  <c:v>1526.56000000006</c:v>
                </c:pt>
                <c:pt idx="6505">
                  <c:v>1526.55000000006</c:v>
                </c:pt>
                <c:pt idx="6506">
                  <c:v>1526.54000000006</c:v>
                </c:pt>
                <c:pt idx="6507">
                  <c:v>1526.53000000006</c:v>
                </c:pt>
                <c:pt idx="6508">
                  <c:v>1526.52000000006</c:v>
                </c:pt>
                <c:pt idx="6509">
                  <c:v>1526.51000000006</c:v>
                </c:pt>
                <c:pt idx="6510">
                  <c:v>1526.50000000006</c:v>
                </c:pt>
                <c:pt idx="6511">
                  <c:v>1526.49000000006</c:v>
                </c:pt>
                <c:pt idx="6512">
                  <c:v>1526.48000000006</c:v>
                </c:pt>
                <c:pt idx="6513">
                  <c:v>1526.4700000000601</c:v>
                </c:pt>
                <c:pt idx="6514">
                  <c:v>1526.4600000000601</c:v>
                </c:pt>
                <c:pt idx="6515">
                  <c:v>1526.4500000000601</c:v>
                </c:pt>
                <c:pt idx="6516">
                  <c:v>1526.4400000000601</c:v>
                </c:pt>
                <c:pt idx="6517">
                  <c:v>1526.4300000000601</c:v>
                </c:pt>
                <c:pt idx="6518">
                  <c:v>1526.4200000000601</c:v>
                </c:pt>
                <c:pt idx="6519">
                  <c:v>1526.4100000000601</c:v>
                </c:pt>
                <c:pt idx="6520">
                  <c:v>1526.4000000000599</c:v>
                </c:pt>
                <c:pt idx="6521">
                  <c:v>1526.3900000000599</c:v>
                </c:pt>
                <c:pt idx="6522">
                  <c:v>1526.3800000000599</c:v>
                </c:pt>
                <c:pt idx="6523">
                  <c:v>1526.3700000000599</c:v>
                </c:pt>
                <c:pt idx="6524">
                  <c:v>1526.3600000000599</c:v>
                </c:pt>
                <c:pt idx="6525">
                  <c:v>1526.3500000000599</c:v>
                </c:pt>
                <c:pt idx="6526">
                  <c:v>1526.3400000000599</c:v>
                </c:pt>
                <c:pt idx="6527">
                  <c:v>1526.33000000006</c:v>
                </c:pt>
                <c:pt idx="6528">
                  <c:v>1526.32000000006</c:v>
                </c:pt>
                <c:pt idx="6529">
                  <c:v>1526.31000000006</c:v>
                </c:pt>
                <c:pt idx="6530">
                  <c:v>1526.30000000006</c:v>
                </c:pt>
                <c:pt idx="6531">
                  <c:v>1526.29000000006</c:v>
                </c:pt>
                <c:pt idx="6532">
                  <c:v>1526.28000000006</c:v>
                </c:pt>
                <c:pt idx="6533">
                  <c:v>1526.27000000006</c:v>
                </c:pt>
                <c:pt idx="6534">
                  <c:v>1526.26000000006</c:v>
                </c:pt>
                <c:pt idx="6535">
                  <c:v>1526.25000000006</c:v>
                </c:pt>
                <c:pt idx="6536">
                  <c:v>1526.24000000006</c:v>
                </c:pt>
                <c:pt idx="6537">
                  <c:v>1526.23000000006</c:v>
                </c:pt>
                <c:pt idx="6538">
                  <c:v>1526.2200000000601</c:v>
                </c:pt>
                <c:pt idx="6539">
                  <c:v>1526.2100000000601</c:v>
                </c:pt>
                <c:pt idx="6540">
                  <c:v>1526.2000000000601</c:v>
                </c:pt>
                <c:pt idx="6541">
                  <c:v>1526.1900000000601</c:v>
                </c:pt>
                <c:pt idx="6542">
                  <c:v>1526.1800000000601</c:v>
                </c:pt>
                <c:pt idx="6543">
                  <c:v>1526.1700000000601</c:v>
                </c:pt>
                <c:pt idx="6544">
                  <c:v>1526.1600000000601</c:v>
                </c:pt>
                <c:pt idx="6545">
                  <c:v>1526.1500000000599</c:v>
                </c:pt>
                <c:pt idx="6546">
                  <c:v>1526.1400000000599</c:v>
                </c:pt>
                <c:pt idx="6547">
                  <c:v>1526.1300000000599</c:v>
                </c:pt>
                <c:pt idx="6548">
                  <c:v>1526.1200000000599</c:v>
                </c:pt>
                <c:pt idx="6549">
                  <c:v>1526.1100000000599</c:v>
                </c:pt>
                <c:pt idx="6550">
                  <c:v>1526.1000000000599</c:v>
                </c:pt>
                <c:pt idx="6551">
                  <c:v>1526.0900000000599</c:v>
                </c:pt>
                <c:pt idx="6552">
                  <c:v>1526.08000000006</c:v>
                </c:pt>
                <c:pt idx="6553">
                  <c:v>1526.07000000006</c:v>
                </c:pt>
                <c:pt idx="6554">
                  <c:v>1526.06000000006</c:v>
                </c:pt>
                <c:pt idx="6555">
                  <c:v>1526.05000000006</c:v>
                </c:pt>
                <c:pt idx="6556">
                  <c:v>1526.04000000006</c:v>
                </c:pt>
                <c:pt idx="6557">
                  <c:v>1526.03000000006</c:v>
                </c:pt>
                <c:pt idx="6558">
                  <c:v>1526.02000000006</c:v>
                </c:pt>
                <c:pt idx="6559">
                  <c:v>1526.01000000006</c:v>
                </c:pt>
                <c:pt idx="6560">
                  <c:v>1526.00000000006</c:v>
                </c:pt>
                <c:pt idx="6561">
                  <c:v>1525.99000000006</c:v>
                </c:pt>
                <c:pt idx="6562">
                  <c:v>1525.98000000006</c:v>
                </c:pt>
                <c:pt idx="6563">
                  <c:v>1525.9700000000601</c:v>
                </c:pt>
                <c:pt idx="6564">
                  <c:v>1525.9600000000601</c:v>
                </c:pt>
                <c:pt idx="6565">
                  <c:v>1525.9500000000601</c:v>
                </c:pt>
                <c:pt idx="6566">
                  <c:v>1525.9400000000601</c:v>
                </c:pt>
                <c:pt idx="6567">
                  <c:v>1525.9300000000601</c:v>
                </c:pt>
                <c:pt idx="6568">
                  <c:v>1525.9200000000601</c:v>
                </c:pt>
                <c:pt idx="6569">
                  <c:v>1525.9100000000601</c:v>
                </c:pt>
                <c:pt idx="6570">
                  <c:v>1525.9000000000599</c:v>
                </c:pt>
                <c:pt idx="6571">
                  <c:v>1525.8900000000599</c:v>
                </c:pt>
                <c:pt idx="6572">
                  <c:v>1525.8800000000599</c:v>
                </c:pt>
                <c:pt idx="6573">
                  <c:v>1525.8700000000599</c:v>
                </c:pt>
                <c:pt idx="6574">
                  <c:v>1525.8600000000599</c:v>
                </c:pt>
                <c:pt idx="6575">
                  <c:v>1525.8500000000599</c:v>
                </c:pt>
                <c:pt idx="6576">
                  <c:v>1525.8400000000599</c:v>
                </c:pt>
                <c:pt idx="6577">
                  <c:v>1525.83000000006</c:v>
                </c:pt>
                <c:pt idx="6578">
                  <c:v>1525.82000000006</c:v>
                </c:pt>
                <c:pt idx="6579">
                  <c:v>1525.81000000006</c:v>
                </c:pt>
                <c:pt idx="6580">
                  <c:v>1525.80000000006</c:v>
                </c:pt>
                <c:pt idx="6581">
                  <c:v>1525.79000000006</c:v>
                </c:pt>
                <c:pt idx="6582">
                  <c:v>1525.78000000006</c:v>
                </c:pt>
                <c:pt idx="6583">
                  <c:v>1525.77000000006</c:v>
                </c:pt>
                <c:pt idx="6584">
                  <c:v>1525.76000000006</c:v>
                </c:pt>
                <c:pt idx="6585">
                  <c:v>1525.75000000006</c:v>
                </c:pt>
                <c:pt idx="6586">
                  <c:v>1525.74000000006</c:v>
                </c:pt>
                <c:pt idx="6587">
                  <c:v>1525.73000000006</c:v>
                </c:pt>
                <c:pt idx="6588">
                  <c:v>1525.7200000000601</c:v>
                </c:pt>
                <c:pt idx="6589">
                  <c:v>1525.7100000000601</c:v>
                </c:pt>
                <c:pt idx="6590">
                  <c:v>1525.7000000000601</c:v>
                </c:pt>
                <c:pt idx="6591">
                  <c:v>1525.6900000000601</c:v>
                </c:pt>
                <c:pt idx="6592">
                  <c:v>1525.6800000000601</c:v>
                </c:pt>
                <c:pt idx="6593">
                  <c:v>1525.6700000000601</c:v>
                </c:pt>
                <c:pt idx="6594">
                  <c:v>1525.6600000000601</c:v>
                </c:pt>
                <c:pt idx="6595">
                  <c:v>1525.6500000000599</c:v>
                </c:pt>
                <c:pt idx="6596">
                  <c:v>1525.6400000000599</c:v>
                </c:pt>
                <c:pt idx="6597">
                  <c:v>1525.6300000000599</c:v>
                </c:pt>
                <c:pt idx="6598">
                  <c:v>1525.6200000000599</c:v>
                </c:pt>
                <c:pt idx="6599">
                  <c:v>1525.6100000000599</c:v>
                </c:pt>
                <c:pt idx="6600">
                  <c:v>1525.6000000000599</c:v>
                </c:pt>
                <c:pt idx="6601">
                  <c:v>1525.5900000000599</c:v>
                </c:pt>
                <c:pt idx="6602">
                  <c:v>1525.58000000006</c:v>
                </c:pt>
                <c:pt idx="6603">
                  <c:v>1525.57000000006</c:v>
                </c:pt>
                <c:pt idx="6604">
                  <c:v>1525.56000000006</c:v>
                </c:pt>
                <c:pt idx="6605">
                  <c:v>1525.55000000006</c:v>
                </c:pt>
                <c:pt idx="6606">
                  <c:v>1525.54000000006</c:v>
                </c:pt>
                <c:pt idx="6607">
                  <c:v>1525.53000000006</c:v>
                </c:pt>
                <c:pt idx="6608">
                  <c:v>1525.52000000006</c:v>
                </c:pt>
                <c:pt idx="6609">
                  <c:v>1525.51000000006</c:v>
                </c:pt>
                <c:pt idx="6610">
                  <c:v>1525.50000000006</c:v>
                </c:pt>
                <c:pt idx="6611">
                  <c:v>1525.49000000006</c:v>
                </c:pt>
                <c:pt idx="6612">
                  <c:v>1525.48000000006</c:v>
                </c:pt>
                <c:pt idx="6613">
                  <c:v>1525.4700000000601</c:v>
                </c:pt>
                <c:pt idx="6614">
                  <c:v>1525.4600000000601</c:v>
                </c:pt>
                <c:pt idx="6615">
                  <c:v>1525.4500000000601</c:v>
                </c:pt>
                <c:pt idx="6616">
                  <c:v>1525.4400000000601</c:v>
                </c:pt>
                <c:pt idx="6617">
                  <c:v>1525.4300000000601</c:v>
                </c:pt>
                <c:pt idx="6618">
                  <c:v>1525.4200000000601</c:v>
                </c:pt>
                <c:pt idx="6619">
                  <c:v>1525.4100000000601</c:v>
                </c:pt>
                <c:pt idx="6620">
                  <c:v>1525.4000000000599</c:v>
                </c:pt>
                <c:pt idx="6621">
                  <c:v>1525.3900000000599</c:v>
                </c:pt>
                <c:pt idx="6622">
                  <c:v>1525.3800000000599</c:v>
                </c:pt>
                <c:pt idx="6623">
                  <c:v>1525.3700000000599</c:v>
                </c:pt>
                <c:pt idx="6624">
                  <c:v>1525.3600000000599</c:v>
                </c:pt>
                <c:pt idx="6625">
                  <c:v>1525.3500000000599</c:v>
                </c:pt>
                <c:pt idx="6626">
                  <c:v>1525.3400000000599</c:v>
                </c:pt>
                <c:pt idx="6627">
                  <c:v>1525.33000000006</c:v>
                </c:pt>
                <c:pt idx="6628">
                  <c:v>1525.32000000006</c:v>
                </c:pt>
                <c:pt idx="6629">
                  <c:v>1525.31000000006</c:v>
                </c:pt>
                <c:pt idx="6630">
                  <c:v>1525.30000000006</c:v>
                </c:pt>
                <c:pt idx="6631">
                  <c:v>1525.29000000006</c:v>
                </c:pt>
                <c:pt idx="6632">
                  <c:v>1525.28000000006</c:v>
                </c:pt>
                <c:pt idx="6633">
                  <c:v>1525.27000000006</c:v>
                </c:pt>
                <c:pt idx="6634">
                  <c:v>1525.26000000006</c:v>
                </c:pt>
                <c:pt idx="6635">
                  <c:v>1525.25000000006</c:v>
                </c:pt>
                <c:pt idx="6636">
                  <c:v>1525.24000000006</c:v>
                </c:pt>
                <c:pt idx="6637">
                  <c:v>1525.23000000006</c:v>
                </c:pt>
                <c:pt idx="6638">
                  <c:v>1525.2200000000601</c:v>
                </c:pt>
                <c:pt idx="6639">
                  <c:v>1525.2100000000601</c:v>
                </c:pt>
                <c:pt idx="6640">
                  <c:v>1525.2000000000601</c:v>
                </c:pt>
                <c:pt idx="6641">
                  <c:v>1525.1900000000601</c:v>
                </c:pt>
                <c:pt idx="6642">
                  <c:v>1525.1800000000601</c:v>
                </c:pt>
                <c:pt idx="6643">
                  <c:v>1525.1700000000601</c:v>
                </c:pt>
                <c:pt idx="6644">
                  <c:v>1525.1600000000601</c:v>
                </c:pt>
                <c:pt idx="6645">
                  <c:v>1525.1500000000599</c:v>
                </c:pt>
                <c:pt idx="6646">
                  <c:v>1525.1400000000599</c:v>
                </c:pt>
                <c:pt idx="6647">
                  <c:v>1525.1300000000599</c:v>
                </c:pt>
                <c:pt idx="6648">
                  <c:v>1525.1200000000599</c:v>
                </c:pt>
                <c:pt idx="6649">
                  <c:v>1525.1100000000599</c:v>
                </c:pt>
                <c:pt idx="6650">
                  <c:v>1525.1000000000599</c:v>
                </c:pt>
                <c:pt idx="6651">
                  <c:v>1525.0900000000599</c:v>
                </c:pt>
                <c:pt idx="6652">
                  <c:v>1525.08000000006</c:v>
                </c:pt>
                <c:pt idx="6653">
                  <c:v>1525.07000000006</c:v>
                </c:pt>
                <c:pt idx="6654">
                  <c:v>1525.06000000006</c:v>
                </c:pt>
                <c:pt idx="6655">
                  <c:v>1525.05000000006</c:v>
                </c:pt>
                <c:pt idx="6656">
                  <c:v>1525.04000000006</c:v>
                </c:pt>
                <c:pt idx="6657">
                  <c:v>1525.03000000006</c:v>
                </c:pt>
                <c:pt idx="6658">
                  <c:v>1525.02000000006</c:v>
                </c:pt>
                <c:pt idx="6659">
                  <c:v>1525.01000000006</c:v>
                </c:pt>
                <c:pt idx="6660">
                  <c:v>1525.00000000006</c:v>
                </c:pt>
                <c:pt idx="6661">
                  <c:v>1524.99000000006</c:v>
                </c:pt>
                <c:pt idx="6662">
                  <c:v>1524.98000000006</c:v>
                </c:pt>
                <c:pt idx="6663">
                  <c:v>1524.9700000000601</c:v>
                </c:pt>
                <c:pt idx="6664">
                  <c:v>1524.9600000000601</c:v>
                </c:pt>
                <c:pt idx="6665">
                  <c:v>1524.9500000000601</c:v>
                </c:pt>
                <c:pt idx="6666">
                  <c:v>1524.9400000000601</c:v>
                </c:pt>
                <c:pt idx="6667">
                  <c:v>1524.9300000000601</c:v>
                </c:pt>
                <c:pt idx="6668">
                  <c:v>1524.9200000000601</c:v>
                </c:pt>
                <c:pt idx="6669">
                  <c:v>1524.9100000000601</c:v>
                </c:pt>
                <c:pt idx="6670">
                  <c:v>1524.9000000000599</c:v>
                </c:pt>
                <c:pt idx="6671">
                  <c:v>1524.8900000000599</c:v>
                </c:pt>
                <c:pt idx="6672">
                  <c:v>1524.8800000000599</c:v>
                </c:pt>
                <c:pt idx="6673">
                  <c:v>1524.8700000000599</c:v>
                </c:pt>
                <c:pt idx="6674">
                  <c:v>1524.8600000000599</c:v>
                </c:pt>
                <c:pt idx="6675">
                  <c:v>1524.8500000000599</c:v>
                </c:pt>
                <c:pt idx="6676">
                  <c:v>1524.8400000000599</c:v>
                </c:pt>
                <c:pt idx="6677">
                  <c:v>1524.83000000006</c:v>
                </c:pt>
                <c:pt idx="6678">
                  <c:v>1524.82000000006</c:v>
                </c:pt>
                <c:pt idx="6679">
                  <c:v>1524.81000000006</c:v>
                </c:pt>
                <c:pt idx="6680">
                  <c:v>1524.80000000006</c:v>
                </c:pt>
                <c:pt idx="6681">
                  <c:v>1524.79000000006</c:v>
                </c:pt>
                <c:pt idx="6682">
                  <c:v>1524.78000000006</c:v>
                </c:pt>
                <c:pt idx="6683">
                  <c:v>1524.77000000006</c:v>
                </c:pt>
                <c:pt idx="6684">
                  <c:v>1524.76000000006</c:v>
                </c:pt>
                <c:pt idx="6685">
                  <c:v>1524.75000000006</c:v>
                </c:pt>
                <c:pt idx="6686">
                  <c:v>1524.74000000006</c:v>
                </c:pt>
                <c:pt idx="6687">
                  <c:v>1524.73000000006</c:v>
                </c:pt>
                <c:pt idx="6688">
                  <c:v>1524.7200000000601</c:v>
                </c:pt>
                <c:pt idx="6689">
                  <c:v>1524.7100000000601</c:v>
                </c:pt>
                <c:pt idx="6690">
                  <c:v>1524.7000000000601</c:v>
                </c:pt>
                <c:pt idx="6691">
                  <c:v>1524.6900000000601</c:v>
                </c:pt>
                <c:pt idx="6692">
                  <c:v>1524.6800000000601</c:v>
                </c:pt>
                <c:pt idx="6693">
                  <c:v>1524.6700000000601</c:v>
                </c:pt>
                <c:pt idx="6694">
                  <c:v>1524.6600000000601</c:v>
                </c:pt>
                <c:pt idx="6695">
                  <c:v>1524.6500000000599</c:v>
                </c:pt>
                <c:pt idx="6696">
                  <c:v>1524.6400000000599</c:v>
                </c:pt>
                <c:pt idx="6697">
                  <c:v>1524.6300000000599</c:v>
                </c:pt>
                <c:pt idx="6698">
                  <c:v>1524.6200000000599</c:v>
                </c:pt>
                <c:pt idx="6699">
                  <c:v>1524.6100000000599</c:v>
                </c:pt>
                <c:pt idx="6700">
                  <c:v>1524.6000000000599</c:v>
                </c:pt>
                <c:pt idx="6701">
                  <c:v>1524.5900000000599</c:v>
                </c:pt>
                <c:pt idx="6702">
                  <c:v>1524.58000000006</c:v>
                </c:pt>
                <c:pt idx="6703">
                  <c:v>1524.57000000006</c:v>
                </c:pt>
                <c:pt idx="6704">
                  <c:v>1524.56000000006</c:v>
                </c:pt>
                <c:pt idx="6705">
                  <c:v>1524.55000000006</c:v>
                </c:pt>
                <c:pt idx="6706">
                  <c:v>1524.54000000006</c:v>
                </c:pt>
                <c:pt idx="6707">
                  <c:v>1524.53000000006</c:v>
                </c:pt>
                <c:pt idx="6708">
                  <c:v>1524.52000000006</c:v>
                </c:pt>
                <c:pt idx="6709">
                  <c:v>1524.51000000006</c:v>
                </c:pt>
                <c:pt idx="6710">
                  <c:v>1524.50000000006</c:v>
                </c:pt>
                <c:pt idx="6711">
                  <c:v>1524.49000000006</c:v>
                </c:pt>
                <c:pt idx="6712">
                  <c:v>1524.48000000006</c:v>
                </c:pt>
                <c:pt idx="6713">
                  <c:v>1524.4700000000601</c:v>
                </c:pt>
                <c:pt idx="6714">
                  <c:v>1524.4600000000601</c:v>
                </c:pt>
                <c:pt idx="6715">
                  <c:v>1524.4500000000601</c:v>
                </c:pt>
                <c:pt idx="6716">
                  <c:v>1524.4400000000601</c:v>
                </c:pt>
                <c:pt idx="6717">
                  <c:v>1524.4300000000601</c:v>
                </c:pt>
                <c:pt idx="6718">
                  <c:v>1524.4200000000601</c:v>
                </c:pt>
                <c:pt idx="6719">
                  <c:v>1524.4100000000601</c:v>
                </c:pt>
                <c:pt idx="6720">
                  <c:v>1524.4000000000599</c:v>
                </c:pt>
                <c:pt idx="6721">
                  <c:v>1524.3900000000599</c:v>
                </c:pt>
                <c:pt idx="6722">
                  <c:v>1524.3800000000599</c:v>
                </c:pt>
                <c:pt idx="6723">
                  <c:v>1524.3700000000599</c:v>
                </c:pt>
                <c:pt idx="6724">
                  <c:v>1524.3600000000599</c:v>
                </c:pt>
                <c:pt idx="6725">
                  <c:v>1524.3500000000599</c:v>
                </c:pt>
                <c:pt idx="6726">
                  <c:v>1524.3400000000599</c:v>
                </c:pt>
                <c:pt idx="6727">
                  <c:v>1524.33000000006</c:v>
                </c:pt>
                <c:pt idx="6728">
                  <c:v>1524.32000000006</c:v>
                </c:pt>
                <c:pt idx="6729">
                  <c:v>1524.31000000006</c:v>
                </c:pt>
                <c:pt idx="6730">
                  <c:v>1524.30000000006</c:v>
                </c:pt>
                <c:pt idx="6731">
                  <c:v>1524.29000000006</c:v>
                </c:pt>
                <c:pt idx="6732">
                  <c:v>1524.28000000006</c:v>
                </c:pt>
                <c:pt idx="6733">
                  <c:v>1524.27000000006</c:v>
                </c:pt>
                <c:pt idx="6734">
                  <c:v>1524.26000000006</c:v>
                </c:pt>
                <c:pt idx="6735">
                  <c:v>1524.25000000006</c:v>
                </c:pt>
                <c:pt idx="6736">
                  <c:v>1524.24000000006</c:v>
                </c:pt>
                <c:pt idx="6737">
                  <c:v>1524.23000000006</c:v>
                </c:pt>
                <c:pt idx="6738">
                  <c:v>1524.2200000000601</c:v>
                </c:pt>
                <c:pt idx="6739">
                  <c:v>1524.2100000000601</c:v>
                </c:pt>
                <c:pt idx="6740">
                  <c:v>1524.2000000000601</c:v>
                </c:pt>
                <c:pt idx="6741">
                  <c:v>1524.1900000000601</c:v>
                </c:pt>
                <c:pt idx="6742">
                  <c:v>1524.1800000000601</c:v>
                </c:pt>
                <c:pt idx="6743">
                  <c:v>1524.1700000000601</c:v>
                </c:pt>
                <c:pt idx="6744">
                  <c:v>1524.1600000000601</c:v>
                </c:pt>
                <c:pt idx="6745">
                  <c:v>1524.1500000000599</c:v>
                </c:pt>
                <c:pt idx="6746">
                  <c:v>1524.1400000000599</c:v>
                </c:pt>
                <c:pt idx="6747">
                  <c:v>1524.1300000000599</c:v>
                </c:pt>
                <c:pt idx="6748">
                  <c:v>1524.1200000000599</c:v>
                </c:pt>
                <c:pt idx="6749">
                  <c:v>1524.1100000000599</c:v>
                </c:pt>
                <c:pt idx="6750">
                  <c:v>1524.1000000000599</c:v>
                </c:pt>
                <c:pt idx="6751">
                  <c:v>1524.0900000000599</c:v>
                </c:pt>
                <c:pt idx="6752">
                  <c:v>1524.08000000006</c:v>
                </c:pt>
                <c:pt idx="6753">
                  <c:v>1524.07000000006</c:v>
                </c:pt>
                <c:pt idx="6754">
                  <c:v>1524.06000000006</c:v>
                </c:pt>
                <c:pt idx="6755">
                  <c:v>1524.05000000006</c:v>
                </c:pt>
                <c:pt idx="6756">
                  <c:v>1524.04000000006</c:v>
                </c:pt>
                <c:pt idx="6757">
                  <c:v>1524.03000000006</c:v>
                </c:pt>
                <c:pt idx="6758">
                  <c:v>1524.02000000006</c:v>
                </c:pt>
                <c:pt idx="6759">
                  <c:v>1524.01000000006</c:v>
                </c:pt>
                <c:pt idx="6760">
                  <c:v>1524.00000000006</c:v>
                </c:pt>
                <c:pt idx="6761">
                  <c:v>1523.99000000006</c:v>
                </c:pt>
                <c:pt idx="6762">
                  <c:v>1523.98000000006</c:v>
                </c:pt>
                <c:pt idx="6763">
                  <c:v>1523.9700000000601</c:v>
                </c:pt>
                <c:pt idx="6764">
                  <c:v>1523.9600000000601</c:v>
                </c:pt>
                <c:pt idx="6765">
                  <c:v>1523.9500000000601</c:v>
                </c:pt>
                <c:pt idx="6766">
                  <c:v>1523.9400000000601</c:v>
                </c:pt>
                <c:pt idx="6767">
                  <c:v>1523.9300000000601</c:v>
                </c:pt>
                <c:pt idx="6768">
                  <c:v>1523.9200000000601</c:v>
                </c:pt>
                <c:pt idx="6769">
                  <c:v>1523.9100000000601</c:v>
                </c:pt>
                <c:pt idx="6770">
                  <c:v>1523.9000000000599</c:v>
                </c:pt>
                <c:pt idx="6771">
                  <c:v>1523.8900000000599</c:v>
                </c:pt>
                <c:pt idx="6772">
                  <c:v>1523.8800000000599</c:v>
                </c:pt>
                <c:pt idx="6773">
                  <c:v>1523.8700000000599</c:v>
                </c:pt>
                <c:pt idx="6774">
                  <c:v>1523.8600000000599</c:v>
                </c:pt>
                <c:pt idx="6775">
                  <c:v>1523.8500000000599</c:v>
                </c:pt>
                <c:pt idx="6776">
                  <c:v>1523.8400000000599</c:v>
                </c:pt>
                <c:pt idx="6777">
                  <c:v>1523.83000000006</c:v>
                </c:pt>
                <c:pt idx="6778">
                  <c:v>1523.82000000006</c:v>
                </c:pt>
                <c:pt idx="6779">
                  <c:v>1523.81000000006</c:v>
                </c:pt>
                <c:pt idx="6780">
                  <c:v>1523.80000000006</c:v>
                </c:pt>
                <c:pt idx="6781">
                  <c:v>1523.79000000006</c:v>
                </c:pt>
                <c:pt idx="6782">
                  <c:v>1523.78000000006</c:v>
                </c:pt>
                <c:pt idx="6783">
                  <c:v>1523.77000000006</c:v>
                </c:pt>
                <c:pt idx="6784">
                  <c:v>1523.76000000006</c:v>
                </c:pt>
                <c:pt idx="6785">
                  <c:v>1523.75000000006</c:v>
                </c:pt>
                <c:pt idx="6786">
                  <c:v>1523.74000000006</c:v>
                </c:pt>
                <c:pt idx="6787">
                  <c:v>1523.73000000006</c:v>
                </c:pt>
                <c:pt idx="6788">
                  <c:v>1523.7200000000601</c:v>
                </c:pt>
                <c:pt idx="6789">
                  <c:v>1523.7100000000601</c:v>
                </c:pt>
                <c:pt idx="6790">
                  <c:v>1523.7000000000601</c:v>
                </c:pt>
                <c:pt idx="6791">
                  <c:v>1523.6900000000601</c:v>
                </c:pt>
                <c:pt idx="6792">
                  <c:v>1523.6800000000601</c:v>
                </c:pt>
                <c:pt idx="6793">
                  <c:v>1523.6700000000601</c:v>
                </c:pt>
                <c:pt idx="6794">
                  <c:v>1523.6600000000601</c:v>
                </c:pt>
                <c:pt idx="6795">
                  <c:v>1523.6500000000599</c:v>
                </c:pt>
                <c:pt idx="6796">
                  <c:v>1523.6400000000599</c:v>
                </c:pt>
                <c:pt idx="6797">
                  <c:v>1523.6300000000599</c:v>
                </c:pt>
                <c:pt idx="6798">
                  <c:v>1523.6200000000599</c:v>
                </c:pt>
                <c:pt idx="6799">
                  <c:v>1523.6100000000599</c:v>
                </c:pt>
                <c:pt idx="6800">
                  <c:v>1523.6000000000599</c:v>
                </c:pt>
                <c:pt idx="6801">
                  <c:v>1523.5900000000599</c:v>
                </c:pt>
                <c:pt idx="6802">
                  <c:v>1523.58000000006</c:v>
                </c:pt>
                <c:pt idx="6803">
                  <c:v>1523.57000000006</c:v>
                </c:pt>
                <c:pt idx="6804">
                  <c:v>1523.56000000006</c:v>
                </c:pt>
                <c:pt idx="6805">
                  <c:v>1523.55000000006</c:v>
                </c:pt>
                <c:pt idx="6806">
                  <c:v>1523.54000000006</c:v>
                </c:pt>
                <c:pt idx="6807">
                  <c:v>1523.53000000006</c:v>
                </c:pt>
                <c:pt idx="6808">
                  <c:v>1523.52000000006</c:v>
                </c:pt>
                <c:pt idx="6809">
                  <c:v>1523.51000000006</c:v>
                </c:pt>
                <c:pt idx="6810">
                  <c:v>1523.50000000006</c:v>
                </c:pt>
                <c:pt idx="6811">
                  <c:v>1523.49000000006</c:v>
                </c:pt>
                <c:pt idx="6812">
                  <c:v>1523.48000000006</c:v>
                </c:pt>
                <c:pt idx="6813">
                  <c:v>1523.4700000000601</c:v>
                </c:pt>
                <c:pt idx="6814">
                  <c:v>1523.4600000000601</c:v>
                </c:pt>
                <c:pt idx="6815">
                  <c:v>1523.4500000000601</c:v>
                </c:pt>
                <c:pt idx="6816">
                  <c:v>1523.4400000000601</c:v>
                </c:pt>
                <c:pt idx="6817">
                  <c:v>1523.4300000000601</c:v>
                </c:pt>
                <c:pt idx="6818">
                  <c:v>1523.4200000000601</c:v>
                </c:pt>
                <c:pt idx="6819">
                  <c:v>1523.4100000000601</c:v>
                </c:pt>
                <c:pt idx="6820">
                  <c:v>1523.4000000000599</c:v>
                </c:pt>
                <c:pt idx="6821">
                  <c:v>1523.3900000000599</c:v>
                </c:pt>
                <c:pt idx="6822">
                  <c:v>1523.3800000000599</c:v>
                </c:pt>
                <c:pt idx="6823">
                  <c:v>1523.3700000000599</c:v>
                </c:pt>
                <c:pt idx="6824">
                  <c:v>1523.3600000000599</c:v>
                </c:pt>
                <c:pt idx="6825">
                  <c:v>1523.3500000000599</c:v>
                </c:pt>
                <c:pt idx="6826">
                  <c:v>1523.3400000000599</c:v>
                </c:pt>
                <c:pt idx="6827">
                  <c:v>1523.33000000006</c:v>
                </c:pt>
                <c:pt idx="6828">
                  <c:v>1523.32000000006</c:v>
                </c:pt>
                <c:pt idx="6829">
                  <c:v>1523.31000000006</c:v>
                </c:pt>
                <c:pt idx="6830">
                  <c:v>1523.30000000006</c:v>
                </c:pt>
                <c:pt idx="6831">
                  <c:v>1523.29000000006</c:v>
                </c:pt>
                <c:pt idx="6832">
                  <c:v>1523.28000000006</c:v>
                </c:pt>
                <c:pt idx="6833">
                  <c:v>1523.27000000006</c:v>
                </c:pt>
                <c:pt idx="6834">
                  <c:v>1523.26000000006</c:v>
                </c:pt>
                <c:pt idx="6835">
                  <c:v>1523.25000000006</c:v>
                </c:pt>
                <c:pt idx="6836">
                  <c:v>1523.24000000006</c:v>
                </c:pt>
                <c:pt idx="6837">
                  <c:v>1523.23000000006</c:v>
                </c:pt>
                <c:pt idx="6838">
                  <c:v>1523.2200000000601</c:v>
                </c:pt>
                <c:pt idx="6839">
                  <c:v>1523.2100000000601</c:v>
                </c:pt>
                <c:pt idx="6840">
                  <c:v>1523.2000000000601</c:v>
                </c:pt>
                <c:pt idx="6841">
                  <c:v>1523.1900000000601</c:v>
                </c:pt>
                <c:pt idx="6842">
                  <c:v>1523.1800000000601</c:v>
                </c:pt>
                <c:pt idx="6843">
                  <c:v>1523.1700000000601</c:v>
                </c:pt>
                <c:pt idx="6844">
                  <c:v>1523.1600000000601</c:v>
                </c:pt>
                <c:pt idx="6845">
                  <c:v>1523.1500000000599</c:v>
                </c:pt>
                <c:pt idx="6846">
                  <c:v>1523.1400000000599</c:v>
                </c:pt>
                <c:pt idx="6847">
                  <c:v>1523.1300000000599</c:v>
                </c:pt>
                <c:pt idx="6848">
                  <c:v>1523.1200000000599</c:v>
                </c:pt>
                <c:pt idx="6849">
                  <c:v>1523.1100000000599</c:v>
                </c:pt>
                <c:pt idx="6850">
                  <c:v>1523.1000000000599</c:v>
                </c:pt>
                <c:pt idx="6851">
                  <c:v>1523.0900000000599</c:v>
                </c:pt>
                <c:pt idx="6852">
                  <c:v>1523.08000000006</c:v>
                </c:pt>
                <c:pt idx="6853">
                  <c:v>1523.07000000006</c:v>
                </c:pt>
                <c:pt idx="6854">
                  <c:v>1523.06000000006</c:v>
                </c:pt>
                <c:pt idx="6855">
                  <c:v>1523.05000000006</c:v>
                </c:pt>
                <c:pt idx="6856">
                  <c:v>1523.04000000006</c:v>
                </c:pt>
                <c:pt idx="6857">
                  <c:v>1523.03000000006</c:v>
                </c:pt>
                <c:pt idx="6858">
                  <c:v>1523.02000000006</c:v>
                </c:pt>
                <c:pt idx="6859">
                  <c:v>1523.01000000006</c:v>
                </c:pt>
                <c:pt idx="6860">
                  <c:v>1523.00000000006</c:v>
                </c:pt>
                <c:pt idx="6861">
                  <c:v>1522.99000000006</c:v>
                </c:pt>
                <c:pt idx="6862">
                  <c:v>1522.98000000006</c:v>
                </c:pt>
                <c:pt idx="6863">
                  <c:v>1522.9700000000601</c:v>
                </c:pt>
                <c:pt idx="6864">
                  <c:v>1522.9600000000601</c:v>
                </c:pt>
                <c:pt idx="6865">
                  <c:v>1522.9500000000601</c:v>
                </c:pt>
                <c:pt idx="6866">
                  <c:v>1522.9400000000601</c:v>
                </c:pt>
                <c:pt idx="6867">
                  <c:v>1522.9300000000601</c:v>
                </c:pt>
                <c:pt idx="6868">
                  <c:v>1522.9200000000601</c:v>
                </c:pt>
                <c:pt idx="6869">
                  <c:v>1522.9100000000601</c:v>
                </c:pt>
                <c:pt idx="6870">
                  <c:v>1522.9000000000599</c:v>
                </c:pt>
                <c:pt idx="6871">
                  <c:v>1522.8900000000599</c:v>
                </c:pt>
                <c:pt idx="6872">
                  <c:v>1522.8800000000599</c:v>
                </c:pt>
                <c:pt idx="6873">
                  <c:v>1522.8700000000599</c:v>
                </c:pt>
                <c:pt idx="6874">
                  <c:v>1522.8600000000599</c:v>
                </c:pt>
                <c:pt idx="6875">
                  <c:v>1522.8500000000599</c:v>
                </c:pt>
                <c:pt idx="6876">
                  <c:v>1522.8400000000599</c:v>
                </c:pt>
                <c:pt idx="6877">
                  <c:v>1522.83000000006</c:v>
                </c:pt>
                <c:pt idx="6878">
                  <c:v>1522.82000000006</c:v>
                </c:pt>
                <c:pt idx="6879">
                  <c:v>1522.81000000006</c:v>
                </c:pt>
                <c:pt idx="6880">
                  <c:v>1522.80000000006</c:v>
                </c:pt>
                <c:pt idx="6881">
                  <c:v>1522.79000000006</c:v>
                </c:pt>
                <c:pt idx="6882">
                  <c:v>1522.78000000006</c:v>
                </c:pt>
                <c:pt idx="6883">
                  <c:v>1522.77000000006</c:v>
                </c:pt>
                <c:pt idx="6884">
                  <c:v>1522.76000000006</c:v>
                </c:pt>
                <c:pt idx="6885">
                  <c:v>1522.75000000006</c:v>
                </c:pt>
                <c:pt idx="6886">
                  <c:v>1522.74000000006</c:v>
                </c:pt>
                <c:pt idx="6887">
                  <c:v>1522.73000000006</c:v>
                </c:pt>
                <c:pt idx="6888">
                  <c:v>1522.7200000000601</c:v>
                </c:pt>
                <c:pt idx="6889">
                  <c:v>1522.7100000000601</c:v>
                </c:pt>
                <c:pt idx="6890">
                  <c:v>1522.7000000000601</c:v>
                </c:pt>
                <c:pt idx="6891">
                  <c:v>1522.6900000000601</c:v>
                </c:pt>
                <c:pt idx="6892">
                  <c:v>1522.6800000000601</c:v>
                </c:pt>
                <c:pt idx="6893">
                  <c:v>1522.6700000000601</c:v>
                </c:pt>
                <c:pt idx="6894">
                  <c:v>1522.6600000000601</c:v>
                </c:pt>
                <c:pt idx="6895">
                  <c:v>1522.6500000000599</c:v>
                </c:pt>
                <c:pt idx="6896">
                  <c:v>1522.6400000000599</c:v>
                </c:pt>
                <c:pt idx="6897">
                  <c:v>1522.6300000000599</c:v>
                </c:pt>
                <c:pt idx="6898">
                  <c:v>1522.6200000000599</c:v>
                </c:pt>
                <c:pt idx="6899">
                  <c:v>1522.6100000000599</c:v>
                </c:pt>
                <c:pt idx="6900">
                  <c:v>1522.6000000000599</c:v>
                </c:pt>
                <c:pt idx="6901">
                  <c:v>1522.5900000000599</c:v>
                </c:pt>
                <c:pt idx="6902">
                  <c:v>1522.58000000006</c:v>
                </c:pt>
                <c:pt idx="6903">
                  <c:v>1522.57000000006</c:v>
                </c:pt>
                <c:pt idx="6904">
                  <c:v>1522.56000000006</c:v>
                </c:pt>
                <c:pt idx="6905">
                  <c:v>1522.55000000006</c:v>
                </c:pt>
                <c:pt idx="6906">
                  <c:v>1522.54000000006</c:v>
                </c:pt>
                <c:pt idx="6907">
                  <c:v>1522.53000000006</c:v>
                </c:pt>
                <c:pt idx="6908">
                  <c:v>1522.52000000006</c:v>
                </c:pt>
                <c:pt idx="6909">
                  <c:v>1522.51000000006</c:v>
                </c:pt>
                <c:pt idx="6910">
                  <c:v>1522.50000000006</c:v>
                </c:pt>
                <c:pt idx="6911">
                  <c:v>1522.49000000006</c:v>
                </c:pt>
                <c:pt idx="6912">
                  <c:v>1522.48000000006</c:v>
                </c:pt>
                <c:pt idx="6913">
                  <c:v>1522.4700000000601</c:v>
                </c:pt>
                <c:pt idx="6914">
                  <c:v>1522.4600000000601</c:v>
                </c:pt>
                <c:pt idx="6915">
                  <c:v>1522.4500000000601</c:v>
                </c:pt>
                <c:pt idx="6916">
                  <c:v>1522.4400000000601</c:v>
                </c:pt>
                <c:pt idx="6917">
                  <c:v>1522.4300000000601</c:v>
                </c:pt>
                <c:pt idx="6918">
                  <c:v>1522.4200000000601</c:v>
                </c:pt>
                <c:pt idx="6919">
                  <c:v>1522.4100000000601</c:v>
                </c:pt>
                <c:pt idx="6920">
                  <c:v>1522.4000000000599</c:v>
                </c:pt>
                <c:pt idx="6921">
                  <c:v>1522.3900000000599</c:v>
                </c:pt>
                <c:pt idx="6922">
                  <c:v>1522.3800000000599</c:v>
                </c:pt>
                <c:pt idx="6923">
                  <c:v>1522.3700000000599</c:v>
                </c:pt>
                <c:pt idx="6924">
                  <c:v>1522.3600000000599</c:v>
                </c:pt>
                <c:pt idx="6925">
                  <c:v>1522.3500000000599</c:v>
                </c:pt>
                <c:pt idx="6926">
                  <c:v>1522.3400000000599</c:v>
                </c:pt>
                <c:pt idx="6927">
                  <c:v>1522.33000000006</c:v>
                </c:pt>
                <c:pt idx="6928">
                  <c:v>1522.32000000006</c:v>
                </c:pt>
                <c:pt idx="6929">
                  <c:v>1522.31000000006</c:v>
                </c:pt>
                <c:pt idx="6930">
                  <c:v>1522.30000000006</c:v>
                </c:pt>
                <c:pt idx="6931">
                  <c:v>1522.29000000006</c:v>
                </c:pt>
                <c:pt idx="6932">
                  <c:v>1522.28000000006</c:v>
                </c:pt>
                <c:pt idx="6933">
                  <c:v>1522.27000000006</c:v>
                </c:pt>
                <c:pt idx="6934">
                  <c:v>1522.26000000006</c:v>
                </c:pt>
                <c:pt idx="6935">
                  <c:v>1522.25000000006</c:v>
                </c:pt>
                <c:pt idx="6936">
                  <c:v>1522.24000000006</c:v>
                </c:pt>
                <c:pt idx="6937">
                  <c:v>1522.23000000006</c:v>
                </c:pt>
                <c:pt idx="6938">
                  <c:v>1522.2200000000601</c:v>
                </c:pt>
                <c:pt idx="6939">
                  <c:v>1522.2100000000601</c:v>
                </c:pt>
                <c:pt idx="6940">
                  <c:v>1522.2000000000601</c:v>
                </c:pt>
                <c:pt idx="6941">
                  <c:v>1522.1900000000601</c:v>
                </c:pt>
                <c:pt idx="6942">
                  <c:v>1522.1800000000601</c:v>
                </c:pt>
                <c:pt idx="6943">
                  <c:v>1522.1700000000601</c:v>
                </c:pt>
                <c:pt idx="6944">
                  <c:v>1522.1600000000601</c:v>
                </c:pt>
                <c:pt idx="6945">
                  <c:v>1522.1500000000599</c:v>
                </c:pt>
                <c:pt idx="6946">
                  <c:v>1522.1400000000599</c:v>
                </c:pt>
                <c:pt idx="6947">
                  <c:v>1522.1300000000599</c:v>
                </c:pt>
                <c:pt idx="6948">
                  <c:v>1522.1200000000599</c:v>
                </c:pt>
                <c:pt idx="6949">
                  <c:v>1522.1100000000599</c:v>
                </c:pt>
                <c:pt idx="6950">
                  <c:v>1522.1000000000599</c:v>
                </c:pt>
                <c:pt idx="6951">
                  <c:v>1522.0900000000599</c:v>
                </c:pt>
                <c:pt idx="6952">
                  <c:v>1522.08000000006</c:v>
                </c:pt>
                <c:pt idx="6953">
                  <c:v>1522.07000000006</c:v>
                </c:pt>
                <c:pt idx="6954">
                  <c:v>1522.06000000006</c:v>
                </c:pt>
                <c:pt idx="6955">
                  <c:v>1522.05000000006</c:v>
                </c:pt>
                <c:pt idx="6956">
                  <c:v>1522.04000000006</c:v>
                </c:pt>
                <c:pt idx="6957">
                  <c:v>1522.03000000006</c:v>
                </c:pt>
                <c:pt idx="6958">
                  <c:v>1522.02000000006</c:v>
                </c:pt>
                <c:pt idx="6959">
                  <c:v>1522.01000000006</c:v>
                </c:pt>
                <c:pt idx="6960">
                  <c:v>1522.00000000006</c:v>
                </c:pt>
                <c:pt idx="6961">
                  <c:v>1521.99000000006</c:v>
                </c:pt>
                <c:pt idx="6962">
                  <c:v>1521.98000000006</c:v>
                </c:pt>
                <c:pt idx="6963">
                  <c:v>1521.9700000000601</c:v>
                </c:pt>
                <c:pt idx="6964">
                  <c:v>1521.9600000000601</c:v>
                </c:pt>
                <c:pt idx="6965">
                  <c:v>1521.9500000000601</c:v>
                </c:pt>
                <c:pt idx="6966">
                  <c:v>1521.9400000000601</c:v>
                </c:pt>
                <c:pt idx="6967">
                  <c:v>1521.9300000000601</c:v>
                </c:pt>
                <c:pt idx="6968">
                  <c:v>1521.9200000000601</c:v>
                </c:pt>
                <c:pt idx="6969">
                  <c:v>1521.9100000000601</c:v>
                </c:pt>
                <c:pt idx="6970">
                  <c:v>1521.9000000000599</c:v>
                </c:pt>
                <c:pt idx="6971">
                  <c:v>1521.8900000000599</c:v>
                </c:pt>
                <c:pt idx="6972">
                  <c:v>1521.8800000000599</c:v>
                </c:pt>
                <c:pt idx="6973">
                  <c:v>1521.8700000000599</c:v>
                </c:pt>
                <c:pt idx="6974">
                  <c:v>1521.8600000000599</c:v>
                </c:pt>
                <c:pt idx="6975">
                  <c:v>1521.8500000000599</c:v>
                </c:pt>
                <c:pt idx="6976">
                  <c:v>1521.8400000000599</c:v>
                </c:pt>
                <c:pt idx="6977">
                  <c:v>1521.83000000006</c:v>
                </c:pt>
                <c:pt idx="6978">
                  <c:v>1521.82000000006</c:v>
                </c:pt>
                <c:pt idx="6979">
                  <c:v>1521.81000000006</c:v>
                </c:pt>
                <c:pt idx="6980">
                  <c:v>1521.80000000006</c:v>
                </c:pt>
                <c:pt idx="6981">
                  <c:v>1521.79000000006</c:v>
                </c:pt>
                <c:pt idx="6982">
                  <c:v>1521.78000000006</c:v>
                </c:pt>
                <c:pt idx="6983">
                  <c:v>1521.77000000006</c:v>
                </c:pt>
                <c:pt idx="6984">
                  <c:v>1521.76000000006</c:v>
                </c:pt>
                <c:pt idx="6985">
                  <c:v>1521.75000000006</c:v>
                </c:pt>
                <c:pt idx="6986">
                  <c:v>1521.74000000006</c:v>
                </c:pt>
                <c:pt idx="6987">
                  <c:v>1521.73000000006</c:v>
                </c:pt>
                <c:pt idx="6988">
                  <c:v>1521.7200000000601</c:v>
                </c:pt>
                <c:pt idx="6989">
                  <c:v>1521.7100000000601</c:v>
                </c:pt>
                <c:pt idx="6990">
                  <c:v>1521.7000000000601</c:v>
                </c:pt>
                <c:pt idx="6991">
                  <c:v>1521.6900000000601</c:v>
                </c:pt>
                <c:pt idx="6992">
                  <c:v>1521.6800000000601</c:v>
                </c:pt>
                <c:pt idx="6993">
                  <c:v>1521.6700000000601</c:v>
                </c:pt>
                <c:pt idx="6994">
                  <c:v>1521.6600000000601</c:v>
                </c:pt>
                <c:pt idx="6995">
                  <c:v>1521.6500000000599</c:v>
                </c:pt>
                <c:pt idx="6996">
                  <c:v>1521.6400000000599</c:v>
                </c:pt>
                <c:pt idx="6997">
                  <c:v>1521.6300000000599</c:v>
                </c:pt>
                <c:pt idx="6998">
                  <c:v>1521.6200000000599</c:v>
                </c:pt>
                <c:pt idx="6999">
                  <c:v>1521.6100000000599</c:v>
                </c:pt>
                <c:pt idx="7000">
                  <c:v>1521.6000000000599</c:v>
                </c:pt>
                <c:pt idx="7001">
                  <c:v>1521.5900000000599</c:v>
                </c:pt>
                <c:pt idx="7002">
                  <c:v>1521.58000000006</c:v>
                </c:pt>
                <c:pt idx="7003">
                  <c:v>1521.57000000006</c:v>
                </c:pt>
                <c:pt idx="7004">
                  <c:v>1521.56000000006</c:v>
                </c:pt>
                <c:pt idx="7005">
                  <c:v>1521.55000000006</c:v>
                </c:pt>
                <c:pt idx="7006">
                  <c:v>1521.54000000006</c:v>
                </c:pt>
                <c:pt idx="7007">
                  <c:v>1521.53000000006</c:v>
                </c:pt>
                <c:pt idx="7008">
                  <c:v>1521.52000000006</c:v>
                </c:pt>
                <c:pt idx="7009">
                  <c:v>1521.51000000006</c:v>
                </c:pt>
                <c:pt idx="7010">
                  <c:v>1521.50000000006</c:v>
                </c:pt>
                <c:pt idx="7011">
                  <c:v>1521.49000000006</c:v>
                </c:pt>
                <c:pt idx="7012">
                  <c:v>1521.48000000006</c:v>
                </c:pt>
                <c:pt idx="7013">
                  <c:v>1521.4700000000601</c:v>
                </c:pt>
                <c:pt idx="7014">
                  <c:v>1521.4600000000601</c:v>
                </c:pt>
                <c:pt idx="7015">
                  <c:v>1521.4500000000601</c:v>
                </c:pt>
                <c:pt idx="7016">
                  <c:v>1521.4400000000601</c:v>
                </c:pt>
                <c:pt idx="7017">
                  <c:v>1521.4300000000601</c:v>
                </c:pt>
                <c:pt idx="7018">
                  <c:v>1521.4200000000601</c:v>
                </c:pt>
                <c:pt idx="7019">
                  <c:v>1521.4100000000601</c:v>
                </c:pt>
                <c:pt idx="7020">
                  <c:v>1521.4000000000599</c:v>
                </c:pt>
                <c:pt idx="7021">
                  <c:v>1521.3900000000599</c:v>
                </c:pt>
                <c:pt idx="7022">
                  <c:v>1521.3800000000599</c:v>
                </c:pt>
                <c:pt idx="7023">
                  <c:v>1521.3700000000599</c:v>
                </c:pt>
                <c:pt idx="7024">
                  <c:v>1521.3600000000599</c:v>
                </c:pt>
                <c:pt idx="7025">
                  <c:v>1521.3500000000599</c:v>
                </c:pt>
                <c:pt idx="7026">
                  <c:v>1521.3400000000599</c:v>
                </c:pt>
                <c:pt idx="7027">
                  <c:v>1521.33000000006</c:v>
                </c:pt>
                <c:pt idx="7028">
                  <c:v>1521.32000000006</c:v>
                </c:pt>
                <c:pt idx="7029">
                  <c:v>1521.31000000006</c:v>
                </c:pt>
                <c:pt idx="7030">
                  <c:v>1521.30000000006</c:v>
                </c:pt>
                <c:pt idx="7031">
                  <c:v>1521.29000000006</c:v>
                </c:pt>
                <c:pt idx="7032">
                  <c:v>1521.28000000006</c:v>
                </c:pt>
                <c:pt idx="7033">
                  <c:v>1521.27000000006</c:v>
                </c:pt>
                <c:pt idx="7034">
                  <c:v>1521.26000000006</c:v>
                </c:pt>
                <c:pt idx="7035">
                  <c:v>1521.25000000006</c:v>
                </c:pt>
                <c:pt idx="7036">
                  <c:v>1521.24000000006</c:v>
                </c:pt>
                <c:pt idx="7037">
                  <c:v>1521.23000000006</c:v>
                </c:pt>
                <c:pt idx="7038">
                  <c:v>1521.2200000000601</c:v>
                </c:pt>
                <c:pt idx="7039">
                  <c:v>1521.2100000000601</c:v>
                </c:pt>
                <c:pt idx="7040">
                  <c:v>1521.2000000000601</c:v>
                </c:pt>
                <c:pt idx="7041">
                  <c:v>1521.1900000000601</c:v>
                </c:pt>
                <c:pt idx="7042">
                  <c:v>1521.1800000000601</c:v>
                </c:pt>
                <c:pt idx="7043">
                  <c:v>1521.1700000000601</c:v>
                </c:pt>
                <c:pt idx="7044">
                  <c:v>1521.1600000000601</c:v>
                </c:pt>
                <c:pt idx="7045">
                  <c:v>1521.1500000000599</c:v>
                </c:pt>
                <c:pt idx="7046">
                  <c:v>1521.1400000000599</c:v>
                </c:pt>
                <c:pt idx="7047">
                  <c:v>1521.1300000000599</c:v>
                </c:pt>
                <c:pt idx="7048">
                  <c:v>1521.1200000000599</c:v>
                </c:pt>
                <c:pt idx="7049">
                  <c:v>1521.1100000000599</c:v>
                </c:pt>
                <c:pt idx="7050">
                  <c:v>1521.1000000000599</c:v>
                </c:pt>
                <c:pt idx="7051">
                  <c:v>1521.0900000000599</c:v>
                </c:pt>
                <c:pt idx="7052">
                  <c:v>1521.08000000006</c:v>
                </c:pt>
                <c:pt idx="7053">
                  <c:v>1521.07000000006</c:v>
                </c:pt>
                <c:pt idx="7054">
                  <c:v>1521.06000000006</c:v>
                </c:pt>
                <c:pt idx="7055">
                  <c:v>1521.05000000006</c:v>
                </c:pt>
                <c:pt idx="7056">
                  <c:v>1521.04000000006</c:v>
                </c:pt>
                <c:pt idx="7057">
                  <c:v>1521.03000000006</c:v>
                </c:pt>
                <c:pt idx="7058">
                  <c:v>1521.02000000006</c:v>
                </c:pt>
                <c:pt idx="7059">
                  <c:v>1521.01000000006</c:v>
                </c:pt>
                <c:pt idx="7060">
                  <c:v>1521.00000000006</c:v>
                </c:pt>
                <c:pt idx="7061">
                  <c:v>1520.99000000006</c:v>
                </c:pt>
                <c:pt idx="7062">
                  <c:v>1520.98000000006</c:v>
                </c:pt>
                <c:pt idx="7063">
                  <c:v>1520.9700000000601</c:v>
                </c:pt>
                <c:pt idx="7064">
                  <c:v>1520.9600000000601</c:v>
                </c:pt>
                <c:pt idx="7065">
                  <c:v>1520.9500000000601</c:v>
                </c:pt>
                <c:pt idx="7066">
                  <c:v>1520.9400000000601</c:v>
                </c:pt>
                <c:pt idx="7067">
                  <c:v>1520.9300000000601</c:v>
                </c:pt>
                <c:pt idx="7068">
                  <c:v>1520.9200000000601</c:v>
                </c:pt>
                <c:pt idx="7069">
                  <c:v>1520.9100000000601</c:v>
                </c:pt>
                <c:pt idx="7070">
                  <c:v>1520.9000000000599</c:v>
                </c:pt>
                <c:pt idx="7071">
                  <c:v>1520.8900000000599</c:v>
                </c:pt>
                <c:pt idx="7072">
                  <c:v>1520.8800000000599</c:v>
                </c:pt>
                <c:pt idx="7073">
                  <c:v>1520.8700000000599</c:v>
                </c:pt>
                <c:pt idx="7074">
                  <c:v>1520.8600000000599</c:v>
                </c:pt>
                <c:pt idx="7075">
                  <c:v>1520.8500000000599</c:v>
                </c:pt>
                <c:pt idx="7076">
                  <c:v>1520.8400000000599</c:v>
                </c:pt>
                <c:pt idx="7077">
                  <c:v>1520.83000000006</c:v>
                </c:pt>
                <c:pt idx="7078">
                  <c:v>1520.82000000006</c:v>
                </c:pt>
                <c:pt idx="7079">
                  <c:v>1520.81000000006</c:v>
                </c:pt>
                <c:pt idx="7080">
                  <c:v>1520.80000000006</c:v>
                </c:pt>
                <c:pt idx="7081">
                  <c:v>1520.79000000006</c:v>
                </c:pt>
                <c:pt idx="7082">
                  <c:v>1520.78000000006</c:v>
                </c:pt>
                <c:pt idx="7083">
                  <c:v>1520.77000000006</c:v>
                </c:pt>
                <c:pt idx="7084">
                  <c:v>1520.76000000006</c:v>
                </c:pt>
                <c:pt idx="7085">
                  <c:v>1520.75000000006</c:v>
                </c:pt>
                <c:pt idx="7086">
                  <c:v>1520.74000000006</c:v>
                </c:pt>
                <c:pt idx="7087">
                  <c:v>1520.73000000006</c:v>
                </c:pt>
                <c:pt idx="7088">
                  <c:v>1520.7200000000601</c:v>
                </c:pt>
                <c:pt idx="7089">
                  <c:v>1520.7100000000601</c:v>
                </c:pt>
                <c:pt idx="7090">
                  <c:v>1520.7000000000601</c:v>
                </c:pt>
                <c:pt idx="7091">
                  <c:v>1520.6900000000601</c:v>
                </c:pt>
                <c:pt idx="7092">
                  <c:v>1520.6800000000601</c:v>
                </c:pt>
                <c:pt idx="7093">
                  <c:v>1520.6700000000601</c:v>
                </c:pt>
                <c:pt idx="7094">
                  <c:v>1520.6600000000601</c:v>
                </c:pt>
                <c:pt idx="7095">
                  <c:v>1520.6500000000599</c:v>
                </c:pt>
                <c:pt idx="7096">
                  <c:v>1520.6400000000599</c:v>
                </c:pt>
                <c:pt idx="7097">
                  <c:v>1520.6300000000599</c:v>
                </c:pt>
                <c:pt idx="7098">
                  <c:v>1520.6200000000599</c:v>
                </c:pt>
                <c:pt idx="7099">
                  <c:v>1520.6100000000599</c:v>
                </c:pt>
                <c:pt idx="7100">
                  <c:v>1520.6000000000599</c:v>
                </c:pt>
                <c:pt idx="7101">
                  <c:v>1520.5900000000599</c:v>
                </c:pt>
                <c:pt idx="7102">
                  <c:v>1520.58000000006</c:v>
                </c:pt>
                <c:pt idx="7103">
                  <c:v>1520.57000000006</c:v>
                </c:pt>
                <c:pt idx="7104">
                  <c:v>1520.56000000006</c:v>
                </c:pt>
                <c:pt idx="7105">
                  <c:v>1520.55000000006</c:v>
                </c:pt>
                <c:pt idx="7106">
                  <c:v>1520.54000000006</c:v>
                </c:pt>
                <c:pt idx="7107">
                  <c:v>1520.53000000006</c:v>
                </c:pt>
                <c:pt idx="7108">
                  <c:v>1520.52000000006</c:v>
                </c:pt>
                <c:pt idx="7109">
                  <c:v>1520.51000000006</c:v>
                </c:pt>
                <c:pt idx="7110">
                  <c:v>1520.50000000006</c:v>
                </c:pt>
                <c:pt idx="7111">
                  <c:v>1520.49000000006</c:v>
                </c:pt>
                <c:pt idx="7112">
                  <c:v>1520.48000000006</c:v>
                </c:pt>
                <c:pt idx="7113">
                  <c:v>1520.4700000000601</c:v>
                </c:pt>
                <c:pt idx="7114">
                  <c:v>1520.4600000000601</c:v>
                </c:pt>
                <c:pt idx="7115">
                  <c:v>1520.4500000000601</c:v>
                </c:pt>
                <c:pt idx="7116">
                  <c:v>1520.4400000000601</c:v>
                </c:pt>
                <c:pt idx="7117">
                  <c:v>1520.4300000000601</c:v>
                </c:pt>
                <c:pt idx="7118">
                  <c:v>1520.4200000000601</c:v>
                </c:pt>
                <c:pt idx="7119">
                  <c:v>1520.4100000000601</c:v>
                </c:pt>
                <c:pt idx="7120">
                  <c:v>1520.4000000000599</c:v>
                </c:pt>
                <c:pt idx="7121">
                  <c:v>1520.3900000000599</c:v>
                </c:pt>
                <c:pt idx="7122">
                  <c:v>1520.3800000000599</c:v>
                </c:pt>
                <c:pt idx="7123">
                  <c:v>1520.3700000000599</c:v>
                </c:pt>
                <c:pt idx="7124">
                  <c:v>1520.3600000000599</c:v>
                </c:pt>
                <c:pt idx="7125">
                  <c:v>1520.3500000000599</c:v>
                </c:pt>
                <c:pt idx="7126">
                  <c:v>1520.3400000000599</c:v>
                </c:pt>
                <c:pt idx="7127">
                  <c:v>1520.33000000006</c:v>
                </c:pt>
                <c:pt idx="7128">
                  <c:v>1520.32000000006</c:v>
                </c:pt>
                <c:pt idx="7129">
                  <c:v>1520.31000000006</c:v>
                </c:pt>
                <c:pt idx="7130">
                  <c:v>1520.30000000006</c:v>
                </c:pt>
                <c:pt idx="7131">
                  <c:v>1520.29000000006</c:v>
                </c:pt>
                <c:pt idx="7132">
                  <c:v>1520.28000000006</c:v>
                </c:pt>
                <c:pt idx="7133">
                  <c:v>1520.27000000006</c:v>
                </c:pt>
                <c:pt idx="7134">
                  <c:v>1520.26000000006</c:v>
                </c:pt>
                <c:pt idx="7135">
                  <c:v>1520.25000000006</c:v>
                </c:pt>
                <c:pt idx="7136">
                  <c:v>1520.24000000006</c:v>
                </c:pt>
                <c:pt idx="7137">
                  <c:v>1520.23000000006</c:v>
                </c:pt>
                <c:pt idx="7138">
                  <c:v>1520.2200000000601</c:v>
                </c:pt>
                <c:pt idx="7139">
                  <c:v>1520.2100000000601</c:v>
                </c:pt>
                <c:pt idx="7140">
                  <c:v>1520.2000000000601</c:v>
                </c:pt>
                <c:pt idx="7141">
                  <c:v>1520.1900000000601</c:v>
                </c:pt>
                <c:pt idx="7142">
                  <c:v>1520.1800000000601</c:v>
                </c:pt>
                <c:pt idx="7143">
                  <c:v>1520.1700000000601</c:v>
                </c:pt>
                <c:pt idx="7144">
                  <c:v>1520.1600000000601</c:v>
                </c:pt>
                <c:pt idx="7145">
                  <c:v>1520.1500000000599</c:v>
                </c:pt>
                <c:pt idx="7146">
                  <c:v>1520.1400000000599</c:v>
                </c:pt>
                <c:pt idx="7147">
                  <c:v>1520.1300000000599</c:v>
                </c:pt>
                <c:pt idx="7148">
                  <c:v>1520.1200000000599</c:v>
                </c:pt>
                <c:pt idx="7149">
                  <c:v>1520.1100000000599</c:v>
                </c:pt>
                <c:pt idx="7150">
                  <c:v>1520.1000000000599</c:v>
                </c:pt>
                <c:pt idx="7151">
                  <c:v>1520.0900000000599</c:v>
                </c:pt>
                <c:pt idx="7152">
                  <c:v>1520.08000000006</c:v>
                </c:pt>
                <c:pt idx="7153">
                  <c:v>1520.07000000006</c:v>
                </c:pt>
                <c:pt idx="7154">
                  <c:v>1520.06000000006</c:v>
                </c:pt>
                <c:pt idx="7155">
                  <c:v>1520.05000000006</c:v>
                </c:pt>
                <c:pt idx="7156">
                  <c:v>1520.04000000006</c:v>
                </c:pt>
                <c:pt idx="7157">
                  <c:v>1520.03000000007</c:v>
                </c:pt>
                <c:pt idx="7158">
                  <c:v>1520.02000000007</c:v>
                </c:pt>
                <c:pt idx="7159">
                  <c:v>1520.01000000007</c:v>
                </c:pt>
                <c:pt idx="7160">
                  <c:v>1520.00000000007</c:v>
                </c:pt>
                <c:pt idx="7161">
                  <c:v>1519.99000000007</c:v>
                </c:pt>
                <c:pt idx="7162">
                  <c:v>1519.98000000007</c:v>
                </c:pt>
                <c:pt idx="7163">
                  <c:v>1519.9700000000701</c:v>
                </c:pt>
                <c:pt idx="7164">
                  <c:v>1519.9600000000701</c:v>
                </c:pt>
                <c:pt idx="7165">
                  <c:v>1519.9500000000701</c:v>
                </c:pt>
                <c:pt idx="7166">
                  <c:v>1519.9400000000701</c:v>
                </c:pt>
                <c:pt idx="7167">
                  <c:v>1519.9300000000701</c:v>
                </c:pt>
                <c:pt idx="7168">
                  <c:v>1519.9200000000701</c:v>
                </c:pt>
                <c:pt idx="7169">
                  <c:v>1519.9100000000701</c:v>
                </c:pt>
                <c:pt idx="7170">
                  <c:v>1519.9000000000699</c:v>
                </c:pt>
                <c:pt idx="7171">
                  <c:v>1519.8900000000699</c:v>
                </c:pt>
                <c:pt idx="7172">
                  <c:v>1519.8800000000699</c:v>
                </c:pt>
                <c:pt idx="7173">
                  <c:v>1519.8700000000699</c:v>
                </c:pt>
                <c:pt idx="7174">
                  <c:v>1519.8600000000699</c:v>
                </c:pt>
                <c:pt idx="7175">
                  <c:v>1519.8500000000699</c:v>
                </c:pt>
                <c:pt idx="7176">
                  <c:v>1519.8400000000699</c:v>
                </c:pt>
                <c:pt idx="7177">
                  <c:v>1519.83000000007</c:v>
                </c:pt>
                <c:pt idx="7178">
                  <c:v>1519.82000000007</c:v>
                </c:pt>
                <c:pt idx="7179">
                  <c:v>1519.81000000007</c:v>
                </c:pt>
                <c:pt idx="7180">
                  <c:v>1519.80000000007</c:v>
                </c:pt>
                <c:pt idx="7181">
                  <c:v>1519.79000000007</c:v>
                </c:pt>
                <c:pt idx="7182">
                  <c:v>1519.78000000007</c:v>
                </c:pt>
                <c:pt idx="7183">
                  <c:v>1519.77000000007</c:v>
                </c:pt>
                <c:pt idx="7184">
                  <c:v>1519.76000000007</c:v>
                </c:pt>
                <c:pt idx="7185">
                  <c:v>1519.75000000007</c:v>
                </c:pt>
                <c:pt idx="7186">
                  <c:v>1519.74000000007</c:v>
                </c:pt>
                <c:pt idx="7187">
                  <c:v>1519.73000000007</c:v>
                </c:pt>
                <c:pt idx="7188">
                  <c:v>1519.7200000000701</c:v>
                </c:pt>
                <c:pt idx="7189">
                  <c:v>1519.7100000000701</c:v>
                </c:pt>
                <c:pt idx="7190">
                  <c:v>1519.7000000000701</c:v>
                </c:pt>
                <c:pt idx="7191">
                  <c:v>1519.6900000000701</c:v>
                </c:pt>
                <c:pt idx="7192">
                  <c:v>1519.6800000000701</c:v>
                </c:pt>
                <c:pt idx="7193">
                  <c:v>1519.6700000000701</c:v>
                </c:pt>
                <c:pt idx="7194">
                  <c:v>1519.6600000000701</c:v>
                </c:pt>
                <c:pt idx="7195">
                  <c:v>1519.6500000000699</c:v>
                </c:pt>
                <c:pt idx="7196">
                  <c:v>1519.6400000000699</c:v>
                </c:pt>
                <c:pt idx="7197">
                  <c:v>1519.6300000000699</c:v>
                </c:pt>
                <c:pt idx="7198">
                  <c:v>1519.6200000000699</c:v>
                </c:pt>
                <c:pt idx="7199">
                  <c:v>1519.6100000000699</c:v>
                </c:pt>
                <c:pt idx="7200">
                  <c:v>1519.6000000000699</c:v>
                </c:pt>
                <c:pt idx="7201">
                  <c:v>1519.5900000000699</c:v>
                </c:pt>
                <c:pt idx="7202">
                  <c:v>1519.58000000007</c:v>
                </c:pt>
                <c:pt idx="7203">
                  <c:v>1519.57000000007</c:v>
                </c:pt>
                <c:pt idx="7204">
                  <c:v>1519.56000000007</c:v>
                </c:pt>
                <c:pt idx="7205">
                  <c:v>1519.55000000007</c:v>
                </c:pt>
                <c:pt idx="7206">
                  <c:v>1519.54000000007</c:v>
                </c:pt>
                <c:pt idx="7207">
                  <c:v>1519.53000000007</c:v>
                </c:pt>
                <c:pt idx="7208">
                  <c:v>1519.52000000007</c:v>
                </c:pt>
                <c:pt idx="7209">
                  <c:v>1519.51000000007</c:v>
                </c:pt>
                <c:pt idx="7210">
                  <c:v>1519.50000000007</c:v>
                </c:pt>
                <c:pt idx="7211">
                  <c:v>1519.49000000007</c:v>
                </c:pt>
                <c:pt idx="7212">
                  <c:v>1519.48000000007</c:v>
                </c:pt>
                <c:pt idx="7213">
                  <c:v>1519.4700000000701</c:v>
                </c:pt>
                <c:pt idx="7214">
                  <c:v>1519.4600000000701</c:v>
                </c:pt>
                <c:pt idx="7215">
                  <c:v>1519.4500000000701</c:v>
                </c:pt>
                <c:pt idx="7216">
                  <c:v>1519.4400000000701</c:v>
                </c:pt>
                <c:pt idx="7217">
                  <c:v>1519.4300000000701</c:v>
                </c:pt>
                <c:pt idx="7218">
                  <c:v>1519.4200000000701</c:v>
                </c:pt>
                <c:pt idx="7219">
                  <c:v>1519.4100000000701</c:v>
                </c:pt>
                <c:pt idx="7220">
                  <c:v>1519.4000000000699</c:v>
                </c:pt>
                <c:pt idx="7221">
                  <c:v>1519.3900000000699</c:v>
                </c:pt>
                <c:pt idx="7222">
                  <c:v>1519.3800000000699</c:v>
                </c:pt>
                <c:pt idx="7223">
                  <c:v>1519.3700000000699</c:v>
                </c:pt>
                <c:pt idx="7224">
                  <c:v>1519.3600000000699</c:v>
                </c:pt>
                <c:pt idx="7225">
                  <c:v>1519.3500000000699</c:v>
                </c:pt>
                <c:pt idx="7226">
                  <c:v>1519.3400000000699</c:v>
                </c:pt>
                <c:pt idx="7227">
                  <c:v>1519.33000000007</c:v>
                </c:pt>
                <c:pt idx="7228">
                  <c:v>1519.32000000007</c:v>
                </c:pt>
                <c:pt idx="7229">
                  <c:v>1519.31000000007</c:v>
                </c:pt>
                <c:pt idx="7230">
                  <c:v>1519.30000000007</c:v>
                </c:pt>
                <c:pt idx="7231">
                  <c:v>1519.29000000007</c:v>
                </c:pt>
                <c:pt idx="7232">
                  <c:v>1519.28000000007</c:v>
                </c:pt>
                <c:pt idx="7233">
                  <c:v>1519.27000000007</c:v>
                </c:pt>
                <c:pt idx="7234">
                  <c:v>1519.26000000007</c:v>
                </c:pt>
                <c:pt idx="7235">
                  <c:v>1519.25000000007</c:v>
                </c:pt>
                <c:pt idx="7236">
                  <c:v>1519.24000000007</c:v>
                </c:pt>
                <c:pt idx="7237">
                  <c:v>1519.23000000007</c:v>
                </c:pt>
                <c:pt idx="7238">
                  <c:v>1519.2200000000701</c:v>
                </c:pt>
                <c:pt idx="7239">
                  <c:v>1519.2100000000701</c:v>
                </c:pt>
                <c:pt idx="7240">
                  <c:v>1519.2000000000701</c:v>
                </c:pt>
                <c:pt idx="7241">
                  <c:v>1519.1900000000701</c:v>
                </c:pt>
                <c:pt idx="7242">
                  <c:v>1519.1800000000701</c:v>
                </c:pt>
                <c:pt idx="7243">
                  <c:v>1519.1700000000701</c:v>
                </c:pt>
                <c:pt idx="7244">
                  <c:v>1519.1600000000701</c:v>
                </c:pt>
                <c:pt idx="7245">
                  <c:v>1519.1500000000699</c:v>
                </c:pt>
                <c:pt idx="7246">
                  <c:v>1519.1400000000699</c:v>
                </c:pt>
                <c:pt idx="7247">
                  <c:v>1519.1300000000699</c:v>
                </c:pt>
                <c:pt idx="7248">
                  <c:v>1519.1200000000699</c:v>
                </c:pt>
                <c:pt idx="7249">
                  <c:v>1519.1100000000699</c:v>
                </c:pt>
                <c:pt idx="7250">
                  <c:v>1519.1000000000699</c:v>
                </c:pt>
                <c:pt idx="7251">
                  <c:v>1519.0900000000699</c:v>
                </c:pt>
                <c:pt idx="7252">
                  <c:v>1519.08000000007</c:v>
                </c:pt>
                <c:pt idx="7253">
                  <c:v>1519.07000000007</c:v>
                </c:pt>
                <c:pt idx="7254">
                  <c:v>1519.06000000007</c:v>
                </c:pt>
                <c:pt idx="7255">
                  <c:v>1519.05000000007</c:v>
                </c:pt>
                <c:pt idx="7256">
                  <c:v>1519.04000000007</c:v>
                </c:pt>
                <c:pt idx="7257">
                  <c:v>1519.03000000007</c:v>
                </c:pt>
                <c:pt idx="7258">
                  <c:v>1519.02000000007</c:v>
                </c:pt>
                <c:pt idx="7259">
                  <c:v>1519.01000000007</c:v>
                </c:pt>
                <c:pt idx="7260">
                  <c:v>1519.00000000007</c:v>
                </c:pt>
                <c:pt idx="7261">
                  <c:v>1518.99000000007</c:v>
                </c:pt>
                <c:pt idx="7262">
                  <c:v>1518.98000000007</c:v>
                </c:pt>
                <c:pt idx="7263">
                  <c:v>1518.9700000000701</c:v>
                </c:pt>
                <c:pt idx="7264">
                  <c:v>1518.9600000000701</c:v>
                </c:pt>
                <c:pt idx="7265">
                  <c:v>1518.9500000000701</c:v>
                </c:pt>
                <c:pt idx="7266">
                  <c:v>1518.9400000000701</c:v>
                </c:pt>
                <c:pt idx="7267">
                  <c:v>1518.9300000000701</c:v>
                </c:pt>
                <c:pt idx="7268">
                  <c:v>1518.9200000000701</c:v>
                </c:pt>
                <c:pt idx="7269">
                  <c:v>1518.9100000000701</c:v>
                </c:pt>
                <c:pt idx="7270">
                  <c:v>1518.9000000000699</c:v>
                </c:pt>
                <c:pt idx="7271">
                  <c:v>1518.8900000000699</c:v>
                </c:pt>
                <c:pt idx="7272">
                  <c:v>1518.8800000000699</c:v>
                </c:pt>
                <c:pt idx="7273">
                  <c:v>1518.8700000000699</c:v>
                </c:pt>
                <c:pt idx="7274">
                  <c:v>1518.8600000000699</c:v>
                </c:pt>
                <c:pt idx="7275">
                  <c:v>1518.8500000000699</c:v>
                </c:pt>
                <c:pt idx="7276">
                  <c:v>1518.8400000000699</c:v>
                </c:pt>
                <c:pt idx="7277">
                  <c:v>1518.83000000007</c:v>
                </c:pt>
                <c:pt idx="7278">
                  <c:v>1518.82000000007</c:v>
                </c:pt>
                <c:pt idx="7279">
                  <c:v>1518.81000000007</c:v>
                </c:pt>
                <c:pt idx="7280">
                  <c:v>1518.80000000007</c:v>
                </c:pt>
                <c:pt idx="7281">
                  <c:v>1518.79000000007</c:v>
                </c:pt>
                <c:pt idx="7282">
                  <c:v>1518.78000000007</c:v>
                </c:pt>
                <c:pt idx="7283">
                  <c:v>1518.77000000007</c:v>
                </c:pt>
                <c:pt idx="7284">
                  <c:v>1518.76000000007</c:v>
                </c:pt>
                <c:pt idx="7285">
                  <c:v>1518.75000000007</c:v>
                </c:pt>
                <c:pt idx="7286">
                  <c:v>1518.74000000007</c:v>
                </c:pt>
                <c:pt idx="7287">
                  <c:v>1518.73000000007</c:v>
                </c:pt>
                <c:pt idx="7288">
                  <c:v>1518.7200000000701</c:v>
                </c:pt>
                <c:pt idx="7289">
                  <c:v>1518.7100000000701</c:v>
                </c:pt>
                <c:pt idx="7290">
                  <c:v>1518.7000000000701</c:v>
                </c:pt>
                <c:pt idx="7291">
                  <c:v>1518.6900000000701</c:v>
                </c:pt>
                <c:pt idx="7292">
                  <c:v>1518.6800000000701</c:v>
                </c:pt>
                <c:pt idx="7293">
                  <c:v>1518.6700000000701</c:v>
                </c:pt>
                <c:pt idx="7294">
                  <c:v>1518.6600000000701</c:v>
                </c:pt>
                <c:pt idx="7295">
                  <c:v>1518.6500000000699</c:v>
                </c:pt>
                <c:pt idx="7296">
                  <c:v>1518.6400000000699</c:v>
                </c:pt>
                <c:pt idx="7297">
                  <c:v>1518.6300000000699</c:v>
                </c:pt>
                <c:pt idx="7298">
                  <c:v>1518.6200000000699</c:v>
                </c:pt>
                <c:pt idx="7299">
                  <c:v>1518.6100000000699</c:v>
                </c:pt>
                <c:pt idx="7300">
                  <c:v>1518.6000000000699</c:v>
                </c:pt>
                <c:pt idx="7301">
                  <c:v>1518.5900000000699</c:v>
                </c:pt>
                <c:pt idx="7302">
                  <c:v>1518.58000000007</c:v>
                </c:pt>
                <c:pt idx="7303">
                  <c:v>1518.57000000007</c:v>
                </c:pt>
                <c:pt idx="7304">
                  <c:v>1518.56000000007</c:v>
                </c:pt>
                <c:pt idx="7305">
                  <c:v>1518.55000000007</c:v>
                </c:pt>
                <c:pt idx="7306">
                  <c:v>1518.54000000007</c:v>
                </c:pt>
                <c:pt idx="7307">
                  <c:v>1518.53000000007</c:v>
                </c:pt>
                <c:pt idx="7308">
                  <c:v>1518.52000000007</c:v>
                </c:pt>
                <c:pt idx="7309">
                  <c:v>1518.51000000007</c:v>
                </c:pt>
                <c:pt idx="7310">
                  <c:v>1518.50000000007</c:v>
                </c:pt>
                <c:pt idx="7311">
                  <c:v>1518.49000000007</c:v>
                </c:pt>
                <c:pt idx="7312">
                  <c:v>1518.48000000007</c:v>
                </c:pt>
                <c:pt idx="7313">
                  <c:v>1518.4700000000701</c:v>
                </c:pt>
                <c:pt idx="7314">
                  <c:v>1518.4600000000701</c:v>
                </c:pt>
                <c:pt idx="7315">
                  <c:v>1518.4500000000701</c:v>
                </c:pt>
                <c:pt idx="7316">
                  <c:v>1518.4400000000701</c:v>
                </c:pt>
                <c:pt idx="7317">
                  <c:v>1518.4300000000701</c:v>
                </c:pt>
                <c:pt idx="7318">
                  <c:v>1518.4200000000701</c:v>
                </c:pt>
                <c:pt idx="7319">
                  <c:v>1518.4100000000701</c:v>
                </c:pt>
                <c:pt idx="7320">
                  <c:v>1518.4000000000699</c:v>
                </c:pt>
                <c:pt idx="7321">
                  <c:v>1518.3900000000699</c:v>
                </c:pt>
                <c:pt idx="7322">
                  <c:v>1518.3800000000699</c:v>
                </c:pt>
                <c:pt idx="7323">
                  <c:v>1518.3700000000699</c:v>
                </c:pt>
                <c:pt idx="7324">
                  <c:v>1518.3600000000699</c:v>
                </c:pt>
                <c:pt idx="7325">
                  <c:v>1518.3500000000699</c:v>
                </c:pt>
                <c:pt idx="7326">
                  <c:v>1518.3400000000699</c:v>
                </c:pt>
                <c:pt idx="7327">
                  <c:v>1518.33000000007</c:v>
                </c:pt>
                <c:pt idx="7328">
                  <c:v>1518.32000000007</c:v>
                </c:pt>
                <c:pt idx="7329">
                  <c:v>1518.31000000007</c:v>
                </c:pt>
                <c:pt idx="7330">
                  <c:v>1518.30000000007</c:v>
                </c:pt>
                <c:pt idx="7331">
                  <c:v>1518.29000000007</c:v>
                </c:pt>
                <c:pt idx="7332">
                  <c:v>1518.28000000007</c:v>
                </c:pt>
                <c:pt idx="7333">
                  <c:v>1518.27000000007</c:v>
                </c:pt>
                <c:pt idx="7334">
                  <c:v>1518.26000000007</c:v>
                </c:pt>
                <c:pt idx="7335">
                  <c:v>1518.25000000007</c:v>
                </c:pt>
                <c:pt idx="7336">
                  <c:v>1518.24000000007</c:v>
                </c:pt>
                <c:pt idx="7337">
                  <c:v>1518.23000000007</c:v>
                </c:pt>
                <c:pt idx="7338">
                  <c:v>1518.2200000000701</c:v>
                </c:pt>
                <c:pt idx="7339">
                  <c:v>1518.2100000000701</c:v>
                </c:pt>
                <c:pt idx="7340">
                  <c:v>1518.2000000000701</c:v>
                </c:pt>
                <c:pt idx="7341">
                  <c:v>1518.1900000000701</c:v>
                </c:pt>
                <c:pt idx="7342">
                  <c:v>1518.1800000000701</c:v>
                </c:pt>
                <c:pt idx="7343">
                  <c:v>1518.1700000000701</c:v>
                </c:pt>
                <c:pt idx="7344">
                  <c:v>1518.1600000000701</c:v>
                </c:pt>
                <c:pt idx="7345">
                  <c:v>1518.1500000000699</c:v>
                </c:pt>
                <c:pt idx="7346">
                  <c:v>1518.1400000000699</c:v>
                </c:pt>
                <c:pt idx="7347">
                  <c:v>1518.1300000000699</c:v>
                </c:pt>
                <c:pt idx="7348">
                  <c:v>1518.1200000000699</c:v>
                </c:pt>
                <c:pt idx="7349">
                  <c:v>1518.1100000000699</c:v>
                </c:pt>
                <c:pt idx="7350">
                  <c:v>1518.1000000000699</c:v>
                </c:pt>
                <c:pt idx="7351">
                  <c:v>1518.0900000000699</c:v>
                </c:pt>
                <c:pt idx="7352">
                  <c:v>1518.08000000007</c:v>
                </c:pt>
                <c:pt idx="7353">
                  <c:v>1518.07000000007</c:v>
                </c:pt>
                <c:pt idx="7354">
                  <c:v>1518.06000000007</c:v>
                </c:pt>
                <c:pt idx="7355">
                  <c:v>1518.05000000007</c:v>
                </c:pt>
                <c:pt idx="7356">
                  <c:v>1518.04000000007</c:v>
                </c:pt>
                <c:pt idx="7357">
                  <c:v>1518.03000000007</c:v>
                </c:pt>
                <c:pt idx="7358">
                  <c:v>1518.02000000007</c:v>
                </c:pt>
                <c:pt idx="7359">
                  <c:v>1518.01000000007</c:v>
                </c:pt>
                <c:pt idx="7360">
                  <c:v>1518.00000000007</c:v>
                </c:pt>
                <c:pt idx="7361">
                  <c:v>1517.99000000007</c:v>
                </c:pt>
                <c:pt idx="7362">
                  <c:v>1517.98000000007</c:v>
                </c:pt>
                <c:pt idx="7363">
                  <c:v>1517.9700000000701</c:v>
                </c:pt>
                <c:pt idx="7364">
                  <c:v>1517.9600000000701</c:v>
                </c:pt>
                <c:pt idx="7365">
                  <c:v>1517.9500000000701</c:v>
                </c:pt>
                <c:pt idx="7366">
                  <c:v>1517.9400000000701</c:v>
                </c:pt>
                <c:pt idx="7367">
                  <c:v>1517.9300000000701</c:v>
                </c:pt>
                <c:pt idx="7368">
                  <c:v>1517.9200000000701</c:v>
                </c:pt>
                <c:pt idx="7369">
                  <c:v>1517.9100000000701</c:v>
                </c:pt>
                <c:pt idx="7370">
                  <c:v>1517.9000000000699</c:v>
                </c:pt>
                <c:pt idx="7371">
                  <c:v>1517.8900000000699</c:v>
                </c:pt>
                <c:pt idx="7372">
                  <c:v>1517.8800000000699</c:v>
                </c:pt>
                <c:pt idx="7373">
                  <c:v>1517.8700000000699</c:v>
                </c:pt>
                <c:pt idx="7374">
                  <c:v>1517.8600000000699</c:v>
                </c:pt>
                <c:pt idx="7375">
                  <c:v>1517.8500000000699</c:v>
                </c:pt>
                <c:pt idx="7376">
                  <c:v>1517.8400000000699</c:v>
                </c:pt>
                <c:pt idx="7377">
                  <c:v>1517.83000000007</c:v>
                </c:pt>
                <c:pt idx="7378">
                  <c:v>1517.82000000007</c:v>
                </c:pt>
                <c:pt idx="7379">
                  <c:v>1517.81000000007</c:v>
                </c:pt>
                <c:pt idx="7380">
                  <c:v>1517.80000000007</c:v>
                </c:pt>
                <c:pt idx="7381">
                  <c:v>1517.79000000007</c:v>
                </c:pt>
                <c:pt idx="7382">
                  <c:v>1517.78000000007</c:v>
                </c:pt>
                <c:pt idx="7383">
                  <c:v>1517.77000000007</c:v>
                </c:pt>
                <c:pt idx="7384">
                  <c:v>1517.76000000007</c:v>
                </c:pt>
                <c:pt idx="7385">
                  <c:v>1517.75000000007</c:v>
                </c:pt>
                <c:pt idx="7386">
                  <c:v>1517.74000000007</c:v>
                </c:pt>
                <c:pt idx="7387">
                  <c:v>1517.73000000007</c:v>
                </c:pt>
                <c:pt idx="7388">
                  <c:v>1517.7200000000701</c:v>
                </c:pt>
                <c:pt idx="7389">
                  <c:v>1517.7100000000701</c:v>
                </c:pt>
                <c:pt idx="7390">
                  <c:v>1517.7000000000701</c:v>
                </c:pt>
                <c:pt idx="7391">
                  <c:v>1517.6900000000701</c:v>
                </c:pt>
                <c:pt idx="7392">
                  <c:v>1517.6800000000701</c:v>
                </c:pt>
                <c:pt idx="7393">
                  <c:v>1517.6700000000701</c:v>
                </c:pt>
                <c:pt idx="7394">
                  <c:v>1517.6600000000701</c:v>
                </c:pt>
                <c:pt idx="7395">
                  <c:v>1517.6500000000699</c:v>
                </c:pt>
                <c:pt idx="7396">
                  <c:v>1517.6400000000699</c:v>
                </c:pt>
                <c:pt idx="7397">
                  <c:v>1517.6300000000699</c:v>
                </c:pt>
                <c:pt idx="7398">
                  <c:v>1517.6200000000699</c:v>
                </c:pt>
                <c:pt idx="7399">
                  <c:v>1517.6100000000699</c:v>
                </c:pt>
                <c:pt idx="7400">
                  <c:v>1517.6000000000699</c:v>
                </c:pt>
                <c:pt idx="7401">
                  <c:v>1517.5900000000699</c:v>
                </c:pt>
                <c:pt idx="7402">
                  <c:v>1517.58000000007</c:v>
                </c:pt>
                <c:pt idx="7403">
                  <c:v>1517.57000000007</c:v>
                </c:pt>
                <c:pt idx="7404">
                  <c:v>1517.56000000007</c:v>
                </c:pt>
                <c:pt idx="7405">
                  <c:v>1517.55000000007</c:v>
                </c:pt>
                <c:pt idx="7406">
                  <c:v>1517.54000000007</c:v>
                </c:pt>
                <c:pt idx="7407">
                  <c:v>1517.53000000007</c:v>
                </c:pt>
                <c:pt idx="7408">
                  <c:v>1517.52000000007</c:v>
                </c:pt>
                <c:pt idx="7409">
                  <c:v>1517.51000000007</c:v>
                </c:pt>
                <c:pt idx="7410">
                  <c:v>1517.50000000007</c:v>
                </c:pt>
                <c:pt idx="7411">
                  <c:v>1517.49000000007</c:v>
                </c:pt>
                <c:pt idx="7412">
                  <c:v>1517.48000000007</c:v>
                </c:pt>
                <c:pt idx="7413">
                  <c:v>1517.4700000000701</c:v>
                </c:pt>
                <c:pt idx="7414">
                  <c:v>1517.4600000000701</c:v>
                </c:pt>
                <c:pt idx="7415">
                  <c:v>1517.4500000000701</c:v>
                </c:pt>
                <c:pt idx="7416">
                  <c:v>1517.4400000000701</c:v>
                </c:pt>
                <c:pt idx="7417">
                  <c:v>1517.4300000000701</c:v>
                </c:pt>
                <c:pt idx="7418">
                  <c:v>1517.4200000000701</c:v>
                </c:pt>
                <c:pt idx="7419">
                  <c:v>1517.4100000000701</c:v>
                </c:pt>
                <c:pt idx="7420">
                  <c:v>1517.4000000000699</c:v>
                </c:pt>
                <c:pt idx="7421">
                  <c:v>1517.3900000000699</c:v>
                </c:pt>
                <c:pt idx="7422">
                  <c:v>1517.3800000000699</c:v>
                </c:pt>
                <c:pt idx="7423">
                  <c:v>1517.3700000000699</c:v>
                </c:pt>
                <c:pt idx="7424">
                  <c:v>1517.3600000000699</c:v>
                </c:pt>
                <c:pt idx="7425">
                  <c:v>1517.3500000000699</c:v>
                </c:pt>
                <c:pt idx="7426">
                  <c:v>1517.3400000000699</c:v>
                </c:pt>
                <c:pt idx="7427">
                  <c:v>1517.33000000007</c:v>
                </c:pt>
                <c:pt idx="7428">
                  <c:v>1517.32000000007</c:v>
                </c:pt>
                <c:pt idx="7429">
                  <c:v>1517.31000000007</c:v>
                </c:pt>
                <c:pt idx="7430">
                  <c:v>1517.30000000007</c:v>
                </c:pt>
                <c:pt idx="7431">
                  <c:v>1517.29000000007</c:v>
                </c:pt>
                <c:pt idx="7432">
                  <c:v>1517.28000000007</c:v>
                </c:pt>
                <c:pt idx="7433">
                  <c:v>1517.27000000007</c:v>
                </c:pt>
                <c:pt idx="7434">
                  <c:v>1517.26000000007</c:v>
                </c:pt>
                <c:pt idx="7435">
                  <c:v>1517.25000000007</c:v>
                </c:pt>
                <c:pt idx="7436">
                  <c:v>1517.24000000007</c:v>
                </c:pt>
                <c:pt idx="7437">
                  <c:v>1517.23000000007</c:v>
                </c:pt>
                <c:pt idx="7438">
                  <c:v>1517.2200000000701</c:v>
                </c:pt>
                <c:pt idx="7439">
                  <c:v>1517.2100000000701</c:v>
                </c:pt>
                <c:pt idx="7440">
                  <c:v>1517.2000000000701</c:v>
                </c:pt>
                <c:pt idx="7441">
                  <c:v>1517.1900000000701</c:v>
                </c:pt>
                <c:pt idx="7442">
                  <c:v>1517.1800000000701</c:v>
                </c:pt>
                <c:pt idx="7443">
                  <c:v>1517.1700000000701</c:v>
                </c:pt>
                <c:pt idx="7444">
                  <c:v>1517.1600000000701</c:v>
                </c:pt>
                <c:pt idx="7445">
                  <c:v>1517.1500000000699</c:v>
                </c:pt>
                <c:pt idx="7446">
                  <c:v>1517.1400000000699</c:v>
                </c:pt>
                <c:pt idx="7447">
                  <c:v>1517.1300000000699</c:v>
                </c:pt>
                <c:pt idx="7448">
                  <c:v>1517.1200000000699</c:v>
                </c:pt>
                <c:pt idx="7449">
                  <c:v>1517.1100000000699</c:v>
                </c:pt>
                <c:pt idx="7450">
                  <c:v>1517.1000000000699</c:v>
                </c:pt>
                <c:pt idx="7451">
                  <c:v>1517.0900000000699</c:v>
                </c:pt>
                <c:pt idx="7452">
                  <c:v>1517.08000000007</c:v>
                </c:pt>
                <c:pt idx="7453">
                  <c:v>1517.07000000007</c:v>
                </c:pt>
                <c:pt idx="7454">
                  <c:v>1517.06000000007</c:v>
                </c:pt>
                <c:pt idx="7455">
                  <c:v>1517.05000000007</c:v>
                </c:pt>
                <c:pt idx="7456">
                  <c:v>1517.04000000007</c:v>
                </c:pt>
                <c:pt idx="7457">
                  <c:v>1517.03000000007</c:v>
                </c:pt>
                <c:pt idx="7458">
                  <c:v>1517.02000000007</c:v>
                </c:pt>
                <c:pt idx="7459">
                  <c:v>1517.01000000007</c:v>
                </c:pt>
                <c:pt idx="7460">
                  <c:v>1517.00000000007</c:v>
                </c:pt>
                <c:pt idx="7461">
                  <c:v>1516.99000000007</c:v>
                </c:pt>
                <c:pt idx="7462">
                  <c:v>1516.98000000007</c:v>
                </c:pt>
                <c:pt idx="7463">
                  <c:v>1516.9700000000701</c:v>
                </c:pt>
                <c:pt idx="7464">
                  <c:v>1516.9600000000701</c:v>
                </c:pt>
                <c:pt idx="7465">
                  <c:v>1516.9500000000701</c:v>
                </c:pt>
                <c:pt idx="7466">
                  <c:v>1516.9400000000701</c:v>
                </c:pt>
                <c:pt idx="7467">
                  <c:v>1516.9300000000701</c:v>
                </c:pt>
                <c:pt idx="7468">
                  <c:v>1516.9200000000701</c:v>
                </c:pt>
                <c:pt idx="7469">
                  <c:v>1516.9100000000701</c:v>
                </c:pt>
                <c:pt idx="7470">
                  <c:v>1516.9000000000699</c:v>
                </c:pt>
                <c:pt idx="7471">
                  <c:v>1516.8900000000699</c:v>
                </c:pt>
                <c:pt idx="7472">
                  <c:v>1516.8800000000699</c:v>
                </c:pt>
                <c:pt idx="7473">
                  <c:v>1516.8700000000699</c:v>
                </c:pt>
                <c:pt idx="7474">
                  <c:v>1516.8600000000699</c:v>
                </c:pt>
                <c:pt idx="7475">
                  <c:v>1516.8500000000699</c:v>
                </c:pt>
                <c:pt idx="7476">
                  <c:v>1516.8400000000699</c:v>
                </c:pt>
                <c:pt idx="7477">
                  <c:v>1516.83000000007</c:v>
                </c:pt>
                <c:pt idx="7478">
                  <c:v>1516.82000000007</c:v>
                </c:pt>
                <c:pt idx="7479">
                  <c:v>1516.81000000007</c:v>
                </c:pt>
                <c:pt idx="7480">
                  <c:v>1516.80000000007</c:v>
                </c:pt>
                <c:pt idx="7481">
                  <c:v>1516.79000000007</c:v>
                </c:pt>
                <c:pt idx="7482">
                  <c:v>1516.78000000007</c:v>
                </c:pt>
                <c:pt idx="7483">
                  <c:v>1516.77000000007</c:v>
                </c:pt>
                <c:pt idx="7484">
                  <c:v>1516.76000000007</c:v>
                </c:pt>
                <c:pt idx="7485">
                  <c:v>1516.75000000007</c:v>
                </c:pt>
                <c:pt idx="7486">
                  <c:v>1516.74000000007</c:v>
                </c:pt>
                <c:pt idx="7487">
                  <c:v>1516.73000000007</c:v>
                </c:pt>
                <c:pt idx="7488">
                  <c:v>1516.7200000000701</c:v>
                </c:pt>
                <c:pt idx="7489">
                  <c:v>1516.7100000000701</c:v>
                </c:pt>
                <c:pt idx="7490">
                  <c:v>1516.7000000000701</c:v>
                </c:pt>
                <c:pt idx="7491">
                  <c:v>1516.6900000000701</c:v>
                </c:pt>
                <c:pt idx="7492">
                  <c:v>1516.6800000000701</c:v>
                </c:pt>
                <c:pt idx="7493">
                  <c:v>1516.6700000000701</c:v>
                </c:pt>
                <c:pt idx="7494">
                  <c:v>1516.6600000000701</c:v>
                </c:pt>
                <c:pt idx="7495">
                  <c:v>1516.6500000000699</c:v>
                </c:pt>
                <c:pt idx="7496">
                  <c:v>1516.6400000000699</c:v>
                </c:pt>
                <c:pt idx="7497">
                  <c:v>1516.6300000000699</c:v>
                </c:pt>
                <c:pt idx="7498">
                  <c:v>1516.6200000000699</c:v>
                </c:pt>
                <c:pt idx="7499">
                  <c:v>1516.6100000000699</c:v>
                </c:pt>
                <c:pt idx="7500">
                  <c:v>1516.6000000000699</c:v>
                </c:pt>
                <c:pt idx="7501">
                  <c:v>1516.5900000000699</c:v>
                </c:pt>
                <c:pt idx="7502">
                  <c:v>1516.58000000007</c:v>
                </c:pt>
                <c:pt idx="7503">
                  <c:v>1516.57000000007</c:v>
                </c:pt>
                <c:pt idx="7504">
                  <c:v>1516.56000000007</c:v>
                </c:pt>
                <c:pt idx="7505">
                  <c:v>1516.55000000007</c:v>
                </c:pt>
                <c:pt idx="7506">
                  <c:v>1516.54000000007</c:v>
                </c:pt>
                <c:pt idx="7507">
                  <c:v>1516.53000000007</c:v>
                </c:pt>
                <c:pt idx="7508">
                  <c:v>1516.52000000007</c:v>
                </c:pt>
                <c:pt idx="7509">
                  <c:v>1516.51000000007</c:v>
                </c:pt>
                <c:pt idx="7510">
                  <c:v>1516.50000000007</c:v>
                </c:pt>
                <c:pt idx="7511">
                  <c:v>1516.49000000007</c:v>
                </c:pt>
                <c:pt idx="7512">
                  <c:v>1516.48000000007</c:v>
                </c:pt>
                <c:pt idx="7513">
                  <c:v>1516.4700000000701</c:v>
                </c:pt>
                <c:pt idx="7514">
                  <c:v>1516.4600000000701</c:v>
                </c:pt>
                <c:pt idx="7515">
                  <c:v>1516.4500000000701</c:v>
                </c:pt>
                <c:pt idx="7516">
                  <c:v>1516.4400000000701</c:v>
                </c:pt>
                <c:pt idx="7517">
                  <c:v>1516.4300000000701</c:v>
                </c:pt>
                <c:pt idx="7518">
                  <c:v>1516.4200000000701</c:v>
                </c:pt>
                <c:pt idx="7519">
                  <c:v>1516.4100000000701</c:v>
                </c:pt>
                <c:pt idx="7520">
                  <c:v>1516.4000000000699</c:v>
                </c:pt>
                <c:pt idx="7521">
                  <c:v>1516.3900000000699</c:v>
                </c:pt>
                <c:pt idx="7522">
                  <c:v>1516.3800000000699</c:v>
                </c:pt>
                <c:pt idx="7523">
                  <c:v>1516.3700000000699</c:v>
                </c:pt>
                <c:pt idx="7524">
                  <c:v>1516.3600000000699</c:v>
                </c:pt>
                <c:pt idx="7525">
                  <c:v>1516.3500000000699</c:v>
                </c:pt>
                <c:pt idx="7526">
                  <c:v>1516.3400000000699</c:v>
                </c:pt>
                <c:pt idx="7527">
                  <c:v>1516.33000000007</c:v>
                </c:pt>
                <c:pt idx="7528">
                  <c:v>1516.32000000007</c:v>
                </c:pt>
                <c:pt idx="7529">
                  <c:v>1516.31000000007</c:v>
                </c:pt>
                <c:pt idx="7530">
                  <c:v>1516.30000000007</c:v>
                </c:pt>
                <c:pt idx="7531">
                  <c:v>1516.29000000007</c:v>
                </c:pt>
                <c:pt idx="7532">
                  <c:v>1516.28000000007</c:v>
                </c:pt>
                <c:pt idx="7533">
                  <c:v>1516.27000000007</c:v>
                </c:pt>
                <c:pt idx="7534">
                  <c:v>1516.26000000007</c:v>
                </c:pt>
                <c:pt idx="7535">
                  <c:v>1516.25000000007</c:v>
                </c:pt>
                <c:pt idx="7536">
                  <c:v>1516.24000000007</c:v>
                </c:pt>
                <c:pt idx="7537">
                  <c:v>1516.23000000007</c:v>
                </c:pt>
                <c:pt idx="7538">
                  <c:v>1516.2200000000701</c:v>
                </c:pt>
                <c:pt idx="7539">
                  <c:v>1516.2100000000701</c:v>
                </c:pt>
                <c:pt idx="7540">
                  <c:v>1516.2000000000701</c:v>
                </c:pt>
                <c:pt idx="7541">
                  <c:v>1516.1900000000701</c:v>
                </c:pt>
                <c:pt idx="7542">
                  <c:v>1516.1800000000701</c:v>
                </c:pt>
                <c:pt idx="7543">
                  <c:v>1516.1700000000701</c:v>
                </c:pt>
                <c:pt idx="7544">
                  <c:v>1516.1600000000701</c:v>
                </c:pt>
                <c:pt idx="7545">
                  <c:v>1516.1500000000699</c:v>
                </c:pt>
                <c:pt idx="7546">
                  <c:v>1516.1400000000699</c:v>
                </c:pt>
                <c:pt idx="7547">
                  <c:v>1516.1300000000699</c:v>
                </c:pt>
                <c:pt idx="7548">
                  <c:v>1516.1200000000699</c:v>
                </c:pt>
                <c:pt idx="7549">
                  <c:v>1516.1100000000699</c:v>
                </c:pt>
                <c:pt idx="7550">
                  <c:v>1516.1000000000699</c:v>
                </c:pt>
                <c:pt idx="7551">
                  <c:v>1516.0900000000699</c:v>
                </c:pt>
                <c:pt idx="7552">
                  <c:v>1516.08000000007</c:v>
                </c:pt>
                <c:pt idx="7553">
                  <c:v>1516.07000000007</c:v>
                </c:pt>
                <c:pt idx="7554">
                  <c:v>1516.06000000007</c:v>
                </c:pt>
                <c:pt idx="7555">
                  <c:v>1516.05000000007</c:v>
                </c:pt>
                <c:pt idx="7556">
                  <c:v>1516.04000000007</c:v>
                </c:pt>
                <c:pt idx="7557">
                  <c:v>1516.03000000007</c:v>
                </c:pt>
                <c:pt idx="7558">
                  <c:v>1516.02000000007</c:v>
                </c:pt>
                <c:pt idx="7559">
                  <c:v>1516.01000000007</c:v>
                </c:pt>
                <c:pt idx="7560">
                  <c:v>1516.00000000007</c:v>
                </c:pt>
                <c:pt idx="7561">
                  <c:v>1515.99000000007</c:v>
                </c:pt>
                <c:pt idx="7562">
                  <c:v>1515.98000000007</c:v>
                </c:pt>
                <c:pt idx="7563">
                  <c:v>1515.9700000000701</c:v>
                </c:pt>
                <c:pt idx="7564">
                  <c:v>1515.9600000000701</c:v>
                </c:pt>
                <c:pt idx="7565">
                  <c:v>1515.9500000000701</c:v>
                </c:pt>
                <c:pt idx="7566">
                  <c:v>1515.9400000000701</c:v>
                </c:pt>
                <c:pt idx="7567">
                  <c:v>1515.9300000000701</c:v>
                </c:pt>
                <c:pt idx="7568">
                  <c:v>1515.9200000000701</c:v>
                </c:pt>
                <c:pt idx="7569">
                  <c:v>1515.9100000000701</c:v>
                </c:pt>
                <c:pt idx="7570">
                  <c:v>1515.9000000000699</c:v>
                </c:pt>
                <c:pt idx="7571">
                  <c:v>1515.8900000000699</c:v>
                </c:pt>
                <c:pt idx="7572">
                  <c:v>1515.8800000000699</c:v>
                </c:pt>
                <c:pt idx="7573">
                  <c:v>1515.8700000000699</c:v>
                </c:pt>
                <c:pt idx="7574">
                  <c:v>1515.8600000000699</c:v>
                </c:pt>
                <c:pt idx="7575">
                  <c:v>1515.8500000000699</c:v>
                </c:pt>
                <c:pt idx="7576">
                  <c:v>1515.8400000000699</c:v>
                </c:pt>
                <c:pt idx="7577">
                  <c:v>1515.83000000007</c:v>
                </c:pt>
                <c:pt idx="7578">
                  <c:v>1515.82000000007</c:v>
                </c:pt>
                <c:pt idx="7579">
                  <c:v>1515.81000000007</c:v>
                </c:pt>
                <c:pt idx="7580">
                  <c:v>1515.80000000007</c:v>
                </c:pt>
                <c:pt idx="7581">
                  <c:v>1515.79000000007</c:v>
                </c:pt>
                <c:pt idx="7582">
                  <c:v>1515.78000000007</c:v>
                </c:pt>
                <c:pt idx="7583">
                  <c:v>1515.77000000007</c:v>
                </c:pt>
                <c:pt idx="7584">
                  <c:v>1515.76000000007</c:v>
                </c:pt>
                <c:pt idx="7585">
                  <c:v>1515.75000000007</c:v>
                </c:pt>
                <c:pt idx="7586">
                  <c:v>1515.74000000007</c:v>
                </c:pt>
                <c:pt idx="7587">
                  <c:v>1515.73000000007</c:v>
                </c:pt>
                <c:pt idx="7588">
                  <c:v>1515.7200000000701</c:v>
                </c:pt>
                <c:pt idx="7589">
                  <c:v>1515.7100000000701</c:v>
                </c:pt>
                <c:pt idx="7590">
                  <c:v>1515.7000000000701</c:v>
                </c:pt>
                <c:pt idx="7591">
                  <c:v>1515.6900000000701</c:v>
                </c:pt>
                <c:pt idx="7592">
                  <c:v>1515.6800000000701</c:v>
                </c:pt>
                <c:pt idx="7593">
                  <c:v>1515.6700000000701</c:v>
                </c:pt>
                <c:pt idx="7594">
                  <c:v>1515.6600000000701</c:v>
                </c:pt>
                <c:pt idx="7595">
                  <c:v>1515.6500000000699</c:v>
                </c:pt>
                <c:pt idx="7596">
                  <c:v>1515.6400000000699</c:v>
                </c:pt>
                <c:pt idx="7597">
                  <c:v>1515.6300000000699</c:v>
                </c:pt>
                <c:pt idx="7598">
                  <c:v>1515.6200000000699</c:v>
                </c:pt>
                <c:pt idx="7599">
                  <c:v>1515.6100000000699</c:v>
                </c:pt>
                <c:pt idx="7600">
                  <c:v>1515.6000000000699</c:v>
                </c:pt>
                <c:pt idx="7601">
                  <c:v>1515.5900000000699</c:v>
                </c:pt>
                <c:pt idx="7602">
                  <c:v>1515.58000000007</c:v>
                </c:pt>
                <c:pt idx="7603">
                  <c:v>1515.57000000007</c:v>
                </c:pt>
                <c:pt idx="7604">
                  <c:v>1515.56000000007</c:v>
                </c:pt>
                <c:pt idx="7605">
                  <c:v>1515.55000000007</c:v>
                </c:pt>
                <c:pt idx="7606">
                  <c:v>1515.54000000007</c:v>
                </c:pt>
                <c:pt idx="7607">
                  <c:v>1515.53000000007</c:v>
                </c:pt>
                <c:pt idx="7608">
                  <c:v>1515.52000000007</c:v>
                </c:pt>
                <c:pt idx="7609">
                  <c:v>1515.51000000007</c:v>
                </c:pt>
                <c:pt idx="7610">
                  <c:v>1515.50000000007</c:v>
                </c:pt>
                <c:pt idx="7611">
                  <c:v>1515.49000000007</c:v>
                </c:pt>
                <c:pt idx="7612">
                  <c:v>1515.48000000007</c:v>
                </c:pt>
                <c:pt idx="7613">
                  <c:v>1515.4700000000701</c:v>
                </c:pt>
                <c:pt idx="7614">
                  <c:v>1515.4600000000701</c:v>
                </c:pt>
                <c:pt idx="7615">
                  <c:v>1515.4500000000701</c:v>
                </c:pt>
                <c:pt idx="7616">
                  <c:v>1515.4400000000701</c:v>
                </c:pt>
                <c:pt idx="7617">
                  <c:v>1515.4300000000701</c:v>
                </c:pt>
                <c:pt idx="7618">
                  <c:v>1515.4200000000701</c:v>
                </c:pt>
                <c:pt idx="7619">
                  <c:v>1515.4100000000701</c:v>
                </c:pt>
                <c:pt idx="7620">
                  <c:v>1515.4000000000699</c:v>
                </c:pt>
                <c:pt idx="7621">
                  <c:v>1515.3900000000699</c:v>
                </c:pt>
                <c:pt idx="7622">
                  <c:v>1515.3800000000699</c:v>
                </c:pt>
                <c:pt idx="7623">
                  <c:v>1515.3700000000699</c:v>
                </c:pt>
                <c:pt idx="7624">
                  <c:v>1515.3600000000699</c:v>
                </c:pt>
                <c:pt idx="7625">
                  <c:v>1515.3500000000699</c:v>
                </c:pt>
                <c:pt idx="7626">
                  <c:v>1515.3400000000699</c:v>
                </c:pt>
                <c:pt idx="7627">
                  <c:v>1515.33000000007</c:v>
                </c:pt>
                <c:pt idx="7628">
                  <c:v>1515.32000000007</c:v>
                </c:pt>
                <c:pt idx="7629">
                  <c:v>1515.31000000007</c:v>
                </c:pt>
                <c:pt idx="7630">
                  <c:v>1515.30000000007</c:v>
                </c:pt>
                <c:pt idx="7631">
                  <c:v>1515.29000000007</c:v>
                </c:pt>
                <c:pt idx="7632">
                  <c:v>1515.28000000007</c:v>
                </c:pt>
                <c:pt idx="7633">
                  <c:v>1515.27000000007</c:v>
                </c:pt>
                <c:pt idx="7634">
                  <c:v>1515.26000000007</c:v>
                </c:pt>
                <c:pt idx="7635">
                  <c:v>1515.25000000007</c:v>
                </c:pt>
                <c:pt idx="7636">
                  <c:v>1515.24000000007</c:v>
                </c:pt>
                <c:pt idx="7637">
                  <c:v>1515.23000000007</c:v>
                </c:pt>
                <c:pt idx="7638">
                  <c:v>1515.2200000000701</c:v>
                </c:pt>
                <c:pt idx="7639">
                  <c:v>1515.2100000000701</c:v>
                </c:pt>
                <c:pt idx="7640">
                  <c:v>1515.2000000000701</c:v>
                </c:pt>
                <c:pt idx="7641">
                  <c:v>1515.1900000000701</c:v>
                </c:pt>
                <c:pt idx="7642">
                  <c:v>1515.1800000000701</c:v>
                </c:pt>
                <c:pt idx="7643">
                  <c:v>1515.1700000000701</c:v>
                </c:pt>
                <c:pt idx="7644">
                  <c:v>1515.1600000000701</c:v>
                </c:pt>
                <c:pt idx="7645">
                  <c:v>1515.1500000000699</c:v>
                </c:pt>
                <c:pt idx="7646">
                  <c:v>1515.1400000000699</c:v>
                </c:pt>
                <c:pt idx="7647">
                  <c:v>1515.1300000000699</c:v>
                </c:pt>
                <c:pt idx="7648">
                  <c:v>1515.1200000000699</c:v>
                </c:pt>
                <c:pt idx="7649">
                  <c:v>1515.1100000000699</c:v>
                </c:pt>
                <c:pt idx="7650">
                  <c:v>1515.1000000000699</c:v>
                </c:pt>
                <c:pt idx="7651">
                  <c:v>1515.0900000000699</c:v>
                </c:pt>
                <c:pt idx="7652">
                  <c:v>1515.08000000007</c:v>
                </c:pt>
                <c:pt idx="7653">
                  <c:v>1515.07000000007</c:v>
                </c:pt>
                <c:pt idx="7654">
                  <c:v>1515.06000000007</c:v>
                </c:pt>
                <c:pt idx="7655">
                  <c:v>1515.05000000007</c:v>
                </c:pt>
                <c:pt idx="7656">
                  <c:v>1515.04000000007</c:v>
                </c:pt>
                <c:pt idx="7657">
                  <c:v>1515.03000000007</c:v>
                </c:pt>
                <c:pt idx="7658">
                  <c:v>1515.02000000007</c:v>
                </c:pt>
                <c:pt idx="7659">
                  <c:v>1515.01000000007</c:v>
                </c:pt>
                <c:pt idx="7660">
                  <c:v>1515.00000000007</c:v>
                </c:pt>
                <c:pt idx="7661">
                  <c:v>1514.99000000007</c:v>
                </c:pt>
                <c:pt idx="7662">
                  <c:v>1514.98000000007</c:v>
                </c:pt>
                <c:pt idx="7663">
                  <c:v>1514.9700000000701</c:v>
                </c:pt>
                <c:pt idx="7664">
                  <c:v>1514.9600000000701</c:v>
                </c:pt>
                <c:pt idx="7665">
                  <c:v>1514.9500000000701</c:v>
                </c:pt>
                <c:pt idx="7666">
                  <c:v>1514.9400000000701</c:v>
                </c:pt>
                <c:pt idx="7667">
                  <c:v>1514.9300000000701</c:v>
                </c:pt>
                <c:pt idx="7668">
                  <c:v>1514.9200000000701</c:v>
                </c:pt>
                <c:pt idx="7669">
                  <c:v>1514.9100000000701</c:v>
                </c:pt>
                <c:pt idx="7670">
                  <c:v>1514.9000000000699</c:v>
                </c:pt>
                <c:pt idx="7671">
                  <c:v>1514.8900000000699</c:v>
                </c:pt>
                <c:pt idx="7672">
                  <c:v>1514.8800000000699</c:v>
                </c:pt>
                <c:pt idx="7673">
                  <c:v>1514.8700000000699</c:v>
                </c:pt>
                <c:pt idx="7674">
                  <c:v>1514.8600000000699</c:v>
                </c:pt>
                <c:pt idx="7675">
                  <c:v>1514.8500000000699</c:v>
                </c:pt>
                <c:pt idx="7676">
                  <c:v>1514.8400000000699</c:v>
                </c:pt>
                <c:pt idx="7677">
                  <c:v>1514.83000000007</c:v>
                </c:pt>
                <c:pt idx="7678">
                  <c:v>1514.82000000007</c:v>
                </c:pt>
                <c:pt idx="7679">
                  <c:v>1514.81000000007</c:v>
                </c:pt>
                <c:pt idx="7680">
                  <c:v>1514.80000000007</c:v>
                </c:pt>
                <c:pt idx="7681">
                  <c:v>1514.79000000007</c:v>
                </c:pt>
                <c:pt idx="7682">
                  <c:v>1514.78000000007</c:v>
                </c:pt>
                <c:pt idx="7683">
                  <c:v>1514.77000000007</c:v>
                </c:pt>
                <c:pt idx="7684">
                  <c:v>1514.76000000007</c:v>
                </c:pt>
                <c:pt idx="7685">
                  <c:v>1514.75000000007</c:v>
                </c:pt>
                <c:pt idx="7686">
                  <c:v>1514.74000000007</c:v>
                </c:pt>
                <c:pt idx="7687">
                  <c:v>1514.73000000007</c:v>
                </c:pt>
                <c:pt idx="7688">
                  <c:v>1514.7200000000701</c:v>
                </c:pt>
                <c:pt idx="7689">
                  <c:v>1514.7100000000701</c:v>
                </c:pt>
                <c:pt idx="7690">
                  <c:v>1514.7000000000701</c:v>
                </c:pt>
                <c:pt idx="7691">
                  <c:v>1514.6900000000701</c:v>
                </c:pt>
                <c:pt idx="7692">
                  <c:v>1514.6800000000701</c:v>
                </c:pt>
                <c:pt idx="7693">
                  <c:v>1514.6700000000701</c:v>
                </c:pt>
                <c:pt idx="7694">
                  <c:v>1514.6600000000701</c:v>
                </c:pt>
                <c:pt idx="7695">
                  <c:v>1514.6500000000699</c:v>
                </c:pt>
                <c:pt idx="7696">
                  <c:v>1514.6400000000699</c:v>
                </c:pt>
                <c:pt idx="7697">
                  <c:v>1514.6300000000699</c:v>
                </c:pt>
                <c:pt idx="7698">
                  <c:v>1514.6200000000699</c:v>
                </c:pt>
                <c:pt idx="7699">
                  <c:v>1514.6100000000699</c:v>
                </c:pt>
                <c:pt idx="7700">
                  <c:v>1514.6000000000699</c:v>
                </c:pt>
                <c:pt idx="7701">
                  <c:v>1514.5900000000699</c:v>
                </c:pt>
                <c:pt idx="7702">
                  <c:v>1514.58000000007</c:v>
                </c:pt>
                <c:pt idx="7703">
                  <c:v>1514.57000000007</c:v>
                </c:pt>
                <c:pt idx="7704">
                  <c:v>1514.56000000007</c:v>
                </c:pt>
                <c:pt idx="7705">
                  <c:v>1514.55000000007</c:v>
                </c:pt>
                <c:pt idx="7706">
                  <c:v>1514.54000000007</c:v>
                </c:pt>
                <c:pt idx="7707">
                  <c:v>1514.53000000007</c:v>
                </c:pt>
                <c:pt idx="7708">
                  <c:v>1514.52000000007</c:v>
                </c:pt>
                <c:pt idx="7709">
                  <c:v>1514.51000000007</c:v>
                </c:pt>
                <c:pt idx="7710">
                  <c:v>1514.50000000007</c:v>
                </c:pt>
                <c:pt idx="7711">
                  <c:v>1514.49000000007</c:v>
                </c:pt>
                <c:pt idx="7712">
                  <c:v>1514.48000000007</c:v>
                </c:pt>
                <c:pt idx="7713">
                  <c:v>1514.4700000000701</c:v>
                </c:pt>
                <c:pt idx="7714">
                  <c:v>1514.4600000000701</c:v>
                </c:pt>
                <c:pt idx="7715">
                  <c:v>1514.4500000000701</c:v>
                </c:pt>
                <c:pt idx="7716">
                  <c:v>1514.4400000000701</c:v>
                </c:pt>
                <c:pt idx="7717">
                  <c:v>1514.4300000000701</c:v>
                </c:pt>
                <c:pt idx="7718">
                  <c:v>1514.4200000000701</c:v>
                </c:pt>
                <c:pt idx="7719">
                  <c:v>1514.4100000000701</c:v>
                </c:pt>
                <c:pt idx="7720">
                  <c:v>1514.4000000000699</c:v>
                </c:pt>
                <c:pt idx="7721">
                  <c:v>1514.3900000000699</c:v>
                </c:pt>
                <c:pt idx="7722">
                  <c:v>1514.3800000000699</c:v>
                </c:pt>
                <c:pt idx="7723">
                  <c:v>1514.3700000000699</c:v>
                </c:pt>
                <c:pt idx="7724">
                  <c:v>1514.3600000000699</c:v>
                </c:pt>
                <c:pt idx="7725">
                  <c:v>1514.3500000000699</c:v>
                </c:pt>
                <c:pt idx="7726">
                  <c:v>1514.3400000000699</c:v>
                </c:pt>
                <c:pt idx="7727">
                  <c:v>1514.33000000007</c:v>
                </c:pt>
                <c:pt idx="7728">
                  <c:v>1514.32000000007</c:v>
                </c:pt>
                <c:pt idx="7729">
                  <c:v>1514.31000000007</c:v>
                </c:pt>
                <c:pt idx="7730">
                  <c:v>1514.30000000007</c:v>
                </c:pt>
                <c:pt idx="7731">
                  <c:v>1514.29000000007</c:v>
                </c:pt>
                <c:pt idx="7732">
                  <c:v>1514.28000000007</c:v>
                </c:pt>
                <c:pt idx="7733">
                  <c:v>1514.27000000007</c:v>
                </c:pt>
                <c:pt idx="7734">
                  <c:v>1514.26000000007</c:v>
                </c:pt>
                <c:pt idx="7735">
                  <c:v>1514.25000000007</c:v>
                </c:pt>
                <c:pt idx="7736">
                  <c:v>1514.24000000007</c:v>
                </c:pt>
                <c:pt idx="7737">
                  <c:v>1514.23000000007</c:v>
                </c:pt>
                <c:pt idx="7738">
                  <c:v>1514.2200000000701</c:v>
                </c:pt>
                <c:pt idx="7739">
                  <c:v>1514.2100000000701</c:v>
                </c:pt>
                <c:pt idx="7740">
                  <c:v>1514.2000000000701</c:v>
                </c:pt>
                <c:pt idx="7741">
                  <c:v>1514.1900000000701</c:v>
                </c:pt>
                <c:pt idx="7742">
                  <c:v>1514.1800000000701</c:v>
                </c:pt>
                <c:pt idx="7743">
                  <c:v>1514.1700000000701</c:v>
                </c:pt>
                <c:pt idx="7744">
                  <c:v>1514.1600000000701</c:v>
                </c:pt>
                <c:pt idx="7745">
                  <c:v>1514.1500000000699</c:v>
                </c:pt>
                <c:pt idx="7746">
                  <c:v>1514.1400000000699</c:v>
                </c:pt>
                <c:pt idx="7747">
                  <c:v>1514.1300000000699</c:v>
                </c:pt>
                <c:pt idx="7748">
                  <c:v>1514.1200000000699</c:v>
                </c:pt>
                <c:pt idx="7749">
                  <c:v>1514.1100000000699</c:v>
                </c:pt>
                <c:pt idx="7750">
                  <c:v>1514.1000000000699</c:v>
                </c:pt>
                <c:pt idx="7751">
                  <c:v>1514.0900000000699</c:v>
                </c:pt>
                <c:pt idx="7752">
                  <c:v>1514.08000000007</c:v>
                </c:pt>
                <c:pt idx="7753">
                  <c:v>1514.07000000007</c:v>
                </c:pt>
                <c:pt idx="7754">
                  <c:v>1514.06000000007</c:v>
                </c:pt>
                <c:pt idx="7755">
                  <c:v>1514.05000000007</c:v>
                </c:pt>
                <c:pt idx="7756">
                  <c:v>1514.04000000007</c:v>
                </c:pt>
                <c:pt idx="7757">
                  <c:v>1514.03000000007</c:v>
                </c:pt>
                <c:pt idx="7758">
                  <c:v>1514.02000000007</c:v>
                </c:pt>
                <c:pt idx="7759">
                  <c:v>1514.01000000007</c:v>
                </c:pt>
                <c:pt idx="7760">
                  <c:v>1514.00000000007</c:v>
                </c:pt>
                <c:pt idx="7761">
                  <c:v>1513.99000000007</c:v>
                </c:pt>
                <c:pt idx="7762">
                  <c:v>1513.98000000007</c:v>
                </c:pt>
                <c:pt idx="7763">
                  <c:v>1513.9700000000701</c:v>
                </c:pt>
                <c:pt idx="7764">
                  <c:v>1513.9600000000701</c:v>
                </c:pt>
                <c:pt idx="7765">
                  <c:v>1513.9500000000701</c:v>
                </c:pt>
                <c:pt idx="7766">
                  <c:v>1513.9400000000701</c:v>
                </c:pt>
                <c:pt idx="7767">
                  <c:v>1513.9300000000701</c:v>
                </c:pt>
                <c:pt idx="7768">
                  <c:v>1513.9200000000701</c:v>
                </c:pt>
                <c:pt idx="7769">
                  <c:v>1513.9100000000701</c:v>
                </c:pt>
                <c:pt idx="7770">
                  <c:v>1513.9000000000699</c:v>
                </c:pt>
                <c:pt idx="7771">
                  <c:v>1513.8900000000699</c:v>
                </c:pt>
                <c:pt idx="7772">
                  <c:v>1513.8800000000699</c:v>
                </c:pt>
                <c:pt idx="7773">
                  <c:v>1513.8700000000699</c:v>
                </c:pt>
                <c:pt idx="7774">
                  <c:v>1513.8600000000699</c:v>
                </c:pt>
                <c:pt idx="7775">
                  <c:v>1513.8500000000699</c:v>
                </c:pt>
                <c:pt idx="7776">
                  <c:v>1513.8400000000699</c:v>
                </c:pt>
                <c:pt idx="7777">
                  <c:v>1513.83000000007</c:v>
                </c:pt>
                <c:pt idx="7778">
                  <c:v>1513.82000000007</c:v>
                </c:pt>
                <c:pt idx="7779">
                  <c:v>1513.81000000007</c:v>
                </c:pt>
                <c:pt idx="7780">
                  <c:v>1513.80000000007</c:v>
                </c:pt>
                <c:pt idx="7781">
                  <c:v>1513.79000000007</c:v>
                </c:pt>
                <c:pt idx="7782">
                  <c:v>1513.78000000007</c:v>
                </c:pt>
                <c:pt idx="7783">
                  <c:v>1513.77000000007</c:v>
                </c:pt>
                <c:pt idx="7784">
                  <c:v>1513.76000000007</c:v>
                </c:pt>
                <c:pt idx="7785">
                  <c:v>1513.75000000007</c:v>
                </c:pt>
                <c:pt idx="7786">
                  <c:v>1513.74000000007</c:v>
                </c:pt>
                <c:pt idx="7787">
                  <c:v>1513.73000000007</c:v>
                </c:pt>
                <c:pt idx="7788">
                  <c:v>1513.7200000000701</c:v>
                </c:pt>
                <c:pt idx="7789">
                  <c:v>1513.7100000000701</c:v>
                </c:pt>
                <c:pt idx="7790">
                  <c:v>1513.7000000000701</c:v>
                </c:pt>
                <c:pt idx="7791">
                  <c:v>1513.6900000000701</c:v>
                </c:pt>
                <c:pt idx="7792">
                  <c:v>1513.6800000000701</c:v>
                </c:pt>
                <c:pt idx="7793">
                  <c:v>1513.6700000000701</c:v>
                </c:pt>
                <c:pt idx="7794">
                  <c:v>1513.6600000000701</c:v>
                </c:pt>
                <c:pt idx="7795">
                  <c:v>1513.6500000000699</c:v>
                </c:pt>
                <c:pt idx="7796">
                  <c:v>1513.6400000000699</c:v>
                </c:pt>
                <c:pt idx="7797">
                  <c:v>1513.6300000000699</c:v>
                </c:pt>
                <c:pt idx="7798">
                  <c:v>1513.6200000000699</c:v>
                </c:pt>
                <c:pt idx="7799">
                  <c:v>1513.6100000000699</c:v>
                </c:pt>
                <c:pt idx="7800">
                  <c:v>1513.6000000000699</c:v>
                </c:pt>
                <c:pt idx="7801">
                  <c:v>1513.5900000000699</c:v>
                </c:pt>
                <c:pt idx="7802">
                  <c:v>1513.58000000007</c:v>
                </c:pt>
                <c:pt idx="7803">
                  <c:v>1513.57000000007</c:v>
                </c:pt>
                <c:pt idx="7804">
                  <c:v>1513.56000000007</c:v>
                </c:pt>
                <c:pt idx="7805">
                  <c:v>1513.55000000007</c:v>
                </c:pt>
                <c:pt idx="7806">
                  <c:v>1513.54000000007</c:v>
                </c:pt>
                <c:pt idx="7807">
                  <c:v>1513.53000000007</c:v>
                </c:pt>
                <c:pt idx="7808">
                  <c:v>1513.52000000007</c:v>
                </c:pt>
                <c:pt idx="7809">
                  <c:v>1513.51000000007</c:v>
                </c:pt>
                <c:pt idx="7810">
                  <c:v>1513.50000000007</c:v>
                </c:pt>
                <c:pt idx="7811">
                  <c:v>1513.49000000007</c:v>
                </c:pt>
                <c:pt idx="7812">
                  <c:v>1513.48000000007</c:v>
                </c:pt>
                <c:pt idx="7813">
                  <c:v>1513.4700000000701</c:v>
                </c:pt>
                <c:pt idx="7814">
                  <c:v>1513.4600000000701</c:v>
                </c:pt>
                <c:pt idx="7815">
                  <c:v>1513.4500000000701</c:v>
                </c:pt>
                <c:pt idx="7816">
                  <c:v>1513.4400000000701</c:v>
                </c:pt>
                <c:pt idx="7817">
                  <c:v>1513.4300000000701</c:v>
                </c:pt>
                <c:pt idx="7818">
                  <c:v>1513.4200000000701</c:v>
                </c:pt>
                <c:pt idx="7819">
                  <c:v>1513.4100000000701</c:v>
                </c:pt>
                <c:pt idx="7820">
                  <c:v>1513.4000000000699</c:v>
                </c:pt>
                <c:pt idx="7821">
                  <c:v>1513.3900000000699</c:v>
                </c:pt>
                <c:pt idx="7822">
                  <c:v>1513.3800000000699</c:v>
                </c:pt>
                <c:pt idx="7823">
                  <c:v>1513.3700000000699</c:v>
                </c:pt>
                <c:pt idx="7824">
                  <c:v>1513.3600000000699</c:v>
                </c:pt>
                <c:pt idx="7825">
                  <c:v>1513.3500000000699</c:v>
                </c:pt>
                <c:pt idx="7826">
                  <c:v>1513.3400000000699</c:v>
                </c:pt>
                <c:pt idx="7827">
                  <c:v>1513.33000000007</c:v>
                </c:pt>
                <c:pt idx="7828">
                  <c:v>1513.32000000007</c:v>
                </c:pt>
                <c:pt idx="7829">
                  <c:v>1513.31000000007</c:v>
                </c:pt>
                <c:pt idx="7830">
                  <c:v>1513.30000000007</c:v>
                </c:pt>
                <c:pt idx="7831">
                  <c:v>1513.29000000007</c:v>
                </c:pt>
                <c:pt idx="7832">
                  <c:v>1513.28000000007</c:v>
                </c:pt>
                <c:pt idx="7833">
                  <c:v>1513.27000000007</c:v>
                </c:pt>
                <c:pt idx="7834">
                  <c:v>1513.26000000007</c:v>
                </c:pt>
                <c:pt idx="7835">
                  <c:v>1513.25000000007</c:v>
                </c:pt>
                <c:pt idx="7836">
                  <c:v>1513.24000000007</c:v>
                </c:pt>
                <c:pt idx="7837">
                  <c:v>1513.23000000007</c:v>
                </c:pt>
                <c:pt idx="7838">
                  <c:v>1513.2200000000701</c:v>
                </c:pt>
                <c:pt idx="7839">
                  <c:v>1513.2100000000701</c:v>
                </c:pt>
                <c:pt idx="7840">
                  <c:v>1513.2000000000701</c:v>
                </c:pt>
                <c:pt idx="7841">
                  <c:v>1513.1900000000701</c:v>
                </c:pt>
                <c:pt idx="7842">
                  <c:v>1513.1800000000701</c:v>
                </c:pt>
                <c:pt idx="7843">
                  <c:v>1513.1700000000701</c:v>
                </c:pt>
                <c:pt idx="7844">
                  <c:v>1513.1600000000701</c:v>
                </c:pt>
                <c:pt idx="7845">
                  <c:v>1513.1500000000699</c:v>
                </c:pt>
                <c:pt idx="7846">
                  <c:v>1513.1400000000699</c:v>
                </c:pt>
                <c:pt idx="7847">
                  <c:v>1513.1300000000699</c:v>
                </c:pt>
                <c:pt idx="7848">
                  <c:v>1513.1200000000699</c:v>
                </c:pt>
                <c:pt idx="7849">
                  <c:v>1513.1100000000699</c:v>
                </c:pt>
                <c:pt idx="7850">
                  <c:v>1513.1000000000699</c:v>
                </c:pt>
                <c:pt idx="7851">
                  <c:v>1513.0900000000699</c:v>
                </c:pt>
                <c:pt idx="7852">
                  <c:v>1513.08000000007</c:v>
                </c:pt>
                <c:pt idx="7853">
                  <c:v>1513.07000000007</c:v>
                </c:pt>
                <c:pt idx="7854">
                  <c:v>1513.06000000007</c:v>
                </c:pt>
                <c:pt idx="7855">
                  <c:v>1513.05000000007</c:v>
                </c:pt>
                <c:pt idx="7856">
                  <c:v>1513.04000000007</c:v>
                </c:pt>
                <c:pt idx="7857">
                  <c:v>1513.03000000007</c:v>
                </c:pt>
                <c:pt idx="7858">
                  <c:v>1513.02000000007</c:v>
                </c:pt>
                <c:pt idx="7859">
                  <c:v>1513.01000000007</c:v>
                </c:pt>
                <c:pt idx="7860">
                  <c:v>1513.00000000007</c:v>
                </c:pt>
                <c:pt idx="7861">
                  <c:v>1512.99000000007</c:v>
                </c:pt>
                <c:pt idx="7862">
                  <c:v>1512.98000000007</c:v>
                </c:pt>
                <c:pt idx="7863">
                  <c:v>1512.9700000000701</c:v>
                </c:pt>
                <c:pt idx="7864">
                  <c:v>1512.9600000000701</c:v>
                </c:pt>
                <c:pt idx="7865">
                  <c:v>1512.9500000000701</c:v>
                </c:pt>
                <c:pt idx="7866">
                  <c:v>1512.9400000000701</c:v>
                </c:pt>
                <c:pt idx="7867">
                  <c:v>1512.9300000000701</c:v>
                </c:pt>
                <c:pt idx="7868">
                  <c:v>1512.9200000000701</c:v>
                </c:pt>
                <c:pt idx="7869">
                  <c:v>1512.9100000000701</c:v>
                </c:pt>
                <c:pt idx="7870">
                  <c:v>1512.9000000000699</c:v>
                </c:pt>
                <c:pt idx="7871">
                  <c:v>1512.8900000000699</c:v>
                </c:pt>
                <c:pt idx="7872">
                  <c:v>1512.8800000000699</c:v>
                </c:pt>
                <c:pt idx="7873">
                  <c:v>1512.8700000000699</c:v>
                </c:pt>
                <c:pt idx="7874">
                  <c:v>1512.8600000000699</c:v>
                </c:pt>
                <c:pt idx="7875">
                  <c:v>1512.8500000000699</c:v>
                </c:pt>
                <c:pt idx="7876">
                  <c:v>1512.8400000000699</c:v>
                </c:pt>
                <c:pt idx="7877">
                  <c:v>1512.83000000007</c:v>
                </c:pt>
                <c:pt idx="7878">
                  <c:v>1512.82000000007</c:v>
                </c:pt>
                <c:pt idx="7879">
                  <c:v>1512.81000000007</c:v>
                </c:pt>
                <c:pt idx="7880">
                  <c:v>1512.80000000007</c:v>
                </c:pt>
                <c:pt idx="7881">
                  <c:v>1512.79000000007</c:v>
                </c:pt>
                <c:pt idx="7882">
                  <c:v>1512.78000000007</c:v>
                </c:pt>
                <c:pt idx="7883">
                  <c:v>1512.77000000007</c:v>
                </c:pt>
                <c:pt idx="7884">
                  <c:v>1512.76000000007</c:v>
                </c:pt>
                <c:pt idx="7885">
                  <c:v>1512.75000000007</c:v>
                </c:pt>
                <c:pt idx="7886">
                  <c:v>1512.74000000007</c:v>
                </c:pt>
                <c:pt idx="7887">
                  <c:v>1512.73000000007</c:v>
                </c:pt>
                <c:pt idx="7888">
                  <c:v>1512.7200000000701</c:v>
                </c:pt>
                <c:pt idx="7889">
                  <c:v>1512.7100000000701</c:v>
                </c:pt>
                <c:pt idx="7890">
                  <c:v>1512.7000000000701</c:v>
                </c:pt>
                <c:pt idx="7891">
                  <c:v>1512.6900000000701</c:v>
                </c:pt>
                <c:pt idx="7892">
                  <c:v>1512.6800000000701</c:v>
                </c:pt>
                <c:pt idx="7893">
                  <c:v>1512.6700000000701</c:v>
                </c:pt>
                <c:pt idx="7894">
                  <c:v>1512.6600000000701</c:v>
                </c:pt>
                <c:pt idx="7895">
                  <c:v>1512.6500000000699</c:v>
                </c:pt>
                <c:pt idx="7896">
                  <c:v>1512.6400000000699</c:v>
                </c:pt>
                <c:pt idx="7897">
                  <c:v>1512.6300000000699</c:v>
                </c:pt>
                <c:pt idx="7898">
                  <c:v>1512.6200000000699</c:v>
                </c:pt>
                <c:pt idx="7899">
                  <c:v>1512.6100000000699</c:v>
                </c:pt>
                <c:pt idx="7900">
                  <c:v>1512.6000000000699</c:v>
                </c:pt>
                <c:pt idx="7901">
                  <c:v>1512.5900000000699</c:v>
                </c:pt>
                <c:pt idx="7902">
                  <c:v>1512.58000000007</c:v>
                </c:pt>
                <c:pt idx="7903">
                  <c:v>1512.57000000007</c:v>
                </c:pt>
                <c:pt idx="7904">
                  <c:v>1512.56000000007</c:v>
                </c:pt>
                <c:pt idx="7905">
                  <c:v>1512.55000000007</c:v>
                </c:pt>
                <c:pt idx="7906">
                  <c:v>1512.54000000007</c:v>
                </c:pt>
                <c:pt idx="7907">
                  <c:v>1512.53000000007</c:v>
                </c:pt>
                <c:pt idx="7908">
                  <c:v>1512.52000000007</c:v>
                </c:pt>
                <c:pt idx="7909">
                  <c:v>1512.51000000007</c:v>
                </c:pt>
                <c:pt idx="7910">
                  <c:v>1512.50000000007</c:v>
                </c:pt>
                <c:pt idx="7911">
                  <c:v>1512.49000000007</c:v>
                </c:pt>
                <c:pt idx="7912">
                  <c:v>1512.48000000007</c:v>
                </c:pt>
                <c:pt idx="7913">
                  <c:v>1512.4700000000701</c:v>
                </c:pt>
                <c:pt idx="7914">
                  <c:v>1512.4600000000701</c:v>
                </c:pt>
                <c:pt idx="7915">
                  <c:v>1512.4500000000701</c:v>
                </c:pt>
                <c:pt idx="7916">
                  <c:v>1512.4400000000701</c:v>
                </c:pt>
                <c:pt idx="7917">
                  <c:v>1512.4300000000701</c:v>
                </c:pt>
                <c:pt idx="7918">
                  <c:v>1512.4200000000701</c:v>
                </c:pt>
                <c:pt idx="7919">
                  <c:v>1512.4100000000701</c:v>
                </c:pt>
                <c:pt idx="7920">
                  <c:v>1512.4000000000699</c:v>
                </c:pt>
                <c:pt idx="7921">
                  <c:v>1512.3900000000699</c:v>
                </c:pt>
                <c:pt idx="7922">
                  <c:v>1512.3800000000699</c:v>
                </c:pt>
                <c:pt idx="7923">
                  <c:v>1512.3700000000699</c:v>
                </c:pt>
                <c:pt idx="7924">
                  <c:v>1512.3600000000699</c:v>
                </c:pt>
                <c:pt idx="7925">
                  <c:v>1512.3500000000699</c:v>
                </c:pt>
                <c:pt idx="7926">
                  <c:v>1512.3400000000699</c:v>
                </c:pt>
                <c:pt idx="7927">
                  <c:v>1512.33000000007</c:v>
                </c:pt>
                <c:pt idx="7928">
                  <c:v>1512.32000000007</c:v>
                </c:pt>
                <c:pt idx="7929">
                  <c:v>1512.31000000007</c:v>
                </c:pt>
                <c:pt idx="7930">
                  <c:v>1512.30000000007</c:v>
                </c:pt>
                <c:pt idx="7931">
                  <c:v>1512.29000000007</c:v>
                </c:pt>
                <c:pt idx="7932">
                  <c:v>1512.28000000007</c:v>
                </c:pt>
                <c:pt idx="7933">
                  <c:v>1512.27000000007</c:v>
                </c:pt>
                <c:pt idx="7934">
                  <c:v>1512.26000000007</c:v>
                </c:pt>
                <c:pt idx="7935">
                  <c:v>1512.25000000007</c:v>
                </c:pt>
                <c:pt idx="7936">
                  <c:v>1512.24000000007</c:v>
                </c:pt>
                <c:pt idx="7937">
                  <c:v>1512.23000000007</c:v>
                </c:pt>
                <c:pt idx="7938">
                  <c:v>1512.2200000000701</c:v>
                </c:pt>
                <c:pt idx="7939">
                  <c:v>1512.2100000000701</c:v>
                </c:pt>
                <c:pt idx="7940">
                  <c:v>1512.2000000000701</c:v>
                </c:pt>
                <c:pt idx="7941">
                  <c:v>1512.1900000000701</c:v>
                </c:pt>
                <c:pt idx="7942">
                  <c:v>1512.1800000000701</c:v>
                </c:pt>
                <c:pt idx="7943">
                  <c:v>1512.1700000000701</c:v>
                </c:pt>
                <c:pt idx="7944">
                  <c:v>1512.1600000000701</c:v>
                </c:pt>
                <c:pt idx="7945">
                  <c:v>1512.1500000000699</c:v>
                </c:pt>
                <c:pt idx="7946">
                  <c:v>1512.1400000000699</c:v>
                </c:pt>
                <c:pt idx="7947">
                  <c:v>1512.1300000000699</c:v>
                </c:pt>
                <c:pt idx="7948">
                  <c:v>1512.1200000000699</c:v>
                </c:pt>
                <c:pt idx="7949">
                  <c:v>1512.1100000000699</c:v>
                </c:pt>
                <c:pt idx="7950">
                  <c:v>1512.1000000000699</c:v>
                </c:pt>
                <c:pt idx="7951">
                  <c:v>1512.0900000000699</c:v>
                </c:pt>
                <c:pt idx="7952">
                  <c:v>1512.08000000007</c:v>
                </c:pt>
                <c:pt idx="7953">
                  <c:v>1512.07000000007</c:v>
                </c:pt>
                <c:pt idx="7954">
                  <c:v>1512.06000000007</c:v>
                </c:pt>
                <c:pt idx="7955">
                  <c:v>1512.05000000007</c:v>
                </c:pt>
                <c:pt idx="7956">
                  <c:v>1512.04000000007</c:v>
                </c:pt>
                <c:pt idx="7957">
                  <c:v>1512.03000000007</c:v>
                </c:pt>
                <c:pt idx="7958">
                  <c:v>1512.02000000007</c:v>
                </c:pt>
                <c:pt idx="7959">
                  <c:v>1512.01000000007</c:v>
                </c:pt>
                <c:pt idx="7960">
                  <c:v>1512.00000000007</c:v>
                </c:pt>
                <c:pt idx="7961">
                  <c:v>1511.99000000007</c:v>
                </c:pt>
                <c:pt idx="7962">
                  <c:v>1511.98000000007</c:v>
                </c:pt>
                <c:pt idx="7963">
                  <c:v>1511.9700000000701</c:v>
                </c:pt>
                <c:pt idx="7964">
                  <c:v>1511.9600000000701</c:v>
                </c:pt>
                <c:pt idx="7965">
                  <c:v>1511.9500000000701</c:v>
                </c:pt>
                <c:pt idx="7966">
                  <c:v>1511.9400000000701</c:v>
                </c:pt>
                <c:pt idx="7967">
                  <c:v>1511.9300000000701</c:v>
                </c:pt>
                <c:pt idx="7968">
                  <c:v>1511.9200000000701</c:v>
                </c:pt>
                <c:pt idx="7969">
                  <c:v>1511.9100000000701</c:v>
                </c:pt>
                <c:pt idx="7970">
                  <c:v>1511.9000000000699</c:v>
                </c:pt>
                <c:pt idx="7971">
                  <c:v>1511.8900000000699</c:v>
                </c:pt>
                <c:pt idx="7972">
                  <c:v>1511.8800000000699</c:v>
                </c:pt>
                <c:pt idx="7973">
                  <c:v>1511.8700000000699</c:v>
                </c:pt>
                <c:pt idx="7974">
                  <c:v>1511.8600000000699</c:v>
                </c:pt>
                <c:pt idx="7975">
                  <c:v>1511.8500000000699</c:v>
                </c:pt>
                <c:pt idx="7976">
                  <c:v>1511.8400000000699</c:v>
                </c:pt>
                <c:pt idx="7977">
                  <c:v>1511.83000000007</c:v>
                </c:pt>
                <c:pt idx="7978">
                  <c:v>1511.82000000007</c:v>
                </c:pt>
                <c:pt idx="7979">
                  <c:v>1511.81000000007</c:v>
                </c:pt>
                <c:pt idx="7980">
                  <c:v>1511.80000000007</c:v>
                </c:pt>
                <c:pt idx="7981">
                  <c:v>1511.79000000007</c:v>
                </c:pt>
                <c:pt idx="7982">
                  <c:v>1511.78000000007</c:v>
                </c:pt>
                <c:pt idx="7983">
                  <c:v>1511.77000000007</c:v>
                </c:pt>
                <c:pt idx="7984">
                  <c:v>1511.76000000007</c:v>
                </c:pt>
                <c:pt idx="7985">
                  <c:v>1511.75000000007</c:v>
                </c:pt>
                <c:pt idx="7986">
                  <c:v>1511.74000000007</c:v>
                </c:pt>
                <c:pt idx="7987">
                  <c:v>1511.73000000007</c:v>
                </c:pt>
                <c:pt idx="7988">
                  <c:v>1511.7200000000701</c:v>
                </c:pt>
                <c:pt idx="7989">
                  <c:v>1511.7100000000701</c:v>
                </c:pt>
                <c:pt idx="7990">
                  <c:v>1511.7000000000701</c:v>
                </c:pt>
                <c:pt idx="7991">
                  <c:v>1511.6900000000701</c:v>
                </c:pt>
                <c:pt idx="7992">
                  <c:v>1511.6800000000701</c:v>
                </c:pt>
                <c:pt idx="7993">
                  <c:v>1511.6700000000701</c:v>
                </c:pt>
                <c:pt idx="7994">
                  <c:v>1511.6600000000701</c:v>
                </c:pt>
                <c:pt idx="7995">
                  <c:v>1511.6500000000699</c:v>
                </c:pt>
                <c:pt idx="7996">
                  <c:v>1511.6400000000699</c:v>
                </c:pt>
                <c:pt idx="7997">
                  <c:v>1511.6300000000699</c:v>
                </c:pt>
                <c:pt idx="7998">
                  <c:v>1511.6200000000699</c:v>
                </c:pt>
                <c:pt idx="7999">
                  <c:v>1511.6100000000699</c:v>
                </c:pt>
                <c:pt idx="8000">
                  <c:v>1511.6000000000699</c:v>
                </c:pt>
                <c:pt idx="8001">
                  <c:v>1511.5900000000699</c:v>
                </c:pt>
                <c:pt idx="8002">
                  <c:v>1511.58000000007</c:v>
                </c:pt>
                <c:pt idx="8003">
                  <c:v>1511.57000000007</c:v>
                </c:pt>
                <c:pt idx="8004">
                  <c:v>1511.56000000007</c:v>
                </c:pt>
                <c:pt idx="8005">
                  <c:v>1511.55000000007</c:v>
                </c:pt>
                <c:pt idx="8006">
                  <c:v>1511.54000000007</c:v>
                </c:pt>
                <c:pt idx="8007">
                  <c:v>1511.53000000007</c:v>
                </c:pt>
                <c:pt idx="8008">
                  <c:v>1511.52000000007</c:v>
                </c:pt>
                <c:pt idx="8009">
                  <c:v>1511.51000000007</c:v>
                </c:pt>
                <c:pt idx="8010">
                  <c:v>1511.50000000007</c:v>
                </c:pt>
                <c:pt idx="8011">
                  <c:v>1511.49000000007</c:v>
                </c:pt>
                <c:pt idx="8012">
                  <c:v>1511.48000000007</c:v>
                </c:pt>
                <c:pt idx="8013">
                  <c:v>1511.4700000000701</c:v>
                </c:pt>
                <c:pt idx="8014">
                  <c:v>1511.4600000000701</c:v>
                </c:pt>
                <c:pt idx="8015">
                  <c:v>1511.4500000000701</c:v>
                </c:pt>
                <c:pt idx="8016">
                  <c:v>1511.4400000000701</c:v>
                </c:pt>
                <c:pt idx="8017">
                  <c:v>1511.4300000000701</c:v>
                </c:pt>
                <c:pt idx="8018">
                  <c:v>1511.4200000000701</c:v>
                </c:pt>
                <c:pt idx="8019">
                  <c:v>1511.4100000000701</c:v>
                </c:pt>
                <c:pt idx="8020">
                  <c:v>1511.4000000000699</c:v>
                </c:pt>
                <c:pt idx="8021">
                  <c:v>1511.3900000000699</c:v>
                </c:pt>
                <c:pt idx="8022">
                  <c:v>1511.3800000000699</c:v>
                </c:pt>
                <c:pt idx="8023">
                  <c:v>1511.3700000000699</c:v>
                </c:pt>
                <c:pt idx="8024">
                  <c:v>1511.3600000000699</c:v>
                </c:pt>
                <c:pt idx="8025">
                  <c:v>1511.3500000000699</c:v>
                </c:pt>
                <c:pt idx="8026">
                  <c:v>1511.3400000000699</c:v>
                </c:pt>
                <c:pt idx="8027">
                  <c:v>1511.33000000007</c:v>
                </c:pt>
                <c:pt idx="8028">
                  <c:v>1511.32000000007</c:v>
                </c:pt>
                <c:pt idx="8029">
                  <c:v>1511.31000000007</c:v>
                </c:pt>
                <c:pt idx="8030">
                  <c:v>1511.30000000007</c:v>
                </c:pt>
                <c:pt idx="8031">
                  <c:v>1511.29000000007</c:v>
                </c:pt>
                <c:pt idx="8032">
                  <c:v>1511.28000000007</c:v>
                </c:pt>
                <c:pt idx="8033">
                  <c:v>1511.27000000007</c:v>
                </c:pt>
                <c:pt idx="8034">
                  <c:v>1511.26000000007</c:v>
                </c:pt>
                <c:pt idx="8035">
                  <c:v>1511.25000000007</c:v>
                </c:pt>
                <c:pt idx="8036">
                  <c:v>1511.24000000007</c:v>
                </c:pt>
                <c:pt idx="8037">
                  <c:v>1511.23000000007</c:v>
                </c:pt>
                <c:pt idx="8038">
                  <c:v>1511.2200000000701</c:v>
                </c:pt>
                <c:pt idx="8039">
                  <c:v>1511.2100000000701</c:v>
                </c:pt>
                <c:pt idx="8040">
                  <c:v>1511.2000000000701</c:v>
                </c:pt>
                <c:pt idx="8041">
                  <c:v>1511.1900000000701</c:v>
                </c:pt>
                <c:pt idx="8042">
                  <c:v>1511.1800000000701</c:v>
                </c:pt>
                <c:pt idx="8043">
                  <c:v>1511.1700000000701</c:v>
                </c:pt>
                <c:pt idx="8044">
                  <c:v>1511.1600000000701</c:v>
                </c:pt>
                <c:pt idx="8045">
                  <c:v>1511.1500000000699</c:v>
                </c:pt>
                <c:pt idx="8046">
                  <c:v>1511.1400000000699</c:v>
                </c:pt>
                <c:pt idx="8047">
                  <c:v>1511.1300000000699</c:v>
                </c:pt>
                <c:pt idx="8048">
                  <c:v>1511.1200000000699</c:v>
                </c:pt>
                <c:pt idx="8049">
                  <c:v>1511.1100000000699</c:v>
                </c:pt>
                <c:pt idx="8050">
                  <c:v>1511.1000000000699</c:v>
                </c:pt>
                <c:pt idx="8051">
                  <c:v>1511.0900000000699</c:v>
                </c:pt>
                <c:pt idx="8052">
                  <c:v>1511.08000000007</c:v>
                </c:pt>
                <c:pt idx="8053">
                  <c:v>1511.07000000007</c:v>
                </c:pt>
                <c:pt idx="8054">
                  <c:v>1511.06000000007</c:v>
                </c:pt>
                <c:pt idx="8055">
                  <c:v>1511.05000000007</c:v>
                </c:pt>
                <c:pt idx="8056">
                  <c:v>1511.04000000007</c:v>
                </c:pt>
                <c:pt idx="8057">
                  <c:v>1511.03000000007</c:v>
                </c:pt>
                <c:pt idx="8058">
                  <c:v>1511.02000000007</c:v>
                </c:pt>
                <c:pt idx="8059">
                  <c:v>1511.01000000007</c:v>
                </c:pt>
                <c:pt idx="8060">
                  <c:v>1511.00000000007</c:v>
                </c:pt>
                <c:pt idx="8061">
                  <c:v>1510.99000000007</c:v>
                </c:pt>
                <c:pt idx="8062">
                  <c:v>1510.98000000007</c:v>
                </c:pt>
                <c:pt idx="8063">
                  <c:v>1510.9700000000701</c:v>
                </c:pt>
                <c:pt idx="8064">
                  <c:v>1510.9600000000701</c:v>
                </c:pt>
                <c:pt idx="8065">
                  <c:v>1510.9500000000701</c:v>
                </c:pt>
                <c:pt idx="8066">
                  <c:v>1510.9400000000701</c:v>
                </c:pt>
                <c:pt idx="8067">
                  <c:v>1510.9300000000701</c:v>
                </c:pt>
                <c:pt idx="8068">
                  <c:v>1510.9200000000701</c:v>
                </c:pt>
                <c:pt idx="8069">
                  <c:v>1510.9100000000701</c:v>
                </c:pt>
                <c:pt idx="8070">
                  <c:v>1510.9000000000699</c:v>
                </c:pt>
                <c:pt idx="8071">
                  <c:v>1510.8900000000699</c:v>
                </c:pt>
                <c:pt idx="8072">
                  <c:v>1510.8800000000699</c:v>
                </c:pt>
                <c:pt idx="8073">
                  <c:v>1510.8700000000699</c:v>
                </c:pt>
                <c:pt idx="8074">
                  <c:v>1510.8600000000699</c:v>
                </c:pt>
                <c:pt idx="8075">
                  <c:v>1510.8500000000699</c:v>
                </c:pt>
                <c:pt idx="8076">
                  <c:v>1510.8400000000699</c:v>
                </c:pt>
                <c:pt idx="8077">
                  <c:v>1510.83000000007</c:v>
                </c:pt>
                <c:pt idx="8078">
                  <c:v>1510.82000000007</c:v>
                </c:pt>
                <c:pt idx="8079">
                  <c:v>1510.81000000007</c:v>
                </c:pt>
                <c:pt idx="8080">
                  <c:v>1510.80000000007</c:v>
                </c:pt>
                <c:pt idx="8081">
                  <c:v>1510.79000000007</c:v>
                </c:pt>
                <c:pt idx="8082">
                  <c:v>1510.78000000007</c:v>
                </c:pt>
                <c:pt idx="8083">
                  <c:v>1510.77000000007</c:v>
                </c:pt>
                <c:pt idx="8084">
                  <c:v>1510.76000000007</c:v>
                </c:pt>
                <c:pt idx="8085">
                  <c:v>1510.75000000007</c:v>
                </c:pt>
                <c:pt idx="8086">
                  <c:v>1510.74000000007</c:v>
                </c:pt>
                <c:pt idx="8087">
                  <c:v>1510.73000000007</c:v>
                </c:pt>
                <c:pt idx="8088">
                  <c:v>1510.7200000000701</c:v>
                </c:pt>
                <c:pt idx="8089">
                  <c:v>1510.7100000000701</c:v>
                </c:pt>
                <c:pt idx="8090">
                  <c:v>1510.7000000000701</c:v>
                </c:pt>
                <c:pt idx="8091">
                  <c:v>1510.6900000000701</c:v>
                </c:pt>
                <c:pt idx="8092">
                  <c:v>1510.6800000000701</c:v>
                </c:pt>
                <c:pt idx="8093">
                  <c:v>1510.6700000000701</c:v>
                </c:pt>
                <c:pt idx="8094">
                  <c:v>1510.6600000000701</c:v>
                </c:pt>
                <c:pt idx="8095">
                  <c:v>1510.6500000000699</c:v>
                </c:pt>
                <c:pt idx="8096">
                  <c:v>1510.6400000000699</c:v>
                </c:pt>
                <c:pt idx="8097">
                  <c:v>1510.6300000000699</c:v>
                </c:pt>
                <c:pt idx="8098">
                  <c:v>1510.6200000000699</c:v>
                </c:pt>
                <c:pt idx="8099">
                  <c:v>1510.6100000000699</c:v>
                </c:pt>
                <c:pt idx="8100">
                  <c:v>1510.6000000000699</c:v>
                </c:pt>
                <c:pt idx="8101">
                  <c:v>1510.5900000000699</c:v>
                </c:pt>
                <c:pt idx="8102">
                  <c:v>1510.58000000007</c:v>
                </c:pt>
                <c:pt idx="8103">
                  <c:v>1510.57000000007</c:v>
                </c:pt>
                <c:pt idx="8104">
                  <c:v>1510.56000000007</c:v>
                </c:pt>
                <c:pt idx="8105">
                  <c:v>1510.55000000007</c:v>
                </c:pt>
                <c:pt idx="8106">
                  <c:v>1510.54000000007</c:v>
                </c:pt>
                <c:pt idx="8107">
                  <c:v>1510.53000000007</c:v>
                </c:pt>
                <c:pt idx="8108">
                  <c:v>1510.52000000007</c:v>
                </c:pt>
                <c:pt idx="8109">
                  <c:v>1510.51000000007</c:v>
                </c:pt>
                <c:pt idx="8110">
                  <c:v>1510.50000000007</c:v>
                </c:pt>
                <c:pt idx="8111">
                  <c:v>1510.49000000007</c:v>
                </c:pt>
                <c:pt idx="8112">
                  <c:v>1510.48000000007</c:v>
                </c:pt>
                <c:pt idx="8113">
                  <c:v>1510.4700000000701</c:v>
                </c:pt>
                <c:pt idx="8114">
                  <c:v>1510.4600000000701</c:v>
                </c:pt>
                <c:pt idx="8115">
                  <c:v>1510.4500000000701</c:v>
                </c:pt>
                <c:pt idx="8116">
                  <c:v>1510.4400000000701</c:v>
                </c:pt>
                <c:pt idx="8117">
                  <c:v>1510.4300000000701</c:v>
                </c:pt>
                <c:pt idx="8118">
                  <c:v>1510.4200000000701</c:v>
                </c:pt>
                <c:pt idx="8119">
                  <c:v>1510.4100000000701</c:v>
                </c:pt>
                <c:pt idx="8120">
                  <c:v>1510.4000000000699</c:v>
                </c:pt>
                <c:pt idx="8121">
                  <c:v>1510.3900000000699</c:v>
                </c:pt>
                <c:pt idx="8122">
                  <c:v>1510.3800000000699</c:v>
                </c:pt>
                <c:pt idx="8123">
                  <c:v>1510.3700000000699</c:v>
                </c:pt>
                <c:pt idx="8124">
                  <c:v>1510.3600000000699</c:v>
                </c:pt>
                <c:pt idx="8125">
                  <c:v>1510.3500000000699</c:v>
                </c:pt>
                <c:pt idx="8126">
                  <c:v>1510.3400000000699</c:v>
                </c:pt>
                <c:pt idx="8127">
                  <c:v>1510.33000000007</c:v>
                </c:pt>
                <c:pt idx="8128">
                  <c:v>1510.32000000007</c:v>
                </c:pt>
                <c:pt idx="8129">
                  <c:v>1510.31000000007</c:v>
                </c:pt>
                <c:pt idx="8130">
                  <c:v>1510.30000000007</c:v>
                </c:pt>
                <c:pt idx="8131">
                  <c:v>1510.29000000007</c:v>
                </c:pt>
                <c:pt idx="8132">
                  <c:v>1510.28000000007</c:v>
                </c:pt>
                <c:pt idx="8133">
                  <c:v>1510.27000000007</c:v>
                </c:pt>
                <c:pt idx="8134">
                  <c:v>1510.26000000007</c:v>
                </c:pt>
                <c:pt idx="8135">
                  <c:v>1510.25000000007</c:v>
                </c:pt>
                <c:pt idx="8136">
                  <c:v>1510.24000000007</c:v>
                </c:pt>
                <c:pt idx="8137">
                  <c:v>1510.23000000007</c:v>
                </c:pt>
                <c:pt idx="8138">
                  <c:v>1510.2200000000701</c:v>
                </c:pt>
                <c:pt idx="8139">
                  <c:v>1510.2100000000701</c:v>
                </c:pt>
                <c:pt idx="8140">
                  <c:v>1510.2000000000701</c:v>
                </c:pt>
                <c:pt idx="8141">
                  <c:v>1510.1900000000701</c:v>
                </c:pt>
                <c:pt idx="8142">
                  <c:v>1510.1800000000701</c:v>
                </c:pt>
                <c:pt idx="8143">
                  <c:v>1510.1700000000701</c:v>
                </c:pt>
                <c:pt idx="8144">
                  <c:v>1510.1600000000701</c:v>
                </c:pt>
                <c:pt idx="8145">
                  <c:v>1510.1500000000699</c:v>
                </c:pt>
                <c:pt idx="8146">
                  <c:v>1510.1400000000699</c:v>
                </c:pt>
                <c:pt idx="8147">
                  <c:v>1510.1300000000699</c:v>
                </c:pt>
                <c:pt idx="8148">
                  <c:v>1510.1200000000699</c:v>
                </c:pt>
                <c:pt idx="8149">
                  <c:v>1510.1100000000699</c:v>
                </c:pt>
                <c:pt idx="8150">
                  <c:v>1510.1000000000699</c:v>
                </c:pt>
                <c:pt idx="8151">
                  <c:v>1510.0900000000699</c:v>
                </c:pt>
                <c:pt idx="8152">
                  <c:v>1510.08000000007</c:v>
                </c:pt>
                <c:pt idx="8153">
                  <c:v>1510.07000000007</c:v>
                </c:pt>
                <c:pt idx="8154">
                  <c:v>1510.06000000007</c:v>
                </c:pt>
                <c:pt idx="8155">
                  <c:v>1510.05000000007</c:v>
                </c:pt>
                <c:pt idx="8156">
                  <c:v>1510.04000000007</c:v>
                </c:pt>
                <c:pt idx="8157">
                  <c:v>1510.03000000007</c:v>
                </c:pt>
                <c:pt idx="8158">
                  <c:v>1510.02000000007</c:v>
                </c:pt>
                <c:pt idx="8159">
                  <c:v>1510.01000000007</c:v>
                </c:pt>
                <c:pt idx="8160">
                  <c:v>1510.00000000007</c:v>
                </c:pt>
                <c:pt idx="8161">
                  <c:v>1509.99000000007</c:v>
                </c:pt>
                <c:pt idx="8162">
                  <c:v>1509.98000000007</c:v>
                </c:pt>
                <c:pt idx="8163">
                  <c:v>1509.9700000000701</c:v>
                </c:pt>
                <c:pt idx="8164">
                  <c:v>1509.9600000000701</c:v>
                </c:pt>
                <c:pt idx="8165">
                  <c:v>1509.9500000000701</c:v>
                </c:pt>
                <c:pt idx="8166">
                  <c:v>1509.9400000000701</c:v>
                </c:pt>
                <c:pt idx="8167">
                  <c:v>1509.9300000000701</c:v>
                </c:pt>
                <c:pt idx="8168">
                  <c:v>1509.9200000000701</c:v>
                </c:pt>
                <c:pt idx="8169">
                  <c:v>1509.9100000000701</c:v>
                </c:pt>
                <c:pt idx="8170">
                  <c:v>1509.9000000000699</c:v>
                </c:pt>
                <c:pt idx="8171">
                  <c:v>1509.8900000000699</c:v>
                </c:pt>
                <c:pt idx="8172">
                  <c:v>1509.8800000000699</c:v>
                </c:pt>
                <c:pt idx="8173">
                  <c:v>1509.8700000000699</c:v>
                </c:pt>
                <c:pt idx="8174">
                  <c:v>1509.8600000000699</c:v>
                </c:pt>
                <c:pt idx="8175">
                  <c:v>1509.8500000000699</c:v>
                </c:pt>
                <c:pt idx="8176">
                  <c:v>1509.8400000000699</c:v>
                </c:pt>
                <c:pt idx="8177">
                  <c:v>1509.83000000007</c:v>
                </c:pt>
                <c:pt idx="8178">
                  <c:v>1509.82000000007</c:v>
                </c:pt>
                <c:pt idx="8179">
                  <c:v>1509.81000000007</c:v>
                </c:pt>
                <c:pt idx="8180">
                  <c:v>1509.80000000007</c:v>
                </c:pt>
                <c:pt idx="8181">
                  <c:v>1509.79000000007</c:v>
                </c:pt>
                <c:pt idx="8182">
                  <c:v>1509.78000000007</c:v>
                </c:pt>
                <c:pt idx="8183">
                  <c:v>1509.77000000007</c:v>
                </c:pt>
                <c:pt idx="8184">
                  <c:v>1509.76000000007</c:v>
                </c:pt>
                <c:pt idx="8185">
                  <c:v>1509.75000000007</c:v>
                </c:pt>
                <c:pt idx="8186">
                  <c:v>1509.74000000007</c:v>
                </c:pt>
                <c:pt idx="8187">
                  <c:v>1509.73000000007</c:v>
                </c:pt>
                <c:pt idx="8188">
                  <c:v>1509.7200000000701</c:v>
                </c:pt>
                <c:pt idx="8189">
                  <c:v>1509.7100000000701</c:v>
                </c:pt>
                <c:pt idx="8190">
                  <c:v>1509.7000000000701</c:v>
                </c:pt>
                <c:pt idx="8191">
                  <c:v>1509.6900000000701</c:v>
                </c:pt>
                <c:pt idx="8192">
                  <c:v>1509.6800000000701</c:v>
                </c:pt>
                <c:pt idx="8193">
                  <c:v>1509.6700000000701</c:v>
                </c:pt>
                <c:pt idx="8194">
                  <c:v>1509.6600000000701</c:v>
                </c:pt>
                <c:pt idx="8195">
                  <c:v>1509.6500000000699</c:v>
                </c:pt>
                <c:pt idx="8196">
                  <c:v>1509.6400000000699</c:v>
                </c:pt>
                <c:pt idx="8197">
                  <c:v>1509.6300000000699</c:v>
                </c:pt>
                <c:pt idx="8198">
                  <c:v>1509.6200000000699</c:v>
                </c:pt>
                <c:pt idx="8199">
                  <c:v>1509.6100000000699</c:v>
                </c:pt>
                <c:pt idx="8200">
                  <c:v>1509.6000000000699</c:v>
                </c:pt>
                <c:pt idx="8201">
                  <c:v>1509.5900000000699</c:v>
                </c:pt>
                <c:pt idx="8202">
                  <c:v>1509.58000000007</c:v>
                </c:pt>
                <c:pt idx="8203">
                  <c:v>1509.57000000007</c:v>
                </c:pt>
                <c:pt idx="8204">
                  <c:v>1509.56000000007</c:v>
                </c:pt>
                <c:pt idx="8205">
                  <c:v>1509.55000000007</c:v>
                </c:pt>
                <c:pt idx="8206">
                  <c:v>1509.54000000007</c:v>
                </c:pt>
                <c:pt idx="8207">
                  <c:v>1509.53000000007</c:v>
                </c:pt>
                <c:pt idx="8208">
                  <c:v>1509.52000000007</c:v>
                </c:pt>
                <c:pt idx="8209">
                  <c:v>1509.51000000007</c:v>
                </c:pt>
                <c:pt idx="8210">
                  <c:v>1509.50000000007</c:v>
                </c:pt>
                <c:pt idx="8211">
                  <c:v>1509.49000000007</c:v>
                </c:pt>
                <c:pt idx="8212">
                  <c:v>1509.48000000007</c:v>
                </c:pt>
                <c:pt idx="8213">
                  <c:v>1509.4700000000701</c:v>
                </c:pt>
                <c:pt idx="8214">
                  <c:v>1509.4600000000701</c:v>
                </c:pt>
                <c:pt idx="8215">
                  <c:v>1509.4500000000701</c:v>
                </c:pt>
                <c:pt idx="8216">
                  <c:v>1509.4400000000701</c:v>
                </c:pt>
                <c:pt idx="8217">
                  <c:v>1509.4300000000701</c:v>
                </c:pt>
                <c:pt idx="8218">
                  <c:v>1509.4200000000701</c:v>
                </c:pt>
                <c:pt idx="8219">
                  <c:v>1509.4100000000701</c:v>
                </c:pt>
                <c:pt idx="8220">
                  <c:v>1509.4000000000699</c:v>
                </c:pt>
                <c:pt idx="8221">
                  <c:v>1509.3900000000699</c:v>
                </c:pt>
                <c:pt idx="8222">
                  <c:v>1509.3800000000699</c:v>
                </c:pt>
                <c:pt idx="8223">
                  <c:v>1509.3700000000699</c:v>
                </c:pt>
                <c:pt idx="8224">
                  <c:v>1509.3600000000699</c:v>
                </c:pt>
                <c:pt idx="8225">
                  <c:v>1509.3500000000699</c:v>
                </c:pt>
                <c:pt idx="8226">
                  <c:v>1509.3400000000699</c:v>
                </c:pt>
                <c:pt idx="8227">
                  <c:v>1509.33000000007</c:v>
                </c:pt>
                <c:pt idx="8228">
                  <c:v>1509.32000000007</c:v>
                </c:pt>
                <c:pt idx="8229">
                  <c:v>1509.31000000007</c:v>
                </c:pt>
                <c:pt idx="8230">
                  <c:v>1509.30000000007</c:v>
                </c:pt>
                <c:pt idx="8231">
                  <c:v>1509.29000000007</c:v>
                </c:pt>
                <c:pt idx="8232">
                  <c:v>1509.28000000007</c:v>
                </c:pt>
                <c:pt idx="8233">
                  <c:v>1509.27000000007</c:v>
                </c:pt>
                <c:pt idx="8234">
                  <c:v>1509.26000000007</c:v>
                </c:pt>
                <c:pt idx="8235">
                  <c:v>1509.25000000007</c:v>
                </c:pt>
                <c:pt idx="8236">
                  <c:v>1509.24000000007</c:v>
                </c:pt>
                <c:pt idx="8237">
                  <c:v>1509.23000000007</c:v>
                </c:pt>
                <c:pt idx="8238">
                  <c:v>1509.2200000000701</c:v>
                </c:pt>
                <c:pt idx="8239">
                  <c:v>1509.2100000000701</c:v>
                </c:pt>
                <c:pt idx="8240">
                  <c:v>1509.2000000000701</c:v>
                </c:pt>
                <c:pt idx="8241">
                  <c:v>1509.1900000000701</c:v>
                </c:pt>
                <c:pt idx="8242">
                  <c:v>1509.1800000000701</c:v>
                </c:pt>
                <c:pt idx="8243">
                  <c:v>1509.1700000000701</c:v>
                </c:pt>
                <c:pt idx="8244">
                  <c:v>1509.1600000000701</c:v>
                </c:pt>
                <c:pt idx="8245">
                  <c:v>1509.1500000000699</c:v>
                </c:pt>
                <c:pt idx="8246">
                  <c:v>1509.1400000000699</c:v>
                </c:pt>
                <c:pt idx="8247">
                  <c:v>1509.1300000000699</c:v>
                </c:pt>
                <c:pt idx="8248">
                  <c:v>1509.1200000000699</c:v>
                </c:pt>
                <c:pt idx="8249">
                  <c:v>1509.1100000000699</c:v>
                </c:pt>
                <c:pt idx="8250">
                  <c:v>1509.1000000000699</c:v>
                </c:pt>
                <c:pt idx="8251">
                  <c:v>1509.0900000000699</c:v>
                </c:pt>
                <c:pt idx="8252">
                  <c:v>1509.08000000007</c:v>
                </c:pt>
                <c:pt idx="8253">
                  <c:v>1509.07000000007</c:v>
                </c:pt>
                <c:pt idx="8254">
                  <c:v>1509.06000000007</c:v>
                </c:pt>
                <c:pt idx="8255">
                  <c:v>1509.05000000007</c:v>
                </c:pt>
                <c:pt idx="8256">
                  <c:v>1509.04000000007</c:v>
                </c:pt>
                <c:pt idx="8257">
                  <c:v>1509.03000000008</c:v>
                </c:pt>
                <c:pt idx="8258">
                  <c:v>1509.02000000008</c:v>
                </c:pt>
                <c:pt idx="8259">
                  <c:v>1509.01000000008</c:v>
                </c:pt>
                <c:pt idx="8260">
                  <c:v>1509.00000000008</c:v>
                </c:pt>
                <c:pt idx="8261">
                  <c:v>1508.99000000008</c:v>
                </c:pt>
                <c:pt idx="8262">
                  <c:v>1508.9800000000801</c:v>
                </c:pt>
                <c:pt idx="8263">
                  <c:v>1508.9700000000801</c:v>
                </c:pt>
                <c:pt idx="8264">
                  <c:v>1508.9600000000801</c:v>
                </c:pt>
                <c:pt idx="8265">
                  <c:v>1508.9500000000801</c:v>
                </c:pt>
                <c:pt idx="8266">
                  <c:v>1508.9400000000801</c:v>
                </c:pt>
                <c:pt idx="8267">
                  <c:v>1508.9300000000801</c:v>
                </c:pt>
                <c:pt idx="8268">
                  <c:v>1508.9200000000801</c:v>
                </c:pt>
                <c:pt idx="8269">
                  <c:v>1508.9100000000799</c:v>
                </c:pt>
                <c:pt idx="8270">
                  <c:v>1508.9000000000799</c:v>
                </c:pt>
                <c:pt idx="8271">
                  <c:v>1508.8900000000799</c:v>
                </c:pt>
                <c:pt idx="8272">
                  <c:v>1508.8800000000799</c:v>
                </c:pt>
                <c:pt idx="8273">
                  <c:v>1508.8700000000799</c:v>
                </c:pt>
                <c:pt idx="8274">
                  <c:v>1508.8600000000799</c:v>
                </c:pt>
                <c:pt idx="8275">
                  <c:v>1508.8500000000799</c:v>
                </c:pt>
                <c:pt idx="8276">
                  <c:v>1508.84000000008</c:v>
                </c:pt>
                <c:pt idx="8277">
                  <c:v>1508.83000000008</c:v>
                </c:pt>
                <c:pt idx="8278">
                  <c:v>1508.82000000008</c:v>
                </c:pt>
                <c:pt idx="8279">
                  <c:v>1508.81000000008</c:v>
                </c:pt>
                <c:pt idx="8280">
                  <c:v>1508.80000000008</c:v>
                </c:pt>
                <c:pt idx="8281">
                  <c:v>1508.79000000008</c:v>
                </c:pt>
                <c:pt idx="8282">
                  <c:v>1508.78000000008</c:v>
                </c:pt>
                <c:pt idx="8283">
                  <c:v>1508.77000000008</c:v>
                </c:pt>
                <c:pt idx="8284">
                  <c:v>1508.76000000008</c:v>
                </c:pt>
                <c:pt idx="8285">
                  <c:v>1508.75000000008</c:v>
                </c:pt>
                <c:pt idx="8286">
                  <c:v>1508.74000000008</c:v>
                </c:pt>
                <c:pt idx="8287">
                  <c:v>1508.7300000000801</c:v>
                </c:pt>
                <c:pt idx="8288">
                  <c:v>1508.7200000000801</c:v>
                </c:pt>
                <c:pt idx="8289">
                  <c:v>1508.7100000000801</c:v>
                </c:pt>
                <c:pt idx="8290">
                  <c:v>1508.7000000000801</c:v>
                </c:pt>
                <c:pt idx="8291">
                  <c:v>1508.6900000000801</c:v>
                </c:pt>
                <c:pt idx="8292">
                  <c:v>1508.6800000000801</c:v>
                </c:pt>
                <c:pt idx="8293">
                  <c:v>1508.6700000000801</c:v>
                </c:pt>
                <c:pt idx="8294">
                  <c:v>1508.6600000000799</c:v>
                </c:pt>
                <c:pt idx="8295">
                  <c:v>1508.6500000000799</c:v>
                </c:pt>
                <c:pt idx="8296">
                  <c:v>1508.6400000000799</c:v>
                </c:pt>
                <c:pt idx="8297">
                  <c:v>1508.6300000000799</c:v>
                </c:pt>
                <c:pt idx="8298">
                  <c:v>1508.6200000000799</c:v>
                </c:pt>
                <c:pt idx="8299">
                  <c:v>1508.6100000000799</c:v>
                </c:pt>
                <c:pt idx="8300">
                  <c:v>1508.6000000000799</c:v>
                </c:pt>
                <c:pt idx="8301">
                  <c:v>1508.59000000008</c:v>
                </c:pt>
                <c:pt idx="8302">
                  <c:v>1508.58000000008</c:v>
                </c:pt>
                <c:pt idx="8303">
                  <c:v>1508.57000000008</c:v>
                </c:pt>
                <c:pt idx="8304">
                  <c:v>1508.56000000008</c:v>
                </c:pt>
                <c:pt idx="8305">
                  <c:v>1508.55000000008</c:v>
                </c:pt>
                <c:pt idx="8306">
                  <c:v>1508.54000000008</c:v>
                </c:pt>
                <c:pt idx="8307">
                  <c:v>1508.53000000008</c:v>
                </c:pt>
                <c:pt idx="8308">
                  <c:v>1508.52000000008</c:v>
                </c:pt>
                <c:pt idx="8309">
                  <c:v>1508.51000000008</c:v>
                </c:pt>
                <c:pt idx="8310">
                  <c:v>1508.50000000008</c:v>
                </c:pt>
                <c:pt idx="8311">
                  <c:v>1508.49000000008</c:v>
                </c:pt>
                <c:pt idx="8312">
                  <c:v>1508.4800000000801</c:v>
                </c:pt>
                <c:pt idx="8313">
                  <c:v>1508.4700000000801</c:v>
                </c:pt>
                <c:pt idx="8314">
                  <c:v>1508.4600000000801</c:v>
                </c:pt>
                <c:pt idx="8315">
                  <c:v>1508.4500000000801</c:v>
                </c:pt>
                <c:pt idx="8316">
                  <c:v>1508.4400000000801</c:v>
                </c:pt>
                <c:pt idx="8317">
                  <c:v>1508.4300000000801</c:v>
                </c:pt>
                <c:pt idx="8318">
                  <c:v>1508.4200000000801</c:v>
                </c:pt>
                <c:pt idx="8319">
                  <c:v>1508.4100000000799</c:v>
                </c:pt>
                <c:pt idx="8320">
                  <c:v>1508.4000000000799</c:v>
                </c:pt>
                <c:pt idx="8321">
                  <c:v>1508.3900000000799</c:v>
                </c:pt>
                <c:pt idx="8322">
                  <c:v>1508.3800000000799</c:v>
                </c:pt>
                <c:pt idx="8323">
                  <c:v>1508.3700000000799</c:v>
                </c:pt>
                <c:pt idx="8324">
                  <c:v>1508.3600000000799</c:v>
                </c:pt>
                <c:pt idx="8325">
                  <c:v>1508.3500000000799</c:v>
                </c:pt>
                <c:pt idx="8326">
                  <c:v>1508.34000000008</c:v>
                </c:pt>
                <c:pt idx="8327">
                  <c:v>1508.33000000008</c:v>
                </c:pt>
                <c:pt idx="8328">
                  <c:v>1508.32000000008</c:v>
                </c:pt>
                <c:pt idx="8329">
                  <c:v>1508.31000000008</c:v>
                </c:pt>
                <c:pt idx="8330">
                  <c:v>1508.30000000008</c:v>
                </c:pt>
                <c:pt idx="8331">
                  <c:v>1508.29000000008</c:v>
                </c:pt>
                <c:pt idx="8332">
                  <c:v>1508.28000000008</c:v>
                </c:pt>
                <c:pt idx="8333">
                  <c:v>1508.27000000008</c:v>
                </c:pt>
                <c:pt idx="8334">
                  <c:v>1508.26000000008</c:v>
                </c:pt>
                <c:pt idx="8335">
                  <c:v>1508.25000000008</c:v>
                </c:pt>
                <c:pt idx="8336">
                  <c:v>1508.24000000008</c:v>
                </c:pt>
                <c:pt idx="8337">
                  <c:v>1508.2300000000801</c:v>
                </c:pt>
                <c:pt idx="8338">
                  <c:v>1508.2200000000801</c:v>
                </c:pt>
                <c:pt idx="8339">
                  <c:v>1508.2100000000801</c:v>
                </c:pt>
                <c:pt idx="8340">
                  <c:v>1508.2000000000801</c:v>
                </c:pt>
                <c:pt idx="8341">
                  <c:v>1508.1900000000801</c:v>
                </c:pt>
                <c:pt idx="8342">
                  <c:v>1508.1800000000801</c:v>
                </c:pt>
                <c:pt idx="8343">
                  <c:v>1508.1700000000801</c:v>
                </c:pt>
                <c:pt idx="8344">
                  <c:v>1508.1600000000799</c:v>
                </c:pt>
                <c:pt idx="8345">
                  <c:v>1508.1500000000799</c:v>
                </c:pt>
                <c:pt idx="8346">
                  <c:v>1508.1400000000799</c:v>
                </c:pt>
                <c:pt idx="8347">
                  <c:v>1508.1300000000799</c:v>
                </c:pt>
                <c:pt idx="8348">
                  <c:v>1508.1200000000799</c:v>
                </c:pt>
                <c:pt idx="8349">
                  <c:v>1508.1100000000799</c:v>
                </c:pt>
                <c:pt idx="8350">
                  <c:v>1508.1000000000799</c:v>
                </c:pt>
                <c:pt idx="8351">
                  <c:v>1508.09000000008</c:v>
                </c:pt>
                <c:pt idx="8352">
                  <c:v>1508.08000000008</c:v>
                </c:pt>
                <c:pt idx="8353">
                  <c:v>1508.07000000008</c:v>
                </c:pt>
                <c:pt idx="8354">
                  <c:v>1508.06000000008</c:v>
                </c:pt>
                <c:pt idx="8355">
                  <c:v>1508.05000000008</c:v>
                </c:pt>
                <c:pt idx="8356">
                  <c:v>1508.04000000008</c:v>
                </c:pt>
                <c:pt idx="8357">
                  <c:v>1508.03000000008</c:v>
                </c:pt>
                <c:pt idx="8358">
                  <c:v>1508.02000000008</c:v>
                </c:pt>
                <c:pt idx="8359">
                  <c:v>1508.01000000008</c:v>
                </c:pt>
                <c:pt idx="8360">
                  <c:v>1508.00000000008</c:v>
                </c:pt>
                <c:pt idx="8361">
                  <c:v>1507.99000000008</c:v>
                </c:pt>
                <c:pt idx="8362">
                  <c:v>1507.9800000000801</c:v>
                </c:pt>
                <c:pt idx="8363">
                  <c:v>1507.9700000000801</c:v>
                </c:pt>
                <c:pt idx="8364">
                  <c:v>1507.9600000000801</c:v>
                </c:pt>
                <c:pt idx="8365">
                  <c:v>1507.9500000000801</c:v>
                </c:pt>
                <c:pt idx="8366">
                  <c:v>1507.9400000000801</c:v>
                </c:pt>
                <c:pt idx="8367">
                  <c:v>1507.9300000000801</c:v>
                </c:pt>
                <c:pt idx="8368">
                  <c:v>1507.9200000000801</c:v>
                </c:pt>
                <c:pt idx="8369">
                  <c:v>1507.9100000000799</c:v>
                </c:pt>
                <c:pt idx="8370">
                  <c:v>1507.9000000000799</c:v>
                </c:pt>
                <c:pt idx="8371">
                  <c:v>1507.8900000000799</c:v>
                </c:pt>
                <c:pt idx="8372">
                  <c:v>1507.8800000000799</c:v>
                </c:pt>
                <c:pt idx="8373">
                  <c:v>1507.8700000000799</c:v>
                </c:pt>
                <c:pt idx="8374">
                  <c:v>1507.8600000000799</c:v>
                </c:pt>
                <c:pt idx="8375">
                  <c:v>1507.8500000000799</c:v>
                </c:pt>
                <c:pt idx="8376">
                  <c:v>1507.84000000008</c:v>
                </c:pt>
                <c:pt idx="8377">
                  <c:v>1507.83000000008</c:v>
                </c:pt>
                <c:pt idx="8378">
                  <c:v>1507.82000000008</c:v>
                </c:pt>
                <c:pt idx="8379">
                  <c:v>1507.81000000008</c:v>
                </c:pt>
                <c:pt idx="8380">
                  <c:v>1507.80000000008</c:v>
                </c:pt>
                <c:pt idx="8381">
                  <c:v>1507.79000000008</c:v>
                </c:pt>
                <c:pt idx="8382">
                  <c:v>1507.78000000008</c:v>
                </c:pt>
                <c:pt idx="8383">
                  <c:v>1507.77000000008</c:v>
                </c:pt>
                <c:pt idx="8384">
                  <c:v>1507.76000000008</c:v>
                </c:pt>
                <c:pt idx="8385">
                  <c:v>1507.75000000008</c:v>
                </c:pt>
                <c:pt idx="8386">
                  <c:v>1507.74000000008</c:v>
                </c:pt>
                <c:pt idx="8387">
                  <c:v>1507.7300000000801</c:v>
                </c:pt>
                <c:pt idx="8388">
                  <c:v>1507.7200000000801</c:v>
                </c:pt>
                <c:pt idx="8389">
                  <c:v>1507.7100000000801</c:v>
                </c:pt>
                <c:pt idx="8390">
                  <c:v>1507.7000000000801</c:v>
                </c:pt>
                <c:pt idx="8391">
                  <c:v>1507.6900000000801</c:v>
                </c:pt>
                <c:pt idx="8392">
                  <c:v>1507.6800000000801</c:v>
                </c:pt>
                <c:pt idx="8393">
                  <c:v>1507.6700000000801</c:v>
                </c:pt>
                <c:pt idx="8394">
                  <c:v>1507.6600000000799</c:v>
                </c:pt>
                <c:pt idx="8395">
                  <c:v>1507.6500000000799</c:v>
                </c:pt>
                <c:pt idx="8396">
                  <c:v>1507.6400000000799</c:v>
                </c:pt>
                <c:pt idx="8397">
                  <c:v>1507.6300000000799</c:v>
                </c:pt>
                <c:pt idx="8398">
                  <c:v>1507.6200000000799</c:v>
                </c:pt>
                <c:pt idx="8399">
                  <c:v>1507.6100000000799</c:v>
                </c:pt>
                <c:pt idx="8400">
                  <c:v>1507.6000000000799</c:v>
                </c:pt>
                <c:pt idx="8401">
                  <c:v>1507.59000000008</c:v>
                </c:pt>
                <c:pt idx="8402">
                  <c:v>1507.58000000008</c:v>
                </c:pt>
                <c:pt idx="8403">
                  <c:v>1507.57000000008</c:v>
                </c:pt>
                <c:pt idx="8404">
                  <c:v>1507.56000000008</c:v>
                </c:pt>
                <c:pt idx="8405">
                  <c:v>1507.55000000008</c:v>
                </c:pt>
                <c:pt idx="8406">
                  <c:v>1507.54000000008</c:v>
                </c:pt>
                <c:pt idx="8407">
                  <c:v>1507.53000000008</c:v>
                </c:pt>
                <c:pt idx="8408">
                  <c:v>1507.52000000008</c:v>
                </c:pt>
                <c:pt idx="8409">
                  <c:v>1507.51000000008</c:v>
                </c:pt>
                <c:pt idx="8410">
                  <c:v>1507.50000000008</c:v>
                </c:pt>
                <c:pt idx="8411">
                  <c:v>1507.49000000008</c:v>
                </c:pt>
                <c:pt idx="8412">
                  <c:v>1507.4800000000801</c:v>
                </c:pt>
                <c:pt idx="8413">
                  <c:v>1507.4700000000801</c:v>
                </c:pt>
                <c:pt idx="8414">
                  <c:v>1507.4600000000801</c:v>
                </c:pt>
                <c:pt idx="8415">
                  <c:v>1507.4500000000801</c:v>
                </c:pt>
                <c:pt idx="8416">
                  <c:v>1507.4400000000801</c:v>
                </c:pt>
                <c:pt idx="8417">
                  <c:v>1507.4300000000801</c:v>
                </c:pt>
                <c:pt idx="8418">
                  <c:v>1507.4200000000801</c:v>
                </c:pt>
                <c:pt idx="8419">
                  <c:v>1507.4100000000799</c:v>
                </c:pt>
                <c:pt idx="8420">
                  <c:v>1507.4000000000799</c:v>
                </c:pt>
                <c:pt idx="8421">
                  <c:v>1507.3900000000799</c:v>
                </c:pt>
                <c:pt idx="8422">
                  <c:v>1507.3800000000799</c:v>
                </c:pt>
                <c:pt idx="8423">
                  <c:v>1507.3700000000799</c:v>
                </c:pt>
                <c:pt idx="8424">
                  <c:v>1507.3600000000799</c:v>
                </c:pt>
                <c:pt idx="8425">
                  <c:v>1507.3500000000799</c:v>
                </c:pt>
                <c:pt idx="8426">
                  <c:v>1507.34000000008</c:v>
                </c:pt>
                <c:pt idx="8427">
                  <c:v>1507.33000000008</c:v>
                </c:pt>
                <c:pt idx="8428">
                  <c:v>1507.32000000008</c:v>
                </c:pt>
                <c:pt idx="8429">
                  <c:v>1507.31000000008</c:v>
                </c:pt>
                <c:pt idx="8430">
                  <c:v>1507.30000000008</c:v>
                </c:pt>
                <c:pt idx="8431">
                  <c:v>1507.29000000008</c:v>
                </c:pt>
                <c:pt idx="8432">
                  <c:v>1507.28000000008</c:v>
                </c:pt>
                <c:pt idx="8433">
                  <c:v>1507.27000000008</c:v>
                </c:pt>
                <c:pt idx="8434">
                  <c:v>1507.26000000008</c:v>
                </c:pt>
                <c:pt idx="8435">
                  <c:v>1507.25000000008</c:v>
                </c:pt>
                <c:pt idx="8436">
                  <c:v>1507.24000000008</c:v>
                </c:pt>
                <c:pt idx="8437">
                  <c:v>1507.2300000000801</c:v>
                </c:pt>
                <c:pt idx="8438">
                  <c:v>1507.2200000000801</c:v>
                </c:pt>
                <c:pt idx="8439">
                  <c:v>1507.2100000000801</c:v>
                </c:pt>
                <c:pt idx="8440">
                  <c:v>1507.2000000000801</c:v>
                </c:pt>
                <c:pt idx="8441">
                  <c:v>1507.1900000000801</c:v>
                </c:pt>
                <c:pt idx="8442">
                  <c:v>1507.1800000000801</c:v>
                </c:pt>
                <c:pt idx="8443">
                  <c:v>1507.1700000000801</c:v>
                </c:pt>
                <c:pt idx="8444">
                  <c:v>1507.1600000000799</c:v>
                </c:pt>
                <c:pt idx="8445">
                  <c:v>1507.1500000000799</c:v>
                </c:pt>
                <c:pt idx="8446">
                  <c:v>1507.1400000000799</c:v>
                </c:pt>
                <c:pt idx="8447">
                  <c:v>1507.1300000000799</c:v>
                </c:pt>
                <c:pt idx="8448">
                  <c:v>1507.1200000000799</c:v>
                </c:pt>
                <c:pt idx="8449">
                  <c:v>1507.1100000000799</c:v>
                </c:pt>
                <c:pt idx="8450">
                  <c:v>1507.1000000000799</c:v>
                </c:pt>
                <c:pt idx="8451">
                  <c:v>1507.09000000008</c:v>
                </c:pt>
                <c:pt idx="8452">
                  <c:v>1507.08000000008</c:v>
                </c:pt>
                <c:pt idx="8453">
                  <c:v>1507.07000000008</c:v>
                </c:pt>
                <c:pt idx="8454">
                  <c:v>1507.06000000008</c:v>
                </c:pt>
                <c:pt idx="8455">
                  <c:v>1507.05000000008</c:v>
                </c:pt>
                <c:pt idx="8456">
                  <c:v>1507.04000000008</c:v>
                </c:pt>
                <c:pt idx="8457">
                  <c:v>1507.03000000008</c:v>
                </c:pt>
                <c:pt idx="8458">
                  <c:v>1507.02000000008</c:v>
                </c:pt>
                <c:pt idx="8459">
                  <c:v>1507.01000000008</c:v>
                </c:pt>
                <c:pt idx="8460">
                  <c:v>1507.00000000008</c:v>
                </c:pt>
                <c:pt idx="8461">
                  <c:v>1506.99000000008</c:v>
                </c:pt>
                <c:pt idx="8462">
                  <c:v>1506.9800000000801</c:v>
                </c:pt>
                <c:pt idx="8463">
                  <c:v>1506.9700000000801</c:v>
                </c:pt>
                <c:pt idx="8464">
                  <c:v>1506.9600000000801</c:v>
                </c:pt>
                <c:pt idx="8465">
                  <c:v>1506.9500000000801</c:v>
                </c:pt>
                <c:pt idx="8466">
                  <c:v>1506.9400000000801</c:v>
                </c:pt>
                <c:pt idx="8467">
                  <c:v>1506.9300000000801</c:v>
                </c:pt>
                <c:pt idx="8468">
                  <c:v>1506.9200000000801</c:v>
                </c:pt>
                <c:pt idx="8469">
                  <c:v>1506.9100000000799</c:v>
                </c:pt>
                <c:pt idx="8470">
                  <c:v>1506.9000000000799</c:v>
                </c:pt>
                <c:pt idx="8471">
                  <c:v>1506.8900000000799</c:v>
                </c:pt>
                <c:pt idx="8472">
                  <c:v>1506.8800000000799</c:v>
                </c:pt>
                <c:pt idx="8473">
                  <c:v>1506.8700000000799</c:v>
                </c:pt>
                <c:pt idx="8474">
                  <c:v>1506.8600000000799</c:v>
                </c:pt>
                <c:pt idx="8475">
                  <c:v>1506.8500000000799</c:v>
                </c:pt>
                <c:pt idx="8476">
                  <c:v>1506.84000000008</c:v>
                </c:pt>
                <c:pt idx="8477">
                  <c:v>1506.83000000008</c:v>
                </c:pt>
                <c:pt idx="8478">
                  <c:v>1506.82000000008</c:v>
                </c:pt>
                <c:pt idx="8479">
                  <c:v>1506.81000000008</c:v>
                </c:pt>
                <c:pt idx="8480">
                  <c:v>1506.80000000008</c:v>
                </c:pt>
                <c:pt idx="8481">
                  <c:v>1506.79000000008</c:v>
                </c:pt>
                <c:pt idx="8482">
                  <c:v>1506.78000000008</c:v>
                </c:pt>
                <c:pt idx="8483">
                  <c:v>1506.77000000008</c:v>
                </c:pt>
                <c:pt idx="8484">
                  <c:v>1506.76000000008</c:v>
                </c:pt>
                <c:pt idx="8485">
                  <c:v>1506.75000000008</c:v>
                </c:pt>
                <c:pt idx="8486">
                  <c:v>1506.74000000008</c:v>
                </c:pt>
                <c:pt idx="8487">
                  <c:v>1506.7300000000801</c:v>
                </c:pt>
                <c:pt idx="8488">
                  <c:v>1506.7200000000801</c:v>
                </c:pt>
                <c:pt idx="8489">
                  <c:v>1506.7100000000801</c:v>
                </c:pt>
                <c:pt idx="8490">
                  <c:v>1506.7000000000801</c:v>
                </c:pt>
                <c:pt idx="8491">
                  <c:v>1506.6900000000801</c:v>
                </c:pt>
                <c:pt idx="8492">
                  <c:v>1506.6800000000801</c:v>
                </c:pt>
                <c:pt idx="8493">
                  <c:v>1506.6700000000801</c:v>
                </c:pt>
                <c:pt idx="8494">
                  <c:v>1506.6600000000799</c:v>
                </c:pt>
                <c:pt idx="8495">
                  <c:v>1506.6500000000799</c:v>
                </c:pt>
                <c:pt idx="8496">
                  <c:v>1506.6400000000799</c:v>
                </c:pt>
                <c:pt idx="8497">
                  <c:v>1506.6300000000799</c:v>
                </c:pt>
                <c:pt idx="8498">
                  <c:v>1506.6200000000799</c:v>
                </c:pt>
                <c:pt idx="8499">
                  <c:v>1506.6100000000799</c:v>
                </c:pt>
                <c:pt idx="8500">
                  <c:v>1506.6000000000799</c:v>
                </c:pt>
                <c:pt idx="8501">
                  <c:v>1506.59000000008</c:v>
                </c:pt>
                <c:pt idx="8502">
                  <c:v>1506.58000000008</c:v>
                </c:pt>
                <c:pt idx="8503">
                  <c:v>1506.57000000008</c:v>
                </c:pt>
                <c:pt idx="8504">
                  <c:v>1506.56000000008</c:v>
                </c:pt>
                <c:pt idx="8505">
                  <c:v>1506.55000000008</c:v>
                </c:pt>
                <c:pt idx="8506">
                  <c:v>1506.54000000008</c:v>
                </c:pt>
                <c:pt idx="8507">
                  <c:v>1506.53000000008</c:v>
                </c:pt>
                <c:pt idx="8508">
                  <c:v>1506.52000000008</c:v>
                </c:pt>
                <c:pt idx="8509">
                  <c:v>1506.51000000008</c:v>
                </c:pt>
                <c:pt idx="8510">
                  <c:v>1506.50000000008</c:v>
                </c:pt>
                <c:pt idx="8511">
                  <c:v>1506.49000000008</c:v>
                </c:pt>
                <c:pt idx="8512">
                  <c:v>1506.4800000000801</c:v>
                </c:pt>
                <c:pt idx="8513">
                  <c:v>1506.4700000000801</c:v>
                </c:pt>
                <c:pt idx="8514">
                  <c:v>1506.4600000000801</c:v>
                </c:pt>
                <c:pt idx="8515">
                  <c:v>1506.4500000000801</c:v>
                </c:pt>
                <c:pt idx="8516">
                  <c:v>1506.4400000000801</c:v>
                </c:pt>
                <c:pt idx="8517">
                  <c:v>1506.4300000000801</c:v>
                </c:pt>
                <c:pt idx="8518">
                  <c:v>1506.4200000000801</c:v>
                </c:pt>
                <c:pt idx="8519">
                  <c:v>1506.4100000000799</c:v>
                </c:pt>
                <c:pt idx="8520">
                  <c:v>1506.4000000000799</c:v>
                </c:pt>
                <c:pt idx="8521">
                  <c:v>1506.3900000000799</c:v>
                </c:pt>
                <c:pt idx="8522">
                  <c:v>1506.3800000000799</c:v>
                </c:pt>
                <c:pt idx="8523">
                  <c:v>1506.3700000000799</c:v>
                </c:pt>
                <c:pt idx="8524">
                  <c:v>1506.3600000000799</c:v>
                </c:pt>
                <c:pt idx="8525">
                  <c:v>1506.3500000000799</c:v>
                </c:pt>
                <c:pt idx="8526">
                  <c:v>1506.34000000008</c:v>
                </c:pt>
                <c:pt idx="8527">
                  <c:v>1506.33000000008</c:v>
                </c:pt>
                <c:pt idx="8528">
                  <c:v>1506.32000000008</c:v>
                </c:pt>
                <c:pt idx="8529">
                  <c:v>1506.31000000008</c:v>
                </c:pt>
                <c:pt idx="8530">
                  <c:v>1506.30000000008</c:v>
                </c:pt>
                <c:pt idx="8531">
                  <c:v>1506.29000000008</c:v>
                </c:pt>
                <c:pt idx="8532">
                  <c:v>1506.28000000008</c:v>
                </c:pt>
                <c:pt idx="8533">
                  <c:v>1506.27000000008</c:v>
                </c:pt>
                <c:pt idx="8534">
                  <c:v>1506.26000000008</c:v>
                </c:pt>
                <c:pt idx="8535">
                  <c:v>1506.25000000008</c:v>
                </c:pt>
                <c:pt idx="8536">
                  <c:v>1506.24000000008</c:v>
                </c:pt>
                <c:pt idx="8537">
                  <c:v>1506.2300000000801</c:v>
                </c:pt>
                <c:pt idx="8538">
                  <c:v>1506.2200000000801</c:v>
                </c:pt>
                <c:pt idx="8539">
                  <c:v>1506.2100000000801</c:v>
                </c:pt>
                <c:pt idx="8540">
                  <c:v>1506.2000000000801</c:v>
                </c:pt>
                <c:pt idx="8541">
                  <c:v>1506.1900000000801</c:v>
                </c:pt>
                <c:pt idx="8542">
                  <c:v>1506.1800000000801</c:v>
                </c:pt>
                <c:pt idx="8543">
                  <c:v>1506.1700000000801</c:v>
                </c:pt>
                <c:pt idx="8544">
                  <c:v>1506.1600000000799</c:v>
                </c:pt>
                <c:pt idx="8545">
                  <c:v>1506.1500000000799</c:v>
                </c:pt>
                <c:pt idx="8546">
                  <c:v>1506.1400000000799</c:v>
                </c:pt>
                <c:pt idx="8547">
                  <c:v>1506.1300000000799</c:v>
                </c:pt>
                <c:pt idx="8548">
                  <c:v>1506.1200000000799</c:v>
                </c:pt>
                <c:pt idx="8549">
                  <c:v>1506.1100000000799</c:v>
                </c:pt>
                <c:pt idx="8550">
                  <c:v>1506.1000000000799</c:v>
                </c:pt>
                <c:pt idx="8551">
                  <c:v>1506.09000000008</c:v>
                </c:pt>
                <c:pt idx="8552">
                  <c:v>1506.08000000008</c:v>
                </c:pt>
                <c:pt idx="8553">
                  <c:v>1506.07000000008</c:v>
                </c:pt>
                <c:pt idx="8554">
                  <c:v>1506.06000000008</c:v>
                </c:pt>
                <c:pt idx="8555">
                  <c:v>1506.05000000008</c:v>
                </c:pt>
                <c:pt idx="8556">
                  <c:v>1506.04000000008</c:v>
                </c:pt>
                <c:pt idx="8557">
                  <c:v>1506.03000000008</c:v>
                </c:pt>
                <c:pt idx="8558">
                  <c:v>1506.02000000008</c:v>
                </c:pt>
                <c:pt idx="8559">
                  <c:v>1506.01000000008</c:v>
                </c:pt>
                <c:pt idx="8560">
                  <c:v>1506.00000000008</c:v>
                </c:pt>
                <c:pt idx="8561">
                  <c:v>1505.99000000008</c:v>
                </c:pt>
                <c:pt idx="8562">
                  <c:v>1505.9800000000801</c:v>
                </c:pt>
                <c:pt idx="8563">
                  <c:v>1505.9700000000801</c:v>
                </c:pt>
                <c:pt idx="8564">
                  <c:v>1505.9600000000801</c:v>
                </c:pt>
                <c:pt idx="8565">
                  <c:v>1505.9500000000801</c:v>
                </c:pt>
                <c:pt idx="8566">
                  <c:v>1505.9400000000801</c:v>
                </c:pt>
                <c:pt idx="8567">
                  <c:v>1505.9300000000801</c:v>
                </c:pt>
                <c:pt idx="8568">
                  <c:v>1505.9200000000801</c:v>
                </c:pt>
                <c:pt idx="8569">
                  <c:v>1505.9100000000799</c:v>
                </c:pt>
                <c:pt idx="8570">
                  <c:v>1505.9000000000799</c:v>
                </c:pt>
                <c:pt idx="8571">
                  <c:v>1505.8900000000799</c:v>
                </c:pt>
                <c:pt idx="8572">
                  <c:v>1505.8800000000799</c:v>
                </c:pt>
                <c:pt idx="8573">
                  <c:v>1505.8700000000799</c:v>
                </c:pt>
                <c:pt idx="8574">
                  <c:v>1505.8600000000799</c:v>
                </c:pt>
                <c:pt idx="8575">
                  <c:v>1505.8500000000799</c:v>
                </c:pt>
                <c:pt idx="8576">
                  <c:v>1505.84000000008</c:v>
                </c:pt>
                <c:pt idx="8577">
                  <c:v>1505.83000000008</c:v>
                </c:pt>
                <c:pt idx="8578">
                  <c:v>1505.82000000008</c:v>
                </c:pt>
                <c:pt idx="8579">
                  <c:v>1505.81000000008</c:v>
                </c:pt>
                <c:pt idx="8580">
                  <c:v>1505.80000000008</c:v>
                </c:pt>
                <c:pt idx="8581">
                  <c:v>1505.79000000008</c:v>
                </c:pt>
                <c:pt idx="8582">
                  <c:v>1505.78000000008</c:v>
                </c:pt>
                <c:pt idx="8583">
                  <c:v>1505.77000000008</c:v>
                </c:pt>
                <c:pt idx="8584">
                  <c:v>1505.76000000008</c:v>
                </c:pt>
                <c:pt idx="8585">
                  <c:v>1505.75000000008</c:v>
                </c:pt>
                <c:pt idx="8586">
                  <c:v>1505.74000000008</c:v>
                </c:pt>
                <c:pt idx="8587">
                  <c:v>1505.7300000000801</c:v>
                </c:pt>
                <c:pt idx="8588">
                  <c:v>1505.7200000000801</c:v>
                </c:pt>
                <c:pt idx="8589">
                  <c:v>1505.7100000000801</c:v>
                </c:pt>
                <c:pt idx="8590">
                  <c:v>1505.7000000000801</c:v>
                </c:pt>
                <c:pt idx="8591">
                  <c:v>1505.6900000000801</c:v>
                </c:pt>
                <c:pt idx="8592">
                  <c:v>1505.6800000000801</c:v>
                </c:pt>
                <c:pt idx="8593">
                  <c:v>1505.6700000000801</c:v>
                </c:pt>
                <c:pt idx="8594">
                  <c:v>1505.6600000000799</c:v>
                </c:pt>
                <c:pt idx="8595">
                  <c:v>1505.6500000000799</c:v>
                </c:pt>
                <c:pt idx="8596">
                  <c:v>1505.6400000000799</c:v>
                </c:pt>
                <c:pt idx="8597">
                  <c:v>1505.6300000000799</c:v>
                </c:pt>
                <c:pt idx="8598">
                  <c:v>1505.6200000000799</c:v>
                </c:pt>
                <c:pt idx="8599">
                  <c:v>1505.6100000000799</c:v>
                </c:pt>
                <c:pt idx="8600">
                  <c:v>1505.6000000000799</c:v>
                </c:pt>
                <c:pt idx="8601">
                  <c:v>1505.59000000008</c:v>
                </c:pt>
                <c:pt idx="8602">
                  <c:v>1505.58000000008</c:v>
                </c:pt>
                <c:pt idx="8603">
                  <c:v>1505.57000000008</c:v>
                </c:pt>
                <c:pt idx="8604">
                  <c:v>1505.56000000008</c:v>
                </c:pt>
                <c:pt idx="8605">
                  <c:v>1505.55000000008</c:v>
                </c:pt>
                <c:pt idx="8606">
                  <c:v>1505.54000000008</c:v>
                </c:pt>
                <c:pt idx="8607">
                  <c:v>1505.53000000008</c:v>
                </c:pt>
                <c:pt idx="8608">
                  <c:v>1505.52000000008</c:v>
                </c:pt>
                <c:pt idx="8609">
                  <c:v>1505.51000000008</c:v>
                </c:pt>
                <c:pt idx="8610">
                  <c:v>1505.50000000008</c:v>
                </c:pt>
                <c:pt idx="8611">
                  <c:v>1505.49000000008</c:v>
                </c:pt>
                <c:pt idx="8612">
                  <c:v>1505.4800000000801</c:v>
                </c:pt>
                <c:pt idx="8613">
                  <c:v>1505.4700000000801</c:v>
                </c:pt>
                <c:pt idx="8614">
                  <c:v>1505.4600000000801</c:v>
                </c:pt>
                <c:pt idx="8615">
                  <c:v>1505.4500000000801</c:v>
                </c:pt>
                <c:pt idx="8616">
                  <c:v>1505.4400000000801</c:v>
                </c:pt>
                <c:pt idx="8617">
                  <c:v>1505.4300000000801</c:v>
                </c:pt>
                <c:pt idx="8618">
                  <c:v>1505.4200000000801</c:v>
                </c:pt>
                <c:pt idx="8619">
                  <c:v>1505.4100000000799</c:v>
                </c:pt>
                <c:pt idx="8620">
                  <c:v>1505.4000000000799</c:v>
                </c:pt>
                <c:pt idx="8621">
                  <c:v>1505.3900000000799</c:v>
                </c:pt>
                <c:pt idx="8622">
                  <c:v>1505.3800000000799</c:v>
                </c:pt>
                <c:pt idx="8623">
                  <c:v>1505.3700000000799</c:v>
                </c:pt>
                <c:pt idx="8624">
                  <c:v>1505.3600000000799</c:v>
                </c:pt>
                <c:pt idx="8625">
                  <c:v>1505.3500000000799</c:v>
                </c:pt>
                <c:pt idx="8626">
                  <c:v>1505.34000000008</c:v>
                </c:pt>
                <c:pt idx="8627">
                  <c:v>1505.33000000008</c:v>
                </c:pt>
                <c:pt idx="8628">
                  <c:v>1505.32000000008</c:v>
                </c:pt>
                <c:pt idx="8629">
                  <c:v>1505.31000000008</c:v>
                </c:pt>
                <c:pt idx="8630">
                  <c:v>1505.30000000008</c:v>
                </c:pt>
                <c:pt idx="8631">
                  <c:v>1505.29000000008</c:v>
                </c:pt>
                <c:pt idx="8632">
                  <c:v>1505.28000000008</c:v>
                </c:pt>
                <c:pt idx="8633">
                  <c:v>1505.27000000008</c:v>
                </c:pt>
                <c:pt idx="8634">
                  <c:v>1505.26000000008</c:v>
                </c:pt>
                <c:pt idx="8635">
                  <c:v>1505.25000000008</c:v>
                </c:pt>
                <c:pt idx="8636">
                  <c:v>1505.24000000008</c:v>
                </c:pt>
                <c:pt idx="8637">
                  <c:v>1505.2300000000801</c:v>
                </c:pt>
                <c:pt idx="8638">
                  <c:v>1505.2200000000801</c:v>
                </c:pt>
                <c:pt idx="8639">
                  <c:v>1505.2100000000801</c:v>
                </c:pt>
                <c:pt idx="8640">
                  <c:v>1505.2000000000801</c:v>
                </c:pt>
                <c:pt idx="8641">
                  <c:v>1505.1900000000801</c:v>
                </c:pt>
                <c:pt idx="8642">
                  <c:v>1505.1800000000801</c:v>
                </c:pt>
                <c:pt idx="8643">
                  <c:v>1505.1700000000801</c:v>
                </c:pt>
                <c:pt idx="8644">
                  <c:v>1505.1600000000799</c:v>
                </c:pt>
                <c:pt idx="8645">
                  <c:v>1505.1500000000799</c:v>
                </c:pt>
                <c:pt idx="8646">
                  <c:v>1505.1400000000799</c:v>
                </c:pt>
                <c:pt idx="8647">
                  <c:v>1505.1300000000799</c:v>
                </c:pt>
                <c:pt idx="8648">
                  <c:v>1505.1200000000799</c:v>
                </c:pt>
                <c:pt idx="8649">
                  <c:v>1505.1100000000799</c:v>
                </c:pt>
                <c:pt idx="8650">
                  <c:v>1505.1000000000799</c:v>
                </c:pt>
                <c:pt idx="8651">
                  <c:v>1505.09000000008</c:v>
                </c:pt>
                <c:pt idx="8652">
                  <c:v>1505.08000000008</c:v>
                </c:pt>
                <c:pt idx="8653">
                  <c:v>1505.07000000008</c:v>
                </c:pt>
                <c:pt idx="8654">
                  <c:v>1505.06000000008</c:v>
                </c:pt>
                <c:pt idx="8655">
                  <c:v>1505.05000000008</c:v>
                </c:pt>
                <c:pt idx="8656">
                  <c:v>1505.04000000008</c:v>
                </c:pt>
                <c:pt idx="8657">
                  <c:v>1505.03000000008</c:v>
                </c:pt>
                <c:pt idx="8658">
                  <c:v>1505.02000000008</c:v>
                </c:pt>
                <c:pt idx="8659">
                  <c:v>1505.01000000008</c:v>
                </c:pt>
                <c:pt idx="8660">
                  <c:v>1505.00000000008</c:v>
                </c:pt>
                <c:pt idx="8661">
                  <c:v>1504.99000000008</c:v>
                </c:pt>
                <c:pt idx="8662">
                  <c:v>1504.9800000000801</c:v>
                </c:pt>
                <c:pt idx="8663">
                  <c:v>1504.9700000000801</c:v>
                </c:pt>
                <c:pt idx="8664">
                  <c:v>1504.9600000000801</c:v>
                </c:pt>
                <c:pt idx="8665">
                  <c:v>1504.9500000000801</c:v>
                </c:pt>
                <c:pt idx="8666">
                  <c:v>1504.9400000000801</c:v>
                </c:pt>
                <c:pt idx="8667">
                  <c:v>1504.9300000000801</c:v>
                </c:pt>
                <c:pt idx="8668">
                  <c:v>1504.9200000000801</c:v>
                </c:pt>
                <c:pt idx="8669">
                  <c:v>1504.9100000000799</c:v>
                </c:pt>
                <c:pt idx="8670">
                  <c:v>1504.9000000000799</c:v>
                </c:pt>
                <c:pt idx="8671">
                  <c:v>1504.8900000000799</c:v>
                </c:pt>
                <c:pt idx="8672">
                  <c:v>1504.8800000000799</c:v>
                </c:pt>
                <c:pt idx="8673">
                  <c:v>1504.8700000000799</c:v>
                </c:pt>
                <c:pt idx="8674">
                  <c:v>1504.8600000000799</c:v>
                </c:pt>
                <c:pt idx="8675">
                  <c:v>1504.8500000000799</c:v>
                </c:pt>
                <c:pt idx="8676">
                  <c:v>1504.84000000008</c:v>
                </c:pt>
                <c:pt idx="8677">
                  <c:v>1504.83000000008</c:v>
                </c:pt>
                <c:pt idx="8678">
                  <c:v>1504.82000000008</c:v>
                </c:pt>
                <c:pt idx="8679">
                  <c:v>1504.81000000008</c:v>
                </c:pt>
                <c:pt idx="8680">
                  <c:v>1504.80000000008</c:v>
                </c:pt>
                <c:pt idx="8681">
                  <c:v>1504.79000000008</c:v>
                </c:pt>
                <c:pt idx="8682">
                  <c:v>1504.78000000008</c:v>
                </c:pt>
                <c:pt idx="8683">
                  <c:v>1504.77000000008</c:v>
                </c:pt>
                <c:pt idx="8684">
                  <c:v>1504.76000000008</c:v>
                </c:pt>
                <c:pt idx="8685">
                  <c:v>1504.75000000008</c:v>
                </c:pt>
                <c:pt idx="8686">
                  <c:v>1504.74000000008</c:v>
                </c:pt>
                <c:pt idx="8687">
                  <c:v>1504.7300000000801</c:v>
                </c:pt>
                <c:pt idx="8688">
                  <c:v>1504.7200000000801</c:v>
                </c:pt>
                <c:pt idx="8689">
                  <c:v>1504.7100000000801</c:v>
                </c:pt>
                <c:pt idx="8690">
                  <c:v>1504.7000000000801</c:v>
                </c:pt>
                <c:pt idx="8691">
                  <c:v>1504.6900000000801</c:v>
                </c:pt>
                <c:pt idx="8692">
                  <c:v>1504.6800000000801</c:v>
                </c:pt>
                <c:pt idx="8693">
                  <c:v>1504.6700000000801</c:v>
                </c:pt>
                <c:pt idx="8694">
                  <c:v>1504.6600000000799</c:v>
                </c:pt>
                <c:pt idx="8695">
                  <c:v>1504.6500000000799</c:v>
                </c:pt>
                <c:pt idx="8696">
                  <c:v>1504.6400000000799</c:v>
                </c:pt>
                <c:pt idx="8697">
                  <c:v>1504.6300000000799</c:v>
                </c:pt>
                <c:pt idx="8698">
                  <c:v>1504.6200000000799</c:v>
                </c:pt>
                <c:pt idx="8699">
                  <c:v>1504.6100000000799</c:v>
                </c:pt>
                <c:pt idx="8700">
                  <c:v>1504.6000000000799</c:v>
                </c:pt>
                <c:pt idx="8701">
                  <c:v>1504.59000000008</c:v>
                </c:pt>
                <c:pt idx="8702">
                  <c:v>1504.58000000008</c:v>
                </c:pt>
                <c:pt idx="8703">
                  <c:v>1504.57000000008</c:v>
                </c:pt>
                <c:pt idx="8704">
                  <c:v>1504.56000000008</c:v>
                </c:pt>
                <c:pt idx="8705">
                  <c:v>1504.55000000008</c:v>
                </c:pt>
                <c:pt idx="8706">
                  <c:v>1504.54000000008</c:v>
                </c:pt>
                <c:pt idx="8707">
                  <c:v>1504.53000000008</c:v>
                </c:pt>
                <c:pt idx="8708">
                  <c:v>1504.52000000008</c:v>
                </c:pt>
                <c:pt idx="8709">
                  <c:v>1504.51000000008</c:v>
                </c:pt>
                <c:pt idx="8710">
                  <c:v>1504.50000000008</c:v>
                </c:pt>
                <c:pt idx="8711">
                  <c:v>1504.49000000008</c:v>
                </c:pt>
                <c:pt idx="8712">
                  <c:v>1504.4800000000801</c:v>
                </c:pt>
                <c:pt idx="8713">
                  <c:v>1504.4700000000801</c:v>
                </c:pt>
                <c:pt idx="8714">
                  <c:v>1504.4600000000801</c:v>
                </c:pt>
                <c:pt idx="8715">
                  <c:v>1504.4500000000801</c:v>
                </c:pt>
                <c:pt idx="8716">
                  <c:v>1504.4400000000801</c:v>
                </c:pt>
                <c:pt idx="8717">
                  <c:v>1504.4300000000801</c:v>
                </c:pt>
                <c:pt idx="8718">
                  <c:v>1504.4200000000801</c:v>
                </c:pt>
                <c:pt idx="8719">
                  <c:v>1504.4100000000799</c:v>
                </c:pt>
                <c:pt idx="8720">
                  <c:v>1504.4000000000799</c:v>
                </c:pt>
                <c:pt idx="8721">
                  <c:v>1504.3900000000799</c:v>
                </c:pt>
                <c:pt idx="8722">
                  <c:v>1504.3800000000799</c:v>
                </c:pt>
                <c:pt idx="8723">
                  <c:v>1504.3700000000799</c:v>
                </c:pt>
                <c:pt idx="8724">
                  <c:v>1504.3600000000799</c:v>
                </c:pt>
                <c:pt idx="8725">
                  <c:v>1504.3500000000799</c:v>
                </c:pt>
                <c:pt idx="8726">
                  <c:v>1504.34000000008</c:v>
                </c:pt>
                <c:pt idx="8727">
                  <c:v>1504.33000000008</c:v>
                </c:pt>
                <c:pt idx="8728">
                  <c:v>1504.32000000008</c:v>
                </c:pt>
                <c:pt idx="8729">
                  <c:v>1504.31000000008</c:v>
                </c:pt>
                <c:pt idx="8730">
                  <c:v>1504.30000000008</c:v>
                </c:pt>
                <c:pt idx="8731">
                  <c:v>1504.29000000008</c:v>
                </c:pt>
                <c:pt idx="8732">
                  <c:v>1504.28000000008</c:v>
                </c:pt>
                <c:pt idx="8733">
                  <c:v>1504.27000000008</c:v>
                </c:pt>
                <c:pt idx="8734">
                  <c:v>1504.26000000008</c:v>
                </c:pt>
                <c:pt idx="8735">
                  <c:v>1504.25000000008</c:v>
                </c:pt>
                <c:pt idx="8736">
                  <c:v>1504.24000000008</c:v>
                </c:pt>
                <c:pt idx="8737">
                  <c:v>1504.2300000000801</c:v>
                </c:pt>
                <c:pt idx="8738">
                  <c:v>1504.2200000000801</c:v>
                </c:pt>
                <c:pt idx="8739">
                  <c:v>1504.2100000000801</c:v>
                </c:pt>
                <c:pt idx="8740">
                  <c:v>1504.2000000000801</c:v>
                </c:pt>
                <c:pt idx="8741">
                  <c:v>1504.1900000000801</c:v>
                </c:pt>
                <c:pt idx="8742">
                  <c:v>1504.1800000000801</c:v>
                </c:pt>
                <c:pt idx="8743">
                  <c:v>1504.1700000000801</c:v>
                </c:pt>
                <c:pt idx="8744">
                  <c:v>1504.1600000000799</c:v>
                </c:pt>
                <c:pt idx="8745">
                  <c:v>1504.1500000000799</c:v>
                </c:pt>
                <c:pt idx="8746">
                  <c:v>1504.1400000000799</c:v>
                </c:pt>
                <c:pt idx="8747">
                  <c:v>1504.1300000000799</c:v>
                </c:pt>
                <c:pt idx="8748">
                  <c:v>1504.1200000000799</c:v>
                </c:pt>
                <c:pt idx="8749">
                  <c:v>1504.1100000000799</c:v>
                </c:pt>
                <c:pt idx="8750">
                  <c:v>1504.1000000000799</c:v>
                </c:pt>
                <c:pt idx="8751">
                  <c:v>1504.09000000008</c:v>
                </c:pt>
                <c:pt idx="8752">
                  <c:v>1504.08000000008</c:v>
                </c:pt>
                <c:pt idx="8753">
                  <c:v>1504.07000000008</c:v>
                </c:pt>
                <c:pt idx="8754">
                  <c:v>1504.06000000008</c:v>
                </c:pt>
                <c:pt idx="8755">
                  <c:v>1504.05000000008</c:v>
                </c:pt>
                <c:pt idx="8756">
                  <c:v>1504.04000000008</c:v>
                </c:pt>
                <c:pt idx="8757">
                  <c:v>1504.03000000008</c:v>
                </c:pt>
                <c:pt idx="8758">
                  <c:v>1504.02000000008</c:v>
                </c:pt>
                <c:pt idx="8759">
                  <c:v>1504.01000000008</c:v>
                </c:pt>
                <c:pt idx="8760">
                  <c:v>1504.00000000008</c:v>
                </c:pt>
                <c:pt idx="8761">
                  <c:v>1503.99000000008</c:v>
                </c:pt>
                <c:pt idx="8762">
                  <c:v>1503.9800000000801</c:v>
                </c:pt>
                <c:pt idx="8763">
                  <c:v>1503.9700000000801</c:v>
                </c:pt>
                <c:pt idx="8764">
                  <c:v>1503.9600000000801</c:v>
                </c:pt>
                <c:pt idx="8765">
                  <c:v>1503.9500000000801</c:v>
                </c:pt>
                <c:pt idx="8766">
                  <c:v>1503.9400000000801</c:v>
                </c:pt>
                <c:pt idx="8767">
                  <c:v>1503.9300000000801</c:v>
                </c:pt>
                <c:pt idx="8768">
                  <c:v>1503.9200000000801</c:v>
                </c:pt>
                <c:pt idx="8769">
                  <c:v>1503.9100000000799</c:v>
                </c:pt>
                <c:pt idx="8770">
                  <c:v>1503.9000000000799</c:v>
                </c:pt>
                <c:pt idx="8771">
                  <c:v>1503.8900000000799</c:v>
                </c:pt>
                <c:pt idx="8772">
                  <c:v>1503.8800000000799</c:v>
                </c:pt>
                <c:pt idx="8773">
                  <c:v>1503.8700000000799</c:v>
                </c:pt>
                <c:pt idx="8774">
                  <c:v>1503.8600000000799</c:v>
                </c:pt>
                <c:pt idx="8775">
                  <c:v>1503.8500000000799</c:v>
                </c:pt>
                <c:pt idx="8776">
                  <c:v>1503.84000000008</c:v>
                </c:pt>
                <c:pt idx="8777">
                  <c:v>1503.83000000008</c:v>
                </c:pt>
                <c:pt idx="8778">
                  <c:v>1503.82000000008</c:v>
                </c:pt>
                <c:pt idx="8779">
                  <c:v>1503.81000000008</c:v>
                </c:pt>
                <c:pt idx="8780">
                  <c:v>1503.80000000008</c:v>
                </c:pt>
                <c:pt idx="8781">
                  <c:v>1503.79000000008</c:v>
                </c:pt>
                <c:pt idx="8782">
                  <c:v>1503.78000000008</c:v>
                </c:pt>
                <c:pt idx="8783">
                  <c:v>1503.77000000008</c:v>
                </c:pt>
                <c:pt idx="8784">
                  <c:v>1503.76000000008</c:v>
                </c:pt>
                <c:pt idx="8785">
                  <c:v>1503.75000000008</c:v>
                </c:pt>
                <c:pt idx="8786">
                  <c:v>1503.74000000008</c:v>
                </c:pt>
                <c:pt idx="8787">
                  <c:v>1503.7300000000801</c:v>
                </c:pt>
                <c:pt idx="8788">
                  <c:v>1503.7200000000801</c:v>
                </c:pt>
                <c:pt idx="8789">
                  <c:v>1503.7100000000801</c:v>
                </c:pt>
                <c:pt idx="8790">
                  <c:v>1503.7000000000801</c:v>
                </c:pt>
                <c:pt idx="8791">
                  <c:v>1503.6900000000801</c:v>
                </c:pt>
                <c:pt idx="8792">
                  <c:v>1503.6800000000801</c:v>
                </c:pt>
                <c:pt idx="8793">
                  <c:v>1503.6700000000801</c:v>
                </c:pt>
                <c:pt idx="8794">
                  <c:v>1503.6600000000799</c:v>
                </c:pt>
                <c:pt idx="8795">
                  <c:v>1503.6500000000799</c:v>
                </c:pt>
                <c:pt idx="8796">
                  <c:v>1503.6400000000799</c:v>
                </c:pt>
                <c:pt idx="8797">
                  <c:v>1503.6300000000799</c:v>
                </c:pt>
                <c:pt idx="8798">
                  <c:v>1503.6200000000799</c:v>
                </c:pt>
                <c:pt idx="8799">
                  <c:v>1503.6100000000799</c:v>
                </c:pt>
                <c:pt idx="8800">
                  <c:v>1503.6000000000799</c:v>
                </c:pt>
                <c:pt idx="8801">
                  <c:v>1503.59000000008</c:v>
                </c:pt>
                <c:pt idx="8802">
                  <c:v>1503.58000000008</c:v>
                </c:pt>
                <c:pt idx="8803">
                  <c:v>1503.57000000008</c:v>
                </c:pt>
                <c:pt idx="8804">
                  <c:v>1503.56000000008</c:v>
                </c:pt>
                <c:pt idx="8805">
                  <c:v>1503.55000000008</c:v>
                </c:pt>
                <c:pt idx="8806">
                  <c:v>1503.54000000008</c:v>
                </c:pt>
                <c:pt idx="8807">
                  <c:v>1503.53000000008</c:v>
                </c:pt>
                <c:pt idx="8808">
                  <c:v>1503.52000000008</c:v>
                </c:pt>
                <c:pt idx="8809">
                  <c:v>1503.51000000008</c:v>
                </c:pt>
                <c:pt idx="8810">
                  <c:v>1503.50000000008</c:v>
                </c:pt>
                <c:pt idx="8811">
                  <c:v>1503.49000000008</c:v>
                </c:pt>
                <c:pt idx="8812">
                  <c:v>1503.4800000000801</c:v>
                </c:pt>
                <c:pt idx="8813">
                  <c:v>1503.4700000000801</c:v>
                </c:pt>
                <c:pt idx="8814">
                  <c:v>1503.4600000000801</c:v>
                </c:pt>
                <c:pt idx="8815">
                  <c:v>1503.4500000000801</c:v>
                </c:pt>
                <c:pt idx="8816">
                  <c:v>1503.4400000000801</c:v>
                </c:pt>
                <c:pt idx="8817">
                  <c:v>1503.4300000000801</c:v>
                </c:pt>
                <c:pt idx="8818">
                  <c:v>1503.4200000000801</c:v>
                </c:pt>
                <c:pt idx="8819">
                  <c:v>1503.4100000000799</c:v>
                </c:pt>
                <c:pt idx="8820">
                  <c:v>1503.4000000000799</c:v>
                </c:pt>
                <c:pt idx="8821">
                  <c:v>1503.3900000000799</c:v>
                </c:pt>
                <c:pt idx="8822">
                  <c:v>1503.3800000000799</c:v>
                </c:pt>
                <c:pt idx="8823">
                  <c:v>1503.3700000000799</c:v>
                </c:pt>
                <c:pt idx="8824">
                  <c:v>1503.3600000000799</c:v>
                </c:pt>
                <c:pt idx="8825">
                  <c:v>1503.3500000000799</c:v>
                </c:pt>
                <c:pt idx="8826">
                  <c:v>1503.34000000008</c:v>
                </c:pt>
                <c:pt idx="8827">
                  <c:v>1503.33000000008</c:v>
                </c:pt>
                <c:pt idx="8828">
                  <c:v>1503.32000000008</c:v>
                </c:pt>
                <c:pt idx="8829">
                  <c:v>1503.31000000008</c:v>
                </c:pt>
                <c:pt idx="8830">
                  <c:v>1503.30000000008</c:v>
                </c:pt>
                <c:pt idx="8831">
                  <c:v>1503.29000000008</c:v>
                </c:pt>
                <c:pt idx="8832">
                  <c:v>1503.28000000008</c:v>
                </c:pt>
                <c:pt idx="8833">
                  <c:v>1503.27000000008</c:v>
                </c:pt>
                <c:pt idx="8834">
                  <c:v>1503.26000000008</c:v>
                </c:pt>
                <c:pt idx="8835">
                  <c:v>1503.25000000008</c:v>
                </c:pt>
                <c:pt idx="8836">
                  <c:v>1503.24000000008</c:v>
                </c:pt>
                <c:pt idx="8837">
                  <c:v>1503.2300000000801</c:v>
                </c:pt>
                <c:pt idx="8838">
                  <c:v>1503.2200000000801</c:v>
                </c:pt>
                <c:pt idx="8839">
                  <c:v>1503.2100000000801</c:v>
                </c:pt>
                <c:pt idx="8840">
                  <c:v>1503.2000000000801</c:v>
                </c:pt>
                <c:pt idx="8841">
                  <c:v>1503.1900000000801</c:v>
                </c:pt>
                <c:pt idx="8842">
                  <c:v>1503.1800000000801</c:v>
                </c:pt>
                <c:pt idx="8843">
                  <c:v>1503.1700000000801</c:v>
                </c:pt>
                <c:pt idx="8844">
                  <c:v>1503.1600000000799</c:v>
                </c:pt>
                <c:pt idx="8845">
                  <c:v>1503.1500000000799</c:v>
                </c:pt>
                <c:pt idx="8846">
                  <c:v>1503.1400000000799</c:v>
                </c:pt>
                <c:pt idx="8847">
                  <c:v>1503.1300000000799</c:v>
                </c:pt>
                <c:pt idx="8848">
                  <c:v>1503.1200000000799</c:v>
                </c:pt>
                <c:pt idx="8849">
                  <c:v>1503.1100000000799</c:v>
                </c:pt>
                <c:pt idx="8850">
                  <c:v>1503.1000000000799</c:v>
                </c:pt>
                <c:pt idx="8851">
                  <c:v>1503.09000000008</c:v>
                </c:pt>
                <c:pt idx="8852">
                  <c:v>1503.08000000008</c:v>
                </c:pt>
                <c:pt idx="8853">
                  <c:v>1503.07000000008</c:v>
                </c:pt>
                <c:pt idx="8854">
                  <c:v>1503.06000000008</c:v>
                </c:pt>
                <c:pt idx="8855">
                  <c:v>1503.05000000008</c:v>
                </c:pt>
                <c:pt idx="8856">
                  <c:v>1503.04000000008</c:v>
                </c:pt>
                <c:pt idx="8857">
                  <c:v>1503.03000000008</c:v>
                </c:pt>
                <c:pt idx="8858">
                  <c:v>1503.02000000008</c:v>
                </c:pt>
                <c:pt idx="8859">
                  <c:v>1503.01000000008</c:v>
                </c:pt>
                <c:pt idx="8860">
                  <c:v>1503.00000000008</c:v>
                </c:pt>
                <c:pt idx="8861">
                  <c:v>1502.99000000008</c:v>
                </c:pt>
                <c:pt idx="8862">
                  <c:v>1502.9800000000801</c:v>
                </c:pt>
                <c:pt idx="8863">
                  <c:v>1502.9700000000801</c:v>
                </c:pt>
                <c:pt idx="8864">
                  <c:v>1502.9600000000801</c:v>
                </c:pt>
                <c:pt idx="8865">
                  <c:v>1502.9500000000801</c:v>
                </c:pt>
                <c:pt idx="8866">
                  <c:v>1502.9400000000801</c:v>
                </c:pt>
                <c:pt idx="8867">
                  <c:v>1502.9300000000801</c:v>
                </c:pt>
                <c:pt idx="8868">
                  <c:v>1502.9200000000801</c:v>
                </c:pt>
                <c:pt idx="8869">
                  <c:v>1502.9100000000799</c:v>
                </c:pt>
                <c:pt idx="8870">
                  <c:v>1502.9000000000799</c:v>
                </c:pt>
                <c:pt idx="8871">
                  <c:v>1502.8900000000799</c:v>
                </c:pt>
                <c:pt idx="8872">
                  <c:v>1502.8800000000799</c:v>
                </c:pt>
                <c:pt idx="8873">
                  <c:v>1502.8700000000799</c:v>
                </c:pt>
                <c:pt idx="8874">
                  <c:v>1502.8600000000799</c:v>
                </c:pt>
                <c:pt idx="8875">
                  <c:v>1502.8500000000799</c:v>
                </c:pt>
                <c:pt idx="8876">
                  <c:v>1502.84000000008</c:v>
                </c:pt>
                <c:pt idx="8877">
                  <c:v>1502.83000000008</c:v>
                </c:pt>
                <c:pt idx="8878">
                  <c:v>1502.82000000008</c:v>
                </c:pt>
                <c:pt idx="8879">
                  <c:v>1502.81000000008</c:v>
                </c:pt>
                <c:pt idx="8880">
                  <c:v>1502.80000000008</c:v>
                </c:pt>
                <c:pt idx="8881">
                  <c:v>1502.79000000008</c:v>
                </c:pt>
                <c:pt idx="8882">
                  <c:v>1502.78000000008</c:v>
                </c:pt>
                <c:pt idx="8883">
                  <c:v>1502.77000000008</c:v>
                </c:pt>
                <c:pt idx="8884">
                  <c:v>1502.76000000008</c:v>
                </c:pt>
                <c:pt idx="8885">
                  <c:v>1502.75000000008</c:v>
                </c:pt>
                <c:pt idx="8886">
                  <c:v>1502.74000000008</c:v>
                </c:pt>
                <c:pt idx="8887">
                  <c:v>1502.7300000000801</c:v>
                </c:pt>
                <c:pt idx="8888">
                  <c:v>1502.7200000000801</c:v>
                </c:pt>
                <c:pt idx="8889">
                  <c:v>1502.7100000000801</c:v>
                </c:pt>
                <c:pt idx="8890">
                  <c:v>1502.7000000000801</c:v>
                </c:pt>
                <c:pt idx="8891">
                  <c:v>1502.6900000000801</c:v>
                </c:pt>
                <c:pt idx="8892">
                  <c:v>1502.6800000000801</c:v>
                </c:pt>
                <c:pt idx="8893">
                  <c:v>1502.6700000000801</c:v>
                </c:pt>
                <c:pt idx="8894">
                  <c:v>1502.6600000000799</c:v>
                </c:pt>
                <c:pt idx="8895">
                  <c:v>1502.6500000000799</c:v>
                </c:pt>
                <c:pt idx="8896">
                  <c:v>1502.6400000000799</c:v>
                </c:pt>
                <c:pt idx="8897">
                  <c:v>1502.6300000000799</c:v>
                </c:pt>
                <c:pt idx="8898">
                  <c:v>1502.6200000000799</c:v>
                </c:pt>
                <c:pt idx="8899">
                  <c:v>1502.6100000000799</c:v>
                </c:pt>
                <c:pt idx="8900">
                  <c:v>1502.6000000000799</c:v>
                </c:pt>
                <c:pt idx="8901">
                  <c:v>1502.59000000008</c:v>
                </c:pt>
                <c:pt idx="8902">
                  <c:v>1502.58000000008</c:v>
                </c:pt>
                <c:pt idx="8903">
                  <c:v>1502.57000000008</c:v>
                </c:pt>
                <c:pt idx="8904">
                  <c:v>1502.56000000008</c:v>
                </c:pt>
                <c:pt idx="8905">
                  <c:v>1502.55000000008</c:v>
                </c:pt>
                <c:pt idx="8906">
                  <c:v>1502.54000000008</c:v>
                </c:pt>
                <c:pt idx="8907">
                  <c:v>1502.53000000008</c:v>
                </c:pt>
                <c:pt idx="8908">
                  <c:v>1502.52000000008</c:v>
                </c:pt>
                <c:pt idx="8909">
                  <c:v>1502.51000000008</c:v>
                </c:pt>
                <c:pt idx="8910">
                  <c:v>1502.50000000008</c:v>
                </c:pt>
                <c:pt idx="8911">
                  <c:v>1502.49000000008</c:v>
                </c:pt>
                <c:pt idx="8912">
                  <c:v>1502.4800000000801</c:v>
                </c:pt>
                <c:pt idx="8913">
                  <c:v>1502.4700000000801</c:v>
                </c:pt>
                <c:pt idx="8914">
                  <c:v>1502.4600000000801</c:v>
                </c:pt>
                <c:pt idx="8915">
                  <c:v>1502.4500000000801</c:v>
                </c:pt>
                <c:pt idx="8916">
                  <c:v>1502.4400000000801</c:v>
                </c:pt>
                <c:pt idx="8917">
                  <c:v>1502.4300000000801</c:v>
                </c:pt>
                <c:pt idx="8918">
                  <c:v>1502.4200000000801</c:v>
                </c:pt>
                <c:pt idx="8919">
                  <c:v>1502.4100000000799</c:v>
                </c:pt>
                <c:pt idx="8920">
                  <c:v>1502.4000000000799</c:v>
                </c:pt>
                <c:pt idx="8921">
                  <c:v>1502.3900000000799</c:v>
                </c:pt>
                <c:pt idx="8922">
                  <c:v>1502.3800000000799</c:v>
                </c:pt>
                <c:pt idx="8923">
                  <c:v>1502.3700000000799</c:v>
                </c:pt>
                <c:pt idx="8924">
                  <c:v>1502.3600000000799</c:v>
                </c:pt>
                <c:pt idx="8925">
                  <c:v>1502.3500000000799</c:v>
                </c:pt>
                <c:pt idx="8926">
                  <c:v>1502.34000000008</c:v>
                </c:pt>
                <c:pt idx="8927">
                  <c:v>1502.33000000008</c:v>
                </c:pt>
                <c:pt idx="8928">
                  <c:v>1502.32000000008</c:v>
                </c:pt>
                <c:pt idx="8929">
                  <c:v>1502.31000000008</c:v>
                </c:pt>
                <c:pt idx="8930">
                  <c:v>1502.30000000008</c:v>
                </c:pt>
                <c:pt idx="8931">
                  <c:v>1502.29000000008</c:v>
                </c:pt>
                <c:pt idx="8932">
                  <c:v>1502.28000000008</c:v>
                </c:pt>
                <c:pt idx="8933">
                  <c:v>1502.27000000008</c:v>
                </c:pt>
                <c:pt idx="8934">
                  <c:v>1502.26000000008</c:v>
                </c:pt>
                <c:pt idx="8935">
                  <c:v>1502.25000000008</c:v>
                </c:pt>
                <c:pt idx="8936">
                  <c:v>1502.24000000008</c:v>
                </c:pt>
                <c:pt idx="8937">
                  <c:v>1502.2300000000801</c:v>
                </c:pt>
                <c:pt idx="8938">
                  <c:v>1502.2200000000801</c:v>
                </c:pt>
                <c:pt idx="8939">
                  <c:v>1502.2100000000801</c:v>
                </c:pt>
                <c:pt idx="8940">
                  <c:v>1502.2000000000801</c:v>
                </c:pt>
                <c:pt idx="8941">
                  <c:v>1502.1900000000801</c:v>
                </c:pt>
                <c:pt idx="8942">
                  <c:v>1502.1800000000801</c:v>
                </c:pt>
                <c:pt idx="8943">
                  <c:v>1502.1700000000801</c:v>
                </c:pt>
                <c:pt idx="8944">
                  <c:v>1502.1600000000799</c:v>
                </c:pt>
                <c:pt idx="8945">
                  <c:v>1502.1500000000799</c:v>
                </c:pt>
                <c:pt idx="8946">
                  <c:v>1502.1400000000799</c:v>
                </c:pt>
                <c:pt idx="8947">
                  <c:v>1502.1300000000799</c:v>
                </c:pt>
                <c:pt idx="8948">
                  <c:v>1502.1200000000799</c:v>
                </c:pt>
                <c:pt idx="8949">
                  <c:v>1502.1100000000799</c:v>
                </c:pt>
                <c:pt idx="8950">
                  <c:v>1502.1000000000799</c:v>
                </c:pt>
                <c:pt idx="8951">
                  <c:v>1502.09000000008</c:v>
                </c:pt>
                <c:pt idx="8952">
                  <c:v>1502.08000000008</c:v>
                </c:pt>
                <c:pt idx="8953">
                  <c:v>1502.07000000008</c:v>
                </c:pt>
                <c:pt idx="8954">
                  <c:v>1502.06000000008</c:v>
                </c:pt>
                <c:pt idx="8955">
                  <c:v>1502.05000000008</c:v>
                </c:pt>
                <c:pt idx="8956">
                  <c:v>1502.04000000008</c:v>
                </c:pt>
                <c:pt idx="8957">
                  <c:v>1502.03000000008</c:v>
                </c:pt>
                <c:pt idx="8958">
                  <c:v>1502.02000000008</c:v>
                </c:pt>
                <c:pt idx="8959">
                  <c:v>1502.01000000008</c:v>
                </c:pt>
                <c:pt idx="8960">
                  <c:v>1502.00000000008</c:v>
                </c:pt>
                <c:pt idx="8961">
                  <c:v>1501.99000000008</c:v>
                </c:pt>
                <c:pt idx="8962">
                  <c:v>1501.9800000000801</c:v>
                </c:pt>
                <c:pt idx="8963">
                  <c:v>1501.9700000000801</c:v>
                </c:pt>
                <c:pt idx="8964">
                  <c:v>1501.9600000000801</c:v>
                </c:pt>
                <c:pt idx="8965">
                  <c:v>1501.9500000000801</c:v>
                </c:pt>
                <c:pt idx="8966">
                  <c:v>1501.9400000000801</c:v>
                </c:pt>
                <c:pt idx="8967">
                  <c:v>1501.9300000000801</c:v>
                </c:pt>
                <c:pt idx="8968">
                  <c:v>1501.9200000000801</c:v>
                </c:pt>
                <c:pt idx="8969">
                  <c:v>1501.9100000000799</c:v>
                </c:pt>
                <c:pt idx="8970">
                  <c:v>1501.9000000000799</c:v>
                </c:pt>
                <c:pt idx="8971">
                  <c:v>1501.8900000000799</c:v>
                </c:pt>
                <c:pt idx="8972">
                  <c:v>1501.8800000000799</c:v>
                </c:pt>
                <c:pt idx="8973">
                  <c:v>1501.8700000000799</c:v>
                </c:pt>
                <c:pt idx="8974">
                  <c:v>1501.8600000000799</c:v>
                </c:pt>
                <c:pt idx="8975">
                  <c:v>1501.8500000000799</c:v>
                </c:pt>
                <c:pt idx="8976">
                  <c:v>1501.84000000008</c:v>
                </c:pt>
                <c:pt idx="8977">
                  <c:v>1501.83000000008</c:v>
                </c:pt>
                <c:pt idx="8978">
                  <c:v>1501.82000000008</c:v>
                </c:pt>
                <c:pt idx="8979">
                  <c:v>1501.81000000008</c:v>
                </c:pt>
                <c:pt idx="8980">
                  <c:v>1501.80000000008</c:v>
                </c:pt>
                <c:pt idx="8981">
                  <c:v>1501.79000000008</c:v>
                </c:pt>
                <c:pt idx="8982">
                  <c:v>1501.78000000008</c:v>
                </c:pt>
                <c:pt idx="8983">
                  <c:v>1501.77000000008</c:v>
                </c:pt>
                <c:pt idx="8984">
                  <c:v>1501.76000000008</c:v>
                </c:pt>
                <c:pt idx="8985">
                  <c:v>1501.75000000008</c:v>
                </c:pt>
                <c:pt idx="8986">
                  <c:v>1501.74000000008</c:v>
                </c:pt>
                <c:pt idx="8987">
                  <c:v>1501.7300000000801</c:v>
                </c:pt>
                <c:pt idx="8988">
                  <c:v>1501.7200000000801</c:v>
                </c:pt>
                <c:pt idx="8989">
                  <c:v>1501.7100000000801</c:v>
                </c:pt>
                <c:pt idx="8990">
                  <c:v>1501.7000000000801</c:v>
                </c:pt>
                <c:pt idx="8991">
                  <c:v>1501.6900000000801</c:v>
                </c:pt>
                <c:pt idx="8992">
                  <c:v>1501.6800000000801</c:v>
                </c:pt>
                <c:pt idx="8993">
                  <c:v>1501.6700000000801</c:v>
                </c:pt>
                <c:pt idx="8994">
                  <c:v>1501.6600000000799</c:v>
                </c:pt>
                <c:pt idx="8995">
                  <c:v>1501.6500000000799</c:v>
                </c:pt>
                <c:pt idx="8996">
                  <c:v>1501.6400000000799</c:v>
                </c:pt>
                <c:pt idx="8997">
                  <c:v>1501.6300000000799</c:v>
                </c:pt>
                <c:pt idx="8998">
                  <c:v>1501.6200000000799</c:v>
                </c:pt>
                <c:pt idx="8999">
                  <c:v>1501.6100000000799</c:v>
                </c:pt>
                <c:pt idx="9000">
                  <c:v>1501.6000000000799</c:v>
                </c:pt>
                <c:pt idx="9001">
                  <c:v>1501.59000000008</c:v>
                </c:pt>
                <c:pt idx="9002">
                  <c:v>1501.58000000008</c:v>
                </c:pt>
                <c:pt idx="9003">
                  <c:v>1501.57000000008</c:v>
                </c:pt>
                <c:pt idx="9004">
                  <c:v>1501.56000000008</c:v>
                </c:pt>
                <c:pt idx="9005">
                  <c:v>1501.55000000008</c:v>
                </c:pt>
                <c:pt idx="9006">
                  <c:v>1501.54000000008</c:v>
                </c:pt>
                <c:pt idx="9007">
                  <c:v>1501.53000000008</c:v>
                </c:pt>
                <c:pt idx="9008">
                  <c:v>1501.52000000008</c:v>
                </c:pt>
                <c:pt idx="9009">
                  <c:v>1501.51000000008</c:v>
                </c:pt>
                <c:pt idx="9010">
                  <c:v>1501.50000000008</c:v>
                </c:pt>
                <c:pt idx="9011">
                  <c:v>1501.49000000008</c:v>
                </c:pt>
                <c:pt idx="9012">
                  <c:v>1501.4800000000801</c:v>
                </c:pt>
                <c:pt idx="9013">
                  <c:v>1501.4700000000801</c:v>
                </c:pt>
                <c:pt idx="9014">
                  <c:v>1501.4600000000801</c:v>
                </c:pt>
                <c:pt idx="9015">
                  <c:v>1501.4500000000801</c:v>
                </c:pt>
                <c:pt idx="9016">
                  <c:v>1501.4400000000801</c:v>
                </c:pt>
                <c:pt idx="9017">
                  <c:v>1501.4300000000801</c:v>
                </c:pt>
                <c:pt idx="9018">
                  <c:v>1501.4200000000801</c:v>
                </c:pt>
                <c:pt idx="9019">
                  <c:v>1501.4100000000799</c:v>
                </c:pt>
                <c:pt idx="9020">
                  <c:v>1501.4000000000799</c:v>
                </c:pt>
                <c:pt idx="9021">
                  <c:v>1501.3900000000799</c:v>
                </c:pt>
                <c:pt idx="9022">
                  <c:v>1501.3800000000799</c:v>
                </c:pt>
                <c:pt idx="9023">
                  <c:v>1501.3700000000799</c:v>
                </c:pt>
                <c:pt idx="9024">
                  <c:v>1501.3600000000799</c:v>
                </c:pt>
                <c:pt idx="9025">
                  <c:v>1501.3500000000799</c:v>
                </c:pt>
                <c:pt idx="9026">
                  <c:v>1501.34000000008</c:v>
                </c:pt>
                <c:pt idx="9027">
                  <c:v>1501.33000000008</c:v>
                </c:pt>
                <c:pt idx="9028">
                  <c:v>1501.32000000008</c:v>
                </c:pt>
                <c:pt idx="9029">
                  <c:v>1501.31000000008</c:v>
                </c:pt>
                <c:pt idx="9030">
                  <c:v>1501.30000000008</c:v>
                </c:pt>
                <c:pt idx="9031">
                  <c:v>1501.29000000008</c:v>
                </c:pt>
                <c:pt idx="9032">
                  <c:v>1501.28000000008</c:v>
                </c:pt>
                <c:pt idx="9033">
                  <c:v>1501.27000000008</c:v>
                </c:pt>
                <c:pt idx="9034">
                  <c:v>1501.26000000008</c:v>
                </c:pt>
                <c:pt idx="9035">
                  <c:v>1501.25000000008</c:v>
                </c:pt>
                <c:pt idx="9036">
                  <c:v>1501.24000000008</c:v>
                </c:pt>
                <c:pt idx="9037">
                  <c:v>1501.2300000000801</c:v>
                </c:pt>
                <c:pt idx="9038">
                  <c:v>1501.2200000000801</c:v>
                </c:pt>
                <c:pt idx="9039">
                  <c:v>1501.2100000000801</c:v>
                </c:pt>
                <c:pt idx="9040">
                  <c:v>1501.2000000000801</c:v>
                </c:pt>
                <c:pt idx="9041">
                  <c:v>1501.1900000000801</c:v>
                </c:pt>
                <c:pt idx="9042">
                  <c:v>1501.1800000000801</c:v>
                </c:pt>
                <c:pt idx="9043">
                  <c:v>1501.1700000000801</c:v>
                </c:pt>
                <c:pt idx="9044">
                  <c:v>1501.1600000000799</c:v>
                </c:pt>
                <c:pt idx="9045">
                  <c:v>1501.1500000000799</c:v>
                </c:pt>
                <c:pt idx="9046">
                  <c:v>1501.1400000000799</c:v>
                </c:pt>
                <c:pt idx="9047">
                  <c:v>1501.1300000000799</c:v>
                </c:pt>
                <c:pt idx="9048">
                  <c:v>1501.1200000000799</c:v>
                </c:pt>
                <c:pt idx="9049">
                  <c:v>1501.1100000000799</c:v>
                </c:pt>
                <c:pt idx="9050">
                  <c:v>1501.1000000000799</c:v>
                </c:pt>
                <c:pt idx="9051">
                  <c:v>1501.09000000008</c:v>
                </c:pt>
                <c:pt idx="9052">
                  <c:v>1501.08000000008</c:v>
                </c:pt>
                <c:pt idx="9053">
                  <c:v>1501.07000000008</c:v>
                </c:pt>
                <c:pt idx="9054">
                  <c:v>1501.06000000008</c:v>
                </c:pt>
                <c:pt idx="9055">
                  <c:v>1501.05000000008</c:v>
                </c:pt>
                <c:pt idx="9056">
                  <c:v>1501.04000000008</c:v>
                </c:pt>
                <c:pt idx="9057">
                  <c:v>1501.03000000008</c:v>
                </c:pt>
                <c:pt idx="9058">
                  <c:v>1501.02000000008</c:v>
                </c:pt>
                <c:pt idx="9059">
                  <c:v>1501.01000000008</c:v>
                </c:pt>
                <c:pt idx="9060">
                  <c:v>1501.00000000008</c:v>
                </c:pt>
                <c:pt idx="9061">
                  <c:v>1500.99000000008</c:v>
                </c:pt>
                <c:pt idx="9062">
                  <c:v>1500.9800000000801</c:v>
                </c:pt>
                <c:pt idx="9063">
                  <c:v>1500.9700000000801</c:v>
                </c:pt>
                <c:pt idx="9064">
                  <c:v>1500.9600000000801</c:v>
                </c:pt>
                <c:pt idx="9065">
                  <c:v>1500.9500000000801</c:v>
                </c:pt>
                <c:pt idx="9066">
                  <c:v>1500.9400000000801</c:v>
                </c:pt>
                <c:pt idx="9067">
                  <c:v>1500.9300000000801</c:v>
                </c:pt>
                <c:pt idx="9068">
                  <c:v>1500.9200000000801</c:v>
                </c:pt>
                <c:pt idx="9069">
                  <c:v>1500.9100000000799</c:v>
                </c:pt>
                <c:pt idx="9070">
                  <c:v>1500.9000000000799</c:v>
                </c:pt>
                <c:pt idx="9071">
                  <c:v>1500.8900000000799</c:v>
                </c:pt>
                <c:pt idx="9072">
                  <c:v>1500.8800000000799</c:v>
                </c:pt>
                <c:pt idx="9073">
                  <c:v>1500.8700000000799</c:v>
                </c:pt>
                <c:pt idx="9074">
                  <c:v>1500.8600000000799</c:v>
                </c:pt>
                <c:pt idx="9075">
                  <c:v>1500.8500000000799</c:v>
                </c:pt>
                <c:pt idx="9076">
                  <c:v>1500.84000000008</c:v>
                </c:pt>
                <c:pt idx="9077">
                  <c:v>1500.83000000008</c:v>
                </c:pt>
                <c:pt idx="9078">
                  <c:v>1500.82000000008</c:v>
                </c:pt>
                <c:pt idx="9079">
                  <c:v>1500.81000000008</c:v>
                </c:pt>
                <c:pt idx="9080">
                  <c:v>1500.80000000008</c:v>
                </c:pt>
                <c:pt idx="9081">
                  <c:v>1500.79000000008</c:v>
                </c:pt>
                <c:pt idx="9082">
                  <c:v>1500.78000000008</c:v>
                </c:pt>
                <c:pt idx="9083">
                  <c:v>1500.77000000008</c:v>
                </c:pt>
                <c:pt idx="9084">
                  <c:v>1500.76000000008</c:v>
                </c:pt>
                <c:pt idx="9085">
                  <c:v>1500.75000000008</c:v>
                </c:pt>
                <c:pt idx="9086">
                  <c:v>1500.74000000008</c:v>
                </c:pt>
                <c:pt idx="9087">
                  <c:v>1500.7300000000801</c:v>
                </c:pt>
                <c:pt idx="9088">
                  <c:v>1500.7200000000801</c:v>
                </c:pt>
                <c:pt idx="9089">
                  <c:v>1500.7100000000801</c:v>
                </c:pt>
                <c:pt idx="9090">
                  <c:v>1500.7000000000801</c:v>
                </c:pt>
                <c:pt idx="9091">
                  <c:v>1500.6900000000801</c:v>
                </c:pt>
                <c:pt idx="9092">
                  <c:v>1500.6800000000801</c:v>
                </c:pt>
                <c:pt idx="9093">
                  <c:v>1500.6700000000801</c:v>
                </c:pt>
                <c:pt idx="9094">
                  <c:v>1500.6600000000799</c:v>
                </c:pt>
                <c:pt idx="9095">
                  <c:v>1500.6500000000799</c:v>
                </c:pt>
                <c:pt idx="9096">
                  <c:v>1500.6400000000799</c:v>
                </c:pt>
                <c:pt idx="9097">
                  <c:v>1500.6300000000799</c:v>
                </c:pt>
                <c:pt idx="9098">
                  <c:v>1500.6200000000799</c:v>
                </c:pt>
                <c:pt idx="9099">
                  <c:v>1500.6100000000799</c:v>
                </c:pt>
                <c:pt idx="9100">
                  <c:v>1500.6000000000799</c:v>
                </c:pt>
                <c:pt idx="9101">
                  <c:v>1500.59000000008</c:v>
                </c:pt>
                <c:pt idx="9102">
                  <c:v>1500.58000000008</c:v>
                </c:pt>
                <c:pt idx="9103">
                  <c:v>1500.57000000008</c:v>
                </c:pt>
                <c:pt idx="9104">
                  <c:v>1500.56000000008</c:v>
                </c:pt>
                <c:pt idx="9105">
                  <c:v>1500.55000000008</c:v>
                </c:pt>
                <c:pt idx="9106">
                  <c:v>1500.54000000008</c:v>
                </c:pt>
                <c:pt idx="9107">
                  <c:v>1500.53000000008</c:v>
                </c:pt>
                <c:pt idx="9108">
                  <c:v>1500.52000000008</c:v>
                </c:pt>
                <c:pt idx="9109">
                  <c:v>1500.51000000008</c:v>
                </c:pt>
                <c:pt idx="9110">
                  <c:v>1500.50000000008</c:v>
                </c:pt>
                <c:pt idx="9111">
                  <c:v>1500.49000000008</c:v>
                </c:pt>
                <c:pt idx="9112">
                  <c:v>1500.4800000000801</c:v>
                </c:pt>
                <c:pt idx="9113">
                  <c:v>1500.4700000000801</c:v>
                </c:pt>
                <c:pt idx="9114">
                  <c:v>1500.4600000000801</c:v>
                </c:pt>
                <c:pt idx="9115">
                  <c:v>1500.4500000000801</c:v>
                </c:pt>
                <c:pt idx="9116">
                  <c:v>1500.4400000000801</c:v>
                </c:pt>
                <c:pt idx="9117">
                  <c:v>1500.4300000000801</c:v>
                </c:pt>
                <c:pt idx="9118">
                  <c:v>1500.4200000000801</c:v>
                </c:pt>
                <c:pt idx="9119">
                  <c:v>1500.4100000000799</c:v>
                </c:pt>
                <c:pt idx="9120">
                  <c:v>1500.4000000000799</c:v>
                </c:pt>
                <c:pt idx="9121">
                  <c:v>1500.3900000000799</c:v>
                </c:pt>
                <c:pt idx="9122">
                  <c:v>1500.3800000000799</c:v>
                </c:pt>
                <c:pt idx="9123">
                  <c:v>1500.3700000000799</c:v>
                </c:pt>
                <c:pt idx="9124">
                  <c:v>1500.3600000000799</c:v>
                </c:pt>
                <c:pt idx="9125">
                  <c:v>1500.3500000000799</c:v>
                </c:pt>
                <c:pt idx="9126">
                  <c:v>1500.34000000008</c:v>
                </c:pt>
                <c:pt idx="9127">
                  <c:v>1500.33000000008</c:v>
                </c:pt>
                <c:pt idx="9128">
                  <c:v>1500.32000000008</c:v>
                </c:pt>
                <c:pt idx="9129">
                  <c:v>1500.31000000008</c:v>
                </c:pt>
                <c:pt idx="9130">
                  <c:v>1500.30000000008</c:v>
                </c:pt>
                <c:pt idx="9131">
                  <c:v>1500.29000000008</c:v>
                </c:pt>
                <c:pt idx="9132">
                  <c:v>1500.28000000008</c:v>
                </c:pt>
                <c:pt idx="9133">
                  <c:v>1500.27000000008</c:v>
                </c:pt>
                <c:pt idx="9134">
                  <c:v>1500.26000000008</c:v>
                </c:pt>
                <c:pt idx="9135">
                  <c:v>1500.25000000008</c:v>
                </c:pt>
                <c:pt idx="9136">
                  <c:v>1500.24000000008</c:v>
                </c:pt>
                <c:pt idx="9137">
                  <c:v>1500.2300000000801</c:v>
                </c:pt>
                <c:pt idx="9138">
                  <c:v>1500.2200000000801</c:v>
                </c:pt>
                <c:pt idx="9139">
                  <c:v>1500.2100000000801</c:v>
                </c:pt>
                <c:pt idx="9140">
                  <c:v>1500.2000000000801</c:v>
                </c:pt>
                <c:pt idx="9141">
                  <c:v>1500.1900000000801</c:v>
                </c:pt>
                <c:pt idx="9142">
                  <c:v>1500.1800000000801</c:v>
                </c:pt>
                <c:pt idx="9143">
                  <c:v>1500.1700000000801</c:v>
                </c:pt>
                <c:pt idx="9144">
                  <c:v>1500.1600000000799</c:v>
                </c:pt>
                <c:pt idx="9145">
                  <c:v>1500.1500000000799</c:v>
                </c:pt>
                <c:pt idx="9146">
                  <c:v>1500.1400000000799</c:v>
                </c:pt>
                <c:pt idx="9147">
                  <c:v>1500.1300000000799</c:v>
                </c:pt>
                <c:pt idx="9148">
                  <c:v>1500.1200000000799</c:v>
                </c:pt>
                <c:pt idx="9149">
                  <c:v>1500.1100000000799</c:v>
                </c:pt>
                <c:pt idx="9150">
                  <c:v>1500.1000000000799</c:v>
                </c:pt>
                <c:pt idx="9151">
                  <c:v>1500.09000000008</c:v>
                </c:pt>
                <c:pt idx="9152">
                  <c:v>1500.08000000008</c:v>
                </c:pt>
                <c:pt idx="9153">
                  <c:v>1500.07000000008</c:v>
                </c:pt>
                <c:pt idx="9154">
                  <c:v>1500.06000000008</c:v>
                </c:pt>
                <c:pt idx="9155">
                  <c:v>1500.05000000008</c:v>
                </c:pt>
                <c:pt idx="9156">
                  <c:v>1500.04000000008</c:v>
                </c:pt>
                <c:pt idx="9157">
                  <c:v>1500.03000000008</c:v>
                </c:pt>
                <c:pt idx="9158">
                  <c:v>1500.02000000008</c:v>
                </c:pt>
                <c:pt idx="9159">
                  <c:v>1500.01000000008</c:v>
                </c:pt>
                <c:pt idx="9160">
                  <c:v>1500.00000000008</c:v>
                </c:pt>
                <c:pt idx="9161">
                  <c:v>1499.99000000008</c:v>
                </c:pt>
                <c:pt idx="9162">
                  <c:v>1499.9800000000801</c:v>
                </c:pt>
                <c:pt idx="9163">
                  <c:v>1499.9700000000801</c:v>
                </c:pt>
                <c:pt idx="9164">
                  <c:v>1499.9600000000801</c:v>
                </c:pt>
                <c:pt idx="9165">
                  <c:v>1499.9500000000801</c:v>
                </c:pt>
                <c:pt idx="9166">
                  <c:v>1499.9400000000801</c:v>
                </c:pt>
                <c:pt idx="9167">
                  <c:v>1499.9300000000801</c:v>
                </c:pt>
                <c:pt idx="9168">
                  <c:v>1499.9200000000801</c:v>
                </c:pt>
                <c:pt idx="9169">
                  <c:v>1499.9100000000799</c:v>
                </c:pt>
                <c:pt idx="9170">
                  <c:v>1499.9000000000799</c:v>
                </c:pt>
                <c:pt idx="9171">
                  <c:v>1499.8900000000799</c:v>
                </c:pt>
                <c:pt idx="9172">
                  <c:v>1499.8800000000799</c:v>
                </c:pt>
                <c:pt idx="9173">
                  <c:v>1499.8700000000799</c:v>
                </c:pt>
                <c:pt idx="9174">
                  <c:v>1499.8600000000799</c:v>
                </c:pt>
                <c:pt idx="9175">
                  <c:v>1499.8500000000799</c:v>
                </c:pt>
                <c:pt idx="9176">
                  <c:v>1499.84000000008</c:v>
                </c:pt>
                <c:pt idx="9177">
                  <c:v>1499.83000000008</c:v>
                </c:pt>
                <c:pt idx="9178">
                  <c:v>1499.82000000008</c:v>
                </c:pt>
                <c:pt idx="9179">
                  <c:v>1499.81000000008</c:v>
                </c:pt>
                <c:pt idx="9180">
                  <c:v>1499.80000000008</c:v>
                </c:pt>
                <c:pt idx="9181">
                  <c:v>1499.79000000008</c:v>
                </c:pt>
                <c:pt idx="9182">
                  <c:v>1499.78000000008</c:v>
                </c:pt>
                <c:pt idx="9183">
                  <c:v>1499.77000000008</c:v>
                </c:pt>
                <c:pt idx="9184">
                  <c:v>1499.76000000008</c:v>
                </c:pt>
                <c:pt idx="9185">
                  <c:v>1499.75000000008</c:v>
                </c:pt>
                <c:pt idx="9186">
                  <c:v>1499.74000000008</c:v>
                </c:pt>
                <c:pt idx="9187">
                  <c:v>1499.7300000000801</c:v>
                </c:pt>
                <c:pt idx="9188">
                  <c:v>1499.7200000000801</c:v>
                </c:pt>
                <c:pt idx="9189">
                  <c:v>1499.7100000000801</c:v>
                </c:pt>
                <c:pt idx="9190">
                  <c:v>1499.7000000000801</c:v>
                </c:pt>
                <c:pt idx="9191">
                  <c:v>1499.6900000000801</c:v>
                </c:pt>
                <c:pt idx="9192">
                  <c:v>1499.6800000000801</c:v>
                </c:pt>
                <c:pt idx="9193">
                  <c:v>1499.6700000000801</c:v>
                </c:pt>
                <c:pt idx="9194">
                  <c:v>1499.6600000000799</c:v>
                </c:pt>
                <c:pt idx="9195">
                  <c:v>1499.6500000000799</c:v>
                </c:pt>
                <c:pt idx="9196">
                  <c:v>1499.6400000000799</c:v>
                </c:pt>
                <c:pt idx="9197">
                  <c:v>1499.6300000000799</c:v>
                </c:pt>
                <c:pt idx="9198">
                  <c:v>1499.6200000000799</c:v>
                </c:pt>
                <c:pt idx="9199">
                  <c:v>1499.6100000000799</c:v>
                </c:pt>
                <c:pt idx="9200">
                  <c:v>1499.6000000000799</c:v>
                </c:pt>
                <c:pt idx="9201">
                  <c:v>1499.59000000008</c:v>
                </c:pt>
                <c:pt idx="9202">
                  <c:v>1499.58000000008</c:v>
                </c:pt>
                <c:pt idx="9203">
                  <c:v>1499.57000000008</c:v>
                </c:pt>
                <c:pt idx="9204">
                  <c:v>1499.56000000008</c:v>
                </c:pt>
                <c:pt idx="9205">
                  <c:v>1499.55000000008</c:v>
                </c:pt>
                <c:pt idx="9206">
                  <c:v>1499.54000000008</c:v>
                </c:pt>
                <c:pt idx="9207">
                  <c:v>1499.53000000008</c:v>
                </c:pt>
                <c:pt idx="9208">
                  <c:v>1499.52000000008</c:v>
                </c:pt>
                <c:pt idx="9209">
                  <c:v>1499.51000000008</c:v>
                </c:pt>
                <c:pt idx="9210">
                  <c:v>1499.50000000008</c:v>
                </c:pt>
                <c:pt idx="9211">
                  <c:v>1499.49000000008</c:v>
                </c:pt>
                <c:pt idx="9212">
                  <c:v>1499.4800000000801</c:v>
                </c:pt>
                <c:pt idx="9213">
                  <c:v>1499.4700000000801</c:v>
                </c:pt>
                <c:pt idx="9214">
                  <c:v>1499.4600000000801</c:v>
                </c:pt>
                <c:pt idx="9215">
                  <c:v>1499.4500000000801</c:v>
                </c:pt>
                <c:pt idx="9216">
                  <c:v>1499.4400000000801</c:v>
                </c:pt>
                <c:pt idx="9217">
                  <c:v>1499.4300000000801</c:v>
                </c:pt>
                <c:pt idx="9218">
                  <c:v>1499.4200000000801</c:v>
                </c:pt>
                <c:pt idx="9219">
                  <c:v>1499.4100000000799</c:v>
                </c:pt>
                <c:pt idx="9220">
                  <c:v>1499.4000000000799</c:v>
                </c:pt>
                <c:pt idx="9221">
                  <c:v>1499.3900000000799</c:v>
                </c:pt>
                <c:pt idx="9222">
                  <c:v>1499.3800000000799</c:v>
                </c:pt>
                <c:pt idx="9223">
                  <c:v>1499.3700000000799</c:v>
                </c:pt>
                <c:pt idx="9224">
                  <c:v>1499.3600000000799</c:v>
                </c:pt>
                <c:pt idx="9225">
                  <c:v>1499.3500000000799</c:v>
                </c:pt>
                <c:pt idx="9226">
                  <c:v>1499.34000000008</c:v>
                </c:pt>
                <c:pt idx="9227">
                  <c:v>1499.33000000008</c:v>
                </c:pt>
                <c:pt idx="9228">
                  <c:v>1499.32000000008</c:v>
                </c:pt>
                <c:pt idx="9229">
                  <c:v>1499.31000000008</c:v>
                </c:pt>
                <c:pt idx="9230">
                  <c:v>1499.30000000008</c:v>
                </c:pt>
                <c:pt idx="9231">
                  <c:v>1499.29000000008</c:v>
                </c:pt>
                <c:pt idx="9232">
                  <c:v>1499.28000000008</c:v>
                </c:pt>
                <c:pt idx="9233">
                  <c:v>1499.27000000008</c:v>
                </c:pt>
                <c:pt idx="9234">
                  <c:v>1499.26000000008</c:v>
                </c:pt>
                <c:pt idx="9235">
                  <c:v>1499.25000000008</c:v>
                </c:pt>
                <c:pt idx="9236">
                  <c:v>1499.24000000008</c:v>
                </c:pt>
                <c:pt idx="9237">
                  <c:v>1499.2300000000801</c:v>
                </c:pt>
                <c:pt idx="9238">
                  <c:v>1499.2200000000801</c:v>
                </c:pt>
                <c:pt idx="9239">
                  <c:v>1499.2100000000801</c:v>
                </c:pt>
                <c:pt idx="9240">
                  <c:v>1499.2000000000801</c:v>
                </c:pt>
                <c:pt idx="9241">
                  <c:v>1499.1900000000801</c:v>
                </c:pt>
                <c:pt idx="9242">
                  <c:v>1499.1800000000801</c:v>
                </c:pt>
                <c:pt idx="9243">
                  <c:v>1499.1700000000801</c:v>
                </c:pt>
                <c:pt idx="9244">
                  <c:v>1499.1600000000799</c:v>
                </c:pt>
                <c:pt idx="9245">
                  <c:v>1499.1500000000799</c:v>
                </c:pt>
                <c:pt idx="9246">
                  <c:v>1499.1400000000799</c:v>
                </c:pt>
                <c:pt idx="9247">
                  <c:v>1499.1300000000799</c:v>
                </c:pt>
                <c:pt idx="9248">
                  <c:v>1499.1200000000799</c:v>
                </c:pt>
                <c:pt idx="9249">
                  <c:v>1499.1100000000799</c:v>
                </c:pt>
                <c:pt idx="9250">
                  <c:v>1499.1000000000799</c:v>
                </c:pt>
                <c:pt idx="9251">
                  <c:v>1499.09000000008</c:v>
                </c:pt>
                <c:pt idx="9252">
                  <c:v>1499.08000000008</c:v>
                </c:pt>
                <c:pt idx="9253">
                  <c:v>1499.07000000008</c:v>
                </c:pt>
                <c:pt idx="9254">
                  <c:v>1499.06000000008</c:v>
                </c:pt>
                <c:pt idx="9255">
                  <c:v>1499.05000000008</c:v>
                </c:pt>
                <c:pt idx="9256">
                  <c:v>1499.04000000008</c:v>
                </c:pt>
                <c:pt idx="9257">
                  <c:v>1499.03000000008</c:v>
                </c:pt>
                <c:pt idx="9258">
                  <c:v>1499.02000000008</c:v>
                </c:pt>
                <c:pt idx="9259">
                  <c:v>1499.01000000008</c:v>
                </c:pt>
                <c:pt idx="9260">
                  <c:v>1499.00000000008</c:v>
                </c:pt>
                <c:pt idx="9261">
                  <c:v>1498.99000000008</c:v>
                </c:pt>
                <c:pt idx="9262">
                  <c:v>1498.9800000000801</c:v>
                </c:pt>
                <c:pt idx="9263">
                  <c:v>1498.9700000000801</c:v>
                </c:pt>
                <c:pt idx="9264">
                  <c:v>1498.9600000000801</c:v>
                </c:pt>
                <c:pt idx="9265">
                  <c:v>1498.9500000000801</c:v>
                </c:pt>
                <c:pt idx="9266">
                  <c:v>1498.9400000000801</c:v>
                </c:pt>
                <c:pt idx="9267">
                  <c:v>1498.9300000000801</c:v>
                </c:pt>
                <c:pt idx="9268">
                  <c:v>1498.9200000000801</c:v>
                </c:pt>
                <c:pt idx="9269">
                  <c:v>1498.9100000000799</c:v>
                </c:pt>
                <c:pt idx="9270">
                  <c:v>1498.9000000000799</c:v>
                </c:pt>
                <c:pt idx="9271">
                  <c:v>1498.8900000000799</c:v>
                </c:pt>
                <c:pt idx="9272">
                  <c:v>1498.8800000000799</c:v>
                </c:pt>
                <c:pt idx="9273">
                  <c:v>1498.8700000000799</c:v>
                </c:pt>
                <c:pt idx="9274">
                  <c:v>1498.8600000000799</c:v>
                </c:pt>
                <c:pt idx="9275">
                  <c:v>1498.8500000000799</c:v>
                </c:pt>
                <c:pt idx="9276">
                  <c:v>1498.84000000008</c:v>
                </c:pt>
                <c:pt idx="9277">
                  <c:v>1498.83000000008</c:v>
                </c:pt>
                <c:pt idx="9278">
                  <c:v>1498.82000000008</c:v>
                </c:pt>
                <c:pt idx="9279">
                  <c:v>1498.81000000008</c:v>
                </c:pt>
                <c:pt idx="9280">
                  <c:v>1498.80000000008</c:v>
                </c:pt>
                <c:pt idx="9281">
                  <c:v>1498.79000000008</c:v>
                </c:pt>
                <c:pt idx="9282">
                  <c:v>1498.78000000008</c:v>
                </c:pt>
                <c:pt idx="9283">
                  <c:v>1498.77000000008</c:v>
                </c:pt>
                <c:pt idx="9284">
                  <c:v>1498.76000000008</c:v>
                </c:pt>
                <c:pt idx="9285">
                  <c:v>1498.75000000008</c:v>
                </c:pt>
                <c:pt idx="9286">
                  <c:v>1498.74000000008</c:v>
                </c:pt>
                <c:pt idx="9287">
                  <c:v>1498.7300000000801</c:v>
                </c:pt>
                <c:pt idx="9288">
                  <c:v>1498.7200000000801</c:v>
                </c:pt>
                <c:pt idx="9289">
                  <c:v>1498.7100000000801</c:v>
                </c:pt>
                <c:pt idx="9290">
                  <c:v>1498.7000000000801</c:v>
                </c:pt>
                <c:pt idx="9291">
                  <c:v>1498.6900000000801</c:v>
                </c:pt>
                <c:pt idx="9292">
                  <c:v>1498.6800000000801</c:v>
                </c:pt>
                <c:pt idx="9293">
                  <c:v>1498.6700000000801</c:v>
                </c:pt>
                <c:pt idx="9294">
                  <c:v>1498.6600000000799</c:v>
                </c:pt>
                <c:pt idx="9295">
                  <c:v>1498.6500000000799</c:v>
                </c:pt>
                <c:pt idx="9296">
                  <c:v>1498.6400000000799</c:v>
                </c:pt>
                <c:pt idx="9297">
                  <c:v>1498.6300000000799</c:v>
                </c:pt>
                <c:pt idx="9298">
                  <c:v>1498.6200000000799</c:v>
                </c:pt>
                <c:pt idx="9299">
                  <c:v>1498.6100000000799</c:v>
                </c:pt>
                <c:pt idx="9300">
                  <c:v>1498.6000000000799</c:v>
                </c:pt>
                <c:pt idx="9301">
                  <c:v>1498.59000000008</c:v>
                </c:pt>
                <c:pt idx="9302">
                  <c:v>1498.58000000008</c:v>
                </c:pt>
                <c:pt idx="9303">
                  <c:v>1498.57000000008</c:v>
                </c:pt>
                <c:pt idx="9304">
                  <c:v>1498.56000000008</c:v>
                </c:pt>
                <c:pt idx="9305">
                  <c:v>1498.55000000008</c:v>
                </c:pt>
                <c:pt idx="9306">
                  <c:v>1498.54000000008</c:v>
                </c:pt>
                <c:pt idx="9307">
                  <c:v>1498.53000000008</c:v>
                </c:pt>
                <c:pt idx="9308">
                  <c:v>1498.52000000008</c:v>
                </c:pt>
                <c:pt idx="9309">
                  <c:v>1498.51000000008</c:v>
                </c:pt>
                <c:pt idx="9310">
                  <c:v>1498.50000000008</c:v>
                </c:pt>
                <c:pt idx="9311">
                  <c:v>1498.49000000008</c:v>
                </c:pt>
                <c:pt idx="9312">
                  <c:v>1498.4800000000801</c:v>
                </c:pt>
                <c:pt idx="9313">
                  <c:v>1498.4700000000801</c:v>
                </c:pt>
                <c:pt idx="9314">
                  <c:v>1498.4600000000801</c:v>
                </c:pt>
                <c:pt idx="9315">
                  <c:v>1498.4500000000801</c:v>
                </c:pt>
                <c:pt idx="9316">
                  <c:v>1498.4400000000801</c:v>
                </c:pt>
                <c:pt idx="9317">
                  <c:v>1498.4300000000801</c:v>
                </c:pt>
                <c:pt idx="9318">
                  <c:v>1498.4200000000801</c:v>
                </c:pt>
                <c:pt idx="9319">
                  <c:v>1498.4100000000799</c:v>
                </c:pt>
                <c:pt idx="9320">
                  <c:v>1498.4000000000799</c:v>
                </c:pt>
                <c:pt idx="9321">
                  <c:v>1498.3900000000799</c:v>
                </c:pt>
                <c:pt idx="9322">
                  <c:v>1498.3800000000799</c:v>
                </c:pt>
                <c:pt idx="9323">
                  <c:v>1498.3700000000799</c:v>
                </c:pt>
                <c:pt idx="9324">
                  <c:v>1498.3600000000799</c:v>
                </c:pt>
                <c:pt idx="9325">
                  <c:v>1498.3500000000799</c:v>
                </c:pt>
                <c:pt idx="9326">
                  <c:v>1498.34000000008</c:v>
                </c:pt>
                <c:pt idx="9327">
                  <c:v>1498.33000000008</c:v>
                </c:pt>
                <c:pt idx="9328">
                  <c:v>1498.32000000008</c:v>
                </c:pt>
                <c:pt idx="9329">
                  <c:v>1498.31000000008</c:v>
                </c:pt>
                <c:pt idx="9330">
                  <c:v>1498.30000000008</c:v>
                </c:pt>
                <c:pt idx="9331">
                  <c:v>1498.29000000008</c:v>
                </c:pt>
                <c:pt idx="9332">
                  <c:v>1498.28000000008</c:v>
                </c:pt>
                <c:pt idx="9333">
                  <c:v>1498.27000000008</c:v>
                </c:pt>
                <c:pt idx="9334">
                  <c:v>1498.26000000008</c:v>
                </c:pt>
                <c:pt idx="9335">
                  <c:v>1498.25000000008</c:v>
                </c:pt>
                <c:pt idx="9336">
                  <c:v>1498.24000000008</c:v>
                </c:pt>
                <c:pt idx="9337">
                  <c:v>1498.2300000000801</c:v>
                </c:pt>
                <c:pt idx="9338">
                  <c:v>1498.2200000000801</c:v>
                </c:pt>
                <c:pt idx="9339">
                  <c:v>1498.2100000000801</c:v>
                </c:pt>
                <c:pt idx="9340">
                  <c:v>1498.2000000000801</c:v>
                </c:pt>
                <c:pt idx="9341">
                  <c:v>1498.1900000000801</c:v>
                </c:pt>
                <c:pt idx="9342">
                  <c:v>1498.1800000000801</c:v>
                </c:pt>
                <c:pt idx="9343">
                  <c:v>1498.1700000000801</c:v>
                </c:pt>
                <c:pt idx="9344">
                  <c:v>1498.1600000000799</c:v>
                </c:pt>
                <c:pt idx="9345">
                  <c:v>1498.1500000000799</c:v>
                </c:pt>
                <c:pt idx="9346">
                  <c:v>1498.1400000000799</c:v>
                </c:pt>
                <c:pt idx="9347">
                  <c:v>1498.1300000000799</c:v>
                </c:pt>
                <c:pt idx="9348">
                  <c:v>1498.1200000000799</c:v>
                </c:pt>
                <c:pt idx="9349">
                  <c:v>1498.1100000000799</c:v>
                </c:pt>
                <c:pt idx="9350">
                  <c:v>1498.1000000000799</c:v>
                </c:pt>
                <c:pt idx="9351">
                  <c:v>1498.09000000008</c:v>
                </c:pt>
                <c:pt idx="9352">
                  <c:v>1498.08000000008</c:v>
                </c:pt>
                <c:pt idx="9353">
                  <c:v>1498.07000000008</c:v>
                </c:pt>
                <c:pt idx="9354">
                  <c:v>1498.06000000008</c:v>
                </c:pt>
                <c:pt idx="9355">
                  <c:v>1498.05000000008</c:v>
                </c:pt>
                <c:pt idx="9356">
                  <c:v>1498.04000000009</c:v>
                </c:pt>
                <c:pt idx="9357">
                  <c:v>1498.03000000009</c:v>
                </c:pt>
                <c:pt idx="9358">
                  <c:v>1498.02000000009</c:v>
                </c:pt>
                <c:pt idx="9359">
                  <c:v>1498.01000000009</c:v>
                </c:pt>
                <c:pt idx="9360">
                  <c:v>1498.00000000009</c:v>
                </c:pt>
                <c:pt idx="9361">
                  <c:v>1497.99000000009</c:v>
                </c:pt>
                <c:pt idx="9362">
                  <c:v>1497.9800000000901</c:v>
                </c:pt>
                <c:pt idx="9363">
                  <c:v>1497.9700000000901</c:v>
                </c:pt>
                <c:pt idx="9364">
                  <c:v>1497.9600000000901</c:v>
                </c:pt>
                <c:pt idx="9365">
                  <c:v>1497.9500000000901</c:v>
                </c:pt>
                <c:pt idx="9366">
                  <c:v>1497.9400000000901</c:v>
                </c:pt>
                <c:pt idx="9367">
                  <c:v>1497.9300000000901</c:v>
                </c:pt>
                <c:pt idx="9368">
                  <c:v>1497.9200000000901</c:v>
                </c:pt>
                <c:pt idx="9369">
                  <c:v>1497.9100000000899</c:v>
                </c:pt>
                <c:pt idx="9370">
                  <c:v>1497.9000000000899</c:v>
                </c:pt>
                <c:pt idx="9371">
                  <c:v>1497.8900000000899</c:v>
                </c:pt>
                <c:pt idx="9372">
                  <c:v>1497.8800000000899</c:v>
                </c:pt>
                <c:pt idx="9373">
                  <c:v>1497.8700000000899</c:v>
                </c:pt>
                <c:pt idx="9374">
                  <c:v>1497.8600000000899</c:v>
                </c:pt>
                <c:pt idx="9375">
                  <c:v>1497.8500000000899</c:v>
                </c:pt>
                <c:pt idx="9376">
                  <c:v>1497.84000000009</c:v>
                </c:pt>
                <c:pt idx="9377">
                  <c:v>1497.83000000009</c:v>
                </c:pt>
                <c:pt idx="9378">
                  <c:v>1497.82000000009</c:v>
                </c:pt>
                <c:pt idx="9379">
                  <c:v>1497.81000000009</c:v>
                </c:pt>
                <c:pt idx="9380">
                  <c:v>1497.80000000009</c:v>
                </c:pt>
                <c:pt idx="9381">
                  <c:v>1497.79000000009</c:v>
                </c:pt>
                <c:pt idx="9382">
                  <c:v>1497.78000000009</c:v>
                </c:pt>
                <c:pt idx="9383">
                  <c:v>1497.77000000009</c:v>
                </c:pt>
                <c:pt idx="9384">
                  <c:v>1497.76000000009</c:v>
                </c:pt>
                <c:pt idx="9385">
                  <c:v>1497.75000000009</c:v>
                </c:pt>
                <c:pt idx="9386">
                  <c:v>1497.74000000009</c:v>
                </c:pt>
                <c:pt idx="9387">
                  <c:v>1497.7300000000901</c:v>
                </c:pt>
                <c:pt idx="9388">
                  <c:v>1497.7200000000901</c:v>
                </c:pt>
                <c:pt idx="9389">
                  <c:v>1497.7100000000901</c:v>
                </c:pt>
                <c:pt idx="9390">
                  <c:v>1497.7000000000901</c:v>
                </c:pt>
                <c:pt idx="9391">
                  <c:v>1497.6900000000901</c:v>
                </c:pt>
                <c:pt idx="9392">
                  <c:v>1497.6800000000901</c:v>
                </c:pt>
                <c:pt idx="9393">
                  <c:v>1497.6700000000901</c:v>
                </c:pt>
                <c:pt idx="9394">
                  <c:v>1497.6600000000899</c:v>
                </c:pt>
                <c:pt idx="9395">
                  <c:v>1497.6500000000899</c:v>
                </c:pt>
                <c:pt idx="9396">
                  <c:v>1497.6400000000899</c:v>
                </c:pt>
                <c:pt idx="9397">
                  <c:v>1497.6300000000899</c:v>
                </c:pt>
                <c:pt idx="9398">
                  <c:v>1497.6200000000899</c:v>
                </c:pt>
                <c:pt idx="9399">
                  <c:v>1497.6100000000899</c:v>
                </c:pt>
                <c:pt idx="9400">
                  <c:v>1497.6000000000899</c:v>
                </c:pt>
                <c:pt idx="9401">
                  <c:v>1497.59000000009</c:v>
                </c:pt>
                <c:pt idx="9402">
                  <c:v>1497.58000000009</c:v>
                </c:pt>
                <c:pt idx="9403">
                  <c:v>1497.57000000009</c:v>
                </c:pt>
                <c:pt idx="9404">
                  <c:v>1497.56000000009</c:v>
                </c:pt>
                <c:pt idx="9405">
                  <c:v>1497.55000000009</c:v>
                </c:pt>
                <c:pt idx="9406">
                  <c:v>1497.54000000009</c:v>
                </c:pt>
                <c:pt idx="9407">
                  <c:v>1497.53000000009</c:v>
                </c:pt>
                <c:pt idx="9408">
                  <c:v>1497.52000000009</c:v>
                </c:pt>
                <c:pt idx="9409">
                  <c:v>1497.51000000009</c:v>
                </c:pt>
                <c:pt idx="9410">
                  <c:v>1497.50000000009</c:v>
                </c:pt>
                <c:pt idx="9411">
                  <c:v>1497.49000000009</c:v>
                </c:pt>
                <c:pt idx="9412">
                  <c:v>1497.4800000000901</c:v>
                </c:pt>
                <c:pt idx="9413">
                  <c:v>1497.4700000000901</c:v>
                </c:pt>
                <c:pt idx="9414">
                  <c:v>1497.4600000000901</c:v>
                </c:pt>
                <c:pt idx="9415">
                  <c:v>1497.4500000000901</c:v>
                </c:pt>
                <c:pt idx="9416">
                  <c:v>1497.4400000000901</c:v>
                </c:pt>
                <c:pt idx="9417">
                  <c:v>1497.4300000000901</c:v>
                </c:pt>
                <c:pt idx="9418">
                  <c:v>1497.4200000000901</c:v>
                </c:pt>
                <c:pt idx="9419">
                  <c:v>1497.4100000000899</c:v>
                </c:pt>
                <c:pt idx="9420">
                  <c:v>1497.4000000000899</c:v>
                </c:pt>
                <c:pt idx="9421">
                  <c:v>1497.3900000000899</c:v>
                </c:pt>
                <c:pt idx="9422">
                  <c:v>1497.3800000000899</c:v>
                </c:pt>
                <c:pt idx="9423">
                  <c:v>1497.3700000000899</c:v>
                </c:pt>
                <c:pt idx="9424">
                  <c:v>1497.3600000000899</c:v>
                </c:pt>
                <c:pt idx="9425">
                  <c:v>1497.3500000000899</c:v>
                </c:pt>
                <c:pt idx="9426">
                  <c:v>1497.34000000009</c:v>
                </c:pt>
                <c:pt idx="9427">
                  <c:v>1497.33000000009</c:v>
                </c:pt>
                <c:pt idx="9428">
                  <c:v>1497.32000000009</c:v>
                </c:pt>
                <c:pt idx="9429">
                  <c:v>1497.31000000009</c:v>
                </c:pt>
                <c:pt idx="9430">
                  <c:v>1497.30000000009</c:v>
                </c:pt>
                <c:pt idx="9431">
                  <c:v>1497.29000000009</c:v>
                </c:pt>
                <c:pt idx="9432">
                  <c:v>1497.28000000009</c:v>
                </c:pt>
                <c:pt idx="9433">
                  <c:v>1497.27000000009</c:v>
                </c:pt>
                <c:pt idx="9434">
                  <c:v>1497.26000000009</c:v>
                </c:pt>
                <c:pt idx="9435">
                  <c:v>1497.25000000009</c:v>
                </c:pt>
                <c:pt idx="9436">
                  <c:v>1497.24000000009</c:v>
                </c:pt>
                <c:pt idx="9437">
                  <c:v>1497.2300000000901</c:v>
                </c:pt>
                <c:pt idx="9438">
                  <c:v>1497.2200000000901</c:v>
                </c:pt>
                <c:pt idx="9439">
                  <c:v>1497.2100000000901</c:v>
                </c:pt>
                <c:pt idx="9440">
                  <c:v>1497.2000000000901</c:v>
                </c:pt>
                <c:pt idx="9441">
                  <c:v>1497.1900000000901</c:v>
                </c:pt>
                <c:pt idx="9442">
                  <c:v>1497.1800000000901</c:v>
                </c:pt>
                <c:pt idx="9443">
                  <c:v>1497.1700000000901</c:v>
                </c:pt>
                <c:pt idx="9444">
                  <c:v>1497.1600000000899</c:v>
                </c:pt>
                <c:pt idx="9445">
                  <c:v>1497.1500000000899</c:v>
                </c:pt>
                <c:pt idx="9446">
                  <c:v>1497.1400000000899</c:v>
                </c:pt>
                <c:pt idx="9447">
                  <c:v>1497.1300000000899</c:v>
                </c:pt>
                <c:pt idx="9448">
                  <c:v>1497.1200000000899</c:v>
                </c:pt>
                <c:pt idx="9449">
                  <c:v>1497.1100000000899</c:v>
                </c:pt>
                <c:pt idx="9450">
                  <c:v>1497.1000000000899</c:v>
                </c:pt>
                <c:pt idx="9451">
                  <c:v>1497.09000000009</c:v>
                </c:pt>
                <c:pt idx="9452">
                  <c:v>1497.08000000009</c:v>
                </c:pt>
                <c:pt idx="9453">
                  <c:v>1497.07000000009</c:v>
                </c:pt>
                <c:pt idx="9454">
                  <c:v>1497.06000000009</c:v>
                </c:pt>
                <c:pt idx="9455">
                  <c:v>1497.05000000009</c:v>
                </c:pt>
                <c:pt idx="9456">
                  <c:v>1497.04000000009</c:v>
                </c:pt>
                <c:pt idx="9457">
                  <c:v>1497.03000000009</c:v>
                </c:pt>
                <c:pt idx="9458">
                  <c:v>1497.02000000009</c:v>
                </c:pt>
                <c:pt idx="9459">
                  <c:v>1497.01000000009</c:v>
                </c:pt>
                <c:pt idx="9460">
                  <c:v>1497.00000000009</c:v>
                </c:pt>
                <c:pt idx="9461">
                  <c:v>1496.99000000009</c:v>
                </c:pt>
                <c:pt idx="9462">
                  <c:v>1496.9800000000901</c:v>
                </c:pt>
                <c:pt idx="9463">
                  <c:v>1496.9700000000901</c:v>
                </c:pt>
                <c:pt idx="9464">
                  <c:v>1496.9600000000901</c:v>
                </c:pt>
                <c:pt idx="9465">
                  <c:v>1496.9500000000901</c:v>
                </c:pt>
                <c:pt idx="9466">
                  <c:v>1496.9400000000901</c:v>
                </c:pt>
                <c:pt idx="9467">
                  <c:v>1496.9300000000901</c:v>
                </c:pt>
                <c:pt idx="9468">
                  <c:v>1496.9200000000901</c:v>
                </c:pt>
                <c:pt idx="9469">
                  <c:v>1496.9100000000899</c:v>
                </c:pt>
                <c:pt idx="9470">
                  <c:v>1496.9000000000899</c:v>
                </c:pt>
                <c:pt idx="9471">
                  <c:v>1496.8900000000899</c:v>
                </c:pt>
                <c:pt idx="9472">
                  <c:v>1496.8800000000899</c:v>
                </c:pt>
                <c:pt idx="9473">
                  <c:v>1496.8700000000899</c:v>
                </c:pt>
                <c:pt idx="9474">
                  <c:v>1496.8600000000899</c:v>
                </c:pt>
                <c:pt idx="9475">
                  <c:v>1496.8500000000899</c:v>
                </c:pt>
                <c:pt idx="9476">
                  <c:v>1496.84000000009</c:v>
                </c:pt>
                <c:pt idx="9477">
                  <c:v>1496.83000000009</c:v>
                </c:pt>
                <c:pt idx="9478">
                  <c:v>1496.82000000009</c:v>
                </c:pt>
                <c:pt idx="9479">
                  <c:v>1496.81000000009</c:v>
                </c:pt>
                <c:pt idx="9480">
                  <c:v>1496.80000000009</c:v>
                </c:pt>
                <c:pt idx="9481">
                  <c:v>1496.79000000009</c:v>
                </c:pt>
                <c:pt idx="9482">
                  <c:v>1496.78000000009</c:v>
                </c:pt>
                <c:pt idx="9483">
                  <c:v>1496.77000000009</c:v>
                </c:pt>
                <c:pt idx="9484">
                  <c:v>1496.76000000009</c:v>
                </c:pt>
                <c:pt idx="9485">
                  <c:v>1496.75000000009</c:v>
                </c:pt>
                <c:pt idx="9486">
                  <c:v>1496.74000000009</c:v>
                </c:pt>
                <c:pt idx="9487">
                  <c:v>1496.7300000000901</c:v>
                </c:pt>
                <c:pt idx="9488">
                  <c:v>1496.7200000000901</c:v>
                </c:pt>
                <c:pt idx="9489">
                  <c:v>1496.7100000000901</c:v>
                </c:pt>
                <c:pt idx="9490">
                  <c:v>1496.7000000000901</c:v>
                </c:pt>
                <c:pt idx="9491">
                  <c:v>1496.6900000000901</c:v>
                </c:pt>
                <c:pt idx="9492">
                  <c:v>1496.6800000000901</c:v>
                </c:pt>
                <c:pt idx="9493">
                  <c:v>1496.6700000000901</c:v>
                </c:pt>
                <c:pt idx="9494">
                  <c:v>1496.6600000000899</c:v>
                </c:pt>
                <c:pt idx="9495">
                  <c:v>1496.6500000000899</c:v>
                </c:pt>
                <c:pt idx="9496">
                  <c:v>1496.6400000000899</c:v>
                </c:pt>
                <c:pt idx="9497">
                  <c:v>1496.6300000000899</c:v>
                </c:pt>
                <c:pt idx="9498">
                  <c:v>1496.6200000000899</c:v>
                </c:pt>
                <c:pt idx="9499">
                  <c:v>1496.6100000000899</c:v>
                </c:pt>
                <c:pt idx="9500">
                  <c:v>1496.6000000000899</c:v>
                </c:pt>
                <c:pt idx="9501">
                  <c:v>1496.59000000009</c:v>
                </c:pt>
                <c:pt idx="9502">
                  <c:v>1496.58000000009</c:v>
                </c:pt>
                <c:pt idx="9503">
                  <c:v>1496.57000000009</c:v>
                </c:pt>
                <c:pt idx="9504">
                  <c:v>1496.56000000009</c:v>
                </c:pt>
                <c:pt idx="9505">
                  <c:v>1496.55000000009</c:v>
                </c:pt>
                <c:pt idx="9506">
                  <c:v>1496.54000000009</c:v>
                </c:pt>
                <c:pt idx="9507">
                  <c:v>1496.53000000009</c:v>
                </c:pt>
                <c:pt idx="9508">
                  <c:v>1496.52000000009</c:v>
                </c:pt>
                <c:pt idx="9509">
                  <c:v>1496.51000000009</c:v>
                </c:pt>
                <c:pt idx="9510">
                  <c:v>1496.50000000009</c:v>
                </c:pt>
                <c:pt idx="9511">
                  <c:v>1496.49000000009</c:v>
                </c:pt>
                <c:pt idx="9512">
                  <c:v>1496.4800000000901</c:v>
                </c:pt>
                <c:pt idx="9513">
                  <c:v>1496.4700000000901</c:v>
                </c:pt>
                <c:pt idx="9514">
                  <c:v>1496.4600000000901</c:v>
                </c:pt>
                <c:pt idx="9515">
                  <c:v>1496.4500000000901</c:v>
                </c:pt>
                <c:pt idx="9516">
                  <c:v>1496.4400000000901</c:v>
                </c:pt>
                <c:pt idx="9517">
                  <c:v>1496.4300000000901</c:v>
                </c:pt>
                <c:pt idx="9518">
                  <c:v>1496.4200000000901</c:v>
                </c:pt>
                <c:pt idx="9519">
                  <c:v>1496.4100000000899</c:v>
                </c:pt>
                <c:pt idx="9520">
                  <c:v>1496.4000000000899</c:v>
                </c:pt>
                <c:pt idx="9521">
                  <c:v>1496.3900000000899</c:v>
                </c:pt>
                <c:pt idx="9522">
                  <c:v>1496.3800000000899</c:v>
                </c:pt>
                <c:pt idx="9523">
                  <c:v>1496.3700000000899</c:v>
                </c:pt>
                <c:pt idx="9524">
                  <c:v>1496.3600000000899</c:v>
                </c:pt>
                <c:pt idx="9525">
                  <c:v>1496.3500000000899</c:v>
                </c:pt>
                <c:pt idx="9526">
                  <c:v>1496.34000000009</c:v>
                </c:pt>
                <c:pt idx="9527">
                  <c:v>1496.33000000009</c:v>
                </c:pt>
                <c:pt idx="9528">
                  <c:v>1496.32000000009</c:v>
                </c:pt>
                <c:pt idx="9529">
                  <c:v>1496.31000000009</c:v>
                </c:pt>
                <c:pt idx="9530">
                  <c:v>1496.30000000009</c:v>
                </c:pt>
                <c:pt idx="9531">
                  <c:v>1496.29000000009</c:v>
                </c:pt>
                <c:pt idx="9532">
                  <c:v>1496.28000000009</c:v>
                </c:pt>
                <c:pt idx="9533">
                  <c:v>1496.27000000009</c:v>
                </c:pt>
                <c:pt idx="9534">
                  <c:v>1496.26000000009</c:v>
                </c:pt>
                <c:pt idx="9535">
                  <c:v>1496.25000000009</c:v>
                </c:pt>
                <c:pt idx="9536">
                  <c:v>1496.24000000009</c:v>
                </c:pt>
                <c:pt idx="9537">
                  <c:v>1496.2300000000901</c:v>
                </c:pt>
                <c:pt idx="9538">
                  <c:v>1496.2200000000901</c:v>
                </c:pt>
                <c:pt idx="9539">
                  <c:v>1496.2100000000901</c:v>
                </c:pt>
                <c:pt idx="9540">
                  <c:v>1496.2000000000901</c:v>
                </c:pt>
                <c:pt idx="9541">
                  <c:v>1496.1900000000901</c:v>
                </c:pt>
                <c:pt idx="9542">
                  <c:v>1496.1800000000901</c:v>
                </c:pt>
                <c:pt idx="9543">
                  <c:v>1496.1700000000901</c:v>
                </c:pt>
                <c:pt idx="9544">
                  <c:v>1496.1600000000899</c:v>
                </c:pt>
                <c:pt idx="9545">
                  <c:v>1496.1500000000899</c:v>
                </c:pt>
                <c:pt idx="9546">
                  <c:v>1496.1400000000899</c:v>
                </c:pt>
                <c:pt idx="9547">
                  <c:v>1496.1300000000899</c:v>
                </c:pt>
                <c:pt idx="9548">
                  <c:v>1496.1200000000899</c:v>
                </c:pt>
                <c:pt idx="9549">
                  <c:v>1496.1100000000899</c:v>
                </c:pt>
                <c:pt idx="9550">
                  <c:v>1496.1000000000899</c:v>
                </c:pt>
                <c:pt idx="9551">
                  <c:v>1496.09000000009</c:v>
                </c:pt>
                <c:pt idx="9552">
                  <c:v>1496.08000000009</c:v>
                </c:pt>
                <c:pt idx="9553">
                  <c:v>1496.07000000009</c:v>
                </c:pt>
                <c:pt idx="9554">
                  <c:v>1496.06000000009</c:v>
                </c:pt>
                <c:pt idx="9555">
                  <c:v>1496.05000000009</c:v>
                </c:pt>
                <c:pt idx="9556">
                  <c:v>1496.04000000009</c:v>
                </c:pt>
                <c:pt idx="9557">
                  <c:v>1496.03000000009</c:v>
                </c:pt>
                <c:pt idx="9558">
                  <c:v>1496.02000000009</c:v>
                </c:pt>
                <c:pt idx="9559">
                  <c:v>1496.01000000009</c:v>
                </c:pt>
                <c:pt idx="9560">
                  <c:v>1496.00000000009</c:v>
                </c:pt>
                <c:pt idx="9561">
                  <c:v>1495.99000000009</c:v>
                </c:pt>
                <c:pt idx="9562">
                  <c:v>1495.9800000000901</c:v>
                </c:pt>
                <c:pt idx="9563">
                  <c:v>1495.9700000000901</c:v>
                </c:pt>
                <c:pt idx="9564">
                  <c:v>1495.9600000000901</c:v>
                </c:pt>
                <c:pt idx="9565">
                  <c:v>1495.9500000000901</c:v>
                </c:pt>
                <c:pt idx="9566">
                  <c:v>1495.9400000000901</c:v>
                </c:pt>
                <c:pt idx="9567">
                  <c:v>1495.9300000000901</c:v>
                </c:pt>
                <c:pt idx="9568">
                  <c:v>1495.9200000000901</c:v>
                </c:pt>
                <c:pt idx="9569">
                  <c:v>1495.9100000000899</c:v>
                </c:pt>
                <c:pt idx="9570">
                  <c:v>1495.9000000000899</c:v>
                </c:pt>
                <c:pt idx="9571">
                  <c:v>1495.8900000000899</c:v>
                </c:pt>
                <c:pt idx="9572">
                  <c:v>1495.8800000000899</c:v>
                </c:pt>
                <c:pt idx="9573">
                  <c:v>1495.8700000000899</c:v>
                </c:pt>
                <c:pt idx="9574">
                  <c:v>1495.8600000000899</c:v>
                </c:pt>
                <c:pt idx="9575">
                  <c:v>1495.8500000000899</c:v>
                </c:pt>
                <c:pt idx="9576">
                  <c:v>1495.84000000009</c:v>
                </c:pt>
                <c:pt idx="9577">
                  <c:v>1495.83000000009</c:v>
                </c:pt>
                <c:pt idx="9578">
                  <c:v>1495.82000000009</c:v>
                </c:pt>
                <c:pt idx="9579">
                  <c:v>1495.81000000009</c:v>
                </c:pt>
                <c:pt idx="9580">
                  <c:v>1495.80000000009</c:v>
                </c:pt>
                <c:pt idx="9581">
                  <c:v>1495.79000000009</c:v>
                </c:pt>
                <c:pt idx="9582">
                  <c:v>1495.78000000009</c:v>
                </c:pt>
                <c:pt idx="9583">
                  <c:v>1495.77000000009</c:v>
                </c:pt>
                <c:pt idx="9584">
                  <c:v>1495.76000000009</c:v>
                </c:pt>
                <c:pt idx="9585">
                  <c:v>1495.75000000009</c:v>
                </c:pt>
                <c:pt idx="9586">
                  <c:v>1495.74000000009</c:v>
                </c:pt>
                <c:pt idx="9587">
                  <c:v>1495.7300000000901</c:v>
                </c:pt>
                <c:pt idx="9588">
                  <c:v>1495.7200000000901</c:v>
                </c:pt>
                <c:pt idx="9589">
                  <c:v>1495.7100000000901</c:v>
                </c:pt>
                <c:pt idx="9590">
                  <c:v>1495.7000000000901</c:v>
                </c:pt>
                <c:pt idx="9591">
                  <c:v>1495.6900000000901</c:v>
                </c:pt>
                <c:pt idx="9592">
                  <c:v>1495.6800000000901</c:v>
                </c:pt>
                <c:pt idx="9593">
                  <c:v>1495.6700000000901</c:v>
                </c:pt>
                <c:pt idx="9594">
                  <c:v>1495.6600000000899</c:v>
                </c:pt>
                <c:pt idx="9595">
                  <c:v>1495.6500000000899</c:v>
                </c:pt>
                <c:pt idx="9596">
                  <c:v>1495.6400000000899</c:v>
                </c:pt>
                <c:pt idx="9597">
                  <c:v>1495.6300000000899</c:v>
                </c:pt>
                <c:pt idx="9598">
                  <c:v>1495.6200000000899</c:v>
                </c:pt>
                <c:pt idx="9599">
                  <c:v>1495.6100000000899</c:v>
                </c:pt>
                <c:pt idx="9600">
                  <c:v>1495.6000000000899</c:v>
                </c:pt>
                <c:pt idx="9601">
                  <c:v>1495.59000000009</c:v>
                </c:pt>
                <c:pt idx="9602">
                  <c:v>1495.58000000009</c:v>
                </c:pt>
                <c:pt idx="9603">
                  <c:v>1495.57000000009</c:v>
                </c:pt>
                <c:pt idx="9604">
                  <c:v>1495.56000000009</c:v>
                </c:pt>
                <c:pt idx="9605">
                  <c:v>1495.55000000009</c:v>
                </c:pt>
                <c:pt idx="9606">
                  <c:v>1495.54000000009</c:v>
                </c:pt>
                <c:pt idx="9607">
                  <c:v>1495.53000000009</c:v>
                </c:pt>
                <c:pt idx="9608">
                  <c:v>1495.52000000009</c:v>
                </c:pt>
                <c:pt idx="9609">
                  <c:v>1495.51000000009</c:v>
                </c:pt>
                <c:pt idx="9610">
                  <c:v>1495.50000000009</c:v>
                </c:pt>
                <c:pt idx="9611">
                  <c:v>1495.49000000009</c:v>
                </c:pt>
                <c:pt idx="9612">
                  <c:v>1495.4800000000901</c:v>
                </c:pt>
                <c:pt idx="9613">
                  <c:v>1495.4700000000901</c:v>
                </c:pt>
                <c:pt idx="9614">
                  <c:v>1495.4600000000901</c:v>
                </c:pt>
                <c:pt idx="9615">
                  <c:v>1495.4500000000901</c:v>
                </c:pt>
                <c:pt idx="9616">
                  <c:v>1495.4400000000901</c:v>
                </c:pt>
                <c:pt idx="9617">
                  <c:v>1495.4300000000901</c:v>
                </c:pt>
                <c:pt idx="9618">
                  <c:v>1495.4200000000901</c:v>
                </c:pt>
                <c:pt idx="9619">
                  <c:v>1495.4100000000899</c:v>
                </c:pt>
                <c:pt idx="9620">
                  <c:v>1495.4000000000899</c:v>
                </c:pt>
                <c:pt idx="9621">
                  <c:v>1495.3900000000899</c:v>
                </c:pt>
                <c:pt idx="9622">
                  <c:v>1495.3800000000899</c:v>
                </c:pt>
                <c:pt idx="9623">
                  <c:v>1495.3700000000899</c:v>
                </c:pt>
                <c:pt idx="9624">
                  <c:v>1495.3600000000899</c:v>
                </c:pt>
                <c:pt idx="9625">
                  <c:v>1495.3500000000899</c:v>
                </c:pt>
                <c:pt idx="9626">
                  <c:v>1495.34000000009</c:v>
                </c:pt>
                <c:pt idx="9627">
                  <c:v>1495.33000000009</c:v>
                </c:pt>
                <c:pt idx="9628">
                  <c:v>1495.32000000009</c:v>
                </c:pt>
                <c:pt idx="9629">
                  <c:v>1495.31000000009</c:v>
                </c:pt>
                <c:pt idx="9630">
                  <c:v>1495.30000000009</c:v>
                </c:pt>
                <c:pt idx="9631">
                  <c:v>1495.29000000009</c:v>
                </c:pt>
                <c:pt idx="9632">
                  <c:v>1495.28000000009</c:v>
                </c:pt>
                <c:pt idx="9633">
                  <c:v>1495.27000000009</c:v>
                </c:pt>
                <c:pt idx="9634">
                  <c:v>1495.26000000009</c:v>
                </c:pt>
                <c:pt idx="9635">
                  <c:v>1495.25000000009</c:v>
                </c:pt>
                <c:pt idx="9636">
                  <c:v>1495.24000000009</c:v>
                </c:pt>
                <c:pt idx="9637">
                  <c:v>1495.2300000000901</c:v>
                </c:pt>
                <c:pt idx="9638">
                  <c:v>1495.2200000000901</c:v>
                </c:pt>
                <c:pt idx="9639">
                  <c:v>1495.2100000000901</c:v>
                </c:pt>
                <c:pt idx="9640">
                  <c:v>1495.2000000000901</c:v>
                </c:pt>
                <c:pt idx="9641">
                  <c:v>1495.1900000000901</c:v>
                </c:pt>
                <c:pt idx="9642">
                  <c:v>1495.1800000000901</c:v>
                </c:pt>
                <c:pt idx="9643">
                  <c:v>1495.1700000000901</c:v>
                </c:pt>
                <c:pt idx="9644">
                  <c:v>1495.1600000000899</c:v>
                </c:pt>
                <c:pt idx="9645">
                  <c:v>1495.1500000000899</c:v>
                </c:pt>
                <c:pt idx="9646">
                  <c:v>1495.1400000000899</c:v>
                </c:pt>
                <c:pt idx="9647">
                  <c:v>1495.1300000000899</c:v>
                </c:pt>
                <c:pt idx="9648">
                  <c:v>1495.1200000000899</c:v>
                </c:pt>
                <c:pt idx="9649">
                  <c:v>1495.1100000000899</c:v>
                </c:pt>
                <c:pt idx="9650">
                  <c:v>1495.1000000000899</c:v>
                </c:pt>
                <c:pt idx="9651">
                  <c:v>1495.09000000009</c:v>
                </c:pt>
                <c:pt idx="9652">
                  <c:v>1495.08000000009</c:v>
                </c:pt>
                <c:pt idx="9653">
                  <c:v>1495.07000000009</c:v>
                </c:pt>
                <c:pt idx="9654">
                  <c:v>1495.06000000009</c:v>
                </c:pt>
                <c:pt idx="9655">
                  <c:v>1495.05000000009</c:v>
                </c:pt>
                <c:pt idx="9656">
                  <c:v>1495.04000000009</c:v>
                </c:pt>
                <c:pt idx="9657">
                  <c:v>1495.03000000009</c:v>
                </c:pt>
                <c:pt idx="9658">
                  <c:v>1495.02000000009</c:v>
                </c:pt>
                <c:pt idx="9659">
                  <c:v>1495.01000000009</c:v>
                </c:pt>
                <c:pt idx="9660">
                  <c:v>1495.00000000009</c:v>
                </c:pt>
                <c:pt idx="9661">
                  <c:v>1494.99000000009</c:v>
                </c:pt>
                <c:pt idx="9662">
                  <c:v>1494.9800000000901</c:v>
                </c:pt>
                <c:pt idx="9663">
                  <c:v>1494.9700000000901</c:v>
                </c:pt>
                <c:pt idx="9664">
                  <c:v>1494.9600000000901</c:v>
                </c:pt>
                <c:pt idx="9665">
                  <c:v>1494.9500000000901</c:v>
                </c:pt>
                <c:pt idx="9666">
                  <c:v>1494.9400000000901</c:v>
                </c:pt>
                <c:pt idx="9667">
                  <c:v>1494.9300000000901</c:v>
                </c:pt>
                <c:pt idx="9668">
                  <c:v>1494.9200000000901</c:v>
                </c:pt>
                <c:pt idx="9669">
                  <c:v>1494.9100000000899</c:v>
                </c:pt>
                <c:pt idx="9670">
                  <c:v>1494.9000000000899</c:v>
                </c:pt>
                <c:pt idx="9671">
                  <c:v>1494.8900000000899</c:v>
                </c:pt>
                <c:pt idx="9672">
                  <c:v>1494.8800000000899</c:v>
                </c:pt>
                <c:pt idx="9673">
                  <c:v>1494.8700000000899</c:v>
                </c:pt>
                <c:pt idx="9674">
                  <c:v>1494.8600000000899</c:v>
                </c:pt>
                <c:pt idx="9675">
                  <c:v>1494.8500000000899</c:v>
                </c:pt>
                <c:pt idx="9676">
                  <c:v>1494.84000000009</c:v>
                </c:pt>
                <c:pt idx="9677">
                  <c:v>1494.83000000009</c:v>
                </c:pt>
                <c:pt idx="9678">
                  <c:v>1494.82000000009</c:v>
                </c:pt>
                <c:pt idx="9679">
                  <c:v>1494.81000000009</c:v>
                </c:pt>
                <c:pt idx="9680">
                  <c:v>1494.80000000009</c:v>
                </c:pt>
                <c:pt idx="9681">
                  <c:v>1494.79000000009</c:v>
                </c:pt>
                <c:pt idx="9682">
                  <c:v>1494.78000000009</c:v>
                </c:pt>
                <c:pt idx="9683">
                  <c:v>1494.77000000009</c:v>
                </c:pt>
                <c:pt idx="9684">
                  <c:v>1494.76000000009</c:v>
                </c:pt>
                <c:pt idx="9685">
                  <c:v>1494.75000000009</c:v>
                </c:pt>
                <c:pt idx="9686">
                  <c:v>1494.74000000009</c:v>
                </c:pt>
                <c:pt idx="9687">
                  <c:v>1494.7300000000901</c:v>
                </c:pt>
                <c:pt idx="9688">
                  <c:v>1494.7200000000901</c:v>
                </c:pt>
                <c:pt idx="9689">
                  <c:v>1494.7100000000901</c:v>
                </c:pt>
                <c:pt idx="9690">
                  <c:v>1494.7000000000901</c:v>
                </c:pt>
                <c:pt idx="9691">
                  <c:v>1494.6900000000901</c:v>
                </c:pt>
                <c:pt idx="9692">
                  <c:v>1494.6800000000901</c:v>
                </c:pt>
                <c:pt idx="9693">
                  <c:v>1494.6700000000901</c:v>
                </c:pt>
                <c:pt idx="9694">
                  <c:v>1494.6600000000899</c:v>
                </c:pt>
                <c:pt idx="9695">
                  <c:v>1494.6500000000899</c:v>
                </c:pt>
                <c:pt idx="9696">
                  <c:v>1494.6400000000899</c:v>
                </c:pt>
                <c:pt idx="9697">
                  <c:v>1494.6300000000899</c:v>
                </c:pt>
                <c:pt idx="9698">
                  <c:v>1494.6200000000899</c:v>
                </c:pt>
                <c:pt idx="9699">
                  <c:v>1494.6100000000899</c:v>
                </c:pt>
                <c:pt idx="9700">
                  <c:v>1494.6000000000899</c:v>
                </c:pt>
                <c:pt idx="9701">
                  <c:v>1494.59000000009</c:v>
                </c:pt>
                <c:pt idx="9702">
                  <c:v>1494.58000000009</c:v>
                </c:pt>
                <c:pt idx="9703">
                  <c:v>1494.57000000009</c:v>
                </c:pt>
                <c:pt idx="9704">
                  <c:v>1494.56000000009</c:v>
                </c:pt>
                <c:pt idx="9705">
                  <c:v>1494.55000000009</c:v>
                </c:pt>
                <c:pt idx="9706">
                  <c:v>1494.54000000009</c:v>
                </c:pt>
                <c:pt idx="9707">
                  <c:v>1494.53000000009</c:v>
                </c:pt>
                <c:pt idx="9708">
                  <c:v>1494.52000000009</c:v>
                </c:pt>
                <c:pt idx="9709">
                  <c:v>1494.51000000009</c:v>
                </c:pt>
                <c:pt idx="9710">
                  <c:v>1494.50000000009</c:v>
                </c:pt>
                <c:pt idx="9711">
                  <c:v>1494.49000000009</c:v>
                </c:pt>
                <c:pt idx="9712">
                  <c:v>1494.4800000000901</c:v>
                </c:pt>
                <c:pt idx="9713">
                  <c:v>1494.4700000000901</c:v>
                </c:pt>
                <c:pt idx="9714">
                  <c:v>1494.4600000000901</c:v>
                </c:pt>
                <c:pt idx="9715">
                  <c:v>1494.4500000000901</c:v>
                </c:pt>
                <c:pt idx="9716">
                  <c:v>1494.4400000000901</c:v>
                </c:pt>
                <c:pt idx="9717">
                  <c:v>1494.4300000000901</c:v>
                </c:pt>
                <c:pt idx="9718">
                  <c:v>1494.4200000000901</c:v>
                </c:pt>
                <c:pt idx="9719">
                  <c:v>1494.4100000000899</c:v>
                </c:pt>
                <c:pt idx="9720">
                  <c:v>1494.4000000000899</c:v>
                </c:pt>
                <c:pt idx="9721">
                  <c:v>1494.3900000000899</c:v>
                </c:pt>
                <c:pt idx="9722">
                  <c:v>1494.3800000000899</c:v>
                </c:pt>
                <c:pt idx="9723">
                  <c:v>1494.3700000000899</c:v>
                </c:pt>
                <c:pt idx="9724">
                  <c:v>1494.3600000000899</c:v>
                </c:pt>
                <c:pt idx="9725">
                  <c:v>1494.3500000000899</c:v>
                </c:pt>
                <c:pt idx="9726">
                  <c:v>1494.34000000009</c:v>
                </c:pt>
                <c:pt idx="9727">
                  <c:v>1494.33000000009</c:v>
                </c:pt>
                <c:pt idx="9728">
                  <c:v>1494.32000000009</c:v>
                </c:pt>
                <c:pt idx="9729">
                  <c:v>1494.31000000009</c:v>
                </c:pt>
                <c:pt idx="9730">
                  <c:v>1494.30000000009</c:v>
                </c:pt>
                <c:pt idx="9731">
                  <c:v>1494.29000000009</c:v>
                </c:pt>
                <c:pt idx="9732">
                  <c:v>1494.28000000009</c:v>
                </c:pt>
                <c:pt idx="9733">
                  <c:v>1494.27000000009</c:v>
                </c:pt>
                <c:pt idx="9734">
                  <c:v>1494.26000000009</c:v>
                </c:pt>
                <c:pt idx="9735">
                  <c:v>1494.25000000009</c:v>
                </c:pt>
                <c:pt idx="9736">
                  <c:v>1494.24000000009</c:v>
                </c:pt>
                <c:pt idx="9737">
                  <c:v>1494.2300000000901</c:v>
                </c:pt>
                <c:pt idx="9738">
                  <c:v>1494.2200000000901</c:v>
                </c:pt>
                <c:pt idx="9739">
                  <c:v>1494.2100000000901</c:v>
                </c:pt>
                <c:pt idx="9740">
                  <c:v>1494.2000000000901</c:v>
                </c:pt>
                <c:pt idx="9741">
                  <c:v>1494.1900000000901</c:v>
                </c:pt>
                <c:pt idx="9742">
                  <c:v>1494.1800000000901</c:v>
                </c:pt>
                <c:pt idx="9743">
                  <c:v>1494.1700000000901</c:v>
                </c:pt>
                <c:pt idx="9744">
                  <c:v>1494.1600000000899</c:v>
                </c:pt>
                <c:pt idx="9745">
                  <c:v>1494.1500000000899</c:v>
                </c:pt>
                <c:pt idx="9746">
                  <c:v>1494.1400000000899</c:v>
                </c:pt>
                <c:pt idx="9747">
                  <c:v>1494.1300000000899</c:v>
                </c:pt>
                <c:pt idx="9748">
                  <c:v>1494.1200000000899</c:v>
                </c:pt>
                <c:pt idx="9749">
                  <c:v>1494.1100000000899</c:v>
                </c:pt>
                <c:pt idx="9750">
                  <c:v>1494.1000000000899</c:v>
                </c:pt>
                <c:pt idx="9751">
                  <c:v>1494.09000000009</c:v>
                </c:pt>
                <c:pt idx="9752">
                  <c:v>1494.08000000009</c:v>
                </c:pt>
                <c:pt idx="9753">
                  <c:v>1494.07000000009</c:v>
                </c:pt>
                <c:pt idx="9754">
                  <c:v>1494.06000000009</c:v>
                </c:pt>
                <c:pt idx="9755">
                  <c:v>1494.05000000009</c:v>
                </c:pt>
                <c:pt idx="9756">
                  <c:v>1494.04000000009</c:v>
                </c:pt>
                <c:pt idx="9757">
                  <c:v>1494.03000000009</c:v>
                </c:pt>
                <c:pt idx="9758">
                  <c:v>1494.02000000009</c:v>
                </c:pt>
                <c:pt idx="9759">
                  <c:v>1494.01000000009</c:v>
                </c:pt>
                <c:pt idx="9760">
                  <c:v>1494.00000000009</c:v>
                </c:pt>
                <c:pt idx="9761">
                  <c:v>1493.99000000009</c:v>
                </c:pt>
                <c:pt idx="9762">
                  <c:v>1493.9800000000901</c:v>
                </c:pt>
                <c:pt idx="9763">
                  <c:v>1493.9700000000901</c:v>
                </c:pt>
                <c:pt idx="9764">
                  <c:v>1493.9600000000901</c:v>
                </c:pt>
                <c:pt idx="9765">
                  <c:v>1493.9500000000901</c:v>
                </c:pt>
                <c:pt idx="9766">
                  <c:v>1493.9400000000901</c:v>
                </c:pt>
                <c:pt idx="9767">
                  <c:v>1493.9300000000901</c:v>
                </c:pt>
                <c:pt idx="9768">
                  <c:v>1493.9200000000901</c:v>
                </c:pt>
                <c:pt idx="9769">
                  <c:v>1493.9100000000899</c:v>
                </c:pt>
                <c:pt idx="9770">
                  <c:v>1493.9000000000899</c:v>
                </c:pt>
                <c:pt idx="9771">
                  <c:v>1493.8900000000899</c:v>
                </c:pt>
                <c:pt idx="9772">
                  <c:v>1493.8800000000899</c:v>
                </c:pt>
                <c:pt idx="9773">
                  <c:v>1493.8700000000899</c:v>
                </c:pt>
                <c:pt idx="9774">
                  <c:v>1493.8600000000899</c:v>
                </c:pt>
                <c:pt idx="9775">
                  <c:v>1493.8500000000899</c:v>
                </c:pt>
                <c:pt idx="9776">
                  <c:v>1493.84000000009</c:v>
                </c:pt>
                <c:pt idx="9777">
                  <c:v>1493.83000000009</c:v>
                </c:pt>
                <c:pt idx="9778">
                  <c:v>1493.82000000009</c:v>
                </c:pt>
                <c:pt idx="9779">
                  <c:v>1493.81000000009</c:v>
                </c:pt>
                <c:pt idx="9780">
                  <c:v>1493.80000000009</c:v>
                </c:pt>
                <c:pt idx="9781">
                  <c:v>1493.79000000009</c:v>
                </c:pt>
                <c:pt idx="9782">
                  <c:v>1493.78000000009</c:v>
                </c:pt>
                <c:pt idx="9783">
                  <c:v>1493.77000000009</c:v>
                </c:pt>
                <c:pt idx="9784">
                  <c:v>1493.76000000009</c:v>
                </c:pt>
                <c:pt idx="9785">
                  <c:v>1493.75000000009</c:v>
                </c:pt>
                <c:pt idx="9786">
                  <c:v>1493.74000000009</c:v>
                </c:pt>
                <c:pt idx="9787">
                  <c:v>1493.7300000000901</c:v>
                </c:pt>
                <c:pt idx="9788">
                  <c:v>1493.7200000000901</c:v>
                </c:pt>
                <c:pt idx="9789">
                  <c:v>1493.7100000000901</c:v>
                </c:pt>
                <c:pt idx="9790">
                  <c:v>1493.7000000000901</c:v>
                </c:pt>
                <c:pt idx="9791">
                  <c:v>1493.6900000000901</c:v>
                </c:pt>
                <c:pt idx="9792">
                  <c:v>1493.6800000000901</c:v>
                </c:pt>
                <c:pt idx="9793">
                  <c:v>1493.6700000000901</c:v>
                </c:pt>
                <c:pt idx="9794">
                  <c:v>1493.6600000000899</c:v>
                </c:pt>
                <c:pt idx="9795">
                  <c:v>1493.6500000000899</c:v>
                </c:pt>
                <c:pt idx="9796">
                  <c:v>1493.6400000000899</c:v>
                </c:pt>
                <c:pt idx="9797">
                  <c:v>1493.6300000000899</c:v>
                </c:pt>
                <c:pt idx="9798">
                  <c:v>1493.6200000000899</c:v>
                </c:pt>
                <c:pt idx="9799">
                  <c:v>1493.6100000000899</c:v>
                </c:pt>
                <c:pt idx="9800">
                  <c:v>1493.6000000000899</c:v>
                </c:pt>
                <c:pt idx="9801">
                  <c:v>1493.59000000009</c:v>
                </c:pt>
                <c:pt idx="9802">
                  <c:v>1493.58000000009</c:v>
                </c:pt>
                <c:pt idx="9803">
                  <c:v>1493.57000000009</c:v>
                </c:pt>
                <c:pt idx="9804">
                  <c:v>1493.56000000009</c:v>
                </c:pt>
                <c:pt idx="9805">
                  <c:v>1493.55000000009</c:v>
                </c:pt>
                <c:pt idx="9806">
                  <c:v>1493.54000000009</c:v>
                </c:pt>
                <c:pt idx="9807">
                  <c:v>1493.53000000009</c:v>
                </c:pt>
                <c:pt idx="9808">
                  <c:v>1493.52000000009</c:v>
                </c:pt>
                <c:pt idx="9809">
                  <c:v>1493.51000000009</c:v>
                </c:pt>
                <c:pt idx="9810">
                  <c:v>1493.50000000009</c:v>
                </c:pt>
                <c:pt idx="9811">
                  <c:v>1493.49000000009</c:v>
                </c:pt>
                <c:pt idx="9812">
                  <c:v>1493.4800000000901</c:v>
                </c:pt>
                <c:pt idx="9813">
                  <c:v>1493.4700000000901</c:v>
                </c:pt>
                <c:pt idx="9814">
                  <c:v>1493.4600000000901</c:v>
                </c:pt>
                <c:pt idx="9815">
                  <c:v>1493.4500000000901</c:v>
                </c:pt>
                <c:pt idx="9816">
                  <c:v>1493.4400000000901</c:v>
                </c:pt>
                <c:pt idx="9817">
                  <c:v>1493.4300000000901</c:v>
                </c:pt>
                <c:pt idx="9818">
                  <c:v>1493.4200000000901</c:v>
                </c:pt>
                <c:pt idx="9819">
                  <c:v>1493.4100000000899</c:v>
                </c:pt>
                <c:pt idx="9820">
                  <c:v>1493.4000000000899</c:v>
                </c:pt>
                <c:pt idx="9821">
                  <c:v>1493.3900000000899</c:v>
                </c:pt>
                <c:pt idx="9822">
                  <c:v>1493.3800000000899</c:v>
                </c:pt>
                <c:pt idx="9823">
                  <c:v>1493.3700000000899</c:v>
                </c:pt>
                <c:pt idx="9824">
                  <c:v>1493.3600000000899</c:v>
                </c:pt>
                <c:pt idx="9825">
                  <c:v>1493.3500000000899</c:v>
                </c:pt>
                <c:pt idx="9826">
                  <c:v>1493.34000000009</c:v>
                </c:pt>
                <c:pt idx="9827">
                  <c:v>1493.33000000009</c:v>
                </c:pt>
                <c:pt idx="9828">
                  <c:v>1493.32000000009</c:v>
                </c:pt>
                <c:pt idx="9829">
                  <c:v>1493.31000000009</c:v>
                </c:pt>
                <c:pt idx="9830">
                  <c:v>1493.30000000009</c:v>
                </c:pt>
                <c:pt idx="9831">
                  <c:v>1493.29000000009</c:v>
                </c:pt>
                <c:pt idx="9832">
                  <c:v>1493.28000000009</c:v>
                </c:pt>
                <c:pt idx="9833">
                  <c:v>1493.27000000009</c:v>
                </c:pt>
                <c:pt idx="9834">
                  <c:v>1493.26000000009</c:v>
                </c:pt>
                <c:pt idx="9835">
                  <c:v>1493.25000000009</c:v>
                </c:pt>
                <c:pt idx="9836">
                  <c:v>1493.24000000009</c:v>
                </c:pt>
                <c:pt idx="9837">
                  <c:v>1493.2300000000901</c:v>
                </c:pt>
                <c:pt idx="9838">
                  <c:v>1493.2200000000901</c:v>
                </c:pt>
                <c:pt idx="9839">
                  <c:v>1493.2100000000901</c:v>
                </c:pt>
                <c:pt idx="9840">
                  <c:v>1493.2000000000901</c:v>
                </c:pt>
                <c:pt idx="9841">
                  <c:v>1493.1900000000901</c:v>
                </c:pt>
                <c:pt idx="9842">
                  <c:v>1493.1800000000901</c:v>
                </c:pt>
                <c:pt idx="9843">
                  <c:v>1493.1700000000901</c:v>
                </c:pt>
                <c:pt idx="9844">
                  <c:v>1493.1600000000899</c:v>
                </c:pt>
                <c:pt idx="9845">
                  <c:v>1493.1500000000899</c:v>
                </c:pt>
                <c:pt idx="9846">
                  <c:v>1493.1400000000899</c:v>
                </c:pt>
                <c:pt idx="9847">
                  <c:v>1493.1300000000899</c:v>
                </c:pt>
                <c:pt idx="9848">
                  <c:v>1493.1200000000899</c:v>
                </c:pt>
                <c:pt idx="9849">
                  <c:v>1493.1100000000899</c:v>
                </c:pt>
                <c:pt idx="9850">
                  <c:v>1493.1000000000899</c:v>
                </c:pt>
                <c:pt idx="9851">
                  <c:v>1493.09000000009</c:v>
                </c:pt>
                <c:pt idx="9852">
                  <c:v>1493.08000000009</c:v>
                </c:pt>
                <c:pt idx="9853">
                  <c:v>1493.07000000009</c:v>
                </c:pt>
                <c:pt idx="9854">
                  <c:v>1493.06000000009</c:v>
                </c:pt>
                <c:pt idx="9855">
                  <c:v>1493.05000000009</c:v>
                </c:pt>
                <c:pt idx="9856">
                  <c:v>1493.04000000009</c:v>
                </c:pt>
                <c:pt idx="9857">
                  <c:v>1493.03000000009</c:v>
                </c:pt>
                <c:pt idx="9858">
                  <c:v>1493.02000000009</c:v>
                </c:pt>
                <c:pt idx="9859">
                  <c:v>1493.01000000009</c:v>
                </c:pt>
                <c:pt idx="9860">
                  <c:v>1493.00000000009</c:v>
                </c:pt>
                <c:pt idx="9861">
                  <c:v>1492.99000000009</c:v>
                </c:pt>
                <c:pt idx="9862">
                  <c:v>1492.9800000000901</c:v>
                </c:pt>
                <c:pt idx="9863">
                  <c:v>1492.9700000000901</c:v>
                </c:pt>
                <c:pt idx="9864">
                  <c:v>1492.9600000000901</c:v>
                </c:pt>
                <c:pt idx="9865">
                  <c:v>1492.9500000000901</c:v>
                </c:pt>
                <c:pt idx="9866">
                  <c:v>1492.9400000000901</c:v>
                </c:pt>
                <c:pt idx="9867">
                  <c:v>1492.9300000000901</c:v>
                </c:pt>
                <c:pt idx="9868">
                  <c:v>1492.9200000000901</c:v>
                </c:pt>
                <c:pt idx="9869">
                  <c:v>1492.9100000000899</c:v>
                </c:pt>
                <c:pt idx="9870">
                  <c:v>1492.9000000000899</c:v>
                </c:pt>
                <c:pt idx="9871">
                  <c:v>1492.8900000000899</c:v>
                </c:pt>
                <c:pt idx="9872">
                  <c:v>1492.8800000000899</c:v>
                </c:pt>
                <c:pt idx="9873">
                  <c:v>1492.8700000000899</c:v>
                </c:pt>
                <c:pt idx="9874">
                  <c:v>1492.8600000000899</c:v>
                </c:pt>
                <c:pt idx="9875">
                  <c:v>1492.8500000000899</c:v>
                </c:pt>
                <c:pt idx="9876">
                  <c:v>1492.84000000009</c:v>
                </c:pt>
                <c:pt idx="9877">
                  <c:v>1492.83000000009</c:v>
                </c:pt>
                <c:pt idx="9878">
                  <c:v>1492.82000000009</c:v>
                </c:pt>
                <c:pt idx="9879">
                  <c:v>1492.81000000009</c:v>
                </c:pt>
                <c:pt idx="9880">
                  <c:v>1492.80000000009</c:v>
                </c:pt>
                <c:pt idx="9881">
                  <c:v>1492.79000000009</c:v>
                </c:pt>
                <c:pt idx="9882">
                  <c:v>1492.78000000009</c:v>
                </c:pt>
                <c:pt idx="9883">
                  <c:v>1492.77000000009</c:v>
                </c:pt>
                <c:pt idx="9884">
                  <c:v>1492.76000000009</c:v>
                </c:pt>
                <c:pt idx="9885">
                  <c:v>1492.75000000009</c:v>
                </c:pt>
                <c:pt idx="9886">
                  <c:v>1492.74000000009</c:v>
                </c:pt>
                <c:pt idx="9887">
                  <c:v>1492.7300000000901</c:v>
                </c:pt>
                <c:pt idx="9888">
                  <c:v>1492.7200000000901</c:v>
                </c:pt>
                <c:pt idx="9889">
                  <c:v>1492.7100000000901</c:v>
                </c:pt>
                <c:pt idx="9890">
                  <c:v>1492.7000000000901</c:v>
                </c:pt>
                <c:pt idx="9891">
                  <c:v>1492.6900000000901</c:v>
                </c:pt>
                <c:pt idx="9892">
                  <c:v>1492.6800000000901</c:v>
                </c:pt>
                <c:pt idx="9893">
                  <c:v>1492.6700000000901</c:v>
                </c:pt>
                <c:pt idx="9894">
                  <c:v>1492.6600000000899</c:v>
                </c:pt>
                <c:pt idx="9895">
                  <c:v>1492.6500000000899</c:v>
                </c:pt>
                <c:pt idx="9896">
                  <c:v>1492.6400000000899</c:v>
                </c:pt>
                <c:pt idx="9897">
                  <c:v>1492.6300000000899</c:v>
                </c:pt>
                <c:pt idx="9898">
                  <c:v>1492.6200000000899</c:v>
                </c:pt>
                <c:pt idx="9899">
                  <c:v>1492.6100000000899</c:v>
                </c:pt>
                <c:pt idx="9900">
                  <c:v>1492.6000000000899</c:v>
                </c:pt>
                <c:pt idx="9901">
                  <c:v>1492.59000000009</c:v>
                </c:pt>
                <c:pt idx="9902">
                  <c:v>1492.58000000009</c:v>
                </c:pt>
                <c:pt idx="9903">
                  <c:v>1492.57000000009</c:v>
                </c:pt>
                <c:pt idx="9904">
                  <c:v>1492.56000000009</c:v>
                </c:pt>
                <c:pt idx="9905">
                  <c:v>1492.55000000009</c:v>
                </c:pt>
                <c:pt idx="9906">
                  <c:v>1492.54000000009</c:v>
                </c:pt>
                <c:pt idx="9907">
                  <c:v>1492.53000000009</c:v>
                </c:pt>
                <c:pt idx="9908">
                  <c:v>1492.52000000009</c:v>
                </c:pt>
                <c:pt idx="9909">
                  <c:v>1492.51000000009</c:v>
                </c:pt>
                <c:pt idx="9910">
                  <c:v>1492.50000000009</c:v>
                </c:pt>
                <c:pt idx="9911">
                  <c:v>1492.49000000009</c:v>
                </c:pt>
                <c:pt idx="9912">
                  <c:v>1492.4800000000901</c:v>
                </c:pt>
                <c:pt idx="9913">
                  <c:v>1492.4700000000901</c:v>
                </c:pt>
                <c:pt idx="9914">
                  <c:v>1492.4600000000901</c:v>
                </c:pt>
                <c:pt idx="9915">
                  <c:v>1492.4500000000901</c:v>
                </c:pt>
                <c:pt idx="9916">
                  <c:v>1492.4400000000901</c:v>
                </c:pt>
                <c:pt idx="9917">
                  <c:v>1492.4300000000901</c:v>
                </c:pt>
                <c:pt idx="9918">
                  <c:v>1492.4200000000901</c:v>
                </c:pt>
                <c:pt idx="9919">
                  <c:v>1492.4100000000899</c:v>
                </c:pt>
                <c:pt idx="9920">
                  <c:v>1492.4000000000899</c:v>
                </c:pt>
                <c:pt idx="9921">
                  <c:v>1492.3900000000899</c:v>
                </c:pt>
                <c:pt idx="9922">
                  <c:v>1492.3800000000899</c:v>
                </c:pt>
                <c:pt idx="9923">
                  <c:v>1492.3700000000899</c:v>
                </c:pt>
                <c:pt idx="9924">
                  <c:v>1492.3600000000899</c:v>
                </c:pt>
                <c:pt idx="9925">
                  <c:v>1492.3500000000899</c:v>
                </c:pt>
                <c:pt idx="9926">
                  <c:v>1492.34000000009</c:v>
                </c:pt>
                <c:pt idx="9927">
                  <c:v>1492.33000000009</c:v>
                </c:pt>
                <c:pt idx="9928">
                  <c:v>1492.32000000009</c:v>
                </c:pt>
                <c:pt idx="9929">
                  <c:v>1492.31000000009</c:v>
                </c:pt>
                <c:pt idx="9930">
                  <c:v>1492.30000000009</c:v>
                </c:pt>
                <c:pt idx="9931">
                  <c:v>1492.29000000009</c:v>
                </c:pt>
                <c:pt idx="9932">
                  <c:v>1492.28000000009</c:v>
                </c:pt>
                <c:pt idx="9933">
                  <c:v>1492.27000000009</c:v>
                </c:pt>
                <c:pt idx="9934">
                  <c:v>1492.26000000009</c:v>
                </c:pt>
                <c:pt idx="9935">
                  <c:v>1492.25000000009</c:v>
                </c:pt>
                <c:pt idx="9936">
                  <c:v>1492.24000000009</c:v>
                </c:pt>
                <c:pt idx="9937">
                  <c:v>1492.2300000000901</c:v>
                </c:pt>
                <c:pt idx="9938">
                  <c:v>1492.2200000000901</c:v>
                </c:pt>
                <c:pt idx="9939">
                  <c:v>1492.2100000000901</c:v>
                </c:pt>
                <c:pt idx="9940">
                  <c:v>1492.2000000000901</c:v>
                </c:pt>
                <c:pt idx="9941">
                  <c:v>1492.1900000000901</c:v>
                </c:pt>
                <c:pt idx="9942">
                  <c:v>1492.1800000000901</c:v>
                </c:pt>
                <c:pt idx="9943">
                  <c:v>1492.1700000000901</c:v>
                </c:pt>
                <c:pt idx="9944">
                  <c:v>1492.1600000000899</c:v>
                </c:pt>
                <c:pt idx="9945">
                  <c:v>1492.1500000000899</c:v>
                </c:pt>
                <c:pt idx="9946">
                  <c:v>1492.1400000000899</c:v>
                </c:pt>
                <c:pt idx="9947">
                  <c:v>1492.1300000000899</c:v>
                </c:pt>
                <c:pt idx="9948">
                  <c:v>1492.1200000000899</c:v>
                </c:pt>
                <c:pt idx="9949">
                  <c:v>1492.1100000000899</c:v>
                </c:pt>
                <c:pt idx="9950">
                  <c:v>1492.1000000000899</c:v>
                </c:pt>
                <c:pt idx="9951">
                  <c:v>1492.09000000009</c:v>
                </c:pt>
                <c:pt idx="9952">
                  <c:v>1492.08000000009</c:v>
                </c:pt>
                <c:pt idx="9953">
                  <c:v>1492.07000000009</c:v>
                </c:pt>
                <c:pt idx="9954">
                  <c:v>1492.06000000009</c:v>
                </c:pt>
                <c:pt idx="9955">
                  <c:v>1492.05000000009</c:v>
                </c:pt>
                <c:pt idx="9956">
                  <c:v>1492.04000000009</c:v>
                </c:pt>
                <c:pt idx="9957">
                  <c:v>1492.03000000009</c:v>
                </c:pt>
                <c:pt idx="9958">
                  <c:v>1492.02000000009</c:v>
                </c:pt>
                <c:pt idx="9959">
                  <c:v>1492.01000000009</c:v>
                </c:pt>
                <c:pt idx="9960">
                  <c:v>1492.00000000009</c:v>
                </c:pt>
                <c:pt idx="9961">
                  <c:v>1491.99000000009</c:v>
                </c:pt>
                <c:pt idx="9962">
                  <c:v>1491.9800000000901</c:v>
                </c:pt>
                <c:pt idx="9963">
                  <c:v>1491.9700000000901</c:v>
                </c:pt>
                <c:pt idx="9964">
                  <c:v>1491.9600000000901</c:v>
                </c:pt>
                <c:pt idx="9965">
                  <c:v>1491.9500000000901</c:v>
                </c:pt>
                <c:pt idx="9966">
                  <c:v>1491.9400000000901</c:v>
                </c:pt>
                <c:pt idx="9967">
                  <c:v>1491.9300000000901</c:v>
                </c:pt>
                <c:pt idx="9968">
                  <c:v>1491.9200000000901</c:v>
                </c:pt>
                <c:pt idx="9969">
                  <c:v>1491.9100000000899</c:v>
                </c:pt>
                <c:pt idx="9970">
                  <c:v>1491.9000000000899</c:v>
                </c:pt>
                <c:pt idx="9971">
                  <c:v>1491.8900000000899</c:v>
                </c:pt>
                <c:pt idx="9972">
                  <c:v>1491.8800000000899</c:v>
                </c:pt>
                <c:pt idx="9973">
                  <c:v>1491.8700000000899</c:v>
                </c:pt>
                <c:pt idx="9974">
                  <c:v>1491.8600000000899</c:v>
                </c:pt>
                <c:pt idx="9975">
                  <c:v>1491.8500000000899</c:v>
                </c:pt>
                <c:pt idx="9976">
                  <c:v>1491.84000000009</c:v>
                </c:pt>
                <c:pt idx="9977">
                  <c:v>1491.83000000009</c:v>
                </c:pt>
                <c:pt idx="9978">
                  <c:v>1491.82000000009</c:v>
                </c:pt>
                <c:pt idx="9979">
                  <c:v>1491.81000000009</c:v>
                </c:pt>
                <c:pt idx="9980">
                  <c:v>1491.80000000009</c:v>
                </c:pt>
                <c:pt idx="9981">
                  <c:v>1491.79000000009</c:v>
                </c:pt>
                <c:pt idx="9982">
                  <c:v>1491.78000000009</c:v>
                </c:pt>
                <c:pt idx="9983">
                  <c:v>1491.77000000009</c:v>
                </c:pt>
                <c:pt idx="9984">
                  <c:v>1491.76000000009</c:v>
                </c:pt>
                <c:pt idx="9985">
                  <c:v>1491.75000000009</c:v>
                </c:pt>
                <c:pt idx="9986">
                  <c:v>1491.74000000009</c:v>
                </c:pt>
                <c:pt idx="9987">
                  <c:v>1491.7300000000901</c:v>
                </c:pt>
                <c:pt idx="9988">
                  <c:v>1491.7200000000901</c:v>
                </c:pt>
                <c:pt idx="9989">
                  <c:v>1491.7100000000901</c:v>
                </c:pt>
                <c:pt idx="9990">
                  <c:v>1491.7000000000901</c:v>
                </c:pt>
                <c:pt idx="9991">
                  <c:v>1491.6900000000901</c:v>
                </c:pt>
                <c:pt idx="9992">
                  <c:v>1491.6800000000901</c:v>
                </c:pt>
                <c:pt idx="9993">
                  <c:v>1491.6700000000901</c:v>
                </c:pt>
                <c:pt idx="9994">
                  <c:v>1491.6600000000899</c:v>
                </c:pt>
                <c:pt idx="9995">
                  <c:v>1491.6500000000899</c:v>
                </c:pt>
                <c:pt idx="9996">
                  <c:v>1491.6400000000899</c:v>
                </c:pt>
                <c:pt idx="9997">
                  <c:v>1491.6300000000899</c:v>
                </c:pt>
                <c:pt idx="9998">
                  <c:v>1491.6200000000899</c:v>
                </c:pt>
                <c:pt idx="9999">
                  <c:v>1491.6100000000899</c:v>
                </c:pt>
              </c:numCache>
            </c:numRef>
          </c:xVal>
          <c:yVal>
            <c:numRef>
              <c:f>Sheet1!$Q$2:$Q$10003</c:f>
              <c:numCache>
                <c:formatCode>0.0</c:formatCode>
                <c:ptCount val="10002"/>
                <c:pt idx="0">
                  <c:v>1.0339499999999999E-7</c:v>
                </c:pt>
                <c:pt idx="1">
                  <c:v>1.0339499999999999E-7</c:v>
                </c:pt>
                <c:pt idx="2">
                  <c:v>1.0339499999999999E-7</c:v>
                </c:pt>
                <c:pt idx="3">
                  <c:v>1.0339499999999999E-7</c:v>
                </c:pt>
                <c:pt idx="4">
                  <c:v>1.0339499999999999E-7</c:v>
                </c:pt>
                <c:pt idx="5">
                  <c:v>1.0339499999999999E-7</c:v>
                </c:pt>
                <c:pt idx="6">
                  <c:v>1.0339499999999999E-7</c:v>
                </c:pt>
                <c:pt idx="7">
                  <c:v>1.0339499999999999E-7</c:v>
                </c:pt>
                <c:pt idx="8">
                  <c:v>1.0339499999999999E-7</c:v>
                </c:pt>
                <c:pt idx="9">
                  <c:v>1.0339499999999999E-7</c:v>
                </c:pt>
                <c:pt idx="10">
                  <c:v>1.0339499999999999E-7</c:v>
                </c:pt>
                <c:pt idx="11">
                  <c:v>1.0339499999999999E-7</c:v>
                </c:pt>
                <c:pt idx="12">
                  <c:v>1.0339499999999999E-7</c:v>
                </c:pt>
                <c:pt idx="13">
                  <c:v>1.0339499999999999E-7</c:v>
                </c:pt>
                <c:pt idx="14">
                  <c:v>1.0339499999999999E-7</c:v>
                </c:pt>
                <c:pt idx="15">
                  <c:v>1.0339499999999999E-7</c:v>
                </c:pt>
                <c:pt idx="16">
                  <c:v>1.0339499999999999E-7</c:v>
                </c:pt>
                <c:pt idx="17">
                  <c:v>1.0339499999999999E-7</c:v>
                </c:pt>
                <c:pt idx="18">
                  <c:v>1.0339499999999999E-7</c:v>
                </c:pt>
                <c:pt idx="19">
                  <c:v>1.0339499999999999E-7</c:v>
                </c:pt>
                <c:pt idx="20">
                  <c:v>1.0339499999999999E-7</c:v>
                </c:pt>
                <c:pt idx="21">
                  <c:v>1.0339499999999999E-7</c:v>
                </c:pt>
                <c:pt idx="22">
                  <c:v>1.0339499999999999E-7</c:v>
                </c:pt>
                <c:pt idx="23">
                  <c:v>1.0339499999999999E-7</c:v>
                </c:pt>
                <c:pt idx="24">
                  <c:v>1.0339499999999999E-7</c:v>
                </c:pt>
                <c:pt idx="25">
                  <c:v>1.0339499999999999E-7</c:v>
                </c:pt>
                <c:pt idx="26">
                  <c:v>1.0339499999999999E-7</c:v>
                </c:pt>
                <c:pt idx="27">
                  <c:v>1.0339499999999999E-7</c:v>
                </c:pt>
                <c:pt idx="28">
                  <c:v>1.0339499999999999E-7</c:v>
                </c:pt>
                <c:pt idx="29">
                  <c:v>1.0339499999999999E-7</c:v>
                </c:pt>
                <c:pt idx="30">
                  <c:v>1.0339499999999999E-7</c:v>
                </c:pt>
                <c:pt idx="31">
                  <c:v>1.0339499999999999E-7</c:v>
                </c:pt>
                <c:pt idx="32">
                  <c:v>1.0339499999999999E-7</c:v>
                </c:pt>
                <c:pt idx="33">
                  <c:v>1.0339499999999999E-7</c:v>
                </c:pt>
                <c:pt idx="34">
                  <c:v>1.0339499999999999E-7</c:v>
                </c:pt>
                <c:pt idx="35">
                  <c:v>1.0339499999999999E-7</c:v>
                </c:pt>
                <c:pt idx="36">
                  <c:v>1.0339499999999999E-7</c:v>
                </c:pt>
                <c:pt idx="37">
                  <c:v>1.0339499999999999E-7</c:v>
                </c:pt>
                <c:pt idx="38">
                  <c:v>1.0339499999999999E-7</c:v>
                </c:pt>
                <c:pt idx="39">
                  <c:v>1.0339499999999999E-7</c:v>
                </c:pt>
                <c:pt idx="40">
                  <c:v>1.0339499999999999E-7</c:v>
                </c:pt>
                <c:pt idx="41">
                  <c:v>1.0339499999999999E-7</c:v>
                </c:pt>
                <c:pt idx="42">
                  <c:v>1.0339499999999999E-7</c:v>
                </c:pt>
                <c:pt idx="43">
                  <c:v>1.0339499999999999E-7</c:v>
                </c:pt>
                <c:pt idx="44">
                  <c:v>1.0339499999999999E-7</c:v>
                </c:pt>
                <c:pt idx="45">
                  <c:v>1.0339499999999999E-7</c:v>
                </c:pt>
                <c:pt idx="46">
                  <c:v>1.0339499999999999E-7</c:v>
                </c:pt>
                <c:pt idx="47">
                  <c:v>1.0339499999999999E-7</c:v>
                </c:pt>
                <c:pt idx="48">
                  <c:v>1.0339499999999999E-7</c:v>
                </c:pt>
                <c:pt idx="49">
                  <c:v>1.0339499999999999E-7</c:v>
                </c:pt>
                <c:pt idx="50">
                  <c:v>1.0339499999999999E-7</c:v>
                </c:pt>
                <c:pt idx="51">
                  <c:v>1.0339499999999999E-7</c:v>
                </c:pt>
                <c:pt idx="52">
                  <c:v>1.0339499999999999E-7</c:v>
                </c:pt>
                <c:pt idx="53">
                  <c:v>1.0339499999999999E-7</c:v>
                </c:pt>
                <c:pt idx="54">
                  <c:v>1.0339499999999999E-7</c:v>
                </c:pt>
                <c:pt idx="55">
                  <c:v>1.0339499999999999E-7</c:v>
                </c:pt>
                <c:pt idx="56">
                  <c:v>1.0339499999999999E-7</c:v>
                </c:pt>
                <c:pt idx="57">
                  <c:v>1.0339499999999999E-7</c:v>
                </c:pt>
                <c:pt idx="58">
                  <c:v>1.0339499999999999E-7</c:v>
                </c:pt>
                <c:pt idx="59">
                  <c:v>1.0339499999999999E-7</c:v>
                </c:pt>
                <c:pt idx="60">
                  <c:v>1.0339499999999999E-7</c:v>
                </c:pt>
                <c:pt idx="61">
                  <c:v>1.0339499999999999E-7</c:v>
                </c:pt>
                <c:pt idx="62">
                  <c:v>1.0339499999999999E-7</c:v>
                </c:pt>
                <c:pt idx="63">
                  <c:v>1.0339499999999999E-7</c:v>
                </c:pt>
                <c:pt idx="64">
                  <c:v>1.0339499999999999E-7</c:v>
                </c:pt>
                <c:pt idx="65">
                  <c:v>1.0339499999999999E-7</c:v>
                </c:pt>
                <c:pt idx="66">
                  <c:v>1.0339499999999999E-7</c:v>
                </c:pt>
                <c:pt idx="67">
                  <c:v>1.0339499999999999E-7</c:v>
                </c:pt>
                <c:pt idx="68">
                  <c:v>1.0339499999999999E-7</c:v>
                </c:pt>
                <c:pt idx="69">
                  <c:v>1.0339499999999999E-7</c:v>
                </c:pt>
                <c:pt idx="70">
                  <c:v>1.0339499999999999E-7</c:v>
                </c:pt>
                <c:pt idx="71">
                  <c:v>1.0339499999999999E-7</c:v>
                </c:pt>
                <c:pt idx="72">
                  <c:v>1.0339499999999999E-7</c:v>
                </c:pt>
                <c:pt idx="73">
                  <c:v>1.0339499999999999E-7</c:v>
                </c:pt>
                <c:pt idx="74">
                  <c:v>1.0339499999999999E-7</c:v>
                </c:pt>
                <c:pt idx="75">
                  <c:v>1.0339499999999999E-7</c:v>
                </c:pt>
                <c:pt idx="76">
                  <c:v>1.0339499999999999E-7</c:v>
                </c:pt>
                <c:pt idx="77">
                  <c:v>1.0339499999999999E-7</c:v>
                </c:pt>
                <c:pt idx="78">
                  <c:v>1.0339499999999999E-7</c:v>
                </c:pt>
                <c:pt idx="79">
                  <c:v>1.0339499999999999E-7</c:v>
                </c:pt>
                <c:pt idx="80">
                  <c:v>1.0339499999999999E-7</c:v>
                </c:pt>
                <c:pt idx="81">
                  <c:v>1.0339499999999999E-7</c:v>
                </c:pt>
                <c:pt idx="82">
                  <c:v>1.0339499999999999E-7</c:v>
                </c:pt>
                <c:pt idx="83">
                  <c:v>1.0339499999999999E-7</c:v>
                </c:pt>
                <c:pt idx="84">
                  <c:v>1.0339499999999999E-7</c:v>
                </c:pt>
                <c:pt idx="85">
                  <c:v>1.0339499999999999E-7</c:v>
                </c:pt>
                <c:pt idx="86">
                  <c:v>1.0339499999999999E-7</c:v>
                </c:pt>
                <c:pt idx="87">
                  <c:v>1.0339499999999999E-7</c:v>
                </c:pt>
                <c:pt idx="88">
                  <c:v>1.0339499999999999E-7</c:v>
                </c:pt>
                <c:pt idx="89">
                  <c:v>1.0339499999999999E-7</c:v>
                </c:pt>
                <c:pt idx="90">
                  <c:v>1.0339499999999999E-7</c:v>
                </c:pt>
                <c:pt idx="91">
                  <c:v>1.0339499999999999E-7</c:v>
                </c:pt>
                <c:pt idx="92">
                  <c:v>1.0339499999999999E-7</c:v>
                </c:pt>
                <c:pt idx="93">
                  <c:v>1.0339499999999999E-7</c:v>
                </c:pt>
                <c:pt idx="94">
                  <c:v>1.0339499999999999E-7</c:v>
                </c:pt>
                <c:pt idx="95">
                  <c:v>1.0339499999999999E-7</c:v>
                </c:pt>
                <c:pt idx="96">
                  <c:v>1.0339499999999999E-7</c:v>
                </c:pt>
                <c:pt idx="97">
                  <c:v>1.0339499999999999E-7</c:v>
                </c:pt>
                <c:pt idx="98">
                  <c:v>1.0339499999999999E-7</c:v>
                </c:pt>
                <c:pt idx="99">
                  <c:v>1.0339499999999999E-7</c:v>
                </c:pt>
                <c:pt idx="100">
                  <c:v>1.0339499999999999E-7</c:v>
                </c:pt>
                <c:pt idx="101">
                  <c:v>1.0339499999999999E-7</c:v>
                </c:pt>
                <c:pt idx="102">
                  <c:v>1.0339499999999999E-7</c:v>
                </c:pt>
                <c:pt idx="103">
                  <c:v>1.0339499999999999E-7</c:v>
                </c:pt>
                <c:pt idx="104">
                  <c:v>1.0339499999999999E-7</c:v>
                </c:pt>
                <c:pt idx="105">
                  <c:v>1.0339499999999999E-7</c:v>
                </c:pt>
                <c:pt idx="106">
                  <c:v>1.0339499999999999E-7</c:v>
                </c:pt>
                <c:pt idx="107">
                  <c:v>1.0339499999999999E-7</c:v>
                </c:pt>
                <c:pt idx="108">
                  <c:v>1.0339499999999999E-7</c:v>
                </c:pt>
                <c:pt idx="109">
                  <c:v>1.0339499999999999E-7</c:v>
                </c:pt>
                <c:pt idx="110">
                  <c:v>1.0339499999999999E-7</c:v>
                </c:pt>
                <c:pt idx="111">
                  <c:v>1.0339499999999999E-7</c:v>
                </c:pt>
                <c:pt idx="112">
                  <c:v>1.0339499999999999E-7</c:v>
                </c:pt>
                <c:pt idx="113">
                  <c:v>1.0339499999999999E-7</c:v>
                </c:pt>
                <c:pt idx="114">
                  <c:v>1.0339499999999999E-7</c:v>
                </c:pt>
                <c:pt idx="115">
                  <c:v>1.0339499999999999E-7</c:v>
                </c:pt>
                <c:pt idx="116">
                  <c:v>1.0339499999999999E-7</c:v>
                </c:pt>
                <c:pt idx="117">
                  <c:v>1.0339499999999999E-7</c:v>
                </c:pt>
                <c:pt idx="118">
                  <c:v>1.0339499999999999E-7</c:v>
                </c:pt>
                <c:pt idx="119">
                  <c:v>1.0339499999999999E-7</c:v>
                </c:pt>
                <c:pt idx="120">
                  <c:v>1.0339499999999999E-7</c:v>
                </c:pt>
                <c:pt idx="121">
                  <c:v>1.0339499999999999E-7</c:v>
                </c:pt>
                <c:pt idx="122">
                  <c:v>1.0339499999999999E-7</c:v>
                </c:pt>
                <c:pt idx="123">
                  <c:v>1.0339499999999999E-7</c:v>
                </c:pt>
                <c:pt idx="124">
                  <c:v>1.0339499999999999E-7</c:v>
                </c:pt>
                <c:pt idx="125">
                  <c:v>1.0339499999999999E-7</c:v>
                </c:pt>
                <c:pt idx="126">
                  <c:v>1.0339499999999999E-7</c:v>
                </c:pt>
                <c:pt idx="127">
                  <c:v>1.0339499999999999E-7</c:v>
                </c:pt>
                <c:pt idx="128">
                  <c:v>1.0339499999999999E-7</c:v>
                </c:pt>
                <c:pt idx="129">
                  <c:v>1.0339499999999999E-7</c:v>
                </c:pt>
                <c:pt idx="130">
                  <c:v>1.0339499999999999E-7</c:v>
                </c:pt>
                <c:pt idx="131">
                  <c:v>1.0339499999999999E-7</c:v>
                </c:pt>
                <c:pt idx="132">
                  <c:v>1.0339499999999999E-7</c:v>
                </c:pt>
                <c:pt idx="133">
                  <c:v>1.0339499999999999E-7</c:v>
                </c:pt>
                <c:pt idx="134">
                  <c:v>1.0339499999999999E-7</c:v>
                </c:pt>
                <c:pt idx="135">
                  <c:v>1.0339499999999999E-7</c:v>
                </c:pt>
                <c:pt idx="136">
                  <c:v>1.0339499999999999E-7</c:v>
                </c:pt>
                <c:pt idx="137">
                  <c:v>1.0339499999999999E-7</c:v>
                </c:pt>
                <c:pt idx="138">
                  <c:v>1.0339499999999999E-7</c:v>
                </c:pt>
                <c:pt idx="139">
                  <c:v>1.0339499999999999E-7</c:v>
                </c:pt>
                <c:pt idx="140">
                  <c:v>1.0339499999999999E-7</c:v>
                </c:pt>
                <c:pt idx="141">
                  <c:v>1.0339499999999999E-7</c:v>
                </c:pt>
                <c:pt idx="142">
                  <c:v>1.0339499999999999E-7</c:v>
                </c:pt>
                <c:pt idx="143">
                  <c:v>1.0339499999999999E-7</c:v>
                </c:pt>
                <c:pt idx="144">
                  <c:v>1.0339499999999999E-7</c:v>
                </c:pt>
                <c:pt idx="145">
                  <c:v>1.0339499999999999E-7</c:v>
                </c:pt>
                <c:pt idx="146">
                  <c:v>1.0339499999999999E-7</c:v>
                </c:pt>
                <c:pt idx="147">
                  <c:v>1.0339499999999999E-7</c:v>
                </c:pt>
                <c:pt idx="148">
                  <c:v>1.0339499999999999E-7</c:v>
                </c:pt>
                <c:pt idx="149">
                  <c:v>1.0339499999999999E-7</c:v>
                </c:pt>
                <c:pt idx="150">
                  <c:v>1.0339499999999999E-7</c:v>
                </c:pt>
                <c:pt idx="151">
                  <c:v>1.0339499999999999E-7</c:v>
                </c:pt>
                <c:pt idx="152">
                  <c:v>1.0339499999999999E-7</c:v>
                </c:pt>
                <c:pt idx="153">
                  <c:v>1.0339499999999999E-7</c:v>
                </c:pt>
                <c:pt idx="154">
                  <c:v>1.0339499999999999E-7</c:v>
                </c:pt>
                <c:pt idx="155">
                  <c:v>1.0339499999999999E-7</c:v>
                </c:pt>
                <c:pt idx="156">
                  <c:v>1.0339499999999999E-7</c:v>
                </c:pt>
                <c:pt idx="157">
                  <c:v>1.0339499999999999E-7</c:v>
                </c:pt>
                <c:pt idx="158">
                  <c:v>1.0339499999999999E-7</c:v>
                </c:pt>
                <c:pt idx="159">
                  <c:v>1.0339499999999999E-7</c:v>
                </c:pt>
                <c:pt idx="160">
                  <c:v>1.0339499999999999E-7</c:v>
                </c:pt>
                <c:pt idx="161">
                  <c:v>1.0339499999999999E-7</c:v>
                </c:pt>
                <c:pt idx="162">
                  <c:v>1.0339499999999999E-7</c:v>
                </c:pt>
                <c:pt idx="163">
                  <c:v>1.0339499999999999E-7</c:v>
                </c:pt>
                <c:pt idx="164">
                  <c:v>1.0339499999999999E-7</c:v>
                </c:pt>
                <c:pt idx="165">
                  <c:v>1.0339499999999999E-7</c:v>
                </c:pt>
                <c:pt idx="166">
                  <c:v>1.0339499999999999E-7</c:v>
                </c:pt>
                <c:pt idx="167">
                  <c:v>1.0339499999999999E-7</c:v>
                </c:pt>
                <c:pt idx="168">
                  <c:v>1.0339499999999999E-7</c:v>
                </c:pt>
                <c:pt idx="169">
                  <c:v>1.0339499999999999E-7</c:v>
                </c:pt>
                <c:pt idx="170">
                  <c:v>1.0339499999999999E-7</c:v>
                </c:pt>
                <c:pt idx="171">
                  <c:v>1.0339499999999999E-7</c:v>
                </c:pt>
                <c:pt idx="172">
                  <c:v>1.0339499999999999E-7</c:v>
                </c:pt>
                <c:pt idx="173">
                  <c:v>1.0339499999999999E-7</c:v>
                </c:pt>
                <c:pt idx="174">
                  <c:v>1.0339499999999999E-7</c:v>
                </c:pt>
                <c:pt idx="175">
                  <c:v>1.0339499999999999E-7</c:v>
                </c:pt>
                <c:pt idx="176">
                  <c:v>1.0339499999999999E-7</c:v>
                </c:pt>
                <c:pt idx="177">
                  <c:v>1.0339499999999999E-7</c:v>
                </c:pt>
                <c:pt idx="178">
                  <c:v>1.0339499999999999E-7</c:v>
                </c:pt>
                <c:pt idx="179">
                  <c:v>1.0339499999999999E-7</c:v>
                </c:pt>
                <c:pt idx="180">
                  <c:v>1.0339499999999999E-7</c:v>
                </c:pt>
                <c:pt idx="181">
                  <c:v>1.0339499999999999E-7</c:v>
                </c:pt>
                <c:pt idx="182">
                  <c:v>1.0339499999999999E-7</c:v>
                </c:pt>
                <c:pt idx="183">
                  <c:v>1.0339499999999999E-7</c:v>
                </c:pt>
                <c:pt idx="184">
                  <c:v>1.0339499999999999E-7</c:v>
                </c:pt>
                <c:pt idx="185">
                  <c:v>1.0339499999999999E-7</c:v>
                </c:pt>
                <c:pt idx="186">
                  <c:v>1.0339499999999999E-7</c:v>
                </c:pt>
                <c:pt idx="187">
                  <c:v>1.0339499999999999E-7</c:v>
                </c:pt>
                <c:pt idx="188">
                  <c:v>1.0339499999999999E-7</c:v>
                </c:pt>
                <c:pt idx="189">
                  <c:v>1.0339499999999999E-7</c:v>
                </c:pt>
                <c:pt idx="190">
                  <c:v>1.0339499999999999E-7</c:v>
                </c:pt>
                <c:pt idx="191">
                  <c:v>1.0339499999999999E-7</c:v>
                </c:pt>
                <c:pt idx="192">
                  <c:v>1.0339499999999999E-7</c:v>
                </c:pt>
                <c:pt idx="193">
                  <c:v>1.0339499999999999E-7</c:v>
                </c:pt>
                <c:pt idx="194">
                  <c:v>1.0339499999999999E-7</c:v>
                </c:pt>
                <c:pt idx="195">
                  <c:v>1.0339499999999999E-7</c:v>
                </c:pt>
                <c:pt idx="196">
                  <c:v>1.0339499999999999E-7</c:v>
                </c:pt>
                <c:pt idx="197">
                  <c:v>1.0339499999999999E-7</c:v>
                </c:pt>
                <c:pt idx="198">
                  <c:v>1.0339499999999999E-7</c:v>
                </c:pt>
                <c:pt idx="199">
                  <c:v>1.0339499999999999E-7</c:v>
                </c:pt>
                <c:pt idx="200">
                  <c:v>1.0339499999999999E-7</c:v>
                </c:pt>
                <c:pt idx="201">
                  <c:v>1.0339499999999999E-7</c:v>
                </c:pt>
                <c:pt idx="202">
                  <c:v>1.0339499999999999E-7</c:v>
                </c:pt>
                <c:pt idx="203">
                  <c:v>1.0339499999999999E-7</c:v>
                </c:pt>
                <c:pt idx="204">
                  <c:v>1.0339499999999999E-7</c:v>
                </c:pt>
                <c:pt idx="205">
                  <c:v>1.0339499999999999E-7</c:v>
                </c:pt>
                <c:pt idx="206">
                  <c:v>1.0339499999999999E-7</c:v>
                </c:pt>
                <c:pt idx="207">
                  <c:v>1.0339499999999999E-7</c:v>
                </c:pt>
                <c:pt idx="208">
                  <c:v>1.0339499999999999E-7</c:v>
                </c:pt>
                <c:pt idx="209">
                  <c:v>1.0339499999999999E-7</c:v>
                </c:pt>
                <c:pt idx="210">
                  <c:v>1.0339499999999999E-7</c:v>
                </c:pt>
                <c:pt idx="211">
                  <c:v>1.0339499999999999E-7</c:v>
                </c:pt>
                <c:pt idx="212">
                  <c:v>1.0339499999999999E-7</c:v>
                </c:pt>
                <c:pt idx="213">
                  <c:v>1.0339499999999999E-7</c:v>
                </c:pt>
                <c:pt idx="214">
                  <c:v>1.0339499999999999E-7</c:v>
                </c:pt>
                <c:pt idx="215">
                  <c:v>1.0339499999999999E-7</c:v>
                </c:pt>
                <c:pt idx="216">
                  <c:v>1.0339499999999999E-7</c:v>
                </c:pt>
                <c:pt idx="217">
                  <c:v>1.0339499999999999E-7</c:v>
                </c:pt>
                <c:pt idx="218">
                  <c:v>1.0339499999999999E-7</c:v>
                </c:pt>
                <c:pt idx="219">
                  <c:v>1.0339499999999999E-7</c:v>
                </c:pt>
                <c:pt idx="220">
                  <c:v>1.0339499999999999E-7</c:v>
                </c:pt>
                <c:pt idx="221">
                  <c:v>1.0339499999999999E-7</c:v>
                </c:pt>
                <c:pt idx="222">
                  <c:v>1.0339499999999999E-7</c:v>
                </c:pt>
                <c:pt idx="223">
                  <c:v>1.0339499999999999E-7</c:v>
                </c:pt>
                <c:pt idx="224">
                  <c:v>1.0339499999999999E-7</c:v>
                </c:pt>
                <c:pt idx="225">
                  <c:v>1.0339499999999999E-7</c:v>
                </c:pt>
                <c:pt idx="226">
                  <c:v>1.0339499999999999E-7</c:v>
                </c:pt>
                <c:pt idx="227">
                  <c:v>1.0339499999999999E-7</c:v>
                </c:pt>
                <c:pt idx="228">
                  <c:v>1.0339499999999999E-7</c:v>
                </c:pt>
                <c:pt idx="229">
                  <c:v>1.0339499999999999E-7</c:v>
                </c:pt>
                <c:pt idx="230">
                  <c:v>1.0339499999999999E-7</c:v>
                </c:pt>
                <c:pt idx="231">
                  <c:v>1.0339499999999999E-7</c:v>
                </c:pt>
                <c:pt idx="232">
                  <c:v>1.0339499999999999E-7</c:v>
                </c:pt>
                <c:pt idx="233">
                  <c:v>1.0339499999999999E-7</c:v>
                </c:pt>
                <c:pt idx="234">
                  <c:v>1.0339499999999999E-7</c:v>
                </c:pt>
                <c:pt idx="235">
                  <c:v>1.0339499999999999E-7</c:v>
                </c:pt>
                <c:pt idx="236">
                  <c:v>1.0339499999999999E-7</c:v>
                </c:pt>
                <c:pt idx="237">
                  <c:v>1.0339499999999999E-7</c:v>
                </c:pt>
                <c:pt idx="238">
                  <c:v>1.0339499999999999E-7</c:v>
                </c:pt>
                <c:pt idx="239">
                  <c:v>1.0339499999999999E-7</c:v>
                </c:pt>
                <c:pt idx="240">
                  <c:v>1.0339499999999999E-7</c:v>
                </c:pt>
                <c:pt idx="241">
                  <c:v>1.0339499999999999E-7</c:v>
                </c:pt>
                <c:pt idx="242">
                  <c:v>1.0339499999999999E-7</c:v>
                </c:pt>
                <c:pt idx="243">
                  <c:v>1.0339499999999999E-7</c:v>
                </c:pt>
                <c:pt idx="244">
                  <c:v>1.0339499999999999E-7</c:v>
                </c:pt>
                <c:pt idx="245">
                  <c:v>1.0339499999999999E-7</c:v>
                </c:pt>
                <c:pt idx="246">
                  <c:v>1.0339499999999999E-7</c:v>
                </c:pt>
                <c:pt idx="247">
                  <c:v>1.0339499999999999E-7</c:v>
                </c:pt>
                <c:pt idx="248">
                  <c:v>1.0339499999999999E-7</c:v>
                </c:pt>
                <c:pt idx="249">
                  <c:v>1.0339499999999999E-7</c:v>
                </c:pt>
                <c:pt idx="250">
                  <c:v>1.0339499999999999E-7</c:v>
                </c:pt>
                <c:pt idx="251">
                  <c:v>1.0339499999999999E-7</c:v>
                </c:pt>
                <c:pt idx="252">
                  <c:v>1.0339499999999999E-7</c:v>
                </c:pt>
                <c:pt idx="253">
                  <c:v>1.0339499999999999E-7</c:v>
                </c:pt>
                <c:pt idx="254">
                  <c:v>1.0339499999999999E-7</c:v>
                </c:pt>
                <c:pt idx="255">
                  <c:v>1.0339499999999999E-7</c:v>
                </c:pt>
                <c:pt idx="256">
                  <c:v>1.0339499999999999E-7</c:v>
                </c:pt>
                <c:pt idx="257">
                  <c:v>1.0339499999999999E-7</c:v>
                </c:pt>
                <c:pt idx="258">
                  <c:v>1.0339499999999999E-7</c:v>
                </c:pt>
                <c:pt idx="259">
                  <c:v>1.0339499999999999E-7</c:v>
                </c:pt>
                <c:pt idx="260">
                  <c:v>1.0339499999999999E-7</c:v>
                </c:pt>
                <c:pt idx="261">
                  <c:v>1.0339499999999999E-7</c:v>
                </c:pt>
                <c:pt idx="262">
                  <c:v>1.0339499999999999E-7</c:v>
                </c:pt>
                <c:pt idx="263">
                  <c:v>1.0339499999999999E-7</c:v>
                </c:pt>
                <c:pt idx="264">
                  <c:v>1.0339499999999999E-7</c:v>
                </c:pt>
                <c:pt idx="265">
                  <c:v>1.0339499999999999E-7</c:v>
                </c:pt>
                <c:pt idx="266">
                  <c:v>1.0339499999999999E-7</c:v>
                </c:pt>
                <c:pt idx="267">
                  <c:v>1.0339499999999999E-7</c:v>
                </c:pt>
                <c:pt idx="268">
                  <c:v>1.0339499999999999E-7</c:v>
                </c:pt>
                <c:pt idx="269">
                  <c:v>1.0339499999999999E-7</c:v>
                </c:pt>
                <c:pt idx="270">
                  <c:v>1.0339499999999999E-7</c:v>
                </c:pt>
                <c:pt idx="271">
                  <c:v>1.0339499999999999E-7</c:v>
                </c:pt>
                <c:pt idx="272">
                  <c:v>1.0339499999999999E-7</c:v>
                </c:pt>
                <c:pt idx="273">
                  <c:v>1.0339499999999999E-7</c:v>
                </c:pt>
                <c:pt idx="274">
                  <c:v>1.0339499999999999E-7</c:v>
                </c:pt>
                <c:pt idx="275">
                  <c:v>1.0339499999999999E-7</c:v>
                </c:pt>
                <c:pt idx="276">
                  <c:v>1.0339499999999999E-7</c:v>
                </c:pt>
                <c:pt idx="277">
                  <c:v>1.0339499999999999E-7</c:v>
                </c:pt>
                <c:pt idx="278">
                  <c:v>1.0339499999999999E-7</c:v>
                </c:pt>
                <c:pt idx="279">
                  <c:v>1.0339499999999999E-7</c:v>
                </c:pt>
                <c:pt idx="280">
                  <c:v>1.0339499999999999E-7</c:v>
                </c:pt>
                <c:pt idx="281">
                  <c:v>1.0339499999999999E-7</c:v>
                </c:pt>
                <c:pt idx="282">
                  <c:v>1.0339499999999999E-7</c:v>
                </c:pt>
                <c:pt idx="283">
                  <c:v>1.0339499999999999E-7</c:v>
                </c:pt>
                <c:pt idx="284">
                  <c:v>1.0339499999999999E-7</c:v>
                </c:pt>
                <c:pt idx="285">
                  <c:v>1.0339499999999999E-7</c:v>
                </c:pt>
                <c:pt idx="286">
                  <c:v>1.0339499999999999E-7</c:v>
                </c:pt>
                <c:pt idx="287">
                  <c:v>1.0339499999999999E-7</c:v>
                </c:pt>
                <c:pt idx="288">
                  <c:v>1.0339499999999999E-7</c:v>
                </c:pt>
                <c:pt idx="289">
                  <c:v>1.0339499999999999E-7</c:v>
                </c:pt>
                <c:pt idx="290">
                  <c:v>1.0339499999999999E-7</c:v>
                </c:pt>
                <c:pt idx="291">
                  <c:v>1.0339499999999999E-7</c:v>
                </c:pt>
                <c:pt idx="292">
                  <c:v>1.0339499999999999E-7</c:v>
                </c:pt>
                <c:pt idx="293">
                  <c:v>1.0339499999999999E-7</c:v>
                </c:pt>
                <c:pt idx="294">
                  <c:v>1.0339499999999999E-7</c:v>
                </c:pt>
                <c:pt idx="295">
                  <c:v>1.0339499999999999E-7</c:v>
                </c:pt>
                <c:pt idx="296">
                  <c:v>1.0339499999999999E-7</c:v>
                </c:pt>
                <c:pt idx="297">
                  <c:v>1.0339499999999999E-7</c:v>
                </c:pt>
                <c:pt idx="298">
                  <c:v>1.0339499999999999E-7</c:v>
                </c:pt>
                <c:pt idx="299">
                  <c:v>1.0339499999999999E-7</c:v>
                </c:pt>
                <c:pt idx="300">
                  <c:v>1.0339499999999999E-7</c:v>
                </c:pt>
                <c:pt idx="301">
                  <c:v>1.0339499999999999E-7</c:v>
                </c:pt>
                <c:pt idx="302">
                  <c:v>1.0339499999999999E-7</c:v>
                </c:pt>
                <c:pt idx="303">
                  <c:v>1.0339499999999999E-7</c:v>
                </c:pt>
                <c:pt idx="304">
                  <c:v>1.0339499999999999E-7</c:v>
                </c:pt>
                <c:pt idx="305">
                  <c:v>1.0339499999999999E-7</c:v>
                </c:pt>
                <c:pt idx="306">
                  <c:v>1.0339499999999999E-7</c:v>
                </c:pt>
                <c:pt idx="307">
                  <c:v>1.0339499999999999E-7</c:v>
                </c:pt>
                <c:pt idx="308">
                  <c:v>1.0339499999999999E-7</c:v>
                </c:pt>
                <c:pt idx="309">
                  <c:v>1.0339499999999999E-7</c:v>
                </c:pt>
                <c:pt idx="310">
                  <c:v>1.0339499999999999E-7</c:v>
                </c:pt>
                <c:pt idx="311">
                  <c:v>1.0339499999999999E-7</c:v>
                </c:pt>
                <c:pt idx="312">
                  <c:v>1.0339499999999999E-7</c:v>
                </c:pt>
                <c:pt idx="313">
                  <c:v>1.0339499999999999E-7</c:v>
                </c:pt>
                <c:pt idx="314">
                  <c:v>1.0339499999999999E-7</c:v>
                </c:pt>
                <c:pt idx="315">
                  <c:v>1.0339499999999999E-7</c:v>
                </c:pt>
                <c:pt idx="316">
                  <c:v>1.0339499999999999E-7</c:v>
                </c:pt>
                <c:pt idx="317">
                  <c:v>1.0339499999999999E-7</c:v>
                </c:pt>
                <c:pt idx="318">
                  <c:v>1.0339499999999999E-7</c:v>
                </c:pt>
                <c:pt idx="319">
                  <c:v>1.0339499999999999E-7</c:v>
                </c:pt>
                <c:pt idx="320">
                  <c:v>1.0339499999999999E-7</c:v>
                </c:pt>
                <c:pt idx="321">
                  <c:v>1.0339499999999999E-7</c:v>
                </c:pt>
                <c:pt idx="322">
                  <c:v>1.0339499999999999E-7</c:v>
                </c:pt>
                <c:pt idx="323">
                  <c:v>1.0339499999999999E-7</c:v>
                </c:pt>
                <c:pt idx="324">
                  <c:v>1.0339499999999999E-7</c:v>
                </c:pt>
                <c:pt idx="325">
                  <c:v>1.0339499999999999E-7</c:v>
                </c:pt>
                <c:pt idx="326">
                  <c:v>1.0339499999999999E-7</c:v>
                </c:pt>
                <c:pt idx="327">
                  <c:v>1.0339499999999999E-7</c:v>
                </c:pt>
                <c:pt idx="328">
                  <c:v>1.0339499999999999E-7</c:v>
                </c:pt>
                <c:pt idx="329">
                  <c:v>1.0339499999999999E-7</c:v>
                </c:pt>
                <c:pt idx="330">
                  <c:v>1.0339499999999999E-7</c:v>
                </c:pt>
                <c:pt idx="331">
                  <c:v>1.0339499999999999E-7</c:v>
                </c:pt>
                <c:pt idx="332">
                  <c:v>1.0339499999999999E-7</c:v>
                </c:pt>
                <c:pt idx="333">
                  <c:v>1.0339499999999999E-7</c:v>
                </c:pt>
                <c:pt idx="334">
                  <c:v>1.0339499999999999E-7</c:v>
                </c:pt>
                <c:pt idx="335">
                  <c:v>1.0339499999999999E-7</c:v>
                </c:pt>
                <c:pt idx="336">
                  <c:v>1.0339499999999999E-7</c:v>
                </c:pt>
                <c:pt idx="337">
                  <c:v>1.0339499999999999E-7</c:v>
                </c:pt>
                <c:pt idx="338">
                  <c:v>1.0339499999999999E-7</c:v>
                </c:pt>
                <c:pt idx="339">
                  <c:v>1.0339499999999999E-7</c:v>
                </c:pt>
                <c:pt idx="340">
                  <c:v>1.0339499999999999E-7</c:v>
                </c:pt>
                <c:pt idx="341">
                  <c:v>1.0339499999999999E-7</c:v>
                </c:pt>
                <c:pt idx="342">
                  <c:v>1.0339499999999999E-7</c:v>
                </c:pt>
                <c:pt idx="343">
                  <c:v>1.0339499999999999E-7</c:v>
                </c:pt>
                <c:pt idx="344">
                  <c:v>1.0339499999999999E-7</c:v>
                </c:pt>
                <c:pt idx="345">
                  <c:v>1.0339499999999999E-7</c:v>
                </c:pt>
                <c:pt idx="346">
                  <c:v>1.0339499999999999E-7</c:v>
                </c:pt>
                <c:pt idx="347">
                  <c:v>1.0339499999999999E-7</c:v>
                </c:pt>
                <c:pt idx="348">
                  <c:v>1.0339499999999999E-7</c:v>
                </c:pt>
                <c:pt idx="349">
                  <c:v>1.0339499999999999E-7</c:v>
                </c:pt>
                <c:pt idx="350">
                  <c:v>1.0339499999999999E-7</c:v>
                </c:pt>
                <c:pt idx="351">
                  <c:v>1.0339499999999999E-7</c:v>
                </c:pt>
                <c:pt idx="352">
                  <c:v>1.0339499999999999E-7</c:v>
                </c:pt>
                <c:pt idx="353">
                  <c:v>1.0339499999999999E-7</c:v>
                </c:pt>
                <c:pt idx="354">
                  <c:v>1.0339499999999999E-7</c:v>
                </c:pt>
                <c:pt idx="355">
                  <c:v>1.0339499999999999E-7</c:v>
                </c:pt>
                <c:pt idx="356">
                  <c:v>1.0339499999999999E-7</c:v>
                </c:pt>
                <c:pt idx="357">
                  <c:v>1.0339499999999999E-7</c:v>
                </c:pt>
                <c:pt idx="358">
                  <c:v>1.0339499999999999E-7</c:v>
                </c:pt>
                <c:pt idx="359">
                  <c:v>1.0339499999999999E-7</c:v>
                </c:pt>
                <c:pt idx="360">
                  <c:v>1.0339499999999999E-7</c:v>
                </c:pt>
                <c:pt idx="361">
                  <c:v>1.0339499999999999E-7</c:v>
                </c:pt>
                <c:pt idx="362">
                  <c:v>1.0339499999999999E-7</c:v>
                </c:pt>
                <c:pt idx="363">
                  <c:v>1.0339499999999999E-7</c:v>
                </c:pt>
                <c:pt idx="364">
                  <c:v>1.0339499999999999E-7</c:v>
                </c:pt>
                <c:pt idx="365">
                  <c:v>1.0339499999999999E-7</c:v>
                </c:pt>
                <c:pt idx="366">
                  <c:v>1.0339499999999999E-7</c:v>
                </c:pt>
                <c:pt idx="367">
                  <c:v>1.0339499999999999E-7</c:v>
                </c:pt>
                <c:pt idx="368">
                  <c:v>1.0339499999999999E-7</c:v>
                </c:pt>
                <c:pt idx="369">
                  <c:v>1.0339499999999999E-7</c:v>
                </c:pt>
                <c:pt idx="370">
                  <c:v>1.0339499999999999E-7</c:v>
                </c:pt>
                <c:pt idx="371">
                  <c:v>1.0339499999999999E-7</c:v>
                </c:pt>
                <c:pt idx="372">
                  <c:v>1.0339499999999999E-7</c:v>
                </c:pt>
                <c:pt idx="373">
                  <c:v>1.0339499999999999E-7</c:v>
                </c:pt>
                <c:pt idx="374">
                  <c:v>1.0339499999999999E-7</c:v>
                </c:pt>
                <c:pt idx="375">
                  <c:v>1.0339499999999999E-7</c:v>
                </c:pt>
                <c:pt idx="376">
                  <c:v>1.0339499999999999E-7</c:v>
                </c:pt>
                <c:pt idx="377">
                  <c:v>1.0339499999999999E-7</c:v>
                </c:pt>
                <c:pt idx="378">
                  <c:v>1.0339499999999999E-7</c:v>
                </c:pt>
                <c:pt idx="379">
                  <c:v>1.0339499999999999E-7</c:v>
                </c:pt>
                <c:pt idx="380">
                  <c:v>1.0339499999999999E-7</c:v>
                </c:pt>
                <c:pt idx="381">
                  <c:v>1.0339499999999999E-7</c:v>
                </c:pt>
                <c:pt idx="382">
                  <c:v>1.0339499999999999E-7</c:v>
                </c:pt>
                <c:pt idx="383">
                  <c:v>1.0339499999999999E-7</c:v>
                </c:pt>
                <c:pt idx="384">
                  <c:v>1.0339499999999999E-7</c:v>
                </c:pt>
                <c:pt idx="385">
                  <c:v>1.0339499999999999E-7</c:v>
                </c:pt>
                <c:pt idx="386">
                  <c:v>1.0339499999999999E-7</c:v>
                </c:pt>
                <c:pt idx="387">
                  <c:v>1.0339499999999999E-7</c:v>
                </c:pt>
                <c:pt idx="388">
                  <c:v>1.0339499999999999E-7</c:v>
                </c:pt>
                <c:pt idx="389">
                  <c:v>1.0339499999999999E-7</c:v>
                </c:pt>
                <c:pt idx="390">
                  <c:v>1.0339499999999999E-7</c:v>
                </c:pt>
                <c:pt idx="391">
                  <c:v>1.0339499999999999E-7</c:v>
                </c:pt>
                <c:pt idx="392">
                  <c:v>1.0339499999999999E-7</c:v>
                </c:pt>
                <c:pt idx="393">
                  <c:v>1.0339499999999999E-7</c:v>
                </c:pt>
                <c:pt idx="394">
                  <c:v>1.0339499999999999E-7</c:v>
                </c:pt>
                <c:pt idx="395">
                  <c:v>1.0339499999999999E-7</c:v>
                </c:pt>
                <c:pt idx="396">
                  <c:v>1.0339499999999999E-7</c:v>
                </c:pt>
                <c:pt idx="397">
                  <c:v>1.0339499999999999E-7</c:v>
                </c:pt>
                <c:pt idx="398">
                  <c:v>1.0339499999999999E-7</c:v>
                </c:pt>
                <c:pt idx="399">
                  <c:v>1.0339499999999999E-7</c:v>
                </c:pt>
                <c:pt idx="400">
                  <c:v>1.0339499999999999E-7</c:v>
                </c:pt>
                <c:pt idx="401">
                  <c:v>1.0339499999999999E-7</c:v>
                </c:pt>
                <c:pt idx="402">
                  <c:v>1.0339499999999999E-7</c:v>
                </c:pt>
                <c:pt idx="403">
                  <c:v>1.0339499999999999E-7</c:v>
                </c:pt>
                <c:pt idx="404">
                  <c:v>1.0339499999999999E-7</c:v>
                </c:pt>
                <c:pt idx="405">
                  <c:v>1.0339499999999999E-7</c:v>
                </c:pt>
                <c:pt idx="406">
                  <c:v>1.0339499999999999E-7</c:v>
                </c:pt>
                <c:pt idx="407">
                  <c:v>1.0339499999999999E-7</c:v>
                </c:pt>
                <c:pt idx="408">
                  <c:v>1.0339499999999999E-7</c:v>
                </c:pt>
                <c:pt idx="409">
                  <c:v>1.0339499999999999E-7</c:v>
                </c:pt>
                <c:pt idx="410">
                  <c:v>1.0339499999999999E-7</c:v>
                </c:pt>
                <c:pt idx="411">
                  <c:v>1.0339499999999999E-7</c:v>
                </c:pt>
                <c:pt idx="412">
                  <c:v>1.0339499999999999E-7</c:v>
                </c:pt>
                <c:pt idx="413">
                  <c:v>1.0339499999999999E-7</c:v>
                </c:pt>
                <c:pt idx="414">
                  <c:v>1.0339499999999999E-7</c:v>
                </c:pt>
                <c:pt idx="415">
                  <c:v>1.0339499999999999E-7</c:v>
                </c:pt>
                <c:pt idx="416">
                  <c:v>1.0339499999999999E-7</c:v>
                </c:pt>
                <c:pt idx="417">
                  <c:v>1.0339499999999999E-7</c:v>
                </c:pt>
                <c:pt idx="418">
                  <c:v>1.0339499999999999E-7</c:v>
                </c:pt>
                <c:pt idx="419">
                  <c:v>1.0339499999999999E-7</c:v>
                </c:pt>
                <c:pt idx="420">
                  <c:v>1.0339499999999999E-7</c:v>
                </c:pt>
                <c:pt idx="421">
                  <c:v>1.0339499999999999E-7</c:v>
                </c:pt>
                <c:pt idx="422">
                  <c:v>1.0339499999999999E-7</c:v>
                </c:pt>
                <c:pt idx="423">
                  <c:v>1.0339499999999999E-7</c:v>
                </c:pt>
                <c:pt idx="424">
                  <c:v>1.0339499999999999E-7</c:v>
                </c:pt>
                <c:pt idx="425">
                  <c:v>1.0339499999999999E-7</c:v>
                </c:pt>
                <c:pt idx="426">
                  <c:v>1.0339499999999999E-7</c:v>
                </c:pt>
                <c:pt idx="427">
                  <c:v>1.0339499999999999E-7</c:v>
                </c:pt>
                <c:pt idx="428">
                  <c:v>1.0339499999999999E-7</c:v>
                </c:pt>
                <c:pt idx="429">
                  <c:v>1.0339499999999999E-7</c:v>
                </c:pt>
                <c:pt idx="430">
                  <c:v>1.0339499999999999E-7</c:v>
                </c:pt>
                <c:pt idx="431">
                  <c:v>1.0339499999999999E-7</c:v>
                </c:pt>
                <c:pt idx="432">
                  <c:v>1.0339499999999999E-7</c:v>
                </c:pt>
                <c:pt idx="433">
                  <c:v>1.0339499999999999E-7</c:v>
                </c:pt>
                <c:pt idx="434">
                  <c:v>1.0339499999999999E-7</c:v>
                </c:pt>
                <c:pt idx="435">
                  <c:v>1.0339499999999999E-7</c:v>
                </c:pt>
                <c:pt idx="436">
                  <c:v>1.0339499999999999E-7</c:v>
                </c:pt>
                <c:pt idx="437">
                  <c:v>1.0339499999999999E-7</c:v>
                </c:pt>
                <c:pt idx="438">
                  <c:v>1.0339499999999999E-7</c:v>
                </c:pt>
                <c:pt idx="439">
                  <c:v>1.0339499999999999E-7</c:v>
                </c:pt>
                <c:pt idx="440">
                  <c:v>1.0339499999999999E-7</c:v>
                </c:pt>
                <c:pt idx="441">
                  <c:v>1.0339499999999999E-7</c:v>
                </c:pt>
                <c:pt idx="442">
                  <c:v>1.0339499999999999E-7</c:v>
                </c:pt>
                <c:pt idx="443">
                  <c:v>1.0339499999999999E-7</c:v>
                </c:pt>
                <c:pt idx="444">
                  <c:v>1.0339499999999999E-7</c:v>
                </c:pt>
                <c:pt idx="445">
                  <c:v>1.0339499999999999E-7</c:v>
                </c:pt>
                <c:pt idx="446">
                  <c:v>1.0339499999999999E-7</c:v>
                </c:pt>
                <c:pt idx="447">
                  <c:v>1.0339499999999999E-7</c:v>
                </c:pt>
                <c:pt idx="448">
                  <c:v>1.0339499999999999E-7</c:v>
                </c:pt>
                <c:pt idx="449">
                  <c:v>1.0339499999999999E-7</c:v>
                </c:pt>
                <c:pt idx="450">
                  <c:v>1.0339499999999999E-7</c:v>
                </c:pt>
                <c:pt idx="451">
                  <c:v>1.0339499999999999E-7</c:v>
                </c:pt>
                <c:pt idx="452">
                  <c:v>1.0339499999999999E-7</c:v>
                </c:pt>
                <c:pt idx="453">
                  <c:v>1.0339499999999999E-7</c:v>
                </c:pt>
                <c:pt idx="454">
                  <c:v>1.0339499999999999E-7</c:v>
                </c:pt>
                <c:pt idx="455">
                  <c:v>1.0339499999999999E-7</c:v>
                </c:pt>
                <c:pt idx="456">
                  <c:v>1.0339499999999999E-7</c:v>
                </c:pt>
                <c:pt idx="457">
                  <c:v>1.0339499999999999E-7</c:v>
                </c:pt>
                <c:pt idx="458">
                  <c:v>1.0339499999999999E-7</c:v>
                </c:pt>
                <c:pt idx="459">
                  <c:v>1.0339499999999999E-7</c:v>
                </c:pt>
                <c:pt idx="460">
                  <c:v>1.0339499999999999E-7</c:v>
                </c:pt>
                <c:pt idx="461">
                  <c:v>1.0339499999999999E-7</c:v>
                </c:pt>
                <c:pt idx="462">
                  <c:v>1.0339499999999999E-7</c:v>
                </c:pt>
                <c:pt idx="463">
                  <c:v>1.0339499999999999E-7</c:v>
                </c:pt>
                <c:pt idx="464">
                  <c:v>1.0339499999999999E-7</c:v>
                </c:pt>
                <c:pt idx="465">
                  <c:v>1.0339499999999999E-7</c:v>
                </c:pt>
                <c:pt idx="466">
                  <c:v>1.0339499999999999E-7</c:v>
                </c:pt>
                <c:pt idx="467">
                  <c:v>1.0339499999999999E-7</c:v>
                </c:pt>
                <c:pt idx="468">
                  <c:v>1.0339499999999999E-7</c:v>
                </c:pt>
                <c:pt idx="469">
                  <c:v>1.0339499999999999E-7</c:v>
                </c:pt>
                <c:pt idx="470">
                  <c:v>1.0339499999999999E-7</c:v>
                </c:pt>
                <c:pt idx="471">
                  <c:v>1.0339499999999999E-7</c:v>
                </c:pt>
                <c:pt idx="472">
                  <c:v>1.0339499999999999E-7</c:v>
                </c:pt>
                <c:pt idx="473">
                  <c:v>1.0339499999999999E-7</c:v>
                </c:pt>
                <c:pt idx="474">
                  <c:v>1.0339499999999999E-7</c:v>
                </c:pt>
                <c:pt idx="475">
                  <c:v>1.0339499999999999E-7</c:v>
                </c:pt>
                <c:pt idx="476">
                  <c:v>1.0339499999999999E-7</c:v>
                </c:pt>
                <c:pt idx="477">
                  <c:v>1.0339499999999999E-7</c:v>
                </c:pt>
                <c:pt idx="478">
                  <c:v>1.0339499999999999E-7</c:v>
                </c:pt>
                <c:pt idx="479">
                  <c:v>1.0339499999999999E-7</c:v>
                </c:pt>
                <c:pt idx="480">
                  <c:v>1.0339499999999999E-7</c:v>
                </c:pt>
                <c:pt idx="481">
                  <c:v>1.0339499999999999E-7</c:v>
                </c:pt>
                <c:pt idx="482">
                  <c:v>1.0339499999999999E-7</c:v>
                </c:pt>
                <c:pt idx="483">
                  <c:v>1.0339499999999999E-7</c:v>
                </c:pt>
                <c:pt idx="484">
                  <c:v>1.0339499999999999E-7</c:v>
                </c:pt>
                <c:pt idx="485">
                  <c:v>1.0339499999999999E-7</c:v>
                </c:pt>
                <c:pt idx="486">
                  <c:v>1.0339499999999999E-7</c:v>
                </c:pt>
                <c:pt idx="487">
                  <c:v>1.0339499999999999E-7</c:v>
                </c:pt>
                <c:pt idx="488">
                  <c:v>1.0339499999999999E-7</c:v>
                </c:pt>
                <c:pt idx="489">
                  <c:v>1.0339499999999999E-7</c:v>
                </c:pt>
                <c:pt idx="490">
                  <c:v>1.0339499999999999E-7</c:v>
                </c:pt>
                <c:pt idx="491">
                  <c:v>1.0339499999999999E-7</c:v>
                </c:pt>
                <c:pt idx="492">
                  <c:v>1.0339499999999999E-7</c:v>
                </c:pt>
                <c:pt idx="493">
                  <c:v>1.0339499999999999E-7</c:v>
                </c:pt>
                <c:pt idx="494">
                  <c:v>1.0339499999999999E-7</c:v>
                </c:pt>
                <c:pt idx="495">
                  <c:v>1.0339499999999999E-7</c:v>
                </c:pt>
                <c:pt idx="496">
                  <c:v>1.0339499999999999E-7</c:v>
                </c:pt>
                <c:pt idx="497">
                  <c:v>1.0339499999999999E-7</c:v>
                </c:pt>
                <c:pt idx="498">
                  <c:v>1.0339499999999999E-7</c:v>
                </c:pt>
                <c:pt idx="499">
                  <c:v>1.0339499999999999E-7</c:v>
                </c:pt>
                <c:pt idx="500">
                  <c:v>1.0339499999999999E-7</c:v>
                </c:pt>
                <c:pt idx="501">
                  <c:v>1.0339499999999999E-7</c:v>
                </c:pt>
                <c:pt idx="502">
                  <c:v>1.0339499999999999E-7</c:v>
                </c:pt>
                <c:pt idx="503">
                  <c:v>1.0339499999999999E-7</c:v>
                </c:pt>
                <c:pt idx="504">
                  <c:v>1.0339499999999999E-7</c:v>
                </c:pt>
                <c:pt idx="505">
                  <c:v>1.0339499999999999E-7</c:v>
                </c:pt>
                <c:pt idx="506">
                  <c:v>1.0339499999999999E-7</c:v>
                </c:pt>
                <c:pt idx="507">
                  <c:v>1.0339499999999999E-7</c:v>
                </c:pt>
                <c:pt idx="508">
                  <c:v>1.0339499999999999E-7</c:v>
                </c:pt>
                <c:pt idx="509">
                  <c:v>1.0339499999999999E-7</c:v>
                </c:pt>
                <c:pt idx="510">
                  <c:v>1.0339499999999999E-7</c:v>
                </c:pt>
                <c:pt idx="511">
                  <c:v>1.0339499999999999E-7</c:v>
                </c:pt>
                <c:pt idx="512">
                  <c:v>1.0339499999999999E-7</c:v>
                </c:pt>
                <c:pt idx="513">
                  <c:v>1.0339499999999999E-7</c:v>
                </c:pt>
                <c:pt idx="514">
                  <c:v>1.0339499999999999E-7</c:v>
                </c:pt>
                <c:pt idx="515">
                  <c:v>1.0339499999999999E-7</c:v>
                </c:pt>
                <c:pt idx="516">
                  <c:v>1.0339499999999999E-7</c:v>
                </c:pt>
                <c:pt idx="517">
                  <c:v>1.0339499999999999E-7</c:v>
                </c:pt>
                <c:pt idx="518">
                  <c:v>1.0339499999999999E-7</c:v>
                </c:pt>
                <c:pt idx="519">
                  <c:v>1.0339499999999999E-7</c:v>
                </c:pt>
                <c:pt idx="520">
                  <c:v>1.0339499999999999E-7</c:v>
                </c:pt>
                <c:pt idx="521">
                  <c:v>1.0339499999999999E-7</c:v>
                </c:pt>
                <c:pt idx="522">
                  <c:v>1.0339499999999999E-7</c:v>
                </c:pt>
                <c:pt idx="523">
                  <c:v>1.0339499999999999E-7</c:v>
                </c:pt>
                <c:pt idx="524">
                  <c:v>1.0339499999999999E-7</c:v>
                </c:pt>
                <c:pt idx="525">
                  <c:v>1.0339499999999999E-7</c:v>
                </c:pt>
                <c:pt idx="526">
                  <c:v>1.0339499999999999E-7</c:v>
                </c:pt>
                <c:pt idx="527">
                  <c:v>1.0339499999999999E-7</c:v>
                </c:pt>
                <c:pt idx="528">
                  <c:v>1.0339499999999999E-7</c:v>
                </c:pt>
                <c:pt idx="529">
                  <c:v>1.0339499999999999E-7</c:v>
                </c:pt>
                <c:pt idx="530">
                  <c:v>1.0339499999999999E-7</c:v>
                </c:pt>
                <c:pt idx="531">
                  <c:v>1.0339499999999999E-7</c:v>
                </c:pt>
                <c:pt idx="532">
                  <c:v>1.0339499999999999E-7</c:v>
                </c:pt>
                <c:pt idx="533">
                  <c:v>1.0339499999999999E-7</c:v>
                </c:pt>
                <c:pt idx="534">
                  <c:v>1.0339499999999999E-7</c:v>
                </c:pt>
                <c:pt idx="535">
                  <c:v>1.0339499999999999E-7</c:v>
                </c:pt>
                <c:pt idx="536">
                  <c:v>1.0339499999999999E-7</c:v>
                </c:pt>
                <c:pt idx="537">
                  <c:v>1.0339499999999999E-7</c:v>
                </c:pt>
                <c:pt idx="538">
                  <c:v>1.0339499999999999E-7</c:v>
                </c:pt>
                <c:pt idx="539">
                  <c:v>1.0339499999999999E-7</c:v>
                </c:pt>
                <c:pt idx="540">
                  <c:v>1.0339499999999999E-7</c:v>
                </c:pt>
                <c:pt idx="541">
                  <c:v>1.0339499999999999E-7</c:v>
                </c:pt>
                <c:pt idx="542">
                  <c:v>1.0339499999999999E-7</c:v>
                </c:pt>
                <c:pt idx="543">
                  <c:v>1.0339499999999999E-7</c:v>
                </c:pt>
                <c:pt idx="544">
                  <c:v>1.0339499999999999E-7</c:v>
                </c:pt>
                <c:pt idx="545">
                  <c:v>1.0339499999999999E-7</c:v>
                </c:pt>
                <c:pt idx="546">
                  <c:v>1.0339499999999999E-7</c:v>
                </c:pt>
                <c:pt idx="547">
                  <c:v>1.0339499999999999E-7</c:v>
                </c:pt>
                <c:pt idx="548">
                  <c:v>1.0339499999999999E-7</c:v>
                </c:pt>
                <c:pt idx="549">
                  <c:v>1.0339499999999999E-7</c:v>
                </c:pt>
                <c:pt idx="550">
                  <c:v>1.0339499999999999E-7</c:v>
                </c:pt>
                <c:pt idx="551">
                  <c:v>1.0339499999999999E-7</c:v>
                </c:pt>
                <c:pt idx="552">
                  <c:v>1.0339499999999999E-7</c:v>
                </c:pt>
                <c:pt idx="553">
                  <c:v>1.0339499999999999E-7</c:v>
                </c:pt>
                <c:pt idx="554">
                  <c:v>1.0339499999999999E-7</c:v>
                </c:pt>
                <c:pt idx="555">
                  <c:v>1.0339499999999999E-7</c:v>
                </c:pt>
                <c:pt idx="556">
                  <c:v>1.0339499999999999E-7</c:v>
                </c:pt>
                <c:pt idx="557">
                  <c:v>1.0339499999999999E-7</c:v>
                </c:pt>
                <c:pt idx="558">
                  <c:v>1.0339499999999999E-7</c:v>
                </c:pt>
                <c:pt idx="559">
                  <c:v>1.0339499999999999E-7</c:v>
                </c:pt>
                <c:pt idx="560">
                  <c:v>1.0339499999999999E-7</c:v>
                </c:pt>
                <c:pt idx="561">
                  <c:v>1.0339499999999999E-7</c:v>
                </c:pt>
                <c:pt idx="562">
                  <c:v>1.0339499999999999E-7</c:v>
                </c:pt>
                <c:pt idx="563">
                  <c:v>1.0339499999999999E-7</c:v>
                </c:pt>
                <c:pt idx="564">
                  <c:v>1.0339499999999999E-7</c:v>
                </c:pt>
                <c:pt idx="565">
                  <c:v>1.0339499999999999E-7</c:v>
                </c:pt>
                <c:pt idx="566">
                  <c:v>1.0339499999999999E-7</c:v>
                </c:pt>
                <c:pt idx="567">
                  <c:v>1.0339499999999999E-7</c:v>
                </c:pt>
                <c:pt idx="568">
                  <c:v>1.0339499999999999E-7</c:v>
                </c:pt>
                <c:pt idx="569">
                  <c:v>1.0339499999999999E-7</c:v>
                </c:pt>
                <c:pt idx="570">
                  <c:v>1.0339499999999999E-7</c:v>
                </c:pt>
                <c:pt idx="571">
                  <c:v>1.0339499999999999E-7</c:v>
                </c:pt>
                <c:pt idx="572">
                  <c:v>1.0339499999999999E-7</c:v>
                </c:pt>
                <c:pt idx="573">
                  <c:v>1.0339499999999999E-7</c:v>
                </c:pt>
                <c:pt idx="574">
                  <c:v>1.0339499999999999E-7</c:v>
                </c:pt>
                <c:pt idx="575">
                  <c:v>1.0339499999999999E-7</c:v>
                </c:pt>
                <c:pt idx="576">
                  <c:v>1.0339499999999999E-7</c:v>
                </c:pt>
                <c:pt idx="577">
                  <c:v>1.0339499999999999E-7</c:v>
                </c:pt>
                <c:pt idx="578">
                  <c:v>1.0339499999999999E-7</c:v>
                </c:pt>
                <c:pt idx="579">
                  <c:v>1.0339499999999999E-7</c:v>
                </c:pt>
                <c:pt idx="580">
                  <c:v>1.0339499999999999E-7</c:v>
                </c:pt>
                <c:pt idx="581">
                  <c:v>1.0339499999999999E-7</c:v>
                </c:pt>
                <c:pt idx="582">
                  <c:v>1.0339499999999999E-7</c:v>
                </c:pt>
                <c:pt idx="583">
                  <c:v>1.0339499999999999E-7</c:v>
                </c:pt>
                <c:pt idx="584">
                  <c:v>1.0339499999999999E-7</c:v>
                </c:pt>
                <c:pt idx="585">
                  <c:v>1.0339499999999999E-7</c:v>
                </c:pt>
                <c:pt idx="586">
                  <c:v>1.0339499999999999E-7</c:v>
                </c:pt>
                <c:pt idx="587">
                  <c:v>1.0339499999999999E-7</c:v>
                </c:pt>
                <c:pt idx="588">
                  <c:v>1.0339499999999999E-7</c:v>
                </c:pt>
                <c:pt idx="589">
                  <c:v>1.0339499999999999E-7</c:v>
                </c:pt>
                <c:pt idx="590">
                  <c:v>1.0339499999999999E-7</c:v>
                </c:pt>
                <c:pt idx="591">
                  <c:v>1.0339499999999999E-7</c:v>
                </c:pt>
                <c:pt idx="592">
                  <c:v>1.0339499999999999E-7</c:v>
                </c:pt>
                <c:pt idx="593">
                  <c:v>1.0339499999999999E-7</c:v>
                </c:pt>
                <c:pt idx="594">
                  <c:v>1.0339499999999999E-7</c:v>
                </c:pt>
                <c:pt idx="595">
                  <c:v>1.0339499999999999E-7</c:v>
                </c:pt>
                <c:pt idx="596">
                  <c:v>1.0339499999999999E-7</c:v>
                </c:pt>
                <c:pt idx="597">
                  <c:v>1.0339499999999999E-7</c:v>
                </c:pt>
                <c:pt idx="598">
                  <c:v>1.0339499999999999E-7</c:v>
                </c:pt>
                <c:pt idx="599">
                  <c:v>1.0339499999999999E-7</c:v>
                </c:pt>
                <c:pt idx="600">
                  <c:v>1.0339499999999999E-7</c:v>
                </c:pt>
                <c:pt idx="601">
                  <c:v>1.0339499999999999E-7</c:v>
                </c:pt>
                <c:pt idx="602">
                  <c:v>1.0339499999999999E-7</c:v>
                </c:pt>
                <c:pt idx="603">
                  <c:v>1.0339499999999999E-7</c:v>
                </c:pt>
                <c:pt idx="604">
                  <c:v>1.0339499999999999E-7</c:v>
                </c:pt>
                <c:pt idx="605">
                  <c:v>1.0339499999999999E-7</c:v>
                </c:pt>
                <c:pt idx="606">
                  <c:v>1.0339499999999999E-7</c:v>
                </c:pt>
                <c:pt idx="607">
                  <c:v>1.0339499999999999E-7</c:v>
                </c:pt>
                <c:pt idx="608">
                  <c:v>1.0339499999999999E-7</c:v>
                </c:pt>
                <c:pt idx="609">
                  <c:v>1.0339499999999999E-7</c:v>
                </c:pt>
                <c:pt idx="610">
                  <c:v>1.0339499999999999E-7</c:v>
                </c:pt>
                <c:pt idx="611">
                  <c:v>1.0339499999999999E-7</c:v>
                </c:pt>
                <c:pt idx="612">
                  <c:v>1.0339499999999999E-7</c:v>
                </c:pt>
                <c:pt idx="613">
                  <c:v>1.0339499999999999E-7</c:v>
                </c:pt>
                <c:pt idx="614">
                  <c:v>1.0339499999999999E-7</c:v>
                </c:pt>
                <c:pt idx="615">
                  <c:v>1.0339499999999999E-7</c:v>
                </c:pt>
                <c:pt idx="616">
                  <c:v>1.0339499999999999E-7</c:v>
                </c:pt>
                <c:pt idx="617">
                  <c:v>1.0339499999999999E-7</c:v>
                </c:pt>
                <c:pt idx="618">
                  <c:v>1.0339499999999999E-7</c:v>
                </c:pt>
                <c:pt idx="619">
                  <c:v>1.0339499999999999E-7</c:v>
                </c:pt>
                <c:pt idx="620">
                  <c:v>1.0339499999999999E-7</c:v>
                </c:pt>
                <c:pt idx="621">
                  <c:v>1.0339499999999999E-7</c:v>
                </c:pt>
                <c:pt idx="622">
                  <c:v>1.0339499999999999E-7</c:v>
                </c:pt>
                <c:pt idx="623">
                  <c:v>1.0339499999999999E-7</c:v>
                </c:pt>
                <c:pt idx="624">
                  <c:v>1.0339499999999999E-7</c:v>
                </c:pt>
                <c:pt idx="625">
                  <c:v>1.0339499999999999E-7</c:v>
                </c:pt>
                <c:pt idx="626">
                  <c:v>1.0339499999999999E-7</c:v>
                </c:pt>
                <c:pt idx="627">
                  <c:v>1.0339499999999999E-7</c:v>
                </c:pt>
                <c:pt idx="628">
                  <c:v>1.0339499999999999E-7</c:v>
                </c:pt>
                <c:pt idx="629">
                  <c:v>1.0339499999999999E-7</c:v>
                </c:pt>
                <c:pt idx="630">
                  <c:v>1.0339499999999999E-7</c:v>
                </c:pt>
                <c:pt idx="631">
                  <c:v>1.0339499999999999E-7</c:v>
                </c:pt>
                <c:pt idx="632">
                  <c:v>1.0339499999999999E-7</c:v>
                </c:pt>
                <c:pt idx="633">
                  <c:v>1.0339499999999999E-7</c:v>
                </c:pt>
                <c:pt idx="634">
                  <c:v>1.0339499999999999E-7</c:v>
                </c:pt>
                <c:pt idx="635">
                  <c:v>1.0339499999999999E-7</c:v>
                </c:pt>
                <c:pt idx="636">
                  <c:v>1.0339499999999999E-7</c:v>
                </c:pt>
                <c:pt idx="637">
                  <c:v>1.0339499999999999E-7</c:v>
                </c:pt>
                <c:pt idx="638">
                  <c:v>1.0339499999999999E-7</c:v>
                </c:pt>
                <c:pt idx="639">
                  <c:v>1.0339499999999999E-7</c:v>
                </c:pt>
                <c:pt idx="640">
                  <c:v>1.0339499999999999E-7</c:v>
                </c:pt>
                <c:pt idx="641">
                  <c:v>1.0339499999999999E-7</c:v>
                </c:pt>
                <c:pt idx="642">
                  <c:v>1.0339499999999999E-7</c:v>
                </c:pt>
                <c:pt idx="643">
                  <c:v>1.0339499999999999E-7</c:v>
                </c:pt>
                <c:pt idx="644">
                  <c:v>1.0339499999999999E-7</c:v>
                </c:pt>
                <c:pt idx="645">
                  <c:v>1.0339499999999999E-7</c:v>
                </c:pt>
                <c:pt idx="646">
                  <c:v>1.0339499999999999E-7</c:v>
                </c:pt>
                <c:pt idx="647">
                  <c:v>1.0339499999999999E-7</c:v>
                </c:pt>
                <c:pt idx="648">
                  <c:v>1.0339499999999999E-7</c:v>
                </c:pt>
                <c:pt idx="649">
                  <c:v>1.0339499999999999E-7</c:v>
                </c:pt>
                <c:pt idx="650">
                  <c:v>1.0339499999999999E-7</c:v>
                </c:pt>
                <c:pt idx="651">
                  <c:v>1.0339499999999999E-7</c:v>
                </c:pt>
                <c:pt idx="652">
                  <c:v>1.0339499999999999E-7</c:v>
                </c:pt>
                <c:pt idx="653">
                  <c:v>1.0339499999999999E-7</c:v>
                </c:pt>
                <c:pt idx="654">
                  <c:v>1.0339499999999999E-7</c:v>
                </c:pt>
                <c:pt idx="655">
                  <c:v>1.0339499999999999E-7</c:v>
                </c:pt>
                <c:pt idx="656">
                  <c:v>1.0339499999999999E-7</c:v>
                </c:pt>
                <c:pt idx="657">
                  <c:v>1.0339499999999999E-7</c:v>
                </c:pt>
                <c:pt idx="658">
                  <c:v>1.0339499999999999E-7</c:v>
                </c:pt>
                <c:pt idx="659">
                  <c:v>1.0339499999999999E-7</c:v>
                </c:pt>
                <c:pt idx="660">
                  <c:v>1.0339499999999999E-7</c:v>
                </c:pt>
                <c:pt idx="661">
                  <c:v>1.0339499999999999E-7</c:v>
                </c:pt>
                <c:pt idx="662">
                  <c:v>1.0339499999999999E-7</c:v>
                </c:pt>
                <c:pt idx="663">
                  <c:v>1.0339499999999999E-7</c:v>
                </c:pt>
                <c:pt idx="664">
                  <c:v>1.0339499999999999E-7</c:v>
                </c:pt>
                <c:pt idx="665">
                  <c:v>1.0339499999999999E-7</c:v>
                </c:pt>
                <c:pt idx="666">
                  <c:v>1.0339499999999999E-7</c:v>
                </c:pt>
                <c:pt idx="667">
                  <c:v>1.0339499999999999E-7</c:v>
                </c:pt>
                <c:pt idx="668">
                  <c:v>1.0339499999999999E-7</c:v>
                </c:pt>
                <c:pt idx="669">
                  <c:v>1.0339499999999999E-7</c:v>
                </c:pt>
                <c:pt idx="670">
                  <c:v>1.0339499999999999E-7</c:v>
                </c:pt>
                <c:pt idx="671">
                  <c:v>1.0339499999999999E-7</c:v>
                </c:pt>
                <c:pt idx="672">
                  <c:v>1.0339499999999999E-7</c:v>
                </c:pt>
                <c:pt idx="673">
                  <c:v>1.0339499999999999E-7</c:v>
                </c:pt>
                <c:pt idx="674">
                  <c:v>1.0339499999999999E-7</c:v>
                </c:pt>
                <c:pt idx="675">
                  <c:v>1.0339499999999999E-7</c:v>
                </c:pt>
                <c:pt idx="676">
                  <c:v>1.0339499999999999E-7</c:v>
                </c:pt>
                <c:pt idx="677">
                  <c:v>1.0339499999999999E-7</c:v>
                </c:pt>
                <c:pt idx="678">
                  <c:v>1.0339499999999999E-7</c:v>
                </c:pt>
                <c:pt idx="679">
                  <c:v>1.0339499999999999E-7</c:v>
                </c:pt>
                <c:pt idx="680">
                  <c:v>1.0339499999999999E-7</c:v>
                </c:pt>
                <c:pt idx="681">
                  <c:v>1.0339499999999999E-7</c:v>
                </c:pt>
                <c:pt idx="682">
                  <c:v>1.0339499999999999E-7</c:v>
                </c:pt>
                <c:pt idx="683">
                  <c:v>1.0339499999999999E-7</c:v>
                </c:pt>
                <c:pt idx="684">
                  <c:v>1.0339499999999999E-7</c:v>
                </c:pt>
                <c:pt idx="685">
                  <c:v>1.0339499999999999E-7</c:v>
                </c:pt>
                <c:pt idx="686">
                  <c:v>1.0339499999999999E-7</c:v>
                </c:pt>
                <c:pt idx="687">
                  <c:v>1.0339499999999999E-7</c:v>
                </c:pt>
                <c:pt idx="688">
                  <c:v>1.0339499999999999E-7</c:v>
                </c:pt>
                <c:pt idx="689">
                  <c:v>1.0339499999999999E-7</c:v>
                </c:pt>
                <c:pt idx="690">
                  <c:v>1.0339499999999999E-7</c:v>
                </c:pt>
                <c:pt idx="691">
                  <c:v>1.0339499999999999E-7</c:v>
                </c:pt>
                <c:pt idx="692">
                  <c:v>1.0339499999999999E-7</c:v>
                </c:pt>
                <c:pt idx="693">
                  <c:v>1.0339499999999999E-7</c:v>
                </c:pt>
                <c:pt idx="694">
                  <c:v>1.0339499999999999E-7</c:v>
                </c:pt>
                <c:pt idx="695">
                  <c:v>1.0339499999999999E-7</c:v>
                </c:pt>
                <c:pt idx="696">
                  <c:v>1.0339499999999999E-7</c:v>
                </c:pt>
                <c:pt idx="697">
                  <c:v>1.0339499999999999E-7</c:v>
                </c:pt>
                <c:pt idx="698">
                  <c:v>1.0339499999999999E-7</c:v>
                </c:pt>
                <c:pt idx="699">
                  <c:v>1.0339499999999999E-7</c:v>
                </c:pt>
                <c:pt idx="700">
                  <c:v>1.0339499999999999E-7</c:v>
                </c:pt>
                <c:pt idx="701">
                  <c:v>1.0339499999999999E-7</c:v>
                </c:pt>
                <c:pt idx="702">
                  <c:v>1.0339499999999999E-7</c:v>
                </c:pt>
                <c:pt idx="703">
                  <c:v>1.0339499999999999E-7</c:v>
                </c:pt>
                <c:pt idx="704">
                  <c:v>1.0339499999999999E-7</c:v>
                </c:pt>
                <c:pt idx="705">
                  <c:v>1.0339499999999999E-7</c:v>
                </c:pt>
                <c:pt idx="706">
                  <c:v>1.0339499999999999E-7</c:v>
                </c:pt>
                <c:pt idx="707">
                  <c:v>1.0339499999999999E-7</c:v>
                </c:pt>
                <c:pt idx="708">
                  <c:v>1.0339499999999999E-7</c:v>
                </c:pt>
                <c:pt idx="709">
                  <c:v>1.0339499999999999E-7</c:v>
                </c:pt>
                <c:pt idx="710">
                  <c:v>1.0339499999999999E-7</c:v>
                </c:pt>
                <c:pt idx="711">
                  <c:v>1.0339499999999999E-7</c:v>
                </c:pt>
                <c:pt idx="712">
                  <c:v>1.0339499999999999E-7</c:v>
                </c:pt>
                <c:pt idx="713">
                  <c:v>1.0339499999999999E-7</c:v>
                </c:pt>
                <c:pt idx="714">
                  <c:v>1.0339499999999999E-7</c:v>
                </c:pt>
                <c:pt idx="715">
                  <c:v>1.0339499999999999E-7</c:v>
                </c:pt>
                <c:pt idx="716">
                  <c:v>1.0339499999999999E-7</c:v>
                </c:pt>
                <c:pt idx="717">
                  <c:v>1.0339499999999999E-7</c:v>
                </c:pt>
                <c:pt idx="718">
                  <c:v>1.0339499999999999E-7</c:v>
                </c:pt>
                <c:pt idx="719">
                  <c:v>1.0339499999999999E-7</c:v>
                </c:pt>
                <c:pt idx="720">
                  <c:v>1.0339499999999999E-7</c:v>
                </c:pt>
                <c:pt idx="721">
                  <c:v>1.0339499999999999E-7</c:v>
                </c:pt>
                <c:pt idx="722">
                  <c:v>1.0339499999999999E-7</c:v>
                </c:pt>
                <c:pt idx="723">
                  <c:v>1.0339499999999999E-7</c:v>
                </c:pt>
                <c:pt idx="724">
                  <c:v>1.0339499999999999E-7</c:v>
                </c:pt>
                <c:pt idx="725">
                  <c:v>1.0339499999999999E-7</c:v>
                </c:pt>
                <c:pt idx="726">
                  <c:v>1.0339499999999999E-7</c:v>
                </c:pt>
                <c:pt idx="727">
                  <c:v>1.0339499999999999E-7</c:v>
                </c:pt>
                <c:pt idx="728">
                  <c:v>1.0339499999999999E-7</c:v>
                </c:pt>
                <c:pt idx="729">
                  <c:v>1.0339499999999999E-7</c:v>
                </c:pt>
                <c:pt idx="730">
                  <c:v>1.0339499999999999E-7</c:v>
                </c:pt>
                <c:pt idx="731">
                  <c:v>1.0339499999999999E-7</c:v>
                </c:pt>
                <c:pt idx="732">
                  <c:v>1.0339499999999999E-7</c:v>
                </c:pt>
                <c:pt idx="733">
                  <c:v>1.0339499999999999E-7</c:v>
                </c:pt>
                <c:pt idx="734">
                  <c:v>1.0339499999999999E-7</c:v>
                </c:pt>
                <c:pt idx="735">
                  <c:v>1.0339499999999999E-7</c:v>
                </c:pt>
                <c:pt idx="736">
                  <c:v>1.0339499999999999E-7</c:v>
                </c:pt>
                <c:pt idx="737">
                  <c:v>1.0339499999999999E-7</c:v>
                </c:pt>
                <c:pt idx="738">
                  <c:v>1.0339499999999999E-7</c:v>
                </c:pt>
                <c:pt idx="739">
                  <c:v>1.0339499999999999E-7</c:v>
                </c:pt>
                <c:pt idx="740">
                  <c:v>1.0339499999999999E-7</c:v>
                </c:pt>
                <c:pt idx="741">
                  <c:v>1.0339499999999999E-7</c:v>
                </c:pt>
                <c:pt idx="742">
                  <c:v>1.0339499999999999E-7</c:v>
                </c:pt>
                <c:pt idx="743">
                  <c:v>1.0339499999999999E-7</c:v>
                </c:pt>
                <c:pt idx="744">
                  <c:v>1.0339499999999999E-7</c:v>
                </c:pt>
                <c:pt idx="745">
                  <c:v>1.0339499999999999E-7</c:v>
                </c:pt>
                <c:pt idx="746">
                  <c:v>1.0339499999999999E-7</c:v>
                </c:pt>
                <c:pt idx="747">
                  <c:v>1.0339499999999999E-7</c:v>
                </c:pt>
                <c:pt idx="748">
                  <c:v>1.0339499999999999E-7</c:v>
                </c:pt>
                <c:pt idx="749">
                  <c:v>1.0339499999999999E-7</c:v>
                </c:pt>
                <c:pt idx="750">
                  <c:v>1.0339499999999999E-7</c:v>
                </c:pt>
                <c:pt idx="751">
                  <c:v>1.0339499999999999E-7</c:v>
                </c:pt>
                <c:pt idx="752">
                  <c:v>1.0339499999999999E-7</c:v>
                </c:pt>
                <c:pt idx="753">
                  <c:v>1.0339499999999999E-7</c:v>
                </c:pt>
                <c:pt idx="754">
                  <c:v>1.0339499999999999E-7</c:v>
                </c:pt>
                <c:pt idx="755">
                  <c:v>1.0339499999999999E-7</c:v>
                </c:pt>
                <c:pt idx="756">
                  <c:v>1.0339499999999999E-7</c:v>
                </c:pt>
                <c:pt idx="757">
                  <c:v>1.0339499999999999E-7</c:v>
                </c:pt>
                <c:pt idx="758">
                  <c:v>1.0339499999999999E-7</c:v>
                </c:pt>
                <c:pt idx="759">
                  <c:v>1.0339499999999999E-7</c:v>
                </c:pt>
                <c:pt idx="760">
                  <c:v>1.0339499999999999E-7</c:v>
                </c:pt>
                <c:pt idx="761">
                  <c:v>1.0339499999999999E-7</c:v>
                </c:pt>
                <c:pt idx="762">
                  <c:v>1.0339499999999999E-7</c:v>
                </c:pt>
                <c:pt idx="763">
                  <c:v>1.0339499999999999E-7</c:v>
                </c:pt>
                <c:pt idx="764">
                  <c:v>1.0339499999999999E-7</c:v>
                </c:pt>
                <c:pt idx="765">
                  <c:v>1.0339499999999999E-7</c:v>
                </c:pt>
                <c:pt idx="766">
                  <c:v>1.0339499999999999E-7</c:v>
                </c:pt>
                <c:pt idx="767">
                  <c:v>1.0339499999999999E-7</c:v>
                </c:pt>
                <c:pt idx="768">
                  <c:v>1.0339499999999999E-7</c:v>
                </c:pt>
                <c:pt idx="769">
                  <c:v>1.0339499999999999E-7</c:v>
                </c:pt>
                <c:pt idx="770">
                  <c:v>1.0339499999999999E-7</c:v>
                </c:pt>
                <c:pt idx="771">
                  <c:v>1.0339499999999999E-7</c:v>
                </c:pt>
                <c:pt idx="772">
                  <c:v>1.0339499999999999E-7</c:v>
                </c:pt>
                <c:pt idx="773">
                  <c:v>1.0339499999999999E-7</c:v>
                </c:pt>
                <c:pt idx="774">
                  <c:v>1.0339499999999999E-7</c:v>
                </c:pt>
                <c:pt idx="775">
                  <c:v>1.0339499999999999E-7</c:v>
                </c:pt>
                <c:pt idx="776">
                  <c:v>1.0339499999999999E-7</c:v>
                </c:pt>
                <c:pt idx="777">
                  <c:v>1.0339499999999999E-7</c:v>
                </c:pt>
                <c:pt idx="778">
                  <c:v>1.0339499999999999E-7</c:v>
                </c:pt>
                <c:pt idx="779">
                  <c:v>1.0339499999999999E-7</c:v>
                </c:pt>
                <c:pt idx="780">
                  <c:v>1.0339499999999999E-7</c:v>
                </c:pt>
                <c:pt idx="781">
                  <c:v>1.0339499999999999E-7</c:v>
                </c:pt>
                <c:pt idx="782">
                  <c:v>1.0339499999999999E-7</c:v>
                </c:pt>
                <c:pt idx="783">
                  <c:v>1.0339499999999999E-7</c:v>
                </c:pt>
                <c:pt idx="784">
                  <c:v>1.0339499999999999E-7</c:v>
                </c:pt>
                <c:pt idx="785">
                  <c:v>1.0339499999999999E-7</c:v>
                </c:pt>
                <c:pt idx="786">
                  <c:v>1.0339499999999999E-7</c:v>
                </c:pt>
                <c:pt idx="787">
                  <c:v>1.0339499999999999E-7</c:v>
                </c:pt>
                <c:pt idx="788">
                  <c:v>1.0339499999999999E-7</c:v>
                </c:pt>
                <c:pt idx="789">
                  <c:v>1.0339499999999999E-7</c:v>
                </c:pt>
                <c:pt idx="790">
                  <c:v>1.0339499999999999E-7</c:v>
                </c:pt>
                <c:pt idx="791">
                  <c:v>1.0339499999999999E-7</c:v>
                </c:pt>
                <c:pt idx="792">
                  <c:v>1.0339499999999999E-7</c:v>
                </c:pt>
                <c:pt idx="793">
                  <c:v>1.0339499999999999E-7</c:v>
                </c:pt>
                <c:pt idx="794">
                  <c:v>1.0339499999999999E-7</c:v>
                </c:pt>
                <c:pt idx="795">
                  <c:v>1.0339499999999999E-7</c:v>
                </c:pt>
                <c:pt idx="796">
                  <c:v>1.0339499999999999E-7</c:v>
                </c:pt>
                <c:pt idx="797">
                  <c:v>1.0339499999999999E-7</c:v>
                </c:pt>
                <c:pt idx="798">
                  <c:v>1.0339499999999999E-7</c:v>
                </c:pt>
                <c:pt idx="799">
                  <c:v>1.0339499999999999E-7</c:v>
                </c:pt>
                <c:pt idx="800">
                  <c:v>1.0339499999999999E-7</c:v>
                </c:pt>
                <c:pt idx="801">
                  <c:v>1.0339499999999999E-7</c:v>
                </c:pt>
                <c:pt idx="802">
                  <c:v>1.0339499999999999E-7</c:v>
                </c:pt>
                <c:pt idx="803">
                  <c:v>1.0339499999999999E-7</c:v>
                </c:pt>
                <c:pt idx="804">
                  <c:v>1.0339499999999999E-7</c:v>
                </c:pt>
                <c:pt idx="805">
                  <c:v>1.0339499999999999E-7</c:v>
                </c:pt>
                <c:pt idx="806">
                  <c:v>1.0339499999999999E-7</c:v>
                </c:pt>
                <c:pt idx="807">
                  <c:v>1.0339499999999999E-7</c:v>
                </c:pt>
                <c:pt idx="808">
                  <c:v>1.0339499999999999E-7</c:v>
                </c:pt>
                <c:pt idx="809">
                  <c:v>1.0339499999999999E-7</c:v>
                </c:pt>
                <c:pt idx="810">
                  <c:v>1.0339499999999999E-7</c:v>
                </c:pt>
                <c:pt idx="811">
                  <c:v>1.0339499999999999E-7</c:v>
                </c:pt>
                <c:pt idx="812">
                  <c:v>1.0339499999999999E-7</c:v>
                </c:pt>
                <c:pt idx="813">
                  <c:v>1.0339499999999999E-7</c:v>
                </c:pt>
                <c:pt idx="814">
                  <c:v>1.0339499999999999E-7</c:v>
                </c:pt>
                <c:pt idx="815">
                  <c:v>1.0339499999999999E-7</c:v>
                </c:pt>
                <c:pt idx="816">
                  <c:v>1.0339499999999999E-7</c:v>
                </c:pt>
                <c:pt idx="817">
                  <c:v>1.0339499999999999E-7</c:v>
                </c:pt>
                <c:pt idx="818">
                  <c:v>1.0339499999999999E-7</c:v>
                </c:pt>
                <c:pt idx="819">
                  <c:v>1.0339499999999999E-7</c:v>
                </c:pt>
                <c:pt idx="820">
                  <c:v>1.0339499999999999E-7</c:v>
                </c:pt>
                <c:pt idx="821">
                  <c:v>1.0339499999999999E-7</c:v>
                </c:pt>
                <c:pt idx="822">
                  <c:v>1.0339499999999999E-7</c:v>
                </c:pt>
                <c:pt idx="823">
                  <c:v>1.0339499999999999E-7</c:v>
                </c:pt>
                <c:pt idx="824">
                  <c:v>1.0339499999999999E-7</c:v>
                </c:pt>
                <c:pt idx="825">
                  <c:v>1.0339499999999999E-7</c:v>
                </c:pt>
                <c:pt idx="826">
                  <c:v>1.0339499999999999E-7</c:v>
                </c:pt>
                <c:pt idx="827">
                  <c:v>1.0339499999999999E-7</c:v>
                </c:pt>
                <c:pt idx="828">
                  <c:v>1.0339499999999999E-7</c:v>
                </c:pt>
                <c:pt idx="829">
                  <c:v>1.0339499999999999E-7</c:v>
                </c:pt>
                <c:pt idx="830">
                  <c:v>1.0339499999999999E-7</c:v>
                </c:pt>
                <c:pt idx="831">
                  <c:v>1.0339499999999999E-7</c:v>
                </c:pt>
                <c:pt idx="832">
                  <c:v>1.0339499999999999E-7</c:v>
                </c:pt>
                <c:pt idx="833">
                  <c:v>1.0339499999999999E-7</c:v>
                </c:pt>
                <c:pt idx="834">
                  <c:v>1.0339499999999999E-7</c:v>
                </c:pt>
                <c:pt idx="835">
                  <c:v>1.0339499999999999E-7</c:v>
                </c:pt>
                <c:pt idx="836">
                  <c:v>1.0339499999999999E-7</c:v>
                </c:pt>
                <c:pt idx="837">
                  <c:v>1.0339499999999999E-7</c:v>
                </c:pt>
                <c:pt idx="838">
                  <c:v>1.0339499999999999E-7</c:v>
                </c:pt>
                <c:pt idx="839">
                  <c:v>1.0339499999999999E-7</c:v>
                </c:pt>
                <c:pt idx="840">
                  <c:v>1.0339499999999999E-7</c:v>
                </c:pt>
                <c:pt idx="841">
                  <c:v>1.0339499999999999E-7</c:v>
                </c:pt>
                <c:pt idx="842">
                  <c:v>1.0339499999999999E-7</c:v>
                </c:pt>
                <c:pt idx="843">
                  <c:v>1.0339499999999999E-7</c:v>
                </c:pt>
                <c:pt idx="844">
                  <c:v>1.0339499999999999E-7</c:v>
                </c:pt>
                <c:pt idx="845">
                  <c:v>1.0339499999999999E-7</c:v>
                </c:pt>
                <c:pt idx="846">
                  <c:v>1.0339499999999999E-7</c:v>
                </c:pt>
                <c:pt idx="847">
                  <c:v>1.0339499999999999E-7</c:v>
                </c:pt>
                <c:pt idx="848">
                  <c:v>1.0339499999999999E-7</c:v>
                </c:pt>
                <c:pt idx="849">
                  <c:v>1.0339499999999999E-7</c:v>
                </c:pt>
                <c:pt idx="850">
                  <c:v>1.0339499999999999E-7</c:v>
                </c:pt>
                <c:pt idx="851">
                  <c:v>1.0339499999999999E-7</c:v>
                </c:pt>
                <c:pt idx="852">
                  <c:v>1.0339499999999999E-7</c:v>
                </c:pt>
                <c:pt idx="853">
                  <c:v>1.0339499999999999E-7</c:v>
                </c:pt>
                <c:pt idx="854">
                  <c:v>1.0339499999999999E-7</c:v>
                </c:pt>
                <c:pt idx="855">
                  <c:v>1.0339499999999999E-7</c:v>
                </c:pt>
                <c:pt idx="856">
                  <c:v>1.0339499999999999E-7</c:v>
                </c:pt>
                <c:pt idx="857">
                  <c:v>1.0339499999999999E-7</c:v>
                </c:pt>
                <c:pt idx="858">
                  <c:v>1.0339499999999999E-7</c:v>
                </c:pt>
                <c:pt idx="859">
                  <c:v>1.0339499999999999E-7</c:v>
                </c:pt>
                <c:pt idx="860">
                  <c:v>1.0339499999999999E-7</c:v>
                </c:pt>
                <c:pt idx="861">
                  <c:v>1.0339499999999999E-7</c:v>
                </c:pt>
                <c:pt idx="862">
                  <c:v>1.0339499999999999E-7</c:v>
                </c:pt>
                <c:pt idx="863">
                  <c:v>1.0339499999999999E-7</c:v>
                </c:pt>
                <c:pt idx="864">
                  <c:v>1.0339499999999999E-7</c:v>
                </c:pt>
                <c:pt idx="865">
                  <c:v>1.0339499999999999E-7</c:v>
                </c:pt>
                <c:pt idx="866">
                  <c:v>1.0339499999999999E-7</c:v>
                </c:pt>
                <c:pt idx="867">
                  <c:v>1.0339499999999999E-7</c:v>
                </c:pt>
                <c:pt idx="868">
                  <c:v>1.0339499999999999E-7</c:v>
                </c:pt>
                <c:pt idx="869">
                  <c:v>1.0339499999999999E-7</c:v>
                </c:pt>
                <c:pt idx="870">
                  <c:v>1.0339499999999999E-7</c:v>
                </c:pt>
                <c:pt idx="871">
                  <c:v>1.0339499999999999E-7</c:v>
                </c:pt>
                <c:pt idx="872">
                  <c:v>1.0339499999999999E-7</c:v>
                </c:pt>
                <c:pt idx="873">
                  <c:v>1.0339499999999999E-7</c:v>
                </c:pt>
                <c:pt idx="874">
                  <c:v>1.0339499999999999E-7</c:v>
                </c:pt>
                <c:pt idx="875">
                  <c:v>1.0339499999999999E-7</c:v>
                </c:pt>
                <c:pt idx="876">
                  <c:v>1.0339499999999999E-7</c:v>
                </c:pt>
                <c:pt idx="877">
                  <c:v>1.0339499999999999E-7</c:v>
                </c:pt>
                <c:pt idx="878">
                  <c:v>1.0339499999999999E-7</c:v>
                </c:pt>
                <c:pt idx="879">
                  <c:v>1.0339499999999999E-7</c:v>
                </c:pt>
                <c:pt idx="880">
                  <c:v>1.0339499999999999E-7</c:v>
                </c:pt>
                <c:pt idx="881">
                  <c:v>1.0339499999999999E-7</c:v>
                </c:pt>
                <c:pt idx="882">
                  <c:v>1.0339499999999999E-7</c:v>
                </c:pt>
                <c:pt idx="883">
                  <c:v>1.0339499999999999E-7</c:v>
                </c:pt>
                <c:pt idx="884">
                  <c:v>1.0339499999999999E-7</c:v>
                </c:pt>
                <c:pt idx="885">
                  <c:v>1.0339499999999999E-7</c:v>
                </c:pt>
                <c:pt idx="886">
                  <c:v>1.0339499999999999E-7</c:v>
                </c:pt>
                <c:pt idx="887">
                  <c:v>1.0339499999999999E-7</c:v>
                </c:pt>
                <c:pt idx="888">
                  <c:v>1.0339499999999999E-7</c:v>
                </c:pt>
                <c:pt idx="889">
                  <c:v>1.0339499999999999E-7</c:v>
                </c:pt>
                <c:pt idx="890">
                  <c:v>1.0339499999999999E-7</c:v>
                </c:pt>
                <c:pt idx="891">
                  <c:v>1.0339499999999999E-7</c:v>
                </c:pt>
                <c:pt idx="892">
                  <c:v>1.0339499999999999E-7</c:v>
                </c:pt>
                <c:pt idx="893">
                  <c:v>1.0339499999999999E-7</c:v>
                </c:pt>
                <c:pt idx="894">
                  <c:v>1.0339499999999999E-7</c:v>
                </c:pt>
                <c:pt idx="895">
                  <c:v>1.0339499999999999E-7</c:v>
                </c:pt>
                <c:pt idx="896">
                  <c:v>1.0339499999999999E-7</c:v>
                </c:pt>
                <c:pt idx="897">
                  <c:v>1.0339499999999999E-7</c:v>
                </c:pt>
                <c:pt idx="898">
                  <c:v>1.0339499999999999E-7</c:v>
                </c:pt>
                <c:pt idx="899">
                  <c:v>1.0339499999999999E-7</c:v>
                </c:pt>
                <c:pt idx="900">
                  <c:v>1.0339499999999999E-7</c:v>
                </c:pt>
                <c:pt idx="901">
                  <c:v>1.0339499999999999E-7</c:v>
                </c:pt>
                <c:pt idx="902">
                  <c:v>1.0339499999999999E-7</c:v>
                </c:pt>
                <c:pt idx="903">
                  <c:v>1.0339499999999999E-7</c:v>
                </c:pt>
                <c:pt idx="904">
                  <c:v>1.0339499999999999E-7</c:v>
                </c:pt>
                <c:pt idx="905">
                  <c:v>1.0339499999999999E-7</c:v>
                </c:pt>
                <c:pt idx="906">
                  <c:v>1.0339499999999999E-7</c:v>
                </c:pt>
                <c:pt idx="907">
                  <c:v>1.0339499999999999E-7</c:v>
                </c:pt>
                <c:pt idx="908">
                  <c:v>1.0339499999999999E-7</c:v>
                </c:pt>
                <c:pt idx="909">
                  <c:v>1.0339499999999999E-7</c:v>
                </c:pt>
                <c:pt idx="910">
                  <c:v>1.0339499999999999E-7</c:v>
                </c:pt>
                <c:pt idx="911">
                  <c:v>1.0339499999999999E-7</c:v>
                </c:pt>
                <c:pt idx="912">
                  <c:v>1.0339499999999999E-7</c:v>
                </c:pt>
                <c:pt idx="913">
                  <c:v>1.0339499999999999E-7</c:v>
                </c:pt>
                <c:pt idx="914">
                  <c:v>1.0339499999999999E-7</c:v>
                </c:pt>
                <c:pt idx="915">
                  <c:v>1.0339499999999999E-7</c:v>
                </c:pt>
                <c:pt idx="916">
                  <c:v>1.0339499999999999E-7</c:v>
                </c:pt>
                <c:pt idx="917">
                  <c:v>1.0339499999999999E-7</c:v>
                </c:pt>
                <c:pt idx="918">
                  <c:v>1.0339499999999999E-7</c:v>
                </c:pt>
                <c:pt idx="919">
                  <c:v>1.0339499999999999E-7</c:v>
                </c:pt>
                <c:pt idx="920">
                  <c:v>1.0339499999999999E-7</c:v>
                </c:pt>
                <c:pt idx="921">
                  <c:v>1.0339499999999999E-7</c:v>
                </c:pt>
                <c:pt idx="922">
                  <c:v>1.0339499999999999E-7</c:v>
                </c:pt>
                <c:pt idx="923">
                  <c:v>1.0339499999999999E-7</c:v>
                </c:pt>
                <c:pt idx="924">
                  <c:v>1.0339499999999999E-7</c:v>
                </c:pt>
                <c:pt idx="925">
                  <c:v>1.0339499999999999E-7</c:v>
                </c:pt>
                <c:pt idx="926">
                  <c:v>1.0339499999999999E-7</c:v>
                </c:pt>
                <c:pt idx="927">
                  <c:v>1.0339499999999999E-7</c:v>
                </c:pt>
                <c:pt idx="928">
                  <c:v>1.0339499999999999E-7</c:v>
                </c:pt>
                <c:pt idx="929">
                  <c:v>1.0339499999999999E-7</c:v>
                </c:pt>
                <c:pt idx="930">
                  <c:v>1.0339499999999999E-7</c:v>
                </c:pt>
                <c:pt idx="931">
                  <c:v>1.0339499999999999E-7</c:v>
                </c:pt>
                <c:pt idx="932">
                  <c:v>1.0339499999999999E-7</c:v>
                </c:pt>
                <c:pt idx="933">
                  <c:v>1.0339499999999999E-7</c:v>
                </c:pt>
                <c:pt idx="934">
                  <c:v>1.0339499999999999E-7</c:v>
                </c:pt>
                <c:pt idx="935">
                  <c:v>1.0339499999999999E-7</c:v>
                </c:pt>
                <c:pt idx="936">
                  <c:v>1.0339499999999999E-7</c:v>
                </c:pt>
                <c:pt idx="937">
                  <c:v>1.0339499999999999E-7</c:v>
                </c:pt>
                <c:pt idx="938">
                  <c:v>1.0339499999999999E-7</c:v>
                </c:pt>
                <c:pt idx="939">
                  <c:v>1.0339499999999999E-7</c:v>
                </c:pt>
                <c:pt idx="940">
                  <c:v>1.0339499999999999E-7</c:v>
                </c:pt>
                <c:pt idx="941">
                  <c:v>1.0339499999999999E-7</c:v>
                </c:pt>
                <c:pt idx="942">
                  <c:v>1.0339499999999999E-7</c:v>
                </c:pt>
                <c:pt idx="943">
                  <c:v>1.0339499999999999E-7</c:v>
                </c:pt>
                <c:pt idx="944">
                  <c:v>1.0339499999999999E-7</c:v>
                </c:pt>
                <c:pt idx="945">
                  <c:v>1.0339499999999999E-7</c:v>
                </c:pt>
                <c:pt idx="946">
                  <c:v>1.0339499999999999E-7</c:v>
                </c:pt>
                <c:pt idx="947">
                  <c:v>1.0339499999999999E-7</c:v>
                </c:pt>
                <c:pt idx="948">
                  <c:v>1.0339499999999999E-7</c:v>
                </c:pt>
                <c:pt idx="949">
                  <c:v>1.0339499999999999E-7</c:v>
                </c:pt>
                <c:pt idx="950">
                  <c:v>1.0339499999999999E-7</c:v>
                </c:pt>
                <c:pt idx="951">
                  <c:v>1.0339499999999999E-7</c:v>
                </c:pt>
                <c:pt idx="952">
                  <c:v>1.0339499999999999E-7</c:v>
                </c:pt>
                <c:pt idx="953">
                  <c:v>1.0339499999999999E-7</c:v>
                </c:pt>
                <c:pt idx="954">
                  <c:v>1.0339499999999999E-7</c:v>
                </c:pt>
                <c:pt idx="955">
                  <c:v>1.0339499999999999E-7</c:v>
                </c:pt>
                <c:pt idx="956">
                  <c:v>1.0339499999999999E-7</c:v>
                </c:pt>
                <c:pt idx="957">
                  <c:v>1.0339499999999999E-7</c:v>
                </c:pt>
                <c:pt idx="958">
                  <c:v>1.0339499999999999E-7</c:v>
                </c:pt>
                <c:pt idx="959">
                  <c:v>1.0339499999999999E-7</c:v>
                </c:pt>
                <c:pt idx="960">
                  <c:v>1.0339499999999999E-7</c:v>
                </c:pt>
                <c:pt idx="961">
                  <c:v>1.0339499999999999E-7</c:v>
                </c:pt>
                <c:pt idx="962">
                  <c:v>1.0339499999999999E-7</c:v>
                </c:pt>
                <c:pt idx="963">
                  <c:v>1.0339499999999999E-7</c:v>
                </c:pt>
                <c:pt idx="964">
                  <c:v>1.0339499999999999E-7</c:v>
                </c:pt>
                <c:pt idx="965">
                  <c:v>1.0339499999999999E-7</c:v>
                </c:pt>
                <c:pt idx="966">
                  <c:v>1.0339499999999999E-7</c:v>
                </c:pt>
                <c:pt idx="967">
                  <c:v>1.0339499999999999E-7</c:v>
                </c:pt>
                <c:pt idx="968">
                  <c:v>1.0339499999999999E-7</c:v>
                </c:pt>
                <c:pt idx="969">
                  <c:v>1.0339499999999999E-7</c:v>
                </c:pt>
                <c:pt idx="970">
                  <c:v>1.0339499999999999E-7</c:v>
                </c:pt>
                <c:pt idx="971">
                  <c:v>1.0339499999999999E-7</c:v>
                </c:pt>
                <c:pt idx="972">
                  <c:v>1.0339499999999999E-7</c:v>
                </c:pt>
                <c:pt idx="973">
                  <c:v>1.0339499999999999E-7</c:v>
                </c:pt>
                <c:pt idx="974">
                  <c:v>1.0339499999999999E-7</c:v>
                </c:pt>
                <c:pt idx="975">
                  <c:v>1.0339499999999999E-7</c:v>
                </c:pt>
                <c:pt idx="976">
                  <c:v>1.0339499999999999E-7</c:v>
                </c:pt>
                <c:pt idx="977">
                  <c:v>1.0339499999999999E-7</c:v>
                </c:pt>
                <c:pt idx="978">
                  <c:v>1.0339499999999999E-7</c:v>
                </c:pt>
                <c:pt idx="979">
                  <c:v>1.0339499999999999E-7</c:v>
                </c:pt>
                <c:pt idx="980">
                  <c:v>1.0339499999999999E-7</c:v>
                </c:pt>
                <c:pt idx="981">
                  <c:v>1.0339499999999999E-7</c:v>
                </c:pt>
                <c:pt idx="982">
                  <c:v>1.0339499999999999E-7</c:v>
                </c:pt>
                <c:pt idx="983">
                  <c:v>1.0339499999999999E-7</c:v>
                </c:pt>
                <c:pt idx="984">
                  <c:v>1.0339499999999999E-7</c:v>
                </c:pt>
                <c:pt idx="985">
                  <c:v>1.0339499999999999E-7</c:v>
                </c:pt>
                <c:pt idx="986">
                  <c:v>1.0339499999999999E-7</c:v>
                </c:pt>
                <c:pt idx="987">
                  <c:v>1.0339499999999999E-7</c:v>
                </c:pt>
                <c:pt idx="988">
                  <c:v>1.0339499999999999E-7</c:v>
                </c:pt>
                <c:pt idx="989">
                  <c:v>1.0339499999999999E-7</c:v>
                </c:pt>
                <c:pt idx="990">
                  <c:v>1.0339499999999999E-7</c:v>
                </c:pt>
                <c:pt idx="991">
                  <c:v>1.0339499999999999E-7</c:v>
                </c:pt>
                <c:pt idx="992">
                  <c:v>1.0339499999999999E-7</c:v>
                </c:pt>
                <c:pt idx="993">
                  <c:v>1.0339499999999999E-7</c:v>
                </c:pt>
                <c:pt idx="994">
                  <c:v>1.0339499999999999E-7</c:v>
                </c:pt>
                <c:pt idx="995">
                  <c:v>1.0339499999999999E-7</c:v>
                </c:pt>
                <c:pt idx="996">
                  <c:v>1.0339499999999999E-7</c:v>
                </c:pt>
                <c:pt idx="997">
                  <c:v>1.0339499999999999E-7</c:v>
                </c:pt>
                <c:pt idx="998">
                  <c:v>1.0339499999999999E-7</c:v>
                </c:pt>
                <c:pt idx="999">
                  <c:v>1.0339499999999999E-7</c:v>
                </c:pt>
                <c:pt idx="1000">
                  <c:v>1.0339499999999999E-7</c:v>
                </c:pt>
                <c:pt idx="1001">
                  <c:v>1.0339499999999999E-7</c:v>
                </c:pt>
                <c:pt idx="1002">
                  <c:v>1.0339499999999999E-7</c:v>
                </c:pt>
                <c:pt idx="1003">
                  <c:v>1.0339499999999999E-7</c:v>
                </c:pt>
                <c:pt idx="1004">
                  <c:v>1.0339499999999999E-7</c:v>
                </c:pt>
                <c:pt idx="1005">
                  <c:v>1.0339499999999999E-7</c:v>
                </c:pt>
                <c:pt idx="1006">
                  <c:v>1.0339499999999999E-7</c:v>
                </c:pt>
                <c:pt idx="1007">
                  <c:v>1.0339499999999999E-7</c:v>
                </c:pt>
                <c:pt idx="1008">
                  <c:v>1.0339499999999999E-7</c:v>
                </c:pt>
                <c:pt idx="1009">
                  <c:v>1.0339499999999999E-7</c:v>
                </c:pt>
                <c:pt idx="1010">
                  <c:v>1.0339499999999999E-7</c:v>
                </c:pt>
                <c:pt idx="1011">
                  <c:v>1.0339499999999999E-7</c:v>
                </c:pt>
                <c:pt idx="1012">
                  <c:v>1.0339499999999999E-7</c:v>
                </c:pt>
                <c:pt idx="1013">
                  <c:v>1.0339499999999999E-7</c:v>
                </c:pt>
                <c:pt idx="1014">
                  <c:v>1.0339499999999999E-7</c:v>
                </c:pt>
                <c:pt idx="1015">
                  <c:v>1.0339499999999999E-7</c:v>
                </c:pt>
                <c:pt idx="1016">
                  <c:v>1.0339499999999999E-7</c:v>
                </c:pt>
                <c:pt idx="1017">
                  <c:v>1.0339499999999999E-7</c:v>
                </c:pt>
                <c:pt idx="1018">
                  <c:v>1.0339499999999999E-7</c:v>
                </c:pt>
                <c:pt idx="1019">
                  <c:v>1.0339499999999999E-7</c:v>
                </c:pt>
                <c:pt idx="1020">
                  <c:v>1.0339499999999999E-7</c:v>
                </c:pt>
                <c:pt idx="1021">
                  <c:v>1.0339499999999999E-7</c:v>
                </c:pt>
                <c:pt idx="1022">
                  <c:v>1.0339499999999999E-7</c:v>
                </c:pt>
                <c:pt idx="1023">
                  <c:v>1.0339499999999999E-7</c:v>
                </c:pt>
                <c:pt idx="1024">
                  <c:v>1.0339499999999999E-7</c:v>
                </c:pt>
                <c:pt idx="1025">
                  <c:v>1.0339499999999999E-7</c:v>
                </c:pt>
                <c:pt idx="1026">
                  <c:v>1.0339499999999999E-7</c:v>
                </c:pt>
                <c:pt idx="1027">
                  <c:v>1.0339499999999999E-7</c:v>
                </c:pt>
                <c:pt idx="1028">
                  <c:v>1.0339499999999999E-7</c:v>
                </c:pt>
                <c:pt idx="1029">
                  <c:v>1.0339499999999999E-7</c:v>
                </c:pt>
                <c:pt idx="1030">
                  <c:v>1.0339499999999999E-7</c:v>
                </c:pt>
                <c:pt idx="1031">
                  <c:v>1.0339499999999999E-7</c:v>
                </c:pt>
                <c:pt idx="1032">
                  <c:v>1.0339499999999999E-7</c:v>
                </c:pt>
                <c:pt idx="1033">
                  <c:v>1.0339499999999999E-7</c:v>
                </c:pt>
                <c:pt idx="1034">
                  <c:v>1.0339499999999999E-7</c:v>
                </c:pt>
                <c:pt idx="1035">
                  <c:v>1.0339499999999999E-7</c:v>
                </c:pt>
                <c:pt idx="1036">
                  <c:v>1.0339499999999999E-7</c:v>
                </c:pt>
                <c:pt idx="1037">
                  <c:v>1.0339499999999999E-7</c:v>
                </c:pt>
                <c:pt idx="1038">
                  <c:v>1.0339499999999999E-7</c:v>
                </c:pt>
                <c:pt idx="1039">
                  <c:v>1.0339499999999999E-7</c:v>
                </c:pt>
                <c:pt idx="1040">
                  <c:v>1.0339499999999999E-7</c:v>
                </c:pt>
                <c:pt idx="1041">
                  <c:v>1.0339499999999999E-7</c:v>
                </c:pt>
                <c:pt idx="1042">
                  <c:v>1.0339499999999999E-7</c:v>
                </c:pt>
                <c:pt idx="1043">
                  <c:v>1.0339499999999999E-7</c:v>
                </c:pt>
                <c:pt idx="1044">
                  <c:v>1.0339499999999999E-7</c:v>
                </c:pt>
                <c:pt idx="1045">
                  <c:v>1.0339499999999999E-7</c:v>
                </c:pt>
                <c:pt idx="1046">
                  <c:v>1.0339499999999999E-7</c:v>
                </c:pt>
                <c:pt idx="1047">
                  <c:v>1.0339499999999999E-7</c:v>
                </c:pt>
                <c:pt idx="1048">
                  <c:v>1.0339499999999999E-7</c:v>
                </c:pt>
                <c:pt idx="1049">
                  <c:v>1.0339499999999999E-7</c:v>
                </c:pt>
                <c:pt idx="1050">
                  <c:v>1.0339499999999999E-7</c:v>
                </c:pt>
                <c:pt idx="1051">
                  <c:v>1.0339499999999999E-7</c:v>
                </c:pt>
                <c:pt idx="1052">
                  <c:v>1.0339499999999999E-7</c:v>
                </c:pt>
                <c:pt idx="1053">
                  <c:v>1.0339499999999999E-7</c:v>
                </c:pt>
                <c:pt idx="1054">
                  <c:v>1.0339499999999999E-7</c:v>
                </c:pt>
                <c:pt idx="1055">
                  <c:v>1.0339499999999999E-7</c:v>
                </c:pt>
                <c:pt idx="1056">
                  <c:v>1.0339499999999999E-7</c:v>
                </c:pt>
                <c:pt idx="1057">
                  <c:v>1.0339499999999999E-7</c:v>
                </c:pt>
                <c:pt idx="1058">
                  <c:v>1.0339499999999999E-7</c:v>
                </c:pt>
                <c:pt idx="1059">
                  <c:v>1.0339499999999999E-7</c:v>
                </c:pt>
                <c:pt idx="1060">
                  <c:v>1.0339499999999999E-7</c:v>
                </c:pt>
                <c:pt idx="1061">
                  <c:v>1.0339499999999999E-7</c:v>
                </c:pt>
                <c:pt idx="1062">
                  <c:v>1.0339499999999999E-7</c:v>
                </c:pt>
                <c:pt idx="1063">
                  <c:v>1.0339499999999999E-7</c:v>
                </c:pt>
                <c:pt idx="1064">
                  <c:v>1.0339499999999999E-7</c:v>
                </c:pt>
                <c:pt idx="1065">
                  <c:v>1.0339499999999999E-7</c:v>
                </c:pt>
                <c:pt idx="1066">
                  <c:v>1.0339499999999999E-7</c:v>
                </c:pt>
                <c:pt idx="1067">
                  <c:v>1.0339499999999999E-7</c:v>
                </c:pt>
                <c:pt idx="1068">
                  <c:v>1.0339499999999999E-7</c:v>
                </c:pt>
                <c:pt idx="1069">
                  <c:v>1.0339499999999999E-7</c:v>
                </c:pt>
                <c:pt idx="1070">
                  <c:v>1.0339499999999999E-7</c:v>
                </c:pt>
                <c:pt idx="1071">
                  <c:v>1.0339499999999999E-7</c:v>
                </c:pt>
                <c:pt idx="1072">
                  <c:v>1.0339499999999999E-7</c:v>
                </c:pt>
                <c:pt idx="1073">
                  <c:v>1.0339499999999999E-7</c:v>
                </c:pt>
                <c:pt idx="1074">
                  <c:v>1.0339499999999999E-7</c:v>
                </c:pt>
                <c:pt idx="1075">
                  <c:v>1.0339499999999999E-7</c:v>
                </c:pt>
                <c:pt idx="1076">
                  <c:v>1.0339499999999999E-7</c:v>
                </c:pt>
                <c:pt idx="1077">
                  <c:v>1.0339499999999999E-7</c:v>
                </c:pt>
                <c:pt idx="1078">
                  <c:v>1.0339499999999999E-7</c:v>
                </c:pt>
                <c:pt idx="1079">
                  <c:v>1.0339499999999999E-7</c:v>
                </c:pt>
                <c:pt idx="1080">
                  <c:v>1.0339499999999999E-7</c:v>
                </c:pt>
                <c:pt idx="1081">
                  <c:v>1.0339499999999999E-7</c:v>
                </c:pt>
                <c:pt idx="1082">
                  <c:v>1.0339499999999999E-7</c:v>
                </c:pt>
                <c:pt idx="1083">
                  <c:v>1.0339499999999999E-7</c:v>
                </c:pt>
                <c:pt idx="1084">
                  <c:v>1.0339499999999999E-7</c:v>
                </c:pt>
                <c:pt idx="1085">
                  <c:v>1.0339499999999999E-7</c:v>
                </c:pt>
                <c:pt idx="1086">
                  <c:v>1.0339499999999999E-7</c:v>
                </c:pt>
                <c:pt idx="1087">
                  <c:v>1.0339499999999999E-7</c:v>
                </c:pt>
                <c:pt idx="1088">
                  <c:v>1.0339499999999999E-7</c:v>
                </c:pt>
                <c:pt idx="1089">
                  <c:v>1.0339499999999999E-7</c:v>
                </c:pt>
                <c:pt idx="1090">
                  <c:v>1.0339499999999999E-7</c:v>
                </c:pt>
                <c:pt idx="1091">
                  <c:v>1.0339499999999999E-7</c:v>
                </c:pt>
                <c:pt idx="1092">
                  <c:v>1.0339499999999999E-7</c:v>
                </c:pt>
                <c:pt idx="1093">
                  <c:v>1.0339499999999999E-7</c:v>
                </c:pt>
                <c:pt idx="1094">
                  <c:v>1.0339499999999999E-7</c:v>
                </c:pt>
                <c:pt idx="1095">
                  <c:v>1.0339499999999999E-7</c:v>
                </c:pt>
                <c:pt idx="1096">
                  <c:v>1.0339499999999999E-7</c:v>
                </c:pt>
                <c:pt idx="1097">
                  <c:v>1.0339499999999999E-7</c:v>
                </c:pt>
                <c:pt idx="1098">
                  <c:v>1.0339499999999999E-7</c:v>
                </c:pt>
                <c:pt idx="1099">
                  <c:v>1.0339499999999999E-7</c:v>
                </c:pt>
                <c:pt idx="1100">
                  <c:v>1.0339499999999999E-7</c:v>
                </c:pt>
                <c:pt idx="1101">
                  <c:v>1.0339499999999999E-7</c:v>
                </c:pt>
                <c:pt idx="1102">
                  <c:v>1.0339499999999999E-7</c:v>
                </c:pt>
                <c:pt idx="1103">
                  <c:v>1.0339499999999999E-7</c:v>
                </c:pt>
                <c:pt idx="1104">
                  <c:v>1.0339499999999999E-7</c:v>
                </c:pt>
                <c:pt idx="1105">
                  <c:v>1.0339499999999999E-7</c:v>
                </c:pt>
                <c:pt idx="1106">
                  <c:v>1.0339499999999999E-7</c:v>
                </c:pt>
                <c:pt idx="1107">
                  <c:v>1.0339499999999999E-7</c:v>
                </c:pt>
                <c:pt idx="1108">
                  <c:v>1.0339499999999999E-7</c:v>
                </c:pt>
                <c:pt idx="1109">
                  <c:v>1.0339499999999999E-7</c:v>
                </c:pt>
                <c:pt idx="1110">
                  <c:v>1.0339499999999999E-7</c:v>
                </c:pt>
                <c:pt idx="1111">
                  <c:v>1.0339499999999999E-7</c:v>
                </c:pt>
                <c:pt idx="1112">
                  <c:v>1.0339499999999999E-7</c:v>
                </c:pt>
                <c:pt idx="1113">
                  <c:v>1.0339499999999999E-7</c:v>
                </c:pt>
                <c:pt idx="1114">
                  <c:v>1.0339499999999999E-7</c:v>
                </c:pt>
                <c:pt idx="1115">
                  <c:v>1.0339499999999999E-7</c:v>
                </c:pt>
                <c:pt idx="1116">
                  <c:v>1.0339499999999999E-7</c:v>
                </c:pt>
                <c:pt idx="1117">
                  <c:v>1.0339499999999999E-7</c:v>
                </c:pt>
                <c:pt idx="1118">
                  <c:v>1.0339499999999999E-7</c:v>
                </c:pt>
                <c:pt idx="1119">
                  <c:v>1.0339499999999999E-7</c:v>
                </c:pt>
                <c:pt idx="1120">
                  <c:v>1.0339499999999999E-7</c:v>
                </c:pt>
                <c:pt idx="1121">
                  <c:v>1.0339499999999999E-7</c:v>
                </c:pt>
                <c:pt idx="1122">
                  <c:v>1.0339499999999999E-7</c:v>
                </c:pt>
                <c:pt idx="1123">
                  <c:v>1.0339499999999999E-7</c:v>
                </c:pt>
                <c:pt idx="1124">
                  <c:v>1.0339499999999999E-7</c:v>
                </c:pt>
                <c:pt idx="1125">
                  <c:v>1.0339499999999999E-7</c:v>
                </c:pt>
                <c:pt idx="1126">
                  <c:v>1.0339499999999999E-7</c:v>
                </c:pt>
                <c:pt idx="1127">
                  <c:v>1.0339499999999999E-7</c:v>
                </c:pt>
                <c:pt idx="1128">
                  <c:v>1.0339499999999999E-7</c:v>
                </c:pt>
                <c:pt idx="1129">
                  <c:v>1.0339499999999999E-7</c:v>
                </c:pt>
                <c:pt idx="1130">
                  <c:v>1.0339499999999999E-7</c:v>
                </c:pt>
                <c:pt idx="1131">
                  <c:v>1.0339499999999999E-7</c:v>
                </c:pt>
                <c:pt idx="1132">
                  <c:v>1.0339499999999999E-7</c:v>
                </c:pt>
                <c:pt idx="1133">
                  <c:v>1.0339499999999999E-7</c:v>
                </c:pt>
                <c:pt idx="1134">
                  <c:v>1.0339499999999999E-7</c:v>
                </c:pt>
                <c:pt idx="1135">
                  <c:v>1.0339499999999999E-7</c:v>
                </c:pt>
                <c:pt idx="1136">
                  <c:v>1.0339499999999999E-7</c:v>
                </c:pt>
                <c:pt idx="1137">
                  <c:v>1.0339499999999999E-7</c:v>
                </c:pt>
                <c:pt idx="1138">
                  <c:v>1.0339499999999999E-7</c:v>
                </c:pt>
                <c:pt idx="1139">
                  <c:v>1.0339499999999999E-7</c:v>
                </c:pt>
                <c:pt idx="1140">
                  <c:v>1.0339499999999999E-7</c:v>
                </c:pt>
                <c:pt idx="1141">
                  <c:v>1.0339499999999999E-7</c:v>
                </c:pt>
                <c:pt idx="1142">
                  <c:v>1.0339499999999999E-7</c:v>
                </c:pt>
                <c:pt idx="1143">
                  <c:v>1.0339499999999999E-7</c:v>
                </c:pt>
                <c:pt idx="1144">
                  <c:v>1.0339499999999999E-7</c:v>
                </c:pt>
                <c:pt idx="1145">
                  <c:v>1.0339499999999999E-7</c:v>
                </c:pt>
                <c:pt idx="1146">
                  <c:v>1.0339499999999999E-7</c:v>
                </c:pt>
                <c:pt idx="1147">
                  <c:v>1.0339499999999999E-7</c:v>
                </c:pt>
                <c:pt idx="1148">
                  <c:v>1.0339499999999999E-7</c:v>
                </c:pt>
                <c:pt idx="1149">
                  <c:v>1.0339499999999999E-7</c:v>
                </c:pt>
                <c:pt idx="1150">
                  <c:v>1.0339499999999999E-7</c:v>
                </c:pt>
                <c:pt idx="1151">
                  <c:v>1.0339499999999999E-7</c:v>
                </c:pt>
                <c:pt idx="1152">
                  <c:v>1.0339499999999999E-7</c:v>
                </c:pt>
                <c:pt idx="1153">
                  <c:v>1.0339499999999999E-7</c:v>
                </c:pt>
                <c:pt idx="1154">
                  <c:v>1.0339499999999999E-7</c:v>
                </c:pt>
                <c:pt idx="1155">
                  <c:v>1.0339499999999999E-7</c:v>
                </c:pt>
                <c:pt idx="1156">
                  <c:v>1.0339499999999999E-7</c:v>
                </c:pt>
                <c:pt idx="1157">
                  <c:v>1.0339499999999999E-7</c:v>
                </c:pt>
                <c:pt idx="1158">
                  <c:v>1.0339499999999999E-7</c:v>
                </c:pt>
                <c:pt idx="1159">
                  <c:v>1.0339499999999999E-7</c:v>
                </c:pt>
                <c:pt idx="1160">
                  <c:v>1.0339499999999999E-7</c:v>
                </c:pt>
                <c:pt idx="1161">
                  <c:v>1.0339499999999999E-7</c:v>
                </c:pt>
                <c:pt idx="1162">
                  <c:v>1.0339499999999999E-7</c:v>
                </c:pt>
                <c:pt idx="1163">
                  <c:v>1.0339499999999999E-7</c:v>
                </c:pt>
                <c:pt idx="1164">
                  <c:v>1.0339499999999999E-7</c:v>
                </c:pt>
                <c:pt idx="1165">
                  <c:v>1.0339499999999999E-7</c:v>
                </c:pt>
                <c:pt idx="1166">
                  <c:v>1.0339499999999999E-7</c:v>
                </c:pt>
                <c:pt idx="1167">
                  <c:v>1.0339499999999999E-7</c:v>
                </c:pt>
                <c:pt idx="1168">
                  <c:v>1.0339499999999999E-7</c:v>
                </c:pt>
                <c:pt idx="1169">
                  <c:v>1.0339499999999999E-7</c:v>
                </c:pt>
                <c:pt idx="1170">
                  <c:v>1.0339499999999999E-7</c:v>
                </c:pt>
                <c:pt idx="1171">
                  <c:v>1.0339499999999999E-7</c:v>
                </c:pt>
                <c:pt idx="1172">
                  <c:v>1.0339499999999999E-7</c:v>
                </c:pt>
                <c:pt idx="1173">
                  <c:v>1.0339499999999999E-7</c:v>
                </c:pt>
                <c:pt idx="1174">
                  <c:v>1.0339499999999999E-7</c:v>
                </c:pt>
                <c:pt idx="1175">
                  <c:v>1.0339499999999999E-7</c:v>
                </c:pt>
                <c:pt idx="1176">
                  <c:v>1.0339499999999999E-7</c:v>
                </c:pt>
                <c:pt idx="1177">
                  <c:v>1.0339499999999999E-7</c:v>
                </c:pt>
                <c:pt idx="1178">
                  <c:v>1.0339499999999999E-7</c:v>
                </c:pt>
                <c:pt idx="1179">
                  <c:v>1.0339499999999999E-7</c:v>
                </c:pt>
                <c:pt idx="1180">
                  <c:v>1.0339499999999999E-7</c:v>
                </c:pt>
                <c:pt idx="1181">
                  <c:v>1.0339499999999999E-7</c:v>
                </c:pt>
                <c:pt idx="1182">
                  <c:v>1.0339499999999999E-7</c:v>
                </c:pt>
                <c:pt idx="1183">
                  <c:v>1.0339499999999999E-7</c:v>
                </c:pt>
                <c:pt idx="1184">
                  <c:v>1.0339499999999999E-7</c:v>
                </c:pt>
                <c:pt idx="1185">
                  <c:v>1.0339499999999999E-7</c:v>
                </c:pt>
                <c:pt idx="1186">
                  <c:v>1.0339499999999999E-7</c:v>
                </c:pt>
                <c:pt idx="1187">
                  <c:v>1.0339499999999999E-7</c:v>
                </c:pt>
                <c:pt idx="1188">
                  <c:v>1.0339499999999999E-7</c:v>
                </c:pt>
                <c:pt idx="1189">
                  <c:v>1.0339499999999999E-7</c:v>
                </c:pt>
                <c:pt idx="1190">
                  <c:v>1.0339499999999999E-7</c:v>
                </c:pt>
                <c:pt idx="1191">
                  <c:v>1.0339499999999999E-7</c:v>
                </c:pt>
                <c:pt idx="1192">
                  <c:v>1.0339499999999999E-7</c:v>
                </c:pt>
                <c:pt idx="1193">
                  <c:v>1.0339499999999999E-7</c:v>
                </c:pt>
                <c:pt idx="1194">
                  <c:v>1.0339499999999999E-7</c:v>
                </c:pt>
                <c:pt idx="1195">
                  <c:v>1.0339499999999999E-7</c:v>
                </c:pt>
                <c:pt idx="1196">
                  <c:v>1.0339499999999999E-7</c:v>
                </c:pt>
                <c:pt idx="1197">
                  <c:v>1.0339499999999999E-7</c:v>
                </c:pt>
                <c:pt idx="1198">
                  <c:v>1.0339499999999999E-7</c:v>
                </c:pt>
                <c:pt idx="1199">
                  <c:v>1.0339499999999999E-7</c:v>
                </c:pt>
                <c:pt idx="1200">
                  <c:v>1.0339499999999999E-7</c:v>
                </c:pt>
                <c:pt idx="1201">
                  <c:v>1.0339499999999999E-7</c:v>
                </c:pt>
                <c:pt idx="1202">
                  <c:v>1.0339499999999999E-7</c:v>
                </c:pt>
                <c:pt idx="1203">
                  <c:v>1.0339499999999999E-7</c:v>
                </c:pt>
                <c:pt idx="1204">
                  <c:v>1.0339499999999999E-7</c:v>
                </c:pt>
                <c:pt idx="1205">
                  <c:v>1.0339499999999999E-7</c:v>
                </c:pt>
                <c:pt idx="1206">
                  <c:v>1.0339499999999999E-7</c:v>
                </c:pt>
                <c:pt idx="1207">
                  <c:v>1.0339499999999999E-7</c:v>
                </c:pt>
                <c:pt idx="1208">
                  <c:v>1.0339499999999999E-7</c:v>
                </c:pt>
                <c:pt idx="1209">
                  <c:v>1.0339499999999999E-7</c:v>
                </c:pt>
                <c:pt idx="1210">
                  <c:v>1.0339499999999999E-7</c:v>
                </c:pt>
                <c:pt idx="1211">
                  <c:v>1.0339499999999999E-7</c:v>
                </c:pt>
                <c:pt idx="1212">
                  <c:v>1.0339499999999999E-7</c:v>
                </c:pt>
                <c:pt idx="1213">
                  <c:v>1.0339499999999999E-7</c:v>
                </c:pt>
                <c:pt idx="1214">
                  <c:v>1.0339499999999999E-7</c:v>
                </c:pt>
                <c:pt idx="1215">
                  <c:v>1.0339499999999999E-7</c:v>
                </c:pt>
                <c:pt idx="1216">
                  <c:v>1.0339499999999999E-7</c:v>
                </c:pt>
                <c:pt idx="1217">
                  <c:v>1.0339499999999999E-7</c:v>
                </c:pt>
                <c:pt idx="1218">
                  <c:v>1.0339499999999999E-7</c:v>
                </c:pt>
                <c:pt idx="1219">
                  <c:v>1.0339499999999999E-7</c:v>
                </c:pt>
                <c:pt idx="1220">
                  <c:v>1.0339499999999999E-7</c:v>
                </c:pt>
                <c:pt idx="1221">
                  <c:v>1.0339499999999999E-7</c:v>
                </c:pt>
                <c:pt idx="1222">
                  <c:v>1.0339499999999999E-7</c:v>
                </c:pt>
                <c:pt idx="1223">
                  <c:v>1.0339499999999999E-7</c:v>
                </c:pt>
                <c:pt idx="1224">
                  <c:v>1.0339499999999999E-7</c:v>
                </c:pt>
                <c:pt idx="1225">
                  <c:v>1.0339499999999999E-7</c:v>
                </c:pt>
                <c:pt idx="1226">
                  <c:v>1.0339499999999999E-7</c:v>
                </c:pt>
                <c:pt idx="1227">
                  <c:v>1.0339499999999999E-7</c:v>
                </c:pt>
                <c:pt idx="1228">
                  <c:v>1.0339499999999999E-7</c:v>
                </c:pt>
                <c:pt idx="1229">
                  <c:v>1.0339499999999999E-7</c:v>
                </c:pt>
                <c:pt idx="1230">
                  <c:v>1.0339499999999999E-7</c:v>
                </c:pt>
                <c:pt idx="1231">
                  <c:v>1.0339499999999999E-7</c:v>
                </c:pt>
                <c:pt idx="1232">
                  <c:v>1.0339499999999999E-7</c:v>
                </c:pt>
                <c:pt idx="1233">
                  <c:v>1.0339499999999999E-7</c:v>
                </c:pt>
                <c:pt idx="1234">
                  <c:v>1.0339499999999999E-7</c:v>
                </c:pt>
                <c:pt idx="1235">
                  <c:v>1.0339499999999999E-7</c:v>
                </c:pt>
                <c:pt idx="1236">
                  <c:v>1.0339499999999999E-7</c:v>
                </c:pt>
                <c:pt idx="1237">
                  <c:v>1.0339499999999999E-7</c:v>
                </c:pt>
                <c:pt idx="1238">
                  <c:v>1.0339499999999999E-7</c:v>
                </c:pt>
                <c:pt idx="1239">
                  <c:v>1.0339499999999999E-7</c:v>
                </c:pt>
                <c:pt idx="1240">
                  <c:v>1.0339499999999999E-7</c:v>
                </c:pt>
                <c:pt idx="1241">
                  <c:v>1.0339499999999999E-7</c:v>
                </c:pt>
                <c:pt idx="1242">
                  <c:v>1.0339499999999999E-7</c:v>
                </c:pt>
                <c:pt idx="1243">
                  <c:v>1.0339499999999999E-7</c:v>
                </c:pt>
                <c:pt idx="1244">
                  <c:v>1.0339499999999999E-7</c:v>
                </c:pt>
                <c:pt idx="1245">
                  <c:v>1.0339499999999999E-7</c:v>
                </c:pt>
                <c:pt idx="1246">
                  <c:v>1.0339499999999999E-7</c:v>
                </c:pt>
                <c:pt idx="1247">
                  <c:v>1.0339499999999999E-7</c:v>
                </c:pt>
                <c:pt idx="1248">
                  <c:v>1.0339499999999999E-7</c:v>
                </c:pt>
                <c:pt idx="1249">
                  <c:v>1.0339499999999999E-7</c:v>
                </c:pt>
                <c:pt idx="1250">
                  <c:v>1.0339499999999999E-7</c:v>
                </c:pt>
                <c:pt idx="1251">
                  <c:v>1.0339499999999999E-7</c:v>
                </c:pt>
                <c:pt idx="1252">
                  <c:v>1.0339499999999999E-7</c:v>
                </c:pt>
                <c:pt idx="1253">
                  <c:v>1.0339499999999999E-7</c:v>
                </c:pt>
                <c:pt idx="1254">
                  <c:v>1.0339499999999999E-7</c:v>
                </c:pt>
                <c:pt idx="1255">
                  <c:v>1.0339499999999999E-7</c:v>
                </c:pt>
                <c:pt idx="1256">
                  <c:v>1.0339499999999999E-7</c:v>
                </c:pt>
                <c:pt idx="1257">
                  <c:v>1.0339499999999999E-7</c:v>
                </c:pt>
                <c:pt idx="1258">
                  <c:v>1.0339499999999999E-7</c:v>
                </c:pt>
                <c:pt idx="1259">
                  <c:v>1.0339499999999999E-7</c:v>
                </c:pt>
                <c:pt idx="1260">
                  <c:v>1.0339499999999999E-7</c:v>
                </c:pt>
                <c:pt idx="1261">
                  <c:v>1.0339499999999999E-7</c:v>
                </c:pt>
                <c:pt idx="1262">
                  <c:v>1.0339499999999999E-7</c:v>
                </c:pt>
                <c:pt idx="1263">
                  <c:v>1.0339499999999999E-7</c:v>
                </c:pt>
                <c:pt idx="1264">
                  <c:v>1.0339499999999999E-7</c:v>
                </c:pt>
                <c:pt idx="1265">
                  <c:v>1.0339499999999999E-7</c:v>
                </c:pt>
                <c:pt idx="1266">
                  <c:v>1.0339499999999999E-7</c:v>
                </c:pt>
                <c:pt idx="1267">
                  <c:v>1.0339499999999999E-7</c:v>
                </c:pt>
                <c:pt idx="1268">
                  <c:v>1.0339499999999999E-7</c:v>
                </c:pt>
                <c:pt idx="1269">
                  <c:v>1.0339499999999999E-7</c:v>
                </c:pt>
                <c:pt idx="1270">
                  <c:v>1.0339499999999999E-7</c:v>
                </c:pt>
                <c:pt idx="1271">
                  <c:v>1.0339499999999999E-7</c:v>
                </c:pt>
                <c:pt idx="1272">
                  <c:v>1.0339499999999999E-7</c:v>
                </c:pt>
                <c:pt idx="1273">
                  <c:v>1.0339499999999999E-7</c:v>
                </c:pt>
                <c:pt idx="1274">
                  <c:v>1.0339499999999999E-7</c:v>
                </c:pt>
                <c:pt idx="1275">
                  <c:v>1.0339499999999999E-7</c:v>
                </c:pt>
                <c:pt idx="1276">
                  <c:v>1.0339499999999999E-7</c:v>
                </c:pt>
                <c:pt idx="1277">
                  <c:v>1.0339499999999999E-7</c:v>
                </c:pt>
                <c:pt idx="1278">
                  <c:v>1.0339499999999999E-7</c:v>
                </c:pt>
                <c:pt idx="1279">
                  <c:v>1.0339499999999999E-7</c:v>
                </c:pt>
                <c:pt idx="1280">
                  <c:v>1.0339499999999999E-7</c:v>
                </c:pt>
                <c:pt idx="1281">
                  <c:v>1.0339499999999999E-7</c:v>
                </c:pt>
                <c:pt idx="1282">
                  <c:v>1.0339499999999999E-7</c:v>
                </c:pt>
                <c:pt idx="1283">
                  <c:v>1.0339499999999999E-7</c:v>
                </c:pt>
                <c:pt idx="1284">
                  <c:v>1.0339499999999999E-7</c:v>
                </c:pt>
                <c:pt idx="1285">
                  <c:v>1.0339499999999999E-7</c:v>
                </c:pt>
                <c:pt idx="1286">
                  <c:v>1.0339499999999999E-7</c:v>
                </c:pt>
                <c:pt idx="1287">
                  <c:v>1.0339499999999999E-7</c:v>
                </c:pt>
                <c:pt idx="1288">
                  <c:v>1.0339499999999999E-7</c:v>
                </c:pt>
                <c:pt idx="1289">
                  <c:v>1.0339499999999999E-7</c:v>
                </c:pt>
                <c:pt idx="1290">
                  <c:v>1.0339499999999999E-7</c:v>
                </c:pt>
                <c:pt idx="1291">
                  <c:v>1.0339499999999999E-7</c:v>
                </c:pt>
                <c:pt idx="1292">
                  <c:v>1.0339499999999999E-7</c:v>
                </c:pt>
                <c:pt idx="1293">
                  <c:v>1.0339499999999999E-7</c:v>
                </c:pt>
                <c:pt idx="1294">
                  <c:v>1.0339499999999999E-7</c:v>
                </c:pt>
                <c:pt idx="1295">
                  <c:v>1.0339499999999999E-7</c:v>
                </c:pt>
                <c:pt idx="1296">
                  <c:v>1.0339499999999999E-7</c:v>
                </c:pt>
                <c:pt idx="1297">
                  <c:v>1.0339499999999999E-7</c:v>
                </c:pt>
                <c:pt idx="1298">
                  <c:v>1.0339499999999999E-7</c:v>
                </c:pt>
                <c:pt idx="1299">
                  <c:v>1.0339499999999999E-7</c:v>
                </c:pt>
                <c:pt idx="1300">
                  <c:v>1.0339499999999999E-7</c:v>
                </c:pt>
                <c:pt idx="1301">
                  <c:v>1.0339499999999999E-7</c:v>
                </c:pt>
                <c:pt idx="1302">
                  <c:v>1.0339499999999999E-7</c:v>
                </c:pt>
                <c:pt idx="1303">
                  <c:v>1.0339499999999999E-7</c:v>
                </c:pt>
                <c:pt idx="1304">
                  <c:v>1.0339499999999999E-7</c:v>
                </c:pt>
                <c:pt idx="1305">
                  <c:v>1.0339499999999999E-7</c:v>
                </c:pt>
                <c:pt idx="1306">
                  <c:v>1.0339499999999999E-7</c:v>
                </c:pt>
                <c:pt idx="1307">
                  <c:v>1.0339499999999999E-7</c:v>
                </c:pt>
                <c:pt idx="1308">
                  <c:v>1.0339499999999999E-7</c:v>
                </c:pt>
                <c:pt idx="1309">
                  <c:v>1.0339499999999999E-7</c:v>
                </c:pt>
                <c:pt idx="1310">
                  <c:v>1.0339499999999999E-7</c:v>
                </c:pt>
                <c:pt idx="1311">
                  <c:v>1.0339499999999999E-7</c:v>
                </c:pt>
                <c:pt idx="1312">
                  <c:v>1.0339499999999999E-7</c:v>
                </c:pt>
                <c:pt idx="1313">
                  <c:v>1.0339499999999999E-7</c:v>
                </c:pt>
                <c:pt idx="1314">
                  <c:v>1.0339499999999999E-7</c:v>
                </c:pt>
                <c:pt idx="1315">
                  <c:v>1.0339499999999999E-7</c:v>
                </c:pt>
                <c:pt idx="1316">
                  <c:v>1.0339499999999999E-7</c:v>
                </c:pt>
                <c:pt idx="1317">
                  <c:v>1.0339499999999999E-7</c:v>
                </c:pt>
                <c:pt idx="1318">
                  <c:v>1.0339499999999999E-7</c:v>
                </c:pt>
                <c:pt idx="1319">
                  <c:v>1.0339499999999999E-7</c:v>
                </c:pt>
                <c:pt idx="1320">
                  <c:v>1.0339499999999999E-7</c:v>
                </c:pt>
                <c:pt idx="1321">
                  <c:v>1.0339499999999999E-7</c:v>
                </c:pt>
                <c:pt idx="1322">
                  <c:v>1.0339499999999999E-7</c:v>
                </c:pt>
                <c:pt idx="1323">
                  <c:v>1.0339499999999999E-7</c:v>
                </c:pt>
                <c:pt idx="1324">
                  <c:v>1.0339499999999999E-7</c:v>
                </c:pt>
                <c:pt idx="1325">
                  <c:v>1.0339499999999999E-7</c:v>
                </c:pt>
                <c:pt idx="1326">
                  <c:v>1.0339499999999999E-7</c:v>
                </c:pt>
                <c:pt idx="1327">
                  <c:v>1.0339499999999999E-7</c:v>
                </c:pt>
                <c:pt idx="1328">
                  <c:v>1.0339499999999999E-7</c:v>
                </c:pt>
                <c:pt idx="1329">
                  <c:v>1.0339499999999999E-7</c:v>
                </c:pt>
                <c:pt idx="1330">
                  <c:v>1.0339499999999999E-7</c:v>
                </c:pt>
                <c:pt idx="1331">
                  <c:v>1.0339499999999999E-7</c:v>
                </c:pt>
                <c:pt idx="1332">
                  <c:v>1.0339499999999999E-7</c:v>
                </c:pt>
                <c:pt idx="1333">
                  <c:v>1.0339499999999999E-7</c:v>
                </c:pt>
                <c:pt idx="1334">
                  <c:v>1.0339499999999999E-7</c:v>
                </c:pt>
                <c:pt idx="1335">
                  <c:v>1.0339499999999999E-7</c:v>
                </c:pt>
                <c:pt idx="1336">
                  <c:v>1.0339499999999999E-7</c:v>
                </c:pt>
                <c:pt idx="1337">
                  <c:v>1.0339499999999999E-7</c:v>
                </c:pt>
                <c:pt idx="1338">
                  <c:v>1.0339499999999999E-7</c:v>
                </c:pt>
                <c:pt idx="1339">
                  <c:v>1.0339499999999999E-7</c:v>
                </c:pt>
                <c:pt idx="1340">
                  <c:v>1.0339499999999999E-7</c:v>
                </c:pt>
                <c:pt idx="1341">
                  <c:v>1.0339499999999999E-7</c:v>
                </c:pt>
                <c:pt idx="1342">
                  <c:v>1.0339499999999999E-7</c:v>
                </c:pt>
                <c:pt idx="1343">
                  <c:v>1.0339499999999999E-7</c:v>
                </c:pt>
                <c:pt idx="1344">
                  <c:v>1.0339499999999999E-7</c:v>
                </c:pt>
                <c:pt idx="1345">
                  <c:v>1.0339499999999999E-7</c:v>
                </c:pt>
                <c:pt idx="1346">
                  <c:v>1.0339499999999999E-7</c:v>
                </c:pt>
                <c:pt idx="1347">
                  <c:v>1.0339499999999999E-7</c:v>
                </c:pt>
                <c:pt idx="1348">
                  <c:v>1.0339499999999999E-7</c:v>
                </c:pt>
                <c:pt idx="1349">
                  <c:v>1.0339499999999999E-7</c:v>
                </c:pt>
                <c:pt idx="1350">
                  <c:v>1.0339499999999999E-7</c:v>
                </c:pt>
                <c:pt idx="1351">
                  <c:v>1.0339499999999999E-7</c:v>
                </c:pt>
                <c:pt idx="1352">
                  <c:v>1.0339499999999999E-7</c:v>
                </c:pt>
                <c:pt idx="1353">
                  <c:v>1.0339499999999999E-7</c:v>
                </c:pt>
                <c:pt idx="1354">
                  <c:v>1.0339499999999999E-7</c:v>
                </c:pt>
                <c:pt idx="1355">
                  <c:v>1.0339499999999999E-7</c:v>
                </c:pt>
                <c:pt idx="1356">
                  <c:v>1.0339499999999999E-7</c:v>
                </c:pt>
                <c:pt idx="1357">
                  <c:v>1.0339499999999999E-7</c:v>
                </c:pt>
                <c:pt idx="1358">
                  <c:v>1.0339499999999999E-7</c:v>
                </c:pt>
                <c:pt idx="1359">
                  <c:v>1.0339499999999999E-7</c:v>
                </c:pt>
                <c:pt idx="1360">
                  <c:v>1.0339499999999999E-7</c:v>
                </c:pt>
                <c:pt idx="1361">
                  <c:v>1.0339499999999999E-7</c:v>
                </c:pt>
                <c:pt idx="1362">
                  <c:v>1.0339499999999999E-7</c:v>
                </c:pt>
                <c:pt idx="1363">
                  <c:v>1.0339499999999999E-7</c:v>
                </c:pt>
                <c:pt idx="1364">
                  <c:v>1.0339499999999999E-7</c:v>
                </c:pt>
                <c:pt idx="1365">
                  <c:v>1.0339499999999999E-7</c:v>
                </c:pt>
                <c:pt idx="1366">
                  <c:v>1.0339499999999999E-7</c:v>
                </c:pt>
                <c:pt idx="1367">
                  <c:v>1.0339499999999999E-7</c:v>
                </c:pt>
                <c:pt idx="1368">
                  <c:v>1.0339499999999999E-7</c:v>
                </c:pt>
                <c:pt idx="1369">
                  <c:v>1.0339499999999999E-7</c:v>
                </c:pt>
                <c:pt idx="1370">
                  <c:v>1.0339499999999999E-7</c:v>
                </c:pt>
                <c:pt idx="1371">
                  <c:v>1.0339499999999999E-7</c:v>
                </c:pt>
                <c:pt idx="1372">
                  <c:v>1.0339499999999999E-7</c:v>
                </c:pt>
                <c:pt idx="1373">
                  <c:v>1.0339499999999999E-7</c:v>
                </c:pt>
                <c:pt idx="1374">
                  <c:v>1.0339499999999999E-7</c:v>
                </c:pt>
                <c:pt idx="1375">
                  <c:v>1.0339499999999999E-7</c:v>
                </c:pt>
                <c:pt idx="1376">
                  <c:v>1.0339499999999999E-7</c:v>
                </c:pt>
                <c:pt idx="1377">
                  <c:v>1.0339499999999999E-7</c:v>
                </c:pt>
                <c:pt idx="1378">
                  <c:v>1.0339499999999999E-7</c:v>
                </c:pt>
                <c:pt idx="1379">
                  <c:v>1.0339499999999999E-7</c:v>
                </c:pt>
                <c:pt idx="1380">
                  <c:v>1.0339499999999999E-7</c:v>
                </c:pt>
                <c:pt idx="1381">
                  <c:v>1.0339499999999999E-7</c:v>
                </c:pt>
                <c:pt idx="1382">
                  <c:v>1.0339499999999999E-7</c:v>
                </c:pt>
                <c:pt idx="1383">
                  <c:v>1.0339499999999999E-7</c:v>
                </c:pt>
                <c:pt idx="1384">
                  <c:v>1.0339499999999999E-7</c:v>
                </c:pt>
                <c:pt idx="1385">
                  <c:v>1.0339499999999999E-7</c:v>
                </c:pt>
                <c:pt idx="1386">
                  <c:v>1.0339499999999999E-7</c:v>
                </c:pt>
                <c:pt idx="1387">
                  <c:v>1.0339499999999999E-7</c:v>
                </c:pt>
                <c:pt idx="1388">
                  <c:v>1.0339499999999999E-7</c:v>
                </c:pt>
                <c:pt idx="1389">
                  <c:v>1.0339499999999999E-7</c:v>
                </c:pt>
                <c:pt idx="1390">
                  <c:v>1.0339499999999999E-7</c:v>
                </c:pt>
                <c:pt idx="1391">
                  <c:v>1.0339499999999999E-7</c:v>
                </c:pt>
                <c:pt idx="1392">
                  <c:v>1.0339499999999999E-7</c:v>
                </c:pt>
                <c:pt idx="1393">
                  <c:v>1.0339499999999999E-7</c:v>
                </c:pt>
                <c:pt idx="1394">
                  <c:v>1.0339499999999999E-7</c:v>
                </c:pt>
                <c:pt idx="1395">
                  <c:v>1.0339499999999999E-7</c:v>
                </c:pt>
                <c:pt idx="1396">
                  <c:v>1.0339499999999999E-7</c:v>
                </c:pt>
                <c:pt idx="1397">
                  <c:v>1.0339499999999999E-7</c:v>
                </c:pt>
                <c:pt idx="1398">
                  <c:v>1.0339499999999999E-7</c:v>
                </c:pt>
                <c:pt idx="1399">
                  <c:v>1.0339499999999999E-7</c:v>
                </c:pt>
                <c:pt idx="1400">
                  <c:v>1.0339499999999999E-7</c:v>
                </c:pt>
                <c:pt idx="1401">
                  <c:v>1.0339499999999999E-7</c:v>
                </c:pt>
                <c:pt idx="1402">
                  <c:v>1.0339499999999999E-7</c:v>
                </c:pt>
                <c:pt idx="1403">
                  <c:v>1.0339499999999999E-7</c:v>
                </c:pt>
                <c:pt idx="1404">
                  <c:v>1.0339499999999999E-7</c:v>
                </c:pt>
                <c:pt idx="1405">
                  <c:v>1.0339499999999999E-7</c:v>
                </c:pt>
                <c:pt idx="1406">
                  <c:v>1.0339499999999999E-7</c:v>
                </c:pt>
                <c:pt idx="1407">
                  <c:v>1.0339499999999999E-7</c:v>
                </c:pt>
                <c:pt idx="1408">
                  <c:v>1.0339499999999999E-7</c:v>
                </c:pt>
                <c:pt idx="1409">
                  <c:v>1.0339499999999999E-7</c:v>
                </c:pt>
                <c:pt idx="1410">
                  <c:v>1.0339499999999999E-7</c:v>
                </c:pt>
                <c:pt idx="1411">
                  <c:v>1.0339499999999999E-7</c:v>
                </c:pt>
                <c:pt idx="1412">
                  <c:v>1.0339499999999999E-7</c:v>
                </c:pt>
                <c:pt idx="1413">
                  <c:v>1.0339499999999999E-7</c:v>
                </c:pt>
                <c:pt idx="1414">
                  <c:v>1.0339499999999999E-7</c:v>
                </c:pt>
                <c:pt idx="1415">
                  <c:v>1.0339499999999999E-7</c:v>
                </c:pt>
                <c:pt idx="1416">
                  <c:v>1.0339499999999999E-7</c:v>
                </c:pt>
                <c:pt idx="1417">
                  <c:v>1.0339499999999999E-7</c:v>
                </c:pt>
                <c:pt idx="1418">
                  <c:v>1.0339499999999999E-7</c:v>
                </c:pt>
                <c:pt idx="1419">
                  <c:v>1.0339499999999999E-7</c:v>
                </c:pt>
                <c:pt idx="1420">
                  <c:v>1.0339499999999999E-7</c:v>
                </c:pt>
                <c:pt idx="1421">
                  <c:v>1.0339499999999999E-7</c:v>
                </c:pt>
                <c:pt idx="1422">
                  <c:v>1.0339499999999999E-7</c:v>
                </c:pt>
                <c:pt idx="1423">
                  <c:v>1.0339499999999999E-7</c:v>
                </c:pt>
                <c:pt idx="1424">
                  <c:v>1.0339499999999999E-7</c:v>
                </c:pt>
                <c:pt idx="1425">
                  <c:v>1.0339499999999999E-7</c:v>
                </c:pt>
                <c:pt idx="1426">
                  <c:v>1.0339499999999999E-7</c:v>
                </c:pt>
                <c:pt idx="1427">
                  <c:v>1.0339499999999999E-7</c:v>
                </c:pt>
                <c:pt idx="1428">
                  <c:v>1.0339499999999999E-7</c:v>
                </c:pt>
                <c:pt idx="1429">
                  <c:v>1.0339499999999999E-7</c:v>
                </c:pt>
                <c:pt idx="1430">
                  <c:v>1.0339499999999999E-7</c:v>
                </c:pt>
                <c:pt idx="1431">
                  <c:v>1.0339499999999999E-7</c:v>
                </c:pt>
                <c:pt idx="1432">
                  <c:v>1.0339499999999999E-7</c:v>
                </c:pt>
                <c:pt idx="1433">
                  <c:v>1.0339499999999999E-7</c:v>
                </c:pt>
                <c:pt idx="1434">
                  <c:v>1.0339499999999999E-7</c:v>
                </c:pt>
                <c:pt idx="1435">
                  <c:v>1.0339499999999999E-7</c:v>
                </c:pt>
                <c:pt idx="1436">
                  <c:v>1.0339499999999999E-7</c:v>
                </c:pt>
                <c:pt idx="1437">
                  <c:v>1.0339499999999999E-7</c:v>
                </c:pt>
                <c:pt idx="1438">
                  <c:v>1.0339499999999999E-7</c:v>
                </c:pt>
                <c:pt idx="1439">
                  <c:v>1.0339499999999999E-7</c:v>
                </c:pt>
                <c:pt idx="1440">
                  <c:v>1.0339499999999999E-7</c:v>
                </c:pt>
                <c:pt idx="1441">
                  <c:v>1.0339499999999999E-7</c:v>
                </c:pt>
                <c:pt idx="1442">
                  <c:v>1.0339499999999999E-7</c:v>
                </c:pt>
                <c:pt idx="1443">
                  <c:v>1.0339499999999999E-7</c:v>
                </c:pt>
                <c:pt idx="1444">
                  <c:v>1.0339499999999999E-7</c:v>
                </c:pt>
                <c:pt idx="1445">
                  <c:v>1.0339499999999999E-7</c:v>
                </c:pt>
                <c:pt idx="1446">
                  <c:v>1.0339499999999999E-7</c:v>
                </c:pt>
                <c:pt idx="1447">
                  <c:v>1.0339499999999999E-7</c:v>
                </c:pt>
                <c:pt idx="1448">
                  <c:v>1.0339499999999999E-7</c:v>
                </c:pt>
                <c:pt idx="1449">
                  <c:v>1.0339499999999999E-7</c:v>
                </c:pt>
                <c:pt idx="1450">
                  <c:v>1.0339499999999999E-7</c:v>
                </c:pt>
                <c:pt idx="1451">
                  <c:v>1.0339499999999999E-7</c:v>
                </c:pt>
                <c:pt idx="1452">
                  <c:v>1.0339499999999999E-7</c:v>
                </c:pt>
                <c:pt idx="1453">
                  <c:v>1.0339499999999999E-7</c:v>
                </c:pt>
                <c:pt idx="1454">
                  <c:v>1.0339499999999999E-7</c:v>
                </c:pt>
                <c:pt idx="1455">
                  <c:v>1.0339499999999999E-7</c:v>
                </c:pt>
                <c:pt idx="1456">
                  <c:v>1.0339499999999999E-7</c:v>
                </c:pt>
                <c:pt idx="1457">
                  <c:v>1.0339499999999999E-7</c:v>
                </c:pt>
                <c:pt idx="1458">
                  <c:v>1.0339499999999999E-7</c:v>
                </c:pt>
                <c:pt idx="1459">
                  <c:v>1.0339499999999999E-7</c:v>
                </c:pt>
                <c:pt idx="1460">
                  <c:v>1.0339499999999999E-7</c:v>
                </c:pt>
                <c:pt idx="1461">
                  <c:v>1.0339499999999999E-7</c:v>
                </c:pt>
                <c:pt idx="1462">
                  <c:v>1.0339499999999999E-7</c:v>
                </c:pt>
                <c:pt idx="1463">
                  <c:v>1.0339499999999999E-7</c:v>
                </c:pt>
                <c:pt idx="1464">
                  <c:v>1.0339499999999999E-7</c:v>
                </c:pt>
                <c:pt idx="1465">
                  <c:v>1.0339499999999999E-7</c:v>
                </c:pt>
                <c:pt idx="1466">
                  <c:v>1.0339499999999999E-7</c:v>
                </c:pt>
                <c:pt idx="1467">
                  <c:v>1.0339499999999999E-7</c:v>
                </c:pt>
                <c:pt idx="1468">
                  <c:v>1.0339499999999999E-7</c:v>
                </c:pt>
                <c:pt idx="1469">
                  <c:v>1.0339499999999999E-7</c:v>
                </c:pt>
                <c:pt idx="1470">
                  <c:v>1.0339499999999999E-7</c:v>
                </c:pt>
                <c:pt idx="1471">
                  <c:v>1.0339499999999999E-7</c:v>
                </c:pt>
                <c:pt idx="1472">
                  <c:v>1.0339499999999999E-7</c:v>
                </c:pt>
                <c:pt idx="1473">
                  <c:v>1.0339499999999999E-7</c:v>
                </c:pt>
                <c:pt idx="1474">
                  <c:v>1.0339499999999999E-7</c:v>
                </c:pt>
                <c:pt idx="1475">
                  <c:v>1.0339499999999999E-7</c:v>
                </c:pt>
                <c:pt idx="1476">
                  <c:v>1.0339499999999999E-7</c:v>
                </c:pt>
                <c:pt idx="1477">
                  <c:v>1.0339499999999999E-7</c:v>
                </c:pt>
                <c:pt idx="1478">
                  <c:v>1.0339499999999999E-7</c:v>
                </c:pt>
                <c:pt idx="1479">
                  <c:v>1.0339499999999999E-7</c:v>
                </c:pt>
                <c:pt idx="1480">
                  <c:v>1.0339499999999999E-7</c:v>
                </c:pt>
                <c:pt idx="1481">
                  <c:v>1.0339499999999999E-7</c:v>
                </c:pt>
                <c:pt idx="1482">
                  <c:v>1.0339499999999999E-7</c:v>
                </c:pt>
                <c:pt idx="1483">
                  <c:v>1.0339499999999999E-7</c:v>
                </c:pt>
                <c:pt idx="1484">
                  <c:v>1.0339499999999999E-7</c:v>
                </c:pt>
                <c:pt idx="1485">
                  <c:v>1.0339499999999999E-7</c:v>
                </c:pt>
                <c:pt idx="1486">
                  <c:v>1.0339499999999999E-7</c:v>
                </c:pt>
                <c:pt idx="1487">
                  <c:v>1.0339499999999999E-7</c:v>
                </c:pt>
                <c:pt idx="1488">
                  <c:v>1.0339499999999999E-7</c:v>
                </c:pt>
                <c:pt idx="1489">
                  <c:v>1.0339499999999999E-7</c:v>
                </c:pt>
                <c:pt idx="1490">
                  <c:v>1.0339499999999999E-7</c:v>
                </c:pt>
                <c:pt idx="1491">
                  <c:v>1.0339499999999999E-7</c:v>
                </c:pt>
                <c:pt idx="1492">
                  <c:v>1.0339499999999999E-7</c:v>
                </c:pt>
                <c:pt idx="1493">
                  <c:v>1.0339499999999999E-7</c:v>
                </c:pt>
                <c:pt idx="1494">
                  <c:v>1.0339499999999999E-7</c:v>
                </c:pt>
                <c:pt idx="1495">
                  <c:v>1.0339499999999999E-7</c:v>
                </c:pt>
                <c:pt idx="1496">
                  <c:v>1.0339499999999999E-7</c:v>
                </c:pt>
                <c:pt idx="1497">
                  <c:v>1.0339499999999999E-7</c:v>
                </c:pt>
                <c:pt idx="1498">
                  <c:v>1.0339499999999999E-7</c:v>
                </c:pt>
                <c:pt idx="1499">
                  <c:v>1.0339499999999999E-7</c:v>
                </c:pt>
                <c:pt idx="1500">
                  <c:v>1.0339499999999999E-7</c:v>
                </c:pt>
                <c:pt idx="1501">
                  <c:v>1.0339499999999999E-7</c:v>
                </c:pt>
                <c:pt idx="1502">
                  <c:v>1.0339499999999999E-7</c:v>
                </c:pt>
                <c:pt idx="1503">
                  <c:v>1.0339499999999999E-7</c:v>
                </c:pt>
                <c:pt idx="1504">
                  <c:v>1.0339499999999999E-7</c:v>
                </c:pt>
                <c:pt idx="1505">
                  <c:v>1.0339499999999999E-7</c:v>
                </c:pt>
                <c:pt idx="1506">
                  <c:v>1.0339499999999999E-7</c:v>
                </c:pt>
                <c:pt idx="1507">
                  <c:v>1.0339499999999999E-7</c:v>
                </c:pt>
                <c:pt idx="1508">
                  <c:v>1.0339499999999999E-7</c:v>
                </c:pt>
                <c:pt idx="1509">
                  <c:v>1.0339499999999999E-7</c:v>
                </c:pt>
                <c:pt idx="1510">
                  <c:v>1.0339499999999999E-7</c:v>
                </c:pt>
                <c:pt idx="1511">
                  <c:v>1.0339499999999999E-7</c:v>
                </c:pt>
                <c:pt idx="1512">
                  <c:v>1.0339499999999999E-7</c:v>
                </c:pt>
                <c:pt idx="1513">
                  <c:v>1.0339499999999999E-7</c:v>
                </c:pt>
                <c:pt idx="1514">
                  <c:v>1.0339499999999999E-7</c:v>
                </c:pt>
                <c:pt idx="1515">
                  <c:v>1.0339499999999999E-7</c:v>
                </c:pt>
                <c:pt idx="1516">
                  <c:v>1.0339499999999999E-7</c:v>
                </c:pt>
                <c:pt idx="1517">
                  <c:v>1.0339499999999999E-7</c:v>
                </c:pt>
                <c:pt idx="1518">
                  <c:v>1.0339499999999999E-7</c:v>
                </c:pt>
                <c:pt idx="1519">
                  <c:v>1.0339499999999999E-7</c:v>
                </c:pt>
                <c:pt idx="1520">
                  <c:v>1.0339499999999999E-7</c:v>
                </c:pt>
                <c:pt idx="1521">
                  <c:v>1.0339499999999999E-7</c:v>
                </c:pt>
                <c:pt idx="1522">
                  <c:v>1.0339499999999999E-7</c:v>
                </c:pt>
                <c:pt idx="1523">
                  <c:v>1.0339499999999999E-7</c:v>
                </c:pt>
                <c:pt idx="1524">
                  <c:v>1.0339499999999999E-7</c:v>
                </c:pt>
                <c:pt idx="1525">
                  <c:v>1.0339499999999999E-7</c:v>
                </c:pt>
                <c:pt idx="1526">
                  <c:v>1.0339499999999999E-7</c:v>
                </c:pt>
                <c:pt idx="1527">
                  <c:v>1.0339499999999999E-7</c:v>
                </c:pt>
                <c:pt idx="1528">
                  <c:v>1.0339499999999999E-7</c:v>
                </c:pt>
                <c:pt idx="1529">
                  <c:v>1.0339499999999999E-7</c:v>
                </c:pt>
                <c:pt idx="1530">
                  <c:v>1.0339499999999999E-7</c:v>
                </c:pt>
                <c:pt idx="1531">
                  <c:v>1.0339499999999999E-7</c:v>
                </c:pt>
                <c:pt idx="1532">
                  <c:v>1.0339499999999999E-7</c:v>
                </c:pt>
                <c:pt idx="1533">
                  <c:v>1.0339499999999999E-7</c:v>
                </c:pt>
                <c:pt idx="1534">
                  <c:v>1.0339499999999999E-7</c:v>
                </c:pt>
                <c:pt idx="1535">
                  <c:v>1.0339499999999999E-7</c:v>
                </c:pt>
                <c:pt idx="1536">
                  <c:v>1.0339499999999999E-7</c:v>
                </c:pt>
                <c:pt idx="1537">
                  <c:v>1.0339499999999999E-7</c:v>
                </c:pt>
                <c:pt idx="1538">
                  <c:v>1.0339499999999999E-7</c:v>
                </c:pt>
                <c:pt idx="1539">
                  <c:v>1.0339499999999999E-7</c:v>
                </c:pt>
                <c:pt idx="1540">
                  <c:v>1.0339499999999999E-7</c:v>
                </c:pt>
                <c:pt idx="1541">
                  <c:v>1.0339499999999999E-7</c:v>
                </c:pt>
                <c:pt idx="1542">
                  <c:v>1.0339499999999999E-7</c:v>
                </c:pt>
                <c:pt idx="1543">
                  <c:v>1.0339499999999999E-7</c:v>
                </c:pt>
                <c:pt idx="1544">
                  <c:v>1.0339499999999999E-7</c:v>
                </c:pt>
                <c:pt idx="1545">
                  <c:v>1.0339499999999999E-7</c:v>
                </c:pt>
                <c:pt idx="1546">
                  <c:v>1.0339499999999999E-7</c:v>
                </c:pt>
                <c:pt idx="1547">
                  <c:v>1.0339499999999999E-7</c:v>
                </c:pt>
                <c:pt idx="1548">
                  <c:v>1.0339499999999999E-7</c:v>
                </c:pt>
                <c:pt idx="1549">
                  <c:v>1.0339499999999999E-7</c:v>
                </c:pt>
                <c:pt idx="1550">
                  <c:v>1.0339499999999999E-7</c:v>
                </c:pt>
                <c:pt idx="1551">
                  <c:v>1.0339499999999999E-7</c:v>
                </c:pt>
                <c:pt idx="1552">
                  <c:v>1.0339499999999999E-7</c:v>
                </c:pt>
                <c:pt idx="1553">
                  <c:v>1.0339499999999999E-7</c:v>
                </c:pt>
                <c:pt idx="1554">
                  <c:v>1.0339499999999999E-7</c:v>
                </c:pt>
                <c:pt idx="1555">
                  <c:v>1.0339499999999999E-7</c:v>
                </c:pt>
                <c:pt idx="1556">
                  <c:v>1.0339499999999999E-7</c:v>
                </c:pt>
                <c:pt idx="1557">
                  <c:v>1.0339499999999999E-7</c:v>
                </c:pt>
                <c:pt idx="1558">
                  <c:v>1.0339499999999999E-7</c:v>
                </c:pt>
                <c:pt idx="1559">
                  <c:v>1.0339499999999999E-7</c:v>
                </c:pt>
                <c:pt idx="1560">
                  <c:v>1.0339499999999999E-7</c:v>
                </c:pt>
                <c:pt idx="1561">
                  <c:v>1.0339499999999999E-7</c:v>
                </c:pt>
                <c:pt idx="1562">
                  <c:v>1.0339499999999999E-7</c:v>
                </c:pt>
                <c:pt idx="1563">
                  <c:v>1.0339499999999999E-7</c:v>
                </c:pt>
                <c:pt idx="1564">
                  <c:v>1.0339499999999999E-7</c:v>
                </c:pt>
                <c:pt idx="1565">
                  <c:v>1.0339499999999999E-7</c:v>
                </c:pt>
                <c:pt idx="1566">
                  <c:v>1.0339499999999999E-7</c:v>
                </c:pt>
                <c:pt idx="1567">
                  <c:v>1.0339499999999999E-7</c:v>
                </c:pt>
                <c:pt idx="1568">
                  <c:v>1.0339499999999999E-7</c:v>
                </c:pt>
                <c:pt idx="1569">
                  <c:v>1.0339499999999999E-7</c:v>
                </c:pt>
                <c:pt idx="1570">
                  <c:v>1.0339499999999999E-7</c:v>
                </c:pt>
                <c:pt idx="1571">
                  <c:v>1.0339499999999999E-7</c:v>
                </c:pt>
                <c:pt idx="1572">
                  <c:v>1.0339499999999999E-7</c:v>
                </c:pt>
                <c:pt idx="1573">
                  <c:v>1.0339499999999999E-7</c:v>
                </c:pt>
                <c:pt idx="1574">
                  <c:v>1.0339499999999999E-7</c:v>
                </c:pt>
                <c:pt idx="1575">
                  <c:v>1.0339499999999999E-7</c:v>
                </c:pt>
                <c:pt idx="1576">
                  <c:v>1.0339499999999999E-7</c:v>
                </c:pt>
                <c:pt idx="1577">
                  <c:v>1.0339499999999999E-7</c:v>
                </c:pt>
                <c:pt idx="1578">
                  <c:v>1.0339499999999999E-7</c:v>
                </c:pt>
                <c:pt idx="1579">
                  <c:v>1.0339499999999999E-7</c:v>
                </c:pt>
                <c:pt idx="1580">
                  <c:v>1.0339499999999999E-7</c:v>
                </c:pt>
                <c:pt idx="1581">
                  <c:v>1.0339499999999999E-7</c:v>
                </c:pt>
                <c:pt idx="1582">
                  <c:v>1.0339499999999999E-7</c:v>
                </c:pt>
                <c:pt idx="1583">
                  <c:v>1.0339499999999999E-7</c:v>
                </c:pt>
                <c:pt idx="1584">
                  <c:v>1.0339499999999999E-7</c:v>
                </c:pt>
                <c:pt idx="1585">
                  <c:v>1.0339499999999999E-7</c:v>
                </c:pt>
                <c:pt idx="1586">
                  <c:v>1.0339499999999999E-7</c:v>
                </c:pt>
                <c:pt idx="1587">
                  <c:v>1.0339499999999999E-7</c:v>
                </c:pt>
                <c:pt idx="1588">
                  <c:v>1.0339499999999999E-7</c:v>
                </c:pt>
                <c:pt idx="1589">
                  <c:v>1.0339499999999999E-7</c:v>
                </c:pt>
                <c:pt idx="1590">
                  <c:v>1.0339499999999999E-7</c:v>
                </c:pt>
                <c:pt idx="1591">
                  <c:v>1.0339499999999999E-7</c:v>
                </c:pt>
                <c:pt idx="1592">
                  <c:v>1.0339499999999999E-7</c:v>
                </c:pt>
                <c:pt idx="1593">
                  <c:v>1.0339499999999999E-7</c:v>
                </c:pt>
                <c:pt idx="1594">
                  <c:v>1.0339499999999999E-7</c:v>
                </c:pt>
                <c:pt idx="1595">
                  <c:v>1.0339499999999999E-7</c:v>
                </c:pt>
                <c:pt idx="1596">
                  <c:v>1.0339499999999999E-7</c:v>
                </c:pt>
                <c:pt idx="1597">
                  <c:v>1.0339499999999999E-7</c:v>
                </c:pt>
                <c:pt idx="1598">
                  <c:v>1.0339499999999999E-7</c:v>
                </c:pt>
                <c:pt idx="1599">
                  <c:v>1.0339499999999999E-7</c:v>
                </c:pt>
                <c:pt idx="1600">
                  <c:v>1.0339499999999999E-7</c:v>
                </c:pt>
                <c:pt idx="1601">
                  <c:v>1.0339499999999999E-7</c:v>
                </c:pt>
                <c:pt idx="1602">
                  <c:v>1.0339499999999999E-7</c:v>
                </c:pt>
                <c:pt idx="1603">
                  <c:v>1.0339499999999999E-7</c:v>
                </c:pt>
                <c:pt idx="1604">
                  <c:v>1.0339499999999999E-7</c:v>
                </c:pt>
                <c:pt idx="1605">
                  <c:v>1.0339499999999999E-7</c:v>
                </c:pt>
                <c:pt idx="1606">
                  <c:v>1.0339499999999999E-7</c:v>
                </c:pt>
                <c:pt idx="1607">
                  <c:v>1.0339499999999999E-7</c:v>
                </c:pt>
                <c:pt idx="1608">
                  <c:v>1.0339499999999999E-7</c:v>
                </c:pt>
                <c:pt idx="1609">
                  <c:v>1.0339499999999999E-7</c:v>
                </c:pt>
                <c:pt idx="1610">
                  <c:v>1.0339499999999999E-7</c:v>
                </c:pt>
                <c:pt idx="1611">
                  <c:v>1.0339499999999999E-7</c:v>
                </c:pt>
                <c:pt idx="1612">
                  <c:v>1.0339499999999999E-7</c:v>
                </c:pt>
                <c:pt idx="1613">
                  <c:v>1.0339499999999999E-7</c:v>
                </c:pt>
                <c:pt idx="1614">
                  <c:v>1.0339499999999999E-7</c:v>
                </c:pt>
                <c:pt idx="1615">
                  <c:v>1.0339499999999999E-7</c:v>
                </c:pt>
                <c:pt idx="1616">
                  <c:v>1.0339499999999999E-7</c:v>
                </c:pt>
                <c:pt idx="1617">
                  <c:v>1.0339499999999999E-7</c:v>
                </c:pt>
                <c:pt idx="1618">
                  <c:v>1.0339499999999999E-7</c:v>
                </c:pt>
                <c:pt idx="1619">
                  <c:v>1.0339499999999999E-7</c:v>
                </c:pt>
                <c:pt idx="1620">
                  <c:v>1.0339499999999999E-7</c:v>
                </c:pt>
                <c:pt idx="1621">
                  <c:v>1.0339499999999999E-7</c:v>
                </c:pt>
                <c:pt idx="1622">
                  <c:v>1.0339499999999999E-7</c:v>
                </c:pt>
                <c:pt idx="1623">
                  <c:v>1.0339499999999999E-7</c:v>
                </c:pt>
                <c:pt idx="1624">
                  <c:v>1.0339499999999999E-7</c:v>
                </c:pt>
                <c:pt idx="1625">
                  <c:v>1.0339499999999999E-7</c:v>
                </c:pt>
                <c:pt idx="1626">
                  <c:v>1.0339499999999999E-7</c:v>
                </c:pt>
                <c:pt idx="1627">
                  <c:v>1.0339499999999999E-7</c:v>
                </c:pt>
                <c:pt idx="1628">
                  <c:v>1.0339499999999999E-7</c:v>
                </c:pt>
                <c:pt idx="1629">
                  <c:v>1.0339499999999999E-7</c:v>
                </c:pt>
                <c:pt idx="1630">
                  <c:v>1.0339499999999999E-7</c:v>
                </c:pt>
                <c:pt idx="1631">
                  <c:v>1.0339499999999999E-7</c:v>
                </c:pt>
                <c:pt idx="1632">
                  <c:v>1.0339499999999999E-7</c:v>
                </c:pt>
                <c:pt idx="1633">
                  <c:v>1.0339499999999999E-7</c:v>
                </c:pt>
                <c:pt idx="1634">
                  <c:v>1.0339499999999999E-7</c:v>
                </c:pt>
                <c:pt idx="1635">
                  <c:v>1.0339499999999999E-7</c:v>
                </c:pt>
                <c:pt idx="1636">
                  <c:v>1.0339499999999999E-7</c:v>
                </c:pt>
                <c:pt idx="1637">
                  <c:v>1.0339499999999999E-7</c:v>
                </c:pt>
                <c:pt idx="1638">
                  <c:v>1.0339499999999999E-7</c:v>
                </c:pt>
                <c:pt idx="1639">
                  <c:v>1.0339499999999999E-7</c:v>
                </c:pt>
                <c:pt idx="1640">
                  <c:v>1.0339499999999999E-7</c:v>
                </c:pt>
                <c:pt idx="1641">
                  <c:v>1.0339499999999999E-7</c:v>
                </c:pt>
                <c:pt idx="1642">
                  <c:v>1.0339499999999999E-7</c:v>
                </c:pt>
                <c:pt idx="1643">
                  <c:v>1.0339499999999999E-7</c:v>
                </c:pt>
                <c:pt idx="1644">
                  <c:v>1.0339499999999999E-7</c:v>
                </c:pt>
                <c:pt idx="1645">
                  <c:v>1.0339499999999999E-7</c:v>
                </c:pt>
                <c:pt idx="1646">
                  <c:v>1.0339499999999999E-7</c:v>
                </c:pt>
                <c:pt idx="1647">
                  <c:v>1.0339499999999999E-7</c:v>
                </c:pt>
                <c:pt idx="1648">
                  <c:v>1.0339499999999999E-7</c:v>
                </c:pt>
                <c:pt idx="1649">
                  <c:v>1.0339499999999999E-7</c:v>
                </c:pt>
                <c:pt idx="1650">
                  <c:v>1.0339499999999999E-7</c:v>
                </c:pt>
                <c:pt idx="1651">
                  <c:v>1.0339499999999999E-7</c:v>
                </c:pt>
                <c:pt idx="1652">
                  <c:v>1.0339499999999999E-7</c:v>
                </c:pt>
                <c:pt idx="1653">
                  <c:v>1.0339499999999999E-7</c:v>
                </c:pt>
                <c:pt idx="1654">
                  <c:v>1.0339499999999999E-7</c:v>
                </c:pt>
                <c:pt idx="1655">
                  <c:v>1.0339499999999999E-7</c:v>
                </c:pt>
                <c:pt idx="1656">
                  <c:v>1.0339499999999999E-7</c:v>
                </c:pt>
                <c:pt idx="1657">
                  <c:v>1.0339499999999999E-7</c:v>
                </c:pt>
                <c:pt idx="1658">
                  <c:v>1.0339499999999999E-7</c:v>
                </c:pt>
                <c:pt idx="1659">
                  <c:v>1.0339499999999999E-7</c:v>
                </c:pt>
                <c:pt idx="1660">
                  <c:v>1.0339499999999999E-7</c:v>
                </c:pt>
                <c:pt idx="1661">
                  <c:v>1.0339499999999999E-7</c:v>
                </c:pt>
                <c:pt idx="1662">
                  <c:v>1.0339499999999999E-7</c:v>
                </c:pt>
                <c:pt idx="1663">
                  <c:v>1.0339499999999999E-7</c:v>
                </c:pt>
                <c:pt idx="1664">
                  <c:v>1.0339499999999999E-7</c:v>
                </c:pt>
                <c:pt idx="1665">
                  <c:v>1.0339499999999999E-7</c:v>
                </c:pt>
                <c:pt idx="1666">
                  <c:v>1.0339499999999999E-7</c:v>
                </c:pt>
                <c:pt idx="1667">
                  <c:v>1.0339499999999999E-7</c:v>
                </c:pt>
                <c:pt idx="1668">
                  <c:v>1.0339499999999999E-7</c:v>
                </c:pt>
                <c:pt idx="1669">
                  <c:v>1.0339499999999999E-7</c:v>
                </c:pt>
                <c:pt idx="1670">
                  <c:v>1.0339499999999999E-7</c:v>
                </c:pt>
                <c:pt idx="1671">
                  <c:v>1.0339499999999999E-7</c:v>
                </c:pt>
                <c:pt idx="1672">
                  <c:v>1.0339499999999999E-7</c:v>
                </c:pt>
                <c:pt idx="1673">
                  <c:v>1.0339499999999999E-7</c:v>
                </c:pt>
                <c:pt idx="1674">
                  <c:v>1.0339499999999999E-7</c:v>
                </c:pt>
                <c:pt idx="1675">
                  <c:v>1.0339499999999999E-7</c:v>
                </c:pt>
                <c:pt idx="1676">
                  <c:v>1.0339499999999999E-7</c:v>
                </c:pt>
                <c:pt idx="1677">
                  <c:v>1.0339499999999999E-7</c:v>
                </c:pt>
                <c:pt idx="1678">
                  <c:v>1.0339499999999999E-7</c:v>
                </c:pt>
                <c:pt idx="1679">
                  <c:v>1.0339499999999999E-7</c:v>
                </c:pt>
                <c:pt idx="1680">
                  <c:v>1.0339499999999999E-7</c:v>
                </c:pt>
                <c:pt idx="1681">
                  <c:v>1.0339499999999999E-7</c:v>
                </c:pt>
                <c:pt idx="1682">
                  <c:v>1.0339499999999999E-7</c:v>
                </c:pt>
                <c:pt idx="1683">
                  <c:v>1.0339499999999999E-7</c:v>
                </c:pt>
                <c:pt idx="1684">
                  <c:v>1.0339499999999999E-7</c:v>
                </c:pt>
                <c:pt idx="1685">
                  <c:v>1.0339499999999999E-7</c:v>
                </c:pt>
                <c:pt idx="1686">
                  <c:v>1.0339499999999999E-7</c:v>
                </c:pt>
                <c:pt idx="1687">
                  <c:v>1.0339499999999999E-7</c:v>
                </c:pt>
                <c:pt idx="1688">
                  <c:v>1.0339499999999999E-7</c:v>
                </c:pt>
                <c:pt idx="1689">
                  <c:v>1.0339499999999999E-7</c:v>
                </c:pt>
                <c:pt idx="1690">
                  <c:v>1.0339499999999999E-7</c:v>
                </c:pt>
                <c:pt idx="1691">
                  <c:v>1.0339499999999999E-7</c:v>
                </c:pt>
                <c:pt idx="1692">
                  <c:v>1.0339499999999999E-7</c:v>
                </c:pt>
                <c:pt idx="1693">
                  <c:v>1.0339499999999999E-7</c:v>
                </c:pt>
                <c:pt idx="1694">
                  <c:v>1.0339499999999999E-7</c:v>
                </c:pt>
                <c:pt idx="1695">
                  <c:v>1.0339499999999999E-7</c:v>
                </c:pt>
                <c:pt idx="1696">
                  <c:v>1.0339499999999999E-7</c:v>
                </c:pt>
                <c:pt idx="1697">
                  <c:v>1.0339499999999999E-7</c:v>
                </c:pt>
                <c:pt idx="1698">
                  <c:v>1.0339499999999999E-7</c:v>
                </c:pt>
                <c:pt idx="1699">
                  <c:v>1.0339499999999999E-7</c:v>
                </c:pt>
                <c:pt idx="1700">
                  <c:v>1.0339499999999999E-7</c:v>
                </c:pt>
                <c:pt idx="1701">
                  <c:v>1.0339499999999999E-7</c:v>
                </c:pt>
                <c:pt idx="1702">
                  <c:v>1.0339499999999999E-7</c:v>
                </c:pt>
                <c:pt idx="1703">
                  <c:v>1.0339499999999999E-7</c:v>
                </c:pt>
                <c:pt idx="1704">
                  <c:v>1.0339499999999999E-7</c:v>
                </c:pt>
                <c:pt idx="1705">
                  <c:v>1.0339499999999999E-7</c:v>
                </c:pt>
                <c:pt idx="1706">
                  <c:v>1.0339499999999999E-7</c:v>
                </c:pt>
                <c:pt idx="1707">
                  <c:v>1.0339499999999999E-7</c:v>
                </c:pt>
                <c:pt idx="1708">
                  <c:v>1.0339499999999999E-7</c:v>
                </c:pt>
                <c:pt idx="1709">
                  <c:v>1.0339499999999999E-7</c:v>
                </c:pt>
                <c:pt idx="1710">
                  <c:v>1.0339499999999999E-7</c:v>
                </c:pt>
                <c:pt idx="1711">
                  <c:v>1.0339499999999999E-7</c:v>
                </c:pt>
                <c:pt idx="1712">
                  <c:v>1.0339499999999999E-7</c:v>
                </c:pt>
                <c:pt idx="1713">
                  <c:v>1.0339499999999999E-7</c:v>
                </c:pt>
                <c:pt idx="1714">
                  <c:v>1.0339499999999999E-7</c:v>
                </c:pt>
                <c:pt idx="1715">
                  <c:v>1.0339499999999999E-7</c:v>
                </c:pt>
                <c:pt idx="1716">
                  <c:v>1.0339499999999999E-7</c:v>
                </c:pt>
                <c:pt idx="1717">
                  <c:v>1.0339499999999999E-7</c:v>
                </c:pt>
                <c:pt idx="1718">
                  <c:v>1.0339499999999999E-7</c:v>
                </c:pt>
                <c:pt idx="1719">
                  <c:v>1.0339499999999999E-7</c:v>
                </c:pt>
                <c:pt idx="1720">
                  <c:v>1.0339499999999999E-7</c:v>
                </c:pt>
                <c:pt idx="1721">
                  <c:v>1.0339499999999999E-7</c:v>
                </c:pt>
                <c:pt idx="1722">
                  <c:v>1.0339499999999999E-7</c:v>
                </c:pt>
                <c:pt idx="1723">
                  <c:v>1.0339499999999999E-7</c:v>
                </c:pt>
                <c:pt idx="1724">
                  <c:v>1.0339499999999999E-7</c:v>
                </c:pt>
                <c:pt idx="1725">
                  <c:v>1.0339499999999999E-7</c:v>
                </c:pt>
                <c:pt idx="1726">
                  <c:v>1.0339499999999999E-7</c:v>
                </c:pt>
                <c:pt idx="1727">
                  <c:v>1.0339499999999999E-7</c:v>
                </c:pt>
                <c:pt idx="1728">
                  <c:v>1.0339499999999999E-7</c:v>
                </c:pt>
                <c:pt idx="1729">
                  <c:v>1.0339499999999999E-7</c:v>
                </c:pt>
                <c:pt idx="1730">
                  <c:v>1.0339499999999999E-7</c:v>
                </c:pt>
                <c:pt idx="1731">
                  <c:v>1.0339499999999999E-7</c:v>
                </c:pt>
                <c:pt idx="1732">
                  <c:v>1.0339499999999999E-7</c:v>
                </c:pt>
                <c:pt idx="1733">
                  <c:v>1.0339499999999999E-7</c:v>
                </c:pt>
                <c:pt idx="1734">
                  <c:v>1.0339499999999999E-7</c:v>
                </c:pt>
                <c:pt idx="1735">
                  <c:v>1.0339499999999999E-7</c:v>
                </c:pt>
                <c:pt idx="1736">
                  <c:v>1.0339499999999999E-7</c:v>
                </c:pt>
                <c:pt idx="1737">
                  <c:v>1.0339499999999999E-7</c:v>
                </c:pt>
                <c:pt idx="1738">
                  <c:v>1.0339499999999999E-7</c:v>
                </c:pt>
                <c:pt idx="1739">
                  <c:v>1.0339499999999999E-7</c:v>
                </c:pt>
                <c:pt idx="1740">
                  <c:v>1.0339499999999999E-7</c:v>
                </c:pt>
                <c:pt idx="1741">
                  <c:v>1.0339499999999999E-7</c:v>
                </c:pt>
                <c:pt idx="1742">
                  <c:v>1.0339499999999999E-7</c:v>
                </c:pt>
                <c:pt idx="1743">
                  <c:v>1.0339499999999999E-7</c:v>
                </c:pt>
                <c:pt idx="1744">
                  <c:v>1.0339499999999999E-7</c:v>
                </c:pt>
                <c:pt idx="1745">
                  <c:v>1.0339499999999999E-7</c:v>
                </c:pt>
                <c:pt idx="1746">
                  <c:v>1.0339499999999999E-7</c:v>
                </c:pt>
                <c:pt idx="1747">
                  <c:v>1.0339499999999999E-7</c:v>
                </c:pt>
                <c:pt idx="1748">
                  <c:v>1.0339499999999999E-7</c:v>
                </c:pt>
                <c:pt idx="1749">
                  <c:v>1.0339499999999999E-7</c:v>
                </c:pt>
                <c:pt idx="1750">
                  <c:v>1.0339499999999999E-7</c:v>
                </c:pt>
                <c:pt idx="1751">
                  <c:v>1.0339499999999999E-7</c:v>
                </c:pt>
                <c:pt idx="1752">
                  <c:v>1.0339499999999999E-7</c:v>
                </c:pt>
                <c:pt idx="1753">
                  <c:v>1.0339499999999999E-7</c:v>
                </c:pt>
                <c:pt idx="1754">
                  <c:v>1.0339499999999999E-7</c:v>
                </c:pt>
                <c:pt idx="1755">
                  <c:v>1.0339499999999999E-7</c:v>
                </c:pt>
                <c:pt idx="1756">
                  <c:v>1.0339499999999999E-7</c:v>
                </c:pt>
                <c:pt idx="1757">
                  <c:v>1.0339499999999999E-7</c:v>
                </c:pt>
                <c:pt idx="1758">
                  <c:v>1.0339499999999999E-7</c:v>
                </c:pt>
                <c:pt idx="1759">
                  <c:v>1.0339499999999999E-7</c:v>
                </c:pt>
                <c:pt idx="1760">
                  <c:v>1.0339499999999999E-7</c:v>
                </c:pt>
                <c:pt idx="1761">
                  <c:v>1.0339499999999999E-7</c:v>
                </c:pt>
                <c:pt idx="1762">
                  <c:v>1.0339499999999999E-7</c:v>
                </c:pt>
                <c:pt idx="1763">
                  <c:v>1.0339499999999999E-7</c:v>
                </c:pt>
                <c:pt idx="1764">
                  <c:v>1.0339499999999999E-7</c:v>
                </c:pt>
                <c:pt idx="1765">
                  <c:v>1.0339499999999999E-7</c:v>
                </c:pt>
                <c:pt idx="1766">
                  <c:v>1.0339499999999999E-7</c:v>
                </c:pt>
                <c:pt idx="1767">
                  <c:v>1.0339499999999999E-7</c:v>
                </c:pt>
                <c:pt idx="1768">
                  <c:v>1.0339499999999999E-7</c:v>
                </c:pt>
                <c:pt idx="1769">
                  <c:v>1.0339499999999999E-7</c:v>
                </c:pt>
                <c:pt idx="1770">
                  <c:v>1.0339499999999999E-7</c:v>
                </c:pt>
                <c:pt idx="1771">
                  <c:v>1.0339499999999999E-7</c:v>
                </c:pt>
                <c:pt idx="1772">
                  <c:v>1.0339499999999999E-7</c:v>
                </c:pt>
                <c:pt idx="1773">
                  <c:v>1.0339499999999999E-7</c:v>
                </c:pt>
                <c:pt idx="1774">
                  <c:v>1.0339499999999999E-7</c:v>
                </c:pt>
                <c:pt idx="1775">
                  <c:v>1.0339499999999999E-7</c:v>
                </c:pt>
                <c:pt idx="1776">
                  <c:v>1.0339499999999999E-7</c:v>
                </c:pt>
                <c:pt idx="1777">
                  <c:v>1.0339499999999999E-7</c:v>
                </c:pt>
                <c:pt idx="1778">
                  <c:v>1.0339499999999999E-7</c:v>
                </c:pt>
                <c:pt idx="1779">
                  <c:v>1.0339499999999999E-7</c:v>
                </c:pt>
                <c:pt idx="1780">
                  <c:v>1.0339499999999999E-7</c:v>
                </c:pt>
                <c:pt idx="1781">
                  <c:v>1.0339499999999999E-7</c:v>
                </c:pt>
                <c:pt idx="1782">
                  <c:v>1.0339499999999999E-7</c:v>
                </c:pt>
                <c:pt idx="1783">
                  <c:v>1.0339499999999999E-7</c:v>
                </c:pt>
                <c:pt idx="1784">
                  <c:v>1.0339499999999999E-7</c:v>
                </c:pt>
                <c:pt idx="1785">
                  <c:v>1.0339499999999999E-7</c:v>
                </c:pt>
                <c:pt idx="1786">
                  <c:v>1.0339499999999999E-7</c:v>
                </c:pt>
                <c:pt idx="1787">
                  <c:v>1.0339499999999999E-7</c:v>
                </c:pt>
                <c:pt idx="1788">
                  <c:v>1.0339499999999999E-7</c:v>
                </c:pt>
                <c:pt idx="1789">
                  <c:v>1.0339499999999999E-7</c:v>
                </c:pt>
                <c:pt idx="1790">
                  <c:v>1.0339499999999999E-7</c:v>
                </c:pt>
                <c:pt idx="1791">
                  <c:v>1.0339499999999999E-7</c:v>
                </c:pt>
                <c:pt idx="1792">
                  <c:v>1.0339499999999999E-7</c:v>
                </c:pt>
                <c:pt idx="1793">
                  <c:v>1.0339499999999999E-7</c:v>
                </c:pt>
                <c:pt idx="1794">
                  <c:v>1.0339499999999999E-7</c:v>
                </c:pt>
                <c:pt idx="1795">
                  <c:v>1.0339499999999999E-7</c:v>
                </c:pt>
                <c:pt idx="1796">
                  <c:v>1.0339499999999999E-7</c:v>
                </c:pt>
                <c:pt idx="1797">
                  <c:v>1.0339499999999999E-7</c:v>
                </c:pt>
                <c:pt idx="1798">
                  <c:v>1.0339499999999999E-7</c:v>
                </c:pt>
                <c:pt idx="1799">
                  <c:v>1.0339499999999999E-7</c:v>
                </c:pt>
                <c:pt idx="1800">
                  <c:v>1.0339499999999999E-7</c:v>
                </c:pt>
                <c:pt idx="1801">
                  <c:v>1.0339499999999999E-7</c:v>
                </c:pt>
                <c:pt idx="1802">
                  <c:v>1.0339499999999999E-7</c:v>
                </c:pt>
                <c:pt idx="1803">
                  <c:v>1.0339499999999999E-7</c:v>
                </c:pt>
                <c:pt idx="1804">
                  <c:v>1.0339499999999999E-7</c:v>
                </c:pt>
                <c:pt idx="1805">
                  <c:v>1.0339499999999999E-7</c:v>
                </c:pt>
                <c:pt idx="1806">
                  <c:v>1.0339499999999999E-7</c:v>
                </c:pt>
                <c:pt idx="1807">
                  <c:v>1.0339499999999999E-7</c:v>
                </c:pt>
                <c:pt idx="1808">
                  <c:v>1.0339499999999999E-7</c:v>
                </c:pt>
                <c:pt idx="1809">
                  <c:v>1.0339499999999999E-7</c:v>
                </c:pt>
                <c:pt idx="1810">
                  <c:v>1.0339499999999999E-7</c:v>
                </c:pt>
                <c:pt idx="1811">
                  <c:v>1.0339499999999999E-7</c:v>
                </c:pt>
                <c:pt idx="1812">
                  <c:v>1.0339499999999999E-7</c:v>
                </c:pt>
                <c:pt idx="1813">
                  <c:v>1.0339499999999999E-7</c:v>
                </c:pt>
                <c:pt idx="1814">
                  <c:v>1.0339499999999999E-7</c:v>
                </c:pt>
                <c:pt idx="1815">
                  <c:v>1.0339499999999999E-7</c:v>
                </c:pt>
                <c:pt idx="1816">
                  <c:v>1.0339499999999999E-7</c:v>
                </c:pt>
                <c:pt idx="1817">
                  <c:v>1.0339499999999999E-7</c:v>
                </c:pt>
                <c:pt idx="1818">
                  <c:v>1.0339499999999999E-7</c:v>
                </c:pt>
                <c:pt idx="1819">
                  <c:v>1.0339499999999999E-7</c:v>
                </c:pt>
                <c:pt idx="1820">
                  <c:v>1.0339499999999999E-7</c:v>
                </c:pt>
                <c:pt idx="1821">
                  <c:v>1.0339499999999999E-7</c:v>
                </c:pt>
                <c:pt idx="1822">
                  <c:v>1.0339499999999999E-7</c:v>
                </c:pt>
                <c:pt idx="1823">
                  <c:v>1.0339499999999999E-7</c:v>
                </c:pt>
                <c:pt idx="1824">
                  <c:v>1.0339499999999999E-7</c:v>
                </c:pt>
                <c:pt idx="1825">
                  <c:v>1.0339499999999999E-7</c:v>
                </c:pt>
                <c:pt idx="1826">
                  <c:v>1.0339499999999999E-7</c:v>
                </c:pt>
                <c:pt idx="1827">
                  <c:v>1.0339499999999999E-7</c:v>
                </c:pt>
                <c:pt idx="1828">
                  <c:v>1.0339499999999999E-7</c:v>
                </c:pt>
                <c:pt idx="1829">
                  <c:v>1.0339499999999999E-7</c:v>
                </c:pt>
                <c:pt idx="1830">
                  <c:v>1.0339499999999999E-7</c:v>
                </c:pt>
                <c:pt idx="1831">
                  <c:v>1.0339499999999999E-7</c:v>
                </c:pt>
                <c:pt idx="1832">
                  <c:v>1.0339499999999999E-7</c:v>
                </c:pt>
                <c:pt idx="1833">
                  <c:v>1.0339499999999999E-7</c:v>
                </c:pt>
                <c:pt idx="1834">
                  <c:v>1.0339499999999999E-7</c:v>
                </c:pt>
                <c:pt idx="1835">
                  <c:v>1.0339499999999999E-7</c:v>
                </c:pt>
                <c:pt idx="1836">
                  <c:v>1.0339499999999999E-7</c:v>
                </c:pt>
                <c:pt idx="1837">
                  <c:v>1.0339499999999999E-7</c:v>
                </c:pt>
                <c:pt idx="1838">
                  <c:v>1.0339499999999999E-7</c:v>
                </c:pt>
                <c:pt idx="1839">
                  <c:v>1.0339499999999999E-7</c:v>
                </c:pt>
                <c:pt idx="1840">
                  <c:v>1.0339499999999999E-7</c:v>
                </c:pt>
                <c:pt idx="1841">
                  <c:v>1.0339499999999999E-7</c:v>
                </c:pt>
                <c:pt idx="1842">
                  <c:v>1.0339499999999999E-7</c:v>
                </c:pt>
                <c:pt idx="1843">
                  <c:v>1.0339499999999999E-7</c:v>
                </c:pt>
                <c:pt idx="1844">
                  <c:v>1.0339499999999999E-7</c:v>
                </c:pt>
                <c:pt idx="1845">
                  <c:v>1.0339499999999999E-7</c:v>
                </c:pt>
                <c:pt idx="1846">
                  <c:v>1.0339499999999999E-7</c:v>
                </c:pt>
                <c:pt idx="1847">
                  <c:v>1.0339499999999999E-7</c:v>
                </c:pt>
                <c:pt idx="1848">
                  <c:v>1.0339499999999999E-7</c:v>
                </c:pt>
                <c:pt idx="1849">
                  <c:v>1.0339499999999999E-7</c:v>
                </c:pt>
                <c:pt idx="1850">
                  <c:v>1.0339499999999999E-7</c:v>
                </c:pt>
                <c:pt idx="1851">
                  <c:v>1.0339499999999999E-7</c:v>
                </c:pt>
                <c:pt idx="1852">
                  <c:v>1.0339499999999999E-7</c:v>
                </c:pt>
                <c:pt idx="1853">
                  <c:v>1.0339499999999999E-7</c:v>
                </c:pt>
                <c:pt idx="1854">
                  <c:v>1.0339499999999999E-7</c:v>
                </c:pt>
                <c:pt idx="1855">
                  <c:v>1.0339499999999999E-7</c:v>
                </c:pt>
                <c:pt idx="1856">
                  <c:v>1.0339499999999999E-7</c:v>
                </c:pt>
                <c:pt idx="1857">
                  <c:v>1.0339499999999999E-7</c:v>
                </c:pt>
                <c:pt idx="1858">
                  <c:v>1.0339499999999999E-7</c:v>
                </c:pt>
                <c:pt idx="1859">
                  <c:v>1.0339499999999999E-7</c:v>
                </c:pt>
                <c:pt idx="1860">
                  <c:v>1.0339499999999999E-7</c:v>
                </c:pt>
                <c:pt idx="1861">
                  <c:v>1.0339499999999999E-7</c:v>
                </c:pt>
                <c:pt idx="1862">
                  <c:v>1.0339499999999999E-7</c:v>
                </c:pt>
                <c:pt idx="1863">
                  <c:v>1.0339499999999999E-7</c:v>
                </c:pt>
                <c:pt idx="1864">
                  <c:v>1.0339499999999999E-7</c:v>
                </c:pt>
                <c:pt idx="1865">
                  <c:v>1.0339499999999999E-7</c:v>
                </c:pt>
                <c:pt idx="1866">
                  <c:v>1.0339499999999999E-7</c:v>
                </c:pt>
                <c:pt idx="1867">
                  <c:v>1.0339499999999999E-7</c:v>
                </c:pt>
                <c:pt idx="1868">
                  <c:v>1.0339499999999999E-7</c:v>
                </c:pt>
                <c:pt idx="1869">
                  <c:v>1.0339499999999999E-7</c:v>
                </c:pt>
                <c:pt idx="1870">
                  <c:v>1.0339499999999999E-7</c:v>
                </c:pt>
                <c:pt idx="1871">
                  <c:v>1.0339499999999999E-7</c:v>
                </c:pt>
                <c:pt idx="1872">
                  <c:v>1.0339499999999999E-7</c:v>
                </c:pt>
                <c:pt idx="1873">
                  <c:v>1.0339499999999999E-7</c:v>
                </c:pt>
                <c:pt idx="1874">
                  <c:v>1.0339499999999999E-7</c:v>
                </c:pt>
                <c:pt idx="1875">
                  <c:v>1.0339499999999999E-7</c:v>
                </c:pt>
                <c:pt idx="1876">
                  <c:v>1.0339499999999999E-7</c:v>
                </c:pt>
                <c:pt idx="1877">
                  <c:v>1.0339499999999999E-7</c:v>
                </c:pt>
                <c:pt idx="1878">
                  <c:v>1.0339499999999999E-7</c:v>
                </c:pt>
                <c:pt idx="1879">
                  <c:v>1.0339499999999999E-7</c:v>
                </c:pt>
                <c:pt idx="1880">
                  <c:v>1.0339499999999999E-7</c:v>
                </c:pt>
                <c:pt idx="1881">
                  <c:v>1.0339499999999999E-7</c:v>
                </c:pt>
                <c:pt idx="1882">
                  <c:v>1.0339499999999999E-7</c:v>
                </c:pt>
                <c:pt idx="1883">
                  <c:v>1.0339499999999999E-7</c:v>
                </c:pt>
                <c:pt idx="1884">
                  <c:v>1.0339499999999999E-7</c:v>
                </c:pt>
                <c:pt idx="1885">
                  <c:v>1.0339499999999999E-7</c:v>
                </c:pt>
                <c:pt idx="1886">
                  <c:v>1.0339499999999999E-7</c:v>
                </c:pt>
                <c:pt idx="1887">
                  <c:v>1.0339499999999999E-7</c:v>
                </c:pt>
                <c:pt idx="1888">
                  <c:v>1.0339499999999999E-7</c:v>
                </c:pt>
                <c:pt idx="1889">
                  <c:v>1.0339499999999999E-7</c:v>
                </c:pt>
                <c:pt idx="1890">
                  <c:v>1.0339499999999999E-7</c:v>
                </c:pt>
                <c:pt idx="1891">
                  <c:v>1.0339499999999999E-7</c:v>
                </c:pt>
                <c:pt idx="1892">
                  <c:v>1.0339499999999999E-7</c:v>
                </c:pt>
                <c:pt idx="1893">
                  <c:v>1.0339499999999999E-7</c:v>
                </c:pt>
                <c:pt idx="1894">
                  <c:v>1.0339499999999999E-7</c:v>
                </c:pt>
                <c:pt idx="1895">
                  <c:v>1.0339499999999999E-7</c:v>
                </c:pt>
                <c:pt idx="1896">
                  <c:v>1.0339499999999999E-7</c:v>
                </c:pt>
                <c:pt idx="1897">
                  <c:v>1.0339499999999999E-7</c:v>
                </c:pt>
                <c:pt idx="1898">
                  <c:v>1.0339499999999999E-7</c:v>
                </c:pt>
                <c:pt idx="1899">
                  <c:v>1.0339499999999999E-7</c:v>
                </c:pt>
                <c:pt idx="1900">
                  <c:v>1.0339499999999999E-7</c:v>
                </c:pt>
                <c:pt idx="1901">
                  <c:v>1.0339499999999999E-7</c:v>
                </c:pt>
                <c:pt idx="1902">
                  <c:v>1.0339499999999999E-7</c:v>
                </c:pt>
                <c:pt idx="1903">
                  <c:v>1.0339499999999999E-7</c:v>
                </c:pt>
                <c:pt idx="1904">
                  <c:v>1.0339499999999999E-7</c:v>
                </c:pt>
                <c:pt idx="1905">
                  <c:v>1.0339499999999999E-7</c:v>
                </c:pt>
                <c:pt idx="1906">
                  <c:v>1.0339499999999999E-7</c:v>
                </c:pt>
                <c:pt idx="1907">
                  <c:v>1.0339499999999999E-7</c:v>
                </c:pt>
                <c:pt idx="1908">
                  <c:v>1.0339499999999999E-7</c:v>
                </c:pt>
                <c:pt idx="1909">
                  <c:v>1.0339499999999999E-7</c:v>
                </c:pt>
                <c:pt idx="1910">
                  <c:v>1.0339499999999999E-7</c:v>
                </c:pt>
                <c:pt idx="1911">
                  <c:v>1.0339499999999999E-7</c:v>
                </c:pt>
                <c:pt idx="1912">
                  <c:v>1.0339499999999999E-7</c:v>
                </c:pt>
                <c:pt idx="1913">
                  <c:v>1.0339499999999999E-7</c:v>
                </c:pt>
                <c:pt idx="1914">
                  <c:v>1.0339499999999999E-7</c:v>
                </c:pt>
                <c:pt idx="1915">
                  <c:v>1.0339499999999999E-7</c:v>
                </c:pt>
                <c:pt idx="1916">
                  <c:v>1.0339499999999999E-7</c:v>
                </c:pt>
                <c:pt idx="1917">
                  <c:v>1.0339499999999999E-7</c:v>
                </c:pt>
                <c:pt idx="1918">
                  <c:v>1.0339499999999999E-7</c:v>
                </c:pt>
                <c:pt idx="1919">
                  <c:v>1.0339499999999999E-7</c:v>
                </c:pt>
                <c:pt idx="1920">
                  <c:v>1.0339499999999999E-7</c:v>
                </c:pt>
                <c:pt idx="1921">
                  <c:v>1.0339499999999999E-7</c:v>
                </c:pt>
                <c:pt idx="1922">
                  <c:v>1.0339499999999999E-7</c:v>
                </c:pt>
                <c:pt idx="1923">
                  <c:v>1.0339499999999999E-7</c:v>
                </c:pt>
                <c:pt idx="1924">
                  <c:v>1.0339499999999999E-7</c:v>
                </c:pt>
                <c:pt idx="1925">
                  <c:v>1.0339499999999999E-7</c:v>
                </c:pt>
                <c:pt idx="1926">
                  <c:v>1.0339499999999999E-7</c:v>
                </c:pt>
                <c:pt idx="1927">
                  <c:v>1.0339499999999999E-7</c:v>
                </c:pt>
                <c:pt idx="1928">
                  <c:v>1.0339499999999999E-7</c:v>
                </c:pt>
                <c:pt idx="1929">
                  <c:v>1.0339499999999999E-7</c:v>
                </c:pt>
                <c:pt idx="1930">
                  <c:v>1.0339499999999999E-7</c:v>
                </c:pt>
                <c:pt idx="1931">
                  <c:v>1.0339499999999999E-7</c:v>
                </c:pt>
                <c:pt idx="1932">
                  <c:v>1.0339499999999999E-7</c:v>
                </c:pt>
                <c:pt idx="1933">
                  <c:v>1.0339499999999999E-7</c:v>
                </c:pt>
                <c:pt idx="1934">
                  <c:v>1.0339499999999999E-7</c:v>
                </c:pt>
                <c:pt idx="1935">
                  <c:v>1.0339499999999999E-7</c:v>
                </c:pt>
                <c:pt idx="1936">
                  <c:v>1.0339499999999999E-7</c:v>
                </c:pt>
                <c:pt idx="1937">
                  <c:v>1.0339499999999999E-7</c:v>
                </c:pt>
                <c:pt idx="1938">
                  <c:v>1.0339499999999999E-7</c:v>
                </c:pt>
                <c:pt idx="1939">
                  <c:v>1.0339499999999999E-7</c:v>
                </c:pt>
                <c:pt idx="1940">
                  <c:v>1.0339499999999999E-7</c:v>
                </c:pt>
                <c:pt idx="1941">
                  <c:v>1.0339499999999999E-7</c:v>
                </c:pt>
                <c:pt idx="1942">
                  <c:v>1.0339499999999999E-7</c:v>
                </c:pt>
                <c:pt idx="1943">
                  <c:v>1.0339499999999999E-7</c:v>
                </c:pt>
                <c:pt idx="1944">
                  <c:v>1.0339499999999999E-7</c:v>
                </c:pt>
                <c:pt idx="1945">
                  <c:v>1.0339499999999999E-7</c:v>
                </c:pt>
                <c:pt idx="1946">
                  <c:v>1.0339499999999999E-7</c:v>
                </c:pt>
                <c:pt idx="1947">
                  <c:v>1.0339499999999999E-7</c:v>
                </c:pt>
                <c:pt idx="1948">
                  <c:v>1.0339499999999999E-7</c:v>
                </c:pt>
                <c:pt idx="1949">
                  <c:v>1.0339499999999999E-7</c:v>
                </c:pt>
                <c:pt idx="1950">
                  <c:v>1.0339499999999999E-7</c:v>
                </c:pt>
                <c:pt idx="1951">
                  <c:v>1.0339499999999999E-7</c:v>
                </c:pt>
                <c:pt idx="1952">
                  <c:v>1.0339499999999999E-7</c:v>
                </c:pt>
                <c:pt idx="1953">
                  <c:v>1.0339499999999999E-7</c:v>
                </c:pt>
                <c:pt idx="1954">
                  <c:v>1.0339499999999999E-7</c:v>
                </c:pt>
                <c:pt idx="1955">
                  <c:v>1.0339499999999999E-7</c:v>
                </c:pt>
                <c:pt idx="1956">
                  <c:v>1.0339499999999999E-7</c:v>
                </c:pt>
                <c:pt idx="1957">
                  <c:v>1.0339499999999999E-7</c:v>
                </c:pt>
                <c:pt idx="1958">
                  <c:v>1.0339499999999999E-7</c:v>
                </c:pt>
                <c:pt idx="1959">
                  <c:v>1.0339499999999999E-7</c:v>
                </c:pt>
                <c:pt idx="1960">
                  <c:v>1.0339499999999999E-7</c:v>
                </c:pt>
                <c:pt idx="1961">
                  <c:v>1.0339499999999999E-7</c:v>
                </c:pt>
                <c:pt idx="1962">
                  <c:v>1.0339499999999999E-7</c:v>
                </c:pt>
                <c:pt idx="1963">
                  <c:v>1.0339499999999999E-7</c:v>
                </c:pt>
                <c:pt idx="1964">
                  <c:v>1.0339499999999999E-7</c:v>
                </c:pt>
                <c:pt idx="1965">
                  <c:v>1.0339499999999999E-7</c:v>
                </c:pt>
                <c:pt idx="1966">
                  <c:v>1.0339499999999999E-7</c:v>
                </c:pt>
                <c:pt idx="1967">
                  <c:v>1.0339499999999999E-7</c:v>
                </c:pt>
                <c:pt idx="1968">
                  <c:v>1.0339499999999999E-7</c:v>
                </c:pt>
                <c:pt idx="1969">
                  <c:v>1.0339499999999999E-7</c:v>
                </c:pt>
                <c:pt idx="1970">
                  <c:v>1.0339499999999999E-7</c:v>
                </c:pt>
                <c:pt idx="1971">
                  <c:v>1.0339499999999999E-7</c:v>
                </c:pt>
                <c:pt idx="1972">
                  <c:v>1.0339499999999999E-7</c:v>
                </c:pt>
                <c:pt idx="1973">
                  <c:v>1.0339499999999999E-7</c:v>
                </c:pt>
                <c:pt idx="1974">
                  <c:v>1.0339499999999999E-7</c:v>
                </c:pt>
                <c:pt idx="1975">
                  <c:v>1.0339499999999999E-7</c:v>
                </c:pt>
                <c:pt idx="1976">
                  <c:v>1.0339499999999999E-7</c:v>
                </c:pt>
                <c:pt idx="1977">
                  <c:v>1.0339499999999999E-7</c:v>
                </c:pt>
                <c:pt idx="1978">
                  <c:v>1.0339499999999999E-7</c:v>
                </c:pt>
                <c:pt idx="1979">
                  <c:v>1.0339499999999999E-7</c:v>
                </c:pt>
                <c:pt idx="1980">
                  <c:v>1.0339499999999999E-7</c:v>
                </c:pt>
                <c:pt idx="1981">
                  <c:v>1.0339499999999999E-7</c:v>
                </c:pt>
                <c:pt idx="1982">
                  <c:v>1.0339499999999999E-7</c:v>
                </c:pt>
                <c:pt idx="1983">
                  <c:v>1.0339499999999999E-7</c:v>
                </c:pt>
                <c:pt idx="1984">
                  <c:v>1.0339499999999999E-7</c:v>
                </c:pt>
                <c:pt idx="1985">
                  <c:v>1.0339499999999999E-7</c:v>
                </c:pt>
                <c:pt idx="1986">
                  <c:v>1.0339499999999999E-7</c:v>
                </c:pt>
                <c:pt idx="1987">
                  <c:v>1.0339499999999999E-7</c:v>
                </c:pt>
                <c:pt idx="1988">
                  <c:v>1.0339499999999999E-7</c:v>
                </c:pt>
                <c:pt idx="1989">
                  <c:v>1.0339499999999999E-7</c:v>
                </c:pt>
                <c:pt idx="1990">
                  <c:v>1.0339499999999999E-7</c:v>
                </c:pt>
                <c:pt idx="1991">
                  <c:v>1.0339499999999999E-7</c:v>
                </c:pt>
                <c:pt idx="1992">
                  <c:v>1.0339499999999999E-7</c:v>
                </c:pt>
                <c:pt idx="1993">
                  <c:v>1.0339499999999999E-7</c:v>
                </c:pt>
                <c:pt idx="1994">
                  <c:v>1.0339499999999999E-7</c:v>
                </c:pt>
                <c:pt idx="1995">
                  <c:v>1.0339499999999999E-7</c:v>
                </c:pt>
                <c:pt idx="1996">
                  <c:v>1.0339499999999999E-7</c:v>
                </c:pt>
                <c:pt idx="1997">
                  <c:v>1.0339499999999999E-7</c:v>
                </c:pt>
                <c:pt idx="1998">
                  <c:v>1.0339499999999999E-7</c:v>
                </c:pt>
                <c:pt idx="1999">
                  <c:v>1.0339499999999999E-7</c:v>
                </c:pt>
                <c:pt idx="2000">
                  <c:v>1.0339499999999999E-7</c:v>
                </c:pt>
                <c:pt idx="2001">
                  <c:v>1.0339499999999999E-7</c:v>
                </c:pt>
                <c:pt idx="2002">
                  <c:v>1.0339499999999999E-7</c:v>
                </c:pt>
                <c:pt idx="2003">
                  <c:v>1.0339499999999999E-7</c:v>
                </c:pt>
                <c:pt idx="2004">
                  <c:v>1.0339499999999999E-7</c:v>
                </c:pt>
                <c:pt idx="2005">
                  <c:v>1.0339499999999999E-7</c:v>
                </c:pt>
                <c:pt idx="2006">
                  <c:v>1.0339499999999999E-7</c:v>
                </c:pt>
                <c:pt idx="2007">
                  <c:v>1.0339499999999999E-7</c:v>
                </c:pt>
                <c:pt idx="2008">
                  <c:v>1.0339499999999999E-7</c:v>
                </c:pt>
                <c:pt idx="2009">
                  <c:v>1.0339499999999999E-7</c:v>
                </c:pt>
                <c:pt idx="2010">
                  <c:v>1.0339499999999999E-7</c:v>
                </c:pt>
                <c:pt idx="2011">
                  <c:v>1.0339499999999999E-7</c:v>
                </c:pt>
                <c:pt idx="2012">
                  <c:v>1.0339499999999999E-7</c:v>
                </c:pt>
                <c:pt idx="2013">
                  <c:v>1.0339499999999999E-7</c:v>
                </c:pt>
                <c:pt idx="2014">
                  <c:v>1.0339499999999999E-7</c:v>
                </c:pt>
                <c:pt idx="2015">
                  <c:v>1.0339499999999999E-7</c:v>
                </c:pt>
                <c:pt idx="2016">
                  <c:v>1.0339499999999999E-7</c:v>
                </c:pt>
                <c:pt idx="2017">
                  <c:v>1.0339499999999999E-7</c:v>
                </c:pt>
                <c:pt idx="2018">
                  <c:v>1.0339499999999999E-7</c:v>
                </c:pt>
                <c:pt idx="2019">
                  <c:v>1.0339499999999999E-7</c:v>
                </c:pt>
                <c:pt idx="2020">
                  <c:v>1.0339499999999999E-7</c:v>
                </c:pt>
                <c:pt idx="2021">
                  <c:v>1.0339499999999999E-7</c:v>
                </c:pt>
                <c:pt idx="2022">
                  <c:v>1.0339499999999999E-7</c:v>
                </c:pt>
                <c:pt idx="2023">
                  <c:v>1.0339499999999999E-7</c:v>
                </c:pt>
                <c:pt idx="2024">
                  <c:v>1.0339499999999999E-7</c:v>
                </c:pt>
                <c:pt idx="2025">
                  <c:v>1.0339499999999999E-7</c:v>
                </c:pt>
                <c:pt idx="2026">
                  <c:v>1.0339499999999999E-7</c:v>
                </c:pt>
                <c:pt idx="2027">
                  <c:v>1.0339499999999999E-7</c:v>
                </c:pt>
                <c:pt idx="2028">
                  <c:v>1.0339499999999999E-7</c:v>
                </c:pt>
                <c:pt idx="2029">
                  <c:v>1.0339499999999999E-7</c:v>
                </c:pt>
                <c:pt idx="2030">
                  <c:v>1.0339499999999999E-7</c:v>
                </c:pt>
                <c:pt idx="2031">
                  <c:v>1.0339499999999999E-7</c:v>
                </c:pt>
                <c:pt idx="2032">
                  <c:v>1.0339499999999999E-7</c:v>
                </c:pt>
                <c:pt idx="2033">
                  <c:v>1.0339499999999999E-7</c:v>
                </c:pt>
                <c:pt idx="2034">
                  <c:v>1.0339499999999999E-7</c:v>
                </c:pt>
                <c:pt idx="2035">
                  <c:v>1.0339499999999999E-7</c:v>
                </c:pt>
                <c:pt idx="2036">
                  <c:v>1.0339499999999999E-7</c:v>
                </c:pt>
                <c:pt idx="2037">
                  <c:v>1.0339499999999999E-7</c:v>
                </c:pt>
                <c:pt idx="2038">
                  <c:v>1.0339499999999999E-7</c:v>
                </c:pt>
                <c:pt idx="2039">
                  <c:v>1.0339499999999999E-7</c:v>
                </c:pt>
                <c:pt idx="2040">
                  <c:v>1.0339499999999999E-7</c:v>
                </c:pt>
                <c:pt idx="2041">
                  <c:v>1.0339499999999999E-7</c:v>
                </c:pt>
                <c:pt idx="2042">
                  <c:v>1.0339499999999999E-7</c:v>
                </c:pt>
                <c:pt idx="2043">
                  <c:v>1.0339499999999999E-7</c:v>
                </c:pt>
                <c:pt idx="2044">
                  <c:v>1.0339499999999999E-7</c:v>
                </c:pt>
                <c:pt idx="2045">
                  <c:v>1.0339499999999999E-7</c:v>
                </c:pt>
                <c:pt idx="2046">
                  <c:v>1.0339499999999999E-7</c:v>
                </c:pt>
                <c:pt idx="2047">
                  <c:v>1.0339499999999999E-7</c:v>
                </c:pt>
                <c:pt idx="2048">
                  <c:v>1.0339499999999999E-7</c:v>
                </c:pt>
                <c:pt idx="2049">
                  <c:v>1.0339499999999999E-7</c:v>
                </c:pt>
                <c:pt idx="2050">
                  <c:v>1.0339499999999999E-7</c:v>
                </c:pt>
                <c:pt idx="2051">
                  <c:v>1.0339499999999999E-7</c:v>
                </c:pt>
                <c:pt idx="2052">
                  <c:v>1.0339499999999999E-7</c:v>
                </c:pt>
                <c:pt idx="2053">
                  <c:v>1.0339499999999999E-7</c:v>
                </c:pt>
                <c:pt idx="2054">
                  <c:v>1.0339499999999999E-7</c:v>
                </c:pt>
                <c:pt idx="2055">
                  <c:v>1.0339499999999999E-7</c:v>
                </c:pt>
                <c:pt idx="2056">
                  <c:v>1.0339499999999999E-7</c:v>
                </c:pt>
                <c:pt idx="2057">
                  <c:v>1.0339499999999999E-7</c:v>
                </c:pt>
                <c:pt idx="2058">
                  <c:v>1.0339499999999999E-7</c:v>
                </c:pt>
                <c:pt idx="2059">
                  <c:v>1.0339499999999999E-7</c:v>
                </c:pt>
                <c:pt idx="2060">
                  <c:v>1.0339499999999999E-7</c:v>
                </c:pt>
                <c:pt idx="2061">
                  <c:v>1.0339499999999999E-7</c:v>
                </c:pt>
                <c:pt idx="2062">
                  <c:v>1.0339499999999999E-7</c:v>
                </c:pt>
                <c:pt idx="2063">
                  <c:v>1.0339499999999999E-7</c:v>
                </c:pt>
                <c:pt idx="2064">
                  <c:v>1.0339499999999999E-7</c:v>
                </c:pt>
                <c:pt idx="2065">
                  <c:v>1.0339499999999999E-7</c:v>
                </c:pt>
                <c:pt idx="2066">
                  <c:v>1.0339499999999999E-7</c:v>
                </c:pt>
                <c:pt idx="2067">
                  <c:v>1.0339499999999999E-7</c:v>
                </c:pt>
                <c:pt idx="2068">
                  <c:v>1.0339499999999999E-7</c:v>
                </c:pt>
                <c:pt idx="2069">
                  <c:v>1.0339499999999999E-7</c:v>
                </c:pt>
                <c:pt idx="2070">
                  <c:v>1.0339499999999999E-7</c:v>
                </c:pt>
                <c:pt idx="2071">
                  <c:v>1.0339499999999999E-7</c:v>
                </c:pt>
                <c:pt idx="2072">
                  <c:v>1.0339499999999999E-7</c:v>
                </c:pt>
                <c:pt idx="2073">
                  <c:v>1.0339499999999999E-7</c:v>
                </c:pt>
                <c:pt idx="2074">
                  <c:v>1.0339499999999999E-7</c:v>
                </c:pt>
                <c:pt idx="2075">
                  <c:v>1.0339499999999999E-7</c:v>
                </c:pt>
                <c:pt idx="2076">
                  <c:v>1.0339499999999999E-7</c:v>
                </c:pt>
                <c:pt idx="2077">
                  <c:v>1.0339499999999999E-7</c:v>
                </c:pt>
                <c:pt idx="2078">
                  <c:v>1.0339499999999999E-7</c:v>
                </c:pt>
                <c:pt idx="2079">
                  <c:v>1.0339499999999999E-7</c:v>
                </c:pt>
                <c:pt idx="2080">
                  <c:v>1.0339499999999999E-7</c:v>
                </c:pt>
                <c:pt idx="2081">
                  <c:v>1.0339499999999999E-7</c:v>
                </c:pt>
                <c:pt idx="2082">
                  <c:v>1.0339499999999999E-7</c:v>
                </c:pt>
                <c:pt idx="2083">
                  <c:v>1.0339499999999999E-7</c:v>
                </c:pt>
                <c:pt idx="2084">
                  <c:v>1.0339499999999999E-7</c:v>
                </c:pt>
                <c:pt idx="2085">
                  <c:v>1.0339499999999999E-7</c:v>
                </c:pt>
                <c:pt idx="2086">
                  <c:v>1.0339499999999999E-7</c:v>
                </c:pt>
                <c:pt idx="2087">
                  <c:v>1.0339499999999999E-7</c:v>
                </c:pt>
                <c:pt idx="2088">
                  <c:v>1.0339499999999999E-7</c:v>
                </c:pt>
                <c:pt idx="2089">
                  <c:v>1.0339499999999999E-7</c:v>
                </c:pt>
                <c:pt idx="2090">
                  <c:v>1.0339499999999999E-7</c:v>
                </c:pt>
                <c:pt idx="2091">
                  <c:v>1.0339499999999999E-7</c:v>
                </c:pt>
                <c:pt idx="2092">
                  <c:v>1.0339499999999999E-7</c:v>
                </c:pt>
                <c:pt idx="2093">
                  <c:v>1.0339499999999999E-7</c:v>
                </c:pt>
                <c:pt idx="2094">
                  <c:v>1.0339499999999999E-7</c:v>
                </c:pt>
                <c:pt idx="2095">
                  <c:v>1.0339499999999999E-7</c:v>
                </c:pt>
                <c:pt idx="2096">
                  <c:v>1.0339499999999999E-7</c:v>
                </c:pt>
                <c:pt idx="2097">
                  <c:v>1.0339499999999999E-7</c:v>
                </c:pt>
                <c:pt idx="2098">
                  <c:v>1.0339499999999999E-7</c:v>
                </c:pt>
                <c:pt idx="2099">
                  <c:v>1.0339499999999999E-7</c:v>
                </c:pt>
                <c:pt idx="2100">
                  <c:v>1.0339499999999999E-7</c:v>
                </c:pt>
                <c:pt idx="2101">
                  <c:v>1.0339499999999999E-7</c:v>
                </c:pt>
                <c:pt idx="2102">
                  <c:v>1.0339499999999999E-7</c:v>
                </c:pt>
                <c:pt idx="2103">
                  <c:v>1.0339499999999999E-7</c:v>
                </c:pt>
                <c:pt idx="2104">
                  <c:v>1.0339499999999999E-7</c:v>
                </c:pt>
                <c:pt idx="2105">
                  <c:v>1.0339499999999999E-7</c:v>
                </c:pt>
                <c:pt idx="2106">
                  <c:v>1.0339499999999999E-7</c:v>
                </c:pt>
                <c:pt idx="2107">
                  <c:v>1.0339499999999999E-7</c:v>
                </c:pt>
                <c:pt idx="2108">
                  <c:v>1.0339499999999999E-7</c:v>
                </c:pt>
                <c:pt idx="2109">
                  <c:v>1.0339499999999999E-7</c:v>
                </c:pt>
                <c:pt idx="2110">
                  <c:v>1.0339499999999999E-7</c:v>
                </c:pt>
                <c:pt idx="2111">
                  <c:v>1.0339499999999999E-7</c:v>
                </c:pt>
                <c:pt idx="2112">
                  <c:v>1.0339499999999999E-7</c:v>
                </c:pt>
                <c:pt idx="2113">
                  <c:v>1.0339499999999999E-7</c:v>
                </c:pt>
                <c:pt idx="2114">
                  <c:v>1.0339499999999999E-7</c:v>
                </c:pt>
                <c:pt idx="2115">
                  <c:v>1.0339499999999999E-7</c:v>
                </c:pt>
                <c:pt idx="2116">
                  <c:v>1.0339499999999999E-7</c:v>
                </c:pt>
                <c:pt idx="2117">
                  <c:v>1.0339499999999999E-7</c:v>
                </c:pt>
                <c:pt idx="2118">
                  <c:v>1.0339499999999999E-7</c:v>
                </c:pt>
                <c:pt idx="2119">
                  <c:v>1.0339499999999999E-7</c:v>
                </c:pt>
                <c:pt idx="2120">
                  <c:v>1.0339499999999999E-7</c:v>
                </c:pt>
                <c:pt idx="2121">
                  <c:v>1.0339499999999999E-7</c:v>
                </c:pt>
                <c:pt idx="2122">
                  <c:v>1.0339499999999999E-7</c:v>
                </c:pt>
                <c:pt idx="2123">
                  <c:v>1.0339499999999999E-7</c:v>
                </c:pt>
                <c:pt idx="2124">
                  <c:v>1.0339499999999999E-7</c:v>
                </c:pt>
                <c:pt idx="2125">
                  <c:v>1.0339499999999999E-7</c:v>
                </c:pt>
                <c:pt idx="2126">
                  <c:v>1.0339499999999999E-7</c:v>
                </c:pt>
                <c:pt idx="2127">
                  <c:v>1.0339499999999999E-7</c:v>
                </c:pt>
                <c:pt idx="2128">
                  <c:v>1.0339499999999999E-7</c:v>
                </c:pt>
                <c:pt idx="2129">
                  <c:v>1.0339499999999999E-7</c:v>
                </c:pt>
                <c:pt idx="2130">
                  <c:v>1.0339499999999999E-7</c:v>
                </c:pt>
                <c:pt idx="2131">
                  <c:v>1.0339499999999999E-7</c:v>
                </c:pt>
                <c:pt idx="2132">
                  <c:v>1.0339499999999999E-7</c:v>
                </c:pt>
                <c:pt idx="2133">
                  <c:v>1.0339499999999999E-7</c:v>
                </c:pt>
                <c:pt idx="2134">
                  <c:v>1.0339499999999999E-7</c:v>
                </c:pt>
                <c:pt idx="2135">
                  <c:v>1.0339499999999999E-7</c:v>
                </c:pt>
                <c:pt idx="2136">
                  <c:v>1.0339499999999999E-7</c:v>
                </c:pt>
                <c:pt idx="2137">
                  <c:v>1.0339499999999999E-7</c:v>
                </c:pt>
                <c:pt idx="2138">
                  <c:v>1.0339499999999999E-7</c:v>
                </c:pt>
                <c:pt idx="2139">
                  <c:v>1.0339499999999999E-7</c:v>
                </c:pt>
                <c:pt idx="2140">
                  <c:v>1.0339499999999999E-7</c:v>
                </c:pt>
                <c:pt idx="2141">
                  <c:v>1.0339499999999999E-7</c:v>
                </c:pt>
                <c:pt idx="2142">
                  <c:v>1.0339499999999999E-7</c:v>
                </c:pt>
                <c:pt idx="2143">
                  <c:v>1.0339499999999999E-7</c:v>
                </c:pt>
                <c:pt idx="2144">
                  <c:v>1.0339499999999999E-7</c:v>
                </c:pt>
                <c:pt idx="2145">
                  <c:v>1.0339499999999999E-7</c:v>
                </c:pt>
                <c:pt idx="2146">
                  <c:v>1.0339499999999999E-7</c:v>
                </c:pt>
                <c:pt idx="2147">
                  <c:v>1.0339499999999999E-7</c:v>
                </c:pt>
                <c:pt idx="2148">
                  <c:v>1.0339499999999999E-7</c:v>
                </c:pt>
                <c:pt idx="2149">
                  <c:v>1.0339499999999999E-7</c:v>
                </c:pt>
                <c:pt idx="2150">
                  <c:v>1.0339499999999999E-7</c:v>
                </c:pt>
                <c:pt idx="2151">
                  <c:v>1.0339499999999999E-7</c:v>
                </c:pt>
                <c:pt idx="2152">
                  <c:v>1.0339499999999999E-7</c:v>
                </c:pt>
                <c:pt idx="2153">
                  <c:v>1.0339499999999999E-7</c:v>
                </c:pt>
                <c:pt idx="2154">
                  <c:v>1.0339499999999999E-7</c:v>
                </c:pt>
                <c:pt idx="2155">
                  <c:v>1.0339499999999999E-7</c:v>
                </c:pt>
                <c:pt idx="2156">
                  <c:v>1.0339499999999999E-7</c:v>
                </c:pt>
                <c:pt idx="2157">
                  <c:v>1.0339499999999999E-7</c:v>
                </c:pt>
                <c:pt idx="2158">
                  <c:v>1.0339499999999999E-7</c:v>
                </c:pt>
                <c:pt idx="2159">
                  <c:v>1.0339499999999999E-7</c:v>
                </c:pt>
                <c:pt idx="2160">
                  <c:v>1.0339499999999999E-7</c:v>
                </c:pt>
                <c:pt idx="2161">
                  <c:v>1.0339499999999999E-7</c:v>
                </c:pt>
                <c:pt idx="2162">
                  <c:v>1.0339499999999999E-7</c:v>
                </c:pt>
                <c:pt idx="2163">
                  <c:v>1.0339499999999999E-7</c:v>
                </c:pt>
                <c:pt idx="2164">
                  <c:v>1.0339499999999999E-7</c:v>
                </c:pt>
                <c:pt idx="2165">
                  <c:v>1.0339499999999999E-7</c:v>
                </c:pt>
                <c:pt idx="2166">
                  <c:v>1.0339499999999999E-7</c:v>
                </c:pt>
                <c:pt idx="2167">
                  <c:v>1.0339499999999999E-7</c:v>
                </c:pt>
                <c:pt idx="2168">
                  <c:v>1.0339499999999999E-7</c:v>
                </c:pt>
                <c:pt idx="2169">
                  <c:v>1.0339499999999999E-7</c:v>
                </c:pt>
                <c:pt idx="2170">
                  <c:v>1.0339499999999999E-7</c:v>
                </c:pt>
                <c:pt idx="2171">
                  <c:v>1.0339499999999999E-7</c:v>
                </c:pt>
                <c:pt idx="2172">
                  <c:v>1.0339499999999999E-7</c:v>
                </c:pt>
                <c:pt idx="2173">
                  <c:v>1.0339499999999999E-7</c:v>
                </c:pt>
                <c:pt idx="2174">
                  <c:v>1.0339499999999999E-7</c:v>
                </c:pt>
                <c:pt idx="2175">
                  <c:v>1.0339499999999999E-7</c:v>
                </c:pt>
                <c:pt idx="2176">
                  <c:v>1.0339499999999999E-7</c:v>
                </c:pt>
                <c:pt idx="2177">
                  <c:v>1.0339499999999999E-7</c:v>
                </c:pt>
                <c:pt idx="2178">
                  <c:v>1.0339499999999999E-7</c:v>
                </c:pt>
                <c:pt idx="2179">
                  <c:v>1.0339499999999999E-7</c:v>
                </c:pt>
                <c:pt idx="2180">
                  <c:v>1.0339499999999999E-7</c:v>
                </c:pt>
                <c:pt idx="2181">
                  <c:v>1.0339499999999999E-7</c:v>
                </c:pt>
                <c:pt idx="2182">
                  <c:v>1.0339499999999999E-7</c:v>
                </c:pt>
                <c:pt idx="2183">
                  <c:v>1.0339499999999999E-7</c:v>
                </c:pt>
                <c:pt idx="2184">
                  <c:v>1.0339499999999999E-7</c:v>
                </c:pt>
                <c:pt idx="2185">
                  <c:v>1.0339499999999999E-7</c:v>
                </c:pt>
                <c:pt idx="2186">
                  <c:v>1.0339499999999999E-7</c:v>
                </c:pt>
                <c:pt idx="2187">
                  <c:v>1.0339499999999999E-7</c:v>
                </c:pt>
                <c:pt idx="2188">
                  <c:v>1.0339499999999999E-7</c:v>
                </c:pt>
                <c:pt idx="2189">
                  <c:v>1.0339499999999999E-7</c:v>
                </c:pt>
                <c:pt idx="2190">
                  <c:v>1.0339499999999999E-7</c:v>
                </c:pt>
                <c:pt idx="2191">
                  <c:v>1.0339499999999999E-7</c:v>
                </c:pt>
                <c:pt idx="2192">
                  <c:v>1.0339499999999999E-7</c:v>
                </c:pt>
                <c:pt idx="2193">
                  <c:v>1.0339499999999999E-7</c:v>
                </c:pt>
                <c:pt idx="2194">
                  <c:v>1.0339499999999999E-7</c:v>
                </c:pt>
                <c:pt idx="2195">
                  <c:v>1.0339499999999999E-7</c:v>
                </c:pt>
                <c:pt idx="2196">
                  <c:v>1.0339499999999999E-7</c:v>
                </c:pt>
                <c:pt idx="2197">
                  <c:v>1.0339499999999999E-7</c:v>
                </c:pt>
                <c:pt idx="2198">
                  <c:v>1.0339499999999999E-7</c:v>
                </c:pt>
                <c:pt idx="2199">
                  <c:v>1.0339499999999999E-7</c:v>
                </c:pt>
                <c:pt idx="2200">
                  <c:v>1.0339499999999999E-7</c:v>
                </c:pt>
                <c:pt idx="2201">
                  <c:v>1.0339499999999999E-7</c:v>
                </c:pt>
                <c:pt idx="2202">
                  <c:v>1.0339499999999999E-7</c:v>
                </c:pt>
                <c:pt idx="2203">
                  <c:v>1.0339499999999999E-7</c:v>
                </c:pt>
                <c:pt idx="2204">
                  <c:v>1.0339499999999999E-7</c:v>
                </c:pt>
                <c:pt idx="2205">
                  <c:v>1.0339499999999999E-7</c:v>
                </c:pt>
                <c:pt idx="2206">
                  <c:v>1.0339499999999999E-7</c:v>
                </c:pt>
                <c:pt idx="2207">
                  <c:v>1.0339499999999999E-7</c:v>
                </c:pt>
                <c:pt idx="2208">
                  <c:v>1.0339499999999999E-7</c:v>
                </c:pt>
                <c:pt idx="2209">
                  <c:v>1.0339499999999999E-7</c:v>
                </c:pt>
                <c:pt idx="2210">
                  <c:v>1.0339499999999999E-7</c:v>
                </c:pt>
                <c:pt idx="2211">
                  <c:v>1.0339499999999999E-7</c:v>
                </c:pt>
                <c:pt idx="2212">
                  <c:v>1.0339499999999999E-7</c:v>
                </c:pt>
                <c:pt idx="2213">
                  <c:v>1.0339499999999999E-7</c:v>
                </c:pt>
                <c:pt idx="2214">
                  <c:v>1.0339499999999999E-7</c:v>
                </c:pt>
                <c:pt idx="2215">
                  <c:v>1.0339499999999999E-7</c:v>
                </c:pt>
                <c:pt idx="2216">
                  <c:v>1.0339499999999999E-7</c:v>
                </c:pt>
                <c:pt idx="2217">
                  <c:v>1.0339499999999999E-7</c:v>
                </c:pt>
                <c:pt idx="2218">
                  <c:v>1.0339499999999999E-7</c:v>
                </c:pt>
                <c:pt idx="2219">
                  <c:v>1.0339499999999999E-7</c:v>
                </c:pt>
                <c:pt idx="2220">
                  <c:v>1.0339499999999999E-7</c:v>
                </c:pt>
                <c:pt idx="2221">
                  <c:v>1.0339499999999999E-7</c:v>
                </c:pt>
                <c:pt idx="2222">
                  <c:v>1.0339499999999999E-7</c:v>
                </c:pt>
                <c:pt idx="2223">
                  <c:v>1.0339499999999999E-7</c:v>
                </c:pt>
                <c:pt idx="2224">
                  <c:v>1.0339499999999999E-7</c:v>
                </c:pt>
                <c:pt idx="2225">
                  <c:v>1.0339499999999999E-7</c:v>
                </c:pt>
                <c:pt idx="2226">
                  <c:v>1.0339499999999999E-7</c:v>
                </c:pt>
                <c:pt idx="2227">
                  <c:v>1.0339499999999999E-7</c:v>
                </c:pt>
                <c:pt idx="2228">
                  <c:v>1.0339499999999999E-7</c:v>
                </c:pt>
                <c:pt idx="2229">
                  <c:v>1.0339499999999999E-7</c:v>
                </c:pt>
                <c:pt idx="2230">
                  <c:v>1.0339499999999999E-7</c:v>
                </c:pt>
                <c:pt idx="2231">
                  <c:v>1.0339499999999999E-7</c:v>
                </c:pt>
                <c:pt idx="2232">
                  <c:v>1.0339499999999999E-7</c:v>
                </c:pt>
                <c:pt idx="2233">
                  <c:v>1.0339499999999999E-7</c:v>
                </c:pt>
                <c:pt idx="2234">
                  <c:v>1.0339499999999999E-7</c:v>
                </c:pt>
                <c:pt idx="2235">
                  <c:v>1.0339499999999999E-7</c:v>
                </c:pt>
                <c:pt idx="2236">
                  <c:v>1.0339499999999999E-7</c:v>
                </c:pt>
                <c:pt idx="2237">
                  <c:v>1.0339499999999999E-7</c:v>
                </c:pt>
                <c:pt idx="2238">
                  <c:v>1.0339499999999999E-7</c:v>
                </c:pt>
                <c:pt idx="2239">
                  <c:v>1.0339499999999999E-7</c:v>
                </c:pt>
                <c:pt idx="2240">
                  <c:v>1.0339499999999999E-7</c:v>
                </c:pt>
                <c:pt idx="2241">
                  <c:v>1.0339499999999999E-7</c:v>
                </c:pt>
                <c:pt idx="2242">
                  <c:v>1.0339499999999999E-7</c:v>
                </c:pt>
                <c:pt idx="2243">
                  <c:v>1.0339499999999999E-7</c:v>
                </c:pt>
                <c:pt idx="2244">
                  <c:v>1.0339499999999999E-7</c:v>
                </c:pt>
                <c:pt idx="2245">
                  <c:v>1.0339499999999999E-7</c:v>
                </c:pt>
                <c:pt idx="2246">
                  <c:v>1.0339499999999999E-7</c:v>
                </c:pt>
                <c:pt idx="2247">
                  <c:v>1.0339499999999999E-7</c:v>
                </c:pt>
                <c:pt idx="2248">
                  <c:v>1.0339499999999999E-7</c:v>
                </c:pt>
                <c:pt idx="2249">
                  <c:v>1.0339499999999999E-7</c:v>
                </c:pt>
                <c:pt idx="2250">
                  <c:v>1.0339499999999999E-7</c:v>
                </c:pt>
                <c:pt idx="2251">
                  <c:v>1.0339499999999999E-7</c:v>
                </c:pt>
                <c:pt idx="2252">
                  <c:v>1.0339499999999999E-7</c:v>
                </c:pt>
                <c:pt idx="2253">
                  <c:v>1.0339499999999999E-7</c:v>
                </c:pt>
                <c:pt idx="2254">
                  <c:v>1.0339499999999999E-7</c:v>
                </c:pt>
                <c:pt idx="2255">
                  <c:v>1.0339499999999999E-7</c:v>
                </c:pt>
                <c:pt idx="2256">
                  <c:v>1.0339499999999999E-7</c:v>
                </c:pt>
                <c:pt idx="2257">
                  <c:v>1.0339499999999999E-7</c:v>
                </c:pt>
                <c:pt idx="2258">
                  <c:v>1.0339499999999999E-7</c:v>
                </c:pt>
                <c:pt idx="2259">
                  <c:v>1.0339499999999999E-7</c:v>
                </c:pt>
                <c:pt idx="2260">
                  <c:v>1.0339499999999999E-7</c:v>
                </c:pt>
                <c:pt idx="2261">
                  <c:v>1.0339499999999999E-7</c:v>
                </c:pt>
                <c:pt idx="2262">
                  <c:v>1.0339499999999999E-7</c:v>
                </c:pt>
                <c:pt idx="2263">
                  <c:v>1.0339499999999999E-7</c:v>
                </c:pt>
                <c:pt idx="2264">
                  <c:v>1.0339499999999999E-7</c:v>
                </c:pt>
                <c:pt idx="2265">
                  <c:v>1.0339499999999999E-7</c:v>
                </c:pt>
                <c:pt idx="2266">
                  <c:v>1.0339499999999999E-7</c:v>
                </c:pt>
                <c:pt idx="2267">
                  <c:v>1.0339499999999999E-7</c:v>
                </c:pt>
                <c:pt idx="2268">
                  <c:v>1.0339499999999999E-7</c:v>
                </c:pt>
                <c:pt idx="2269">
                  <c:v>1.0339499999999999E-7</c:v>
                </c:pt>
                <c:pt idx="2270">
                  <c:v>1.0339499999999999E-7</c:v>
                </c:pt>
                <c:pt idx="2271">
                  <c:v>1.0339499999999999E-7</c:v>
                </c:pt>
                <c:pt idx="2272">
                  <c:v>1.0339499999999999E-7</c:v>
                </c:pt>
                <c:pt idx="2273">
                  <c:v>1.0339499999999999E-7</c:v>
                </c:pt>
                <c:pt idx="2274">
                  <c:v>1.0339499999999999E-7</c:v>
                </c:pt>
                <c:pt idx="2275">
                  <c:v>1.0339499999999999E-7</c:v>
                </c:pt>
                <c:pt idx="2276">
                  <c:v>1.0339499999999999E-7</c:v>
                </c:pt>
                <c:pt idx="2277">
                  <c:v>1.0339499999999999E-7</c:v>
                </c:pt>
                <c:pt idx="2278">
                  <c:v>1.0339499999999999E-7</c:v>
                </c:pt>
                <c:pt idx="2279">
                  <c:v>1.0339499999999999E-7</c:v>
                </c:pt>
                <c:pt idx="2280">
                  <c:v>1.0339499999999999E-7</c:v>
                </c:pt>
                <c:pt idx="2281">
                  <c:v>1.0339499999999999E-7</c:v>
                </c:pt>
                <c:pt idx="2282">
                  <c:v>1.0339499999999999E-7</c:v>
                </c:pt>
                <c:pt idx="2283">
                  <c:v>1.0339499999999999E-7</c:v>
                </c:pt>
                <c:pt idx="2284">
                  <c:v>1.0339499999999999E-7</c:v>
                </c:pt>
                <c:pt idx="2285">
                  <c:v>1.0339499999999999E-7</c:v>
                </c:pt>
                <c:pt idx="2286">
                  <c:v>1.0339499999999999E-7</c:v>
                </c:pt>
                <c:pt idx="2287">
                  <c:v>1.0339499999999999E-7</c:v>
                </c:pt>
                <c:pt idx="2288">
                  <c:v>1.0339499999999999E-7</c:v>
                </c:pt>
                <c:pt idx="2289">
                  <c:v>1.0339499999999999E-7</c:v>
                </c:pt>
                <c:pt idx="2290">
                  <c:v>1.0339499999999999E-7</c:v>
                </c:pt>
                <c:pt idx="2291">
                  <c:v>1.0339499999999999E-7</c:v>
                </c:pt>
                <c:pt idx="2292">
                  <c:v>1.0339499999999999E-7</c:v>
                </c:pt>
                <c:pt idx="2293">
                  <c:v>1.0339499999999999E-7</c:v>
                </c:pt>
                <c:pt idx="2294">
                  <c:v>1.0339499999999999E-7</c:v>
                </c:pt>
                <c:pt idx="2295">
                  <c:v>1.0339499999999999E-7</c:v>
                </c:pt>
                <c:pt idx="2296">
                  <c:v>1.0339499999999999E-7</c:v>
                </c:pt>
                <c:pt idx="2297">
                  <c:v>1.0339499999999999E-7</c:v>
                </c:pt>
                <c:pt idx="2298">
                  <c:v>1.0339499999999999E-7</c:v>
                </c:pt>
                <c:pt idx="2299">
                  <c:v>1.0339499999999999E-7</c:v>
                </c:pt>
                <c:pt idx="2300">
                  <c:v>1.0339499999999999E-7</c:v>
                </c:pt>
                <c:pt idx="2301">
                  <c:v>1.0339499999999999E-7</c:v>
                </c:pt>
                <c:pt idx="2302">
                  <c:v>1.0339499999999999E-7</c:v>
                </c:pt>
                <c:pt idx="2303">
                  <c:v>1.0339499999999999E-7</c:v>
                </c:pt>
                <c:pt idx="2304">
                  <c:v>1.0339499999999999E-7</c:v>
                </c:pt>
                <c:pt idx="2305">
                  <c:v>1.0339499999999999E-7</c:v>
                </c:pt>
                <c:pt idx="2306">
                  <c:v>1.0339499999999999E-7</c:v>
                </c:pt>
                <c:pt idx="2307">
                  <c:v>1.0339499999999999E-7</c:v>
                </c:pt>
                <c:pt idx="2308">
                  <c:v>1.0339499999999999E-7</c:v>
                </c:pt>
                <c:pt idx="2309">
                  <c:v>1.0339499999999999E-7</c:v>
                </c:pt>
                <c:pt idx="2310">
                  <c:v>1.0339499999999999E-7</c:v>
                </c:pt>
                <c:pt idx="2311">
                  <c:v>1.0339499999999999E-7</c:v>
                </c:pt>
                <c:pt idx="2312">
                  <c:v>1.0339499999999999E-7</c:v>
                </c:pt>
                <c:pt idx="2313">
                  <c:v>1.0339499999999999E-7</c:v>
                </c:pt>
                <c:pt idx="2314">
                  <c:v>1.0339499999999999E-7</c:v>
                </c:pt>
                <c:pt idx="2315">
                  <c:v>1.0339499999999999E-7</c:v>
                </c:pt>
                <c:pt idx="2316">
                  <c:v>1.0339499999999999E-7</c:v>
                </c:pt>
                <c:pt idx="2317">
                  <c:v>1.0339499999999999E-7</c:v>
                </c:pt>
                <c:pt idx="2318">
                  <c:v>1.0339499999999999E-7</c:v>
                </c:pt>
                <c:pt idx="2319">
                  <c:v>1.0339499999999999E-7</c:v>
                </c:pt>
                <c:pt idx="2320">
                  <c:v>1.0339499999999999E-7</c:v>
                </c:pt>
                <c:pt idx="2321">
                  <c:v>1.0339499999999999E-7</c:v>
                </c:pt>
                <c:pt idx="2322">
                  <c:v>1.0339499999999999E-7</c:v>
                </c:pt>
                <c:pt idx="2323">
                  <c:v>1.0339499999999999E-7</c:v>
                </c:pt>
                <c:pt idx="2324">
                  <c:v>1.0339499999999999E-7</c:v>
                </c:pt>
                <c:pt idx="2325">
                  <c:v>1.0339499999999999E-7</c:v>
                </c:pt>
                <c:pt idx="2326">
                  <c:v>1.0339499999999999E-7</c:v>
                </c:pt>
                <c:pt idx="2327">
                  <c:v>1.0339499999999999E-7</c:v>
                </c:pt>
                <c:pt idx="2328">
                  <c:v>1.0339499999999999E-7</c:v>
                </c:pt>
                <c:pt idx="2329">
                  <c:v>1.0339499999999999E-7</c:v>
                </c:pt>
                <c:pt idx="2330">
                  <c:v>1.0339499999999999E-7</c:v>
                </c:pt>
                <c:pt idx="2331">
                  <c:v>1.0339499999999999E-7</c:v>
                </c:pt>
                <c:pt idx="2332">
                  <c:v>1.0339499999999999E-7</c:v>
                </c:pt>
                <c:pt idx="2333">
                  <c:v>1.0339499999999999E-7</c:v>
                </c:pt>
                <c:pt idx="2334">
                  <c:v>1.0339499999999999E-7</c:v>
                </c:pt>
                <c:pt idx="2335">
                  <c:v>1.0339499999999999E-7</c:v>
                </c:pt>
                <c:pt idx="2336">
                  <c:v>1.0339499999999999E-7</c:v>
                </c:pt>
                <c:pt idx="2337">
                  <c:v>1.0339499999999999E-7</c:v>
                </c:pt>
                <c:pt idx="2338">
                  <c:v>1.0339499999999999E-7</c:v>
                </c:pt>
                <c:pt idx="2339">
                  <c:v>1.0339499999999999E-7</c:v>
                </c:pt>
                <c:pt idx="2340">
                  <c:v>1.0339499999999999E-7</c:v>
                </c:pt>
                <c:pt idx="2341">
                  <c:v>1.0339499999999999E-7</c:v>
                </c:pt>
                <c:pt idx="2342">
                  <c:v>1.0339499999999999E-7</c:v>
                </c:pt>
                <c:pt idx="2343">
                  <c:v>1.0339499999999999E-7</c:v>
                </c:pt>
                <c:pt idx="2344">
                  <c:v>1.0339499999999999E-7</c:v>
                </c:pt>
                <c:pt idx="2345">
                  <c:v>1.0339499999999999E-7</c:v>
                </c:pt>
                <c:pt idx="2346">
                  <c:v>1.0339499999999999E-7</c:v>
                </c:pt>
                <c:pt idx="2347">
                  <c:v>1.0339499999999999E-7</c:v>
                </c:pt>
                <c:pt idx="2348">
                  <c:v>1.0339499999999999E-7</c:v>
                </c:pt>
                <c:pt idx="2349">
                  <c:v>1.0339499999999999E-7</c:v>
                </c:pt>
                <c:pt idx="2350">
                  <c:v>1.0339499999999999E-7</c:v>
                </c:pt>
                <c:pt idx="2351">
                  <c:v>1.0339499999999999E-7</c:v>
                </c:pt>
                <c:pt idx="2352">
                  <c:v>1.0339499999999999E-7</c:v>
                </c:pt>
                <c:pt idx="2353">
                  <c:v>1.0339499999999999E-7</c:v>
                </c:pt>
                <c:pt idx="2354">
                  <c:v>1.0339499999999999E-7</c:v>
                </c:pt>
                <c:pt idx="2355">
                  <c:v>1.0339499999999999E-7</c:v>
                </c:pt>
                <c:pt idx="2356">
                  <c:v>1.0339499999999999E-7</c:v>
                </c:pt>
                <c:pt idx="2357">
                  <c:v>1.0339499999999999E-7</c:v>
                </c:pt>
                <c:pt idx="2358">
                  <c:v>1.0339499999999999E-7</c:v>
                </c:pt>
                <c:pt idx="2359">
                  <c:v>1.0339499999999999E-7</c:v>
                </c:pt>
                <c:pt idx="2360">
                  <c:v>1.0339499999999999E-7</c:v>
                </c:pt>
                <c:pt idx="2361">
                  <c:v>1.0339499999999999E-7</c:v>
                </c:pt>
                <c:pt idx="2362">
                  <c:v>1.0339499999999999E-7</c:v>
                </c:pt>
                <c:pt idx="2363">
                  <c:v>1.0339499999999999E-7</c:v>
                </c:pt>
                <c:pt idx="2364">
                  <c:v>1.0339499999999999E-7</c:v>
                </c:pt>
                <c:pt idx="2365">
                  <c:v>1.0339499999999999E-7</c:v>
                </c:pt>
                <c:pt idx="2366">
                  <c:v>1.0339499999999999E-7</c:v>
                </c:pt>
                <c:pt idx="2367">
                  <c:v>1.0339499999999999E-7</c:v>
                </c:pt>
                <c:pt idx="2368">
                  <c:v>1.0339499999999999E-7</c:v>
                </c:pt>
                <c:pt idx="2369">
                  <c:v>1.0339499999999999E-7</c:v>
                </c:pt>
                <c:pt idx="2370">
                  <c:v>1.0339499999999999E-7</c:v>
                </c:pt>
                <c:pt idx="2371">
                  <c:v>1.0339499999999999E-7</c:v>
                </c:pt>
                <c:pt idx="2372">
                  <c:v>1.0339499999999999E-7</c:v>
                </c:pt>
                <c:pt idx="2373">
                  <c:v>1.0339499999999999E-7</c:v>
                </c:pt>
                <c:pt idx="2374">
                  <c:v>1.0339499999999999E-7</c:v>
                </c:pt>
                <c:pt idx="2375">
                  <c:v>1.0339499999999999E-7</c:v>
                </c:pt>
                <c:pt idx="2376">
                  <c:v>1.0339499999999999E-7</c:v>
                </c:pt>
                <c:pt idx="2377">
                  <c:v>1.0339499999999999E-7</c:v>
                </c:pt>
                <c:pt idx="2378">
                  <c:v>1.0339499999999999E-7</c:v>
                </c:pt>
                <c:pt idx="2379">
                  <c:v>1.0339499999999999E-7</c:v>
                </c:pt>
                <c:pt idx="2380">
                  <c:v>1.0339499999999999E-7</c:v>
                </c:pt>
                <c:pt idx="2381">
                  <c:v>1.0339499999999999E-7</c:v>
                </c:pt>
                <c:pt idx="2382">
                  <c:v>1.0339499999999999E-7</c:v>
                </c:pt>
                <c:pt idx="2383">
                  <c:v>1.0339499999999999E-7</c:v>
                </c:pt>
                <c:pt idx="2384">
                  <c:v>1.0339499999999999E-7</c:v>
                </c:pt>
                <c:pt idx="2385">
                  <c:v>1.0339499999999999E-7</c:v>
                </c:pt>
                <c:pt idx="2386">
                  <c:v>1.0339499999999999E-7</c:v>
                </c:pt>
                <c:pt idx="2387">
                  <c:v>1.0339499999999999E-7</c:v>
                </c:pt>
                <c:pt idx="2388">
                  <c:v>1.0339499999999999E-7</c:v>
                </c:pt>
                <c:pt idx="2389">
                  <c:v>1.0339499999999999E-7</c:v>
                </c:pt>
                <c:pt idx="2390">
                  <c:v>1.0339499999999999E-7</c:v>
                </c:pt>
                <c:pt idx="2391">
                  <c:v>1.0339499999999999E-7</c:v>
                </c:pt>
                <c:pt idx="2392">
                  <c:v>1.0339499999999999E-7</c:v>
                </c:pt>
                <c:pt idx="2393">
                  <c:v>1.0339499999999999E-7</c:v>
                </c:pt>
                <c:pt idx="2394">
                  <c:v>1.0339499999999999E-7</c:v>
                </c:pt>
                <c:pt idx="2395">
                  <c:v>1.0339499999999999E-7</c:v>
                </c:pt>
                <c:pt idx="2396">
                  <c:v>1.0339499999999999E-7</c:v>
                </c:pt>
                <c:pt idx="2397">
                  <c:v>1.0339499999999999E-7</c:v>
                </c:pt>
                <c:pt idx="2398">
                  <c:v>1.0339499999999999E-7</c:v>
                </c:pt>
                <c:pt idx="2399">
                  <c:v>1.0339499999999999E-7</c:v>
                </c:pt>
                <c:pt idx="2400">
                  <c:v>1.0339499999999999E-7</c:v>
                </c:pt>
                <c:pt idx="2401">
                  <c:v>1.0339499999999999E-7</c:v>
                </c:pt>
                <c:pt idx="2402">
                  <c:v>1.0339499999999999E-7</c:v>
                </c:pt>
                <c:pt idx="2403">
                  <c:v>1.0339499999999999E-7</c:v>
                </c:pt>
                <c:pt idx="2404">
                  <c:v>1.0339499999999999E-7</c:v>
                </c:pt>
                <c:pt idx="2405">
                  <c:v>1.0339499999999999E-7</c:v>
                </c:pt>
                <c:pt idx="2406">
                  <c:v>1.0339499999999999E-7</c:v>
                </c:pt>
                <c:pt idx="2407">
                  <c:v>1.0339499999999999E-7</c:v>
                </c:pt>
                <c:pt idx="2408">
                  <c:v>1.0339499999999999E-7</c:v>
                </c:pt>
                <c:pt idx="2409">
                  <c:v>1.0339499999999999E-7</c:v>
                </c:pt>
                <c:pt idx="2410">
                  <c:v>1.0339499999999999E-7</c:v>
                </c:pt>
                <c:pt idx="2411">
                  <c:v>1.0339499999999999E-7</c:v>
                </c:pt>
                <c:pt idx="2412">
                  <c:v>1.0339499999999999E-7</c:v>
                </c:pt>
                <c:pt idx="2413">
                  <c:v>1.0339499999999999E-7</c:v>
                </c:pt>
                <c:pt idx="2414">
                  <c:v>1.0339499999999999E-7</c:v>
                </c:pt>
                <c:pt idx="2415">
                  <c:v>1.0339499999999999E-7</c:v>
                </c:pt>
                <c:pt idx="2416">
                  <c:v>1.0339499999999999E-7</c:v>
                </c:pt>
                <c:pt idx="2417">
                  <c:v>1.0339499999999999E-7</c:v>
                </c:pt>
                <c:pt idx="2418">
                  <c:v>1.0339499999999999E-7</c:v>
                </c:pt>
                <c:pt idx="2419">
                  <c:v>1.0339499999999999E-7</c:v>
                </c:pt>
                <c:pt idx="2420">
                  <c:v>1.0339499999999999E-7</c:v>
                </c:pt>
                <c:pt idx="2421">
                  <c:v>1.0339499999999999E-7</c:v>
                </c:pt>
                <c:pt idx="2422">
                  <c:v>1.0339499999999999E-7</c:v>
                </c:pt>
                <c:pt idx="2423">
                  <c:v>1.0339499999999999E-7</c:v>
                </c:pt>
                <c:pt idx="2424">
                  <c:v>1.0339499999999999E-7</c:v>
                </c:pt>
                <c:pt idx="2425">
                  <c:v>1.0339499999999999E-7</c:v>
                </c:pt>
                <c:pt idx="2426">
                  <c:v>1.0339499999999999E-7</c:v>
                </c:pt>
                <c:pt idx="2427">
                  <c:v>1.0339499999999999E-7</c:v>
                </c:pt>
                <c:pt idx="2428">
                  <c:v>1.0339499999999999E-7</c:v>
                </c:pt>
                <c:pt idx="2429">
                  <c:v>1.0339499999999999E-7</c:v>
                </c:pt>
                <c:pt idx="2430">
                  <c:v>1.0339499999999999E-7</c:v>
                </c:pt>
                <c:pt idx="2431">
                  <c:v>1.0339499999999999E-7</c:v>
                </c:pt>
                <c:pt idx="2432">
                  <c:v>1.0339499999999999E-7</c:v>
                </c:pt>
                <c:pt idx="2433">
                  <c:v>1.0339499999999999E-7</c:v>
                </c:pt>
                <c:pt idx="2434">
                  <c:v>1.0339499999999999E-7</c:v>
                </c:pt>
                <c:pt idx="2435">
                  <c:v>1.0339499999999999E-7</c:v>
                </c:pt>
                <c:pt idx="2436">
                  <c:v>1.0339499999999999E-7</c:v>
                </c:pt>
                <c:pt idx="2437">
                  <c:v>1.0339499999999999E-7</c:v>
                </c:pt>
                <c:pt idx="2438">
                  <c:v>1.0339499999999999E-7</c:v>
                </c:pt>
                <c:pt idx="2439">
                  <c:v>1.0339499999999999E-7</c:v>
                </c:pt>
                <c:pt idx="2440">
                  <c:v>1.0339499999999999E-7</c:v>
                </c:pt>
                <c:pt idx="2441">
                  <c:v>1.0339499999999999E-7</c:v>
                </c:pt>
                <c:pt idx="2442">
                  <c:v>1.0339499999999999E-7</c:v>
                </c:pt>
                <c:pt idx="2443">
                  <c:v>1.0339499999999999E-7</c:v>
                </c:pt>
                <c:pt idx="2444">
                  <c:v>1.0339499999999999E-7</c:v>
                </c:pt>
                <c:pt idx="2445">
                  <c:v>1.0339499999999999E-7</c:v>
                </c:pt>
                <c:pt idx="2446">
                  <c:v>1.0339499999999999E-7</c:v>
                </c:pt>
                <c:pt idx="2447">
                  <c:v>1.0339499999999999E-7</c:v>
                </c:pt>
                <c:pt idx="2448">
                  <c:v>1.0339499999999999E-7</c:v>
                </c:pt>
                <c:pt idx="2449">
                  <c:v>1.0339499999999999E-7</c:v>
                </c:pt>
                <c:pt idx="2450">
                  <c:v>1.0339499999999999E-7</c:v>
                </c:pt>
                <c:pt idx="2451">
                  <c:v>1.0339499999999999E-7</c:v>
                </c:pt>
                <c:pt idx="2452">
                  <c:v>1.0339499999999999E-7</c:v>
                </c:pt>
                <c:pt idx="2453">
                  <c:v>1.0339499999999999E-7</c:v>
                </c:pt>
                <c:pt idx="2454">
                  <c:v>1.0339499999999999E-7</c:v>
                </c:pt>
                <c:pt idx="2455">
                  <c:v>1.0339499999999999E-7</c:v>
                </c:pt>
                <c:pt idx="2456">
                  <c:v>1.0339499999999999E-7</c:v>
                </c:pt>
                <c:pt idx="2457">
                  <c:v>1.0339499999999999E-7</c:v>
                </c:pt>
                <c:pt idx="2458">
                  <c:v>1.0339499999999999E-7</c:v>
                </c:pt>
                <c:pt idx="2459">
                  <c:v>1.0339499999999999E-7</c:v>
                </c:pt>
                <c:pt idx="2460">
                  <c:v>1.0339499999999999E-7</c:v>
                </c:pt>
                <c:pt idx="2461">
                  <c:v>1.0339499999999999E-7</c:v>
                </c:pt>
                <c:pt idx="2462">
                  <c:v>1.0339499999999999E-7</c:v>
                </c:pt>
                <c:pt idx="2463">
                  <c:v>1.0339499999999999E-7</c:v>
                </c:pt>
                <c:pt idx="2464">
                  <c:v>1.0339499999999999E-7</c:v>
                </c:pt>
                <c:pt idx="2465">
                  <c:v>1.0339499999999999E-7</c:v>
                </c:pt>
                <c:pt idx="2466">
                  <c:v>1.0339499999999999E-7</c:v>
                </c:pt>
                <c:pt idx="2467">
                  <c:v>1.0339499999999999E-7</c:v>
                </c:pt>
                <c:pt idx="2468">
                  <c:v>1.0339499999999999E-7</c:v>
                </c:pt>
                <c:pt idx="2469">
                  <c:v>1.0339499999999999E-7</c:v>
                </c:pt>
                <c:pt idx="2470">
                  <c:v>1.0339499999999999E-7</c:v>
                </c:pt>
                <c:pt idx="2471">
                  <c:v>1.0339499999999999E-7</c:v>
                </c:pt>
                <c:pt idx="2472">
                  <c:v>1.0339499999999999E-7</c:v>
                </c:pt>
                <c:pt idx="2473">
                  <c:v>1.0339499999999999E-7</c:v>
                </c:pt>
                <c:pt idx="2474">
                  <c:v>1.0339499999999999E-7</c:v>
                </c:pt>
                <c:pt idx="2475">
                  <c:v>1.0339499999999999E-7</c:v>
                </c:pt>
                <c:pt idx="2476">
                  <c:v>1.0339499999999999E-7</c:v>
                </c:pt>
                <c:pt idx="2477">
                  <c:v>1.0339499999999999E-7</c:v>
                </c:pt>
                <c:pt idx="2478">
                  <c:v>1.0339499999999999E-7</c:v>
                </c:pt>
                <c:pt idx="2479">
                  <c:v>1.0339499999999999E-7</c:v>
                </c:pt>
                <c:pt idx="2480">
                  <c:v>1.0339499999999999E-7</c:v>
                </c:pt>
                <c:pt idx="2481">
                  <c:v>1.0339499999999999E-7</c:v>
                </c:pt>
                <c:pt idx="2482">
                  <c:v>1.0339499999999999E-7</c:v>
                </c:pt>
                <c:pt idx="2483">
                  <c:v>1.0339499999999999E-7</c:v>
                </c:pt>
                <c:pt idx="2484">
                  <c:v>1.0339499999999999E-7</c:v>
                </c:pt>
                <c:pt idx="2485">
                  <c:v>1.0339499999999999E-7</c:v>
                </c:pt>
                <c:pt idx="2486">
                  <c:v>1.0339499999999999E-7</c:v>
                </c:pt>
                <c:pt idx="2487">
                  <c:v>1.0339499999999999E-7</c:v>
                </c:pt>
                <c:pt idx="2488">
                  <c:v>1.0339499999999999E-7</c:v>
                </c:pt>
                <c:pt idx="2489">
                  <c:v>1.0339499999999999E-7</c:v>
                </c:pt>
                <c:pt idx="2490">
                  <c:v>1.0339499999999999E-7</c:v>
                </c:pt>
                <c:pt idx="2491">
                  <c:v>1.0339499999999999E-7</c:v>
                </c:pt>
                <c:pt idx="2492">
                  <c:v>1.0339499999999999E-7</c:v>
                </c:pt>
                <c:pt idx="2493">
                  <c:v>1.0339499999999999E-7</c:v>
                </c:pt>
                <c:pt idx="2494">
                  <c:v>1.0339499999999999E-7</c:v>
                </c:pt>
                <c:pt idx="2495">
                  <c:v>1.0339499999999999E-7</c:v>
                </c:pt>
                <c:pt idx="2496">
                  <c:v>1.0339499999999999E-7</c:v>
                </c:pt>
                <c:pt idx="2497">
                  <c:v>1.0339499999999999E-7</c:v>
                </c:pt>
                <c:pt idx="2498">
                  <c:v>1.0339499999999999E-7</c:v>
                </c:pt>
                <c:pt idx="2499">
                  <c:v>1.0339499999999999E-7</c:v>
                </c:pt>
                <c:pt idx="2500">
                  <c:v>1.0339499999999999E-7</c:v>
                </c:pt>
                <c:pt idx="2501">
                  <c:v>1.0339499999999999E-7</c:v>
                </c:pt>
                <c:pt idx="2502">
                  <c:v>1.0339499999999999E-7</c:v>
                </c:pt>
                <c:pt idx="2503">
                  <c:v>1.0339499999999999E-7</c:v>
                </c:pt>
                <c:pt idx="2504">
                  <c:v>1.0339499999999999E-7</c:v>
                </c:pt>
                <c:pt idx="2505">
                  <c:v>1.0339499999999999E-7</c:v>
                </c:pt>
                <c:pt idx="2506">
                  <c:v>1.0339499999999999E-7</c:v>
                </c:pt>
                <c:pt idx="2507">
                  <c:v>1.0339499999999999E-7</c:v>
                </c:pt>
                <c:pt idx="2508">
                  <c:v>1.0339499999999999E-7</c:v>
                </c:pt>
                <c:pt idx="2509">
                  <c:v>1.0339499999999999E-7</c:v>
                </c:pt>
                <c:pt idx="2510">
                  <c:v>1.0339499999999999E-7</c:v>
                </c:pt>
                <c:pt idx="2511">
                  <c:v>1.0339499999999999E-7</c:v>
                </c:pt>
                <c:pt idx="2512">
                  <c:v>1.0339499999999999E-7</c:v>
                </c:pt>
                <c:pt idx="2513">
                  <c:v>1.0339499999999999E-7</c:v>
                </c:pt>
                <c:pt idx="2514">
                  <c:v>1.0339499999999999E-7</c:v>
                </c:pt>
                <c:pt idx="2515">
                  <c:v>1.0339499999999999E-7</c:v>
                </c:pt>
                <c:pt idx="2516">
                  <c:v>1.0339499999999999E-7</c:v>
                </c:pt>
                <c:pt idx="2517">
                  <c:v>1.0339499999999999E-7</c:v>
                </c:pt>
                <c:pt idx="2518">
                  <c:v>1.0339499999999999E-7</c:v>
                </c:pt>
                <c:pt idx="2519">
                  <c:v>1.0339499999999999E-7</c:v>
                </c:pt>
                <c:pt idx="2520">
                  <c:v>1.0339499999999999E-7</c:v>
                </c:pt>
                <c:pt idx="2521">
                  <c:v>1.0339499999999999E-7</c:v>
                </c:pt>
                <c:pt idx="2522">
                  <c:v>1.0339499999999999E-7</c:v>
                </c:pt>
                <c:pt idx="2523">
                  <c:v>1.0339499999999999E-7</c:v>
                </c:pt>
                <c:pt idx="2524">
                  <c:v>1.0339499999999999E-7</c:v>
                </c:pt>
                <c:pt idx="2525">
                  <c:v>1.0339499999999999E-7</c:v>
                </c:pt>
                <c:pt idx="2526">
                  <c:v>1.0339499999999999E-7</c:v>
                </c:pt>
                <c:pt idx="2527">
                  <c:v>1.0339499999999999E-7</c:v>
                </c:pt>
                <c:pt idx="2528">
                  <c:v>1.0339499999999999E-7</c:v>
                </c:pt>
                <c:pt idx="2529">
                  <c:v>1.0339499999999999E-7</c:v>
                </c:pt>
                <c:pt idx="2530">
                  <c:v>1.0339499999999999E-7</c:v>
                </c:pt>
                <c:pt idx="2531">
                  <c:v>1.0339499999999999E-7</c:v>
                </c:pt>
                <c:pt idx="2532">
                  <c:v>1.0339499999999999E-7</c:v>
                </c:pt>
                <c:pt idx="2533">
                  <c:v>1.0339499999999999E-7</c:v>
                </c:pt>
                <c:pt idx="2534">
                  <c:v>1.0339499999999999E-7</c:v>
                </c:pt>
                <c:pt idx="2535">
                  <c:v>1.0339499999999999E-7</c:v>
                </c:pt>
                <c:pt idx="2536">
                  <c:v>1.0339499999999999E-7</c:v>
                </c:pt>
                <c:pt idx="2537">
                  <c:v>1.0339499999999999E-7</c:v>
                </c:pt>
                <c:pt idx="2538">
                  <c:v>1.0339499999999999E-7</c:v>
                </c:pt>
                <c:pt idx="2539">
                  <c:v>1.0339499999999999E-7</c:v>
                </c:pt>
                <c:pt idx="2540">
                  <c:v>1.0339499999999999E-7</c:v>
                </c:pt>
                <c:pt idx="2541">
                  <c:v>1.0339499999999999E-7</c:v>
                </c:pt>
                <c:pt idx="2542">
                  <c:v>1.0339499999999999E-7</c:v>
                </c:pt>
                <c:pt idx="2543">
                  <c:v>1.0339499999999999E-7</c:v>
                </c:pt>
                <c:pt idx="2544">
                  <c:v>1.0339499999999999E-7</c:v>
                </c:pt>
                <c:pt idx="2545">
                  <c:v>1.0339499999999999E-7</c:v>
                </c:pt>
                <c:pt idx="2546">
                  <c:v>1.0339499999999999E-7</c:v>
                </c:pt>
                <c:pt idx="2547">
                  <c:v>1.0339499999999999E-7</c:v>
                </c:pt>
                <c:pt idx="2548">
                  <c:v>1.0339499999999999E-7</c:v>
                </c:pt>
                <c:pt idx="2549">
                  <c:v>1.0339499999999999E-7</c:v>
                </c:pt>
                <c:pt idx="2550">
                  <c:v>1.0339499999999999E-7</c:v>
                </c:pt>
                <c:pt idx="2551">
                  <c:v>1.0339499999999999E-7</c:v>
                </c:pt>
                <c:pt idx="2552">
                  <c:v>1.0339499999999999E-7</c:v>
                </c:pt>
                <c:pt idx="2553">
                  <c:v>1.0339499999999999E-7</c:v>
                </c:pt>
                <c:pt idx="2554">
                  <c:v>1.0339499999999999E-7</c:v>
                </c:pt>
                <c:pt idx="2555">
                  <c:v>1.0339499999999999E-7</c:v>
                </c:pt>
                <c:pt idx="2556">
                  <c:v>1.0339499999999999E-7</c:v>
                </c:pt>
                <c:pt idx="2557">
                  <c:v>1.0339499999999999E-7</c:v>
                </c:pt>
                <c:pt idx="2558">
                  <c:v>1.0339499999999999E-7</c:v>
                </c:pt>
                <c:pt idx="2559">
                  <c:v>1.0339499999999999E-7</c:v>
                </c:pt>
                <c:pt idx="2560">
                  <c:v>1.0339499999999999E-7</c:v>
                </c:pt>
                <c:pt idx="2561">
                  <c:v>1.0339499999999999E-7</c:v>
                </c:pt>
                <c:pt idx="2562">
                  <c:v>1.0339499999999999E-7</c:v>
                </c:pt>
                <c:pt idx="2563">
                  <c:v>1.0339499999999999E-7</c:v>
                </c:pt>
                <c:pt idx="2564">
                  <c:v>1.0339499999999999E-7</c:v>
                </c:pt>
                <c:pt idx="2565">
                  <c:v>1.0339499999999999E-7</c:v>
                </c:pt>
                <c:pt idx="2566">
                  <c:v>1.0339499999999999E-7</c:v>
                </c:pt>
                <c:pt idx="2567">
                  <c:v>1.0339499999999999E-7</c:v>
                </c:pt>
                <c:pt idx="2568">
                  <c:v>1.0339499999999999E-7</c:v>
                </c:pt>
                <c:pt idx="2569">
                  <c:v>1.0339499999999999E-7</c:v>
                </c:pt>
                <c:pt idx="2570">
                  <c:v>1.0339499999999999E-7</c:v>
                </c:pt>
                <c:pt idx="2571">
                  <c:v>1.0339499999999999E-7</c:v>
                </c:pt>
                <c:pt idx="2572">
                  <c:v>1.0339499999999999E-7</c:v>
                </c:pt>
                <c:pt idx="2573">
                  <c:v>1.0339499999999999E-7</c:v>
                </c:pt>
                <c:pt idx="2574">
                  <c:v>1.0339499999999999E-7</c:v>
                </c:pt>
                <c:pt idx="2575">
                  <c:v>1.0339499999999999E-7</c:v>
                </c:pt>
                <c:pt idx="2576">
                  <c:v>1.0339499999999999E-7</c:v>
                </c:pt>
                <c:pt idx="2577">
                  <c:v>1.0339499999999999E-7</c:v>
                </c:pt>
                <c:pt idx="2578">
                  <c:v>1.0339499999999999E-7</c:v>
                </c:pt>
                <c:pt idx="2579">
                  <c:v>1.0339499999999999E-7</c:v>
                </c:pt>
                <c:pt idx="2580">
                  <c:v>1.0339499999999999E-7</c:v>
                </c:pt>
                <c:pt idx="2581">
                  <c:v>1.0339499999999999E-7</c:v>
                </c:pt>
                <c:pt idx="2582">
                  <c:v>1.0339499999999999E-7</c:v>
                </c:pt>
                <c:pt idx="2583">
                  <c:v>1.0339499999999999E-7</c:v>
                </c:pt>
                <c:pt idx="2584">
                  <c:v>1.0339499999999999E-7</c:v>
                </c:pt>
                <c:pt idx="2585">
                  <c:v>1.0339499999999999E-7</c:v>
                </c:pt>
                <c:pt idx="2586">
                  <c:v>1.0339499999999999E-7</c:v>
                </c:pt>
                <c:pt idx="2587">
                  <c:v>1.0339499999999999E-7</c:v>
                </c:pt>
                <c:pt idx="2588">
                  <c:v>1.0339499999999999E-7</c:v>
                </c:pt>
                <c:pt idx="2589">
                  <c:v>1.0339499999999999E-7</c:v>
                </c:pt>
                <c:pt idx="2590">
                  <c:v>1.0339499999999999E-7</c:v>
                </c:pt>
                <c:pt idx="2591">
                  <c:v>1.0339499999999999E-7</c:v>
                </c:pt>
                <c:pt idx="2592">
                  <c:v>1.0339499999999999E-7</c:v>
                </c:pt>
                <c:pt idx="2593">
                  <c:v>1.0339499999999999E-7</c:v>
                </c:pt>
                <c:pt idx="2594">
                  <c:v>1.0339499999999999E-7</c:v>
                </c:pt>
                <c:pt idx="2595">
                  <c:v>1.0339499999999999E-7</c:v>
                </c:pt>
                <c:pt idx="2596">
                  <c:v>1.0339499999999999E-7</c:v>
                </c:pt>
                <c:pt idx="2597">
                  <c:v>1.0339499999999999E-7</c:v>
                </c:pt>
                <c:pt idx="2598">
                  <c:v>1.0339499999999999E-7</c:v>
                </c:pt>
                <c:pt idx="2599">
                  <c:v>1.0339499999999999E-7</c:v>
                </c:pt>
                <c:pt idx="2600">
                  <c:v>1.0339499999999999E-7</c:v>
                </c:pt>
                <c:pt idx="2601">
                  <c:v>1.0339499999999999E-7</c:v>
                </c:pt>
                <c:pt idx="2602">
                  <c:v>1.0339499999999999E-7</c:v>
                </c:pt>
                <c:pt idx="2603">
                  <c:v>1.0339499999999999E-7</c:v>
                </c:pt>
                <c:pt idx="2604">
                  <c:v>1.0339499999999999E-7</c:v>
                </c:pt>
                <c:pt idx="2605">
                  <c:v>1.0339499999999999E-7</c:v>
                </c:pt>
                <c:pt idx="2606">
                  <c:v>1.0339499999999999E-7</c:v>
                </c:pt>
                <c:pt idx="2607">
                  <c:v>1.0339499999999999E-7</c:v>
                </c:pt>
                <c:pt idx="2608">
                  <c:v>1.0339499999999999E-7</c:v>
                </c:pt>
                <c:pt idx="2609">
                  <c:v>1.0339499999999999E-7</c:v>
                </c:pt>
                <c:pt idx="2610">
                  <c:v>1.0339499999999999E-7</c:v>
                </c:pt>
                <c:pt idx="2611">
                  <c:v>1.0339499999999999E-7</c:v>
                </c:pt>
                <c:pt idx="2612">
                  <c:v>1.0339499999999999E-7</c:v>
                </c:pt>
                <c:pt idx="2613">
                  <c:v>1.0339499999999999E-7</c:v>
                </c:pt>
                <c:pt idx="2614">
                  <c:v>1.0339499999999999E-7</c:v>
                </c:pt>
                <c:pt idx="2615">
                  <c:v>1.0339499999999999E-7</c:v>
                </c:pt>
                <c:pt idx="2616">
                  <c:v>1.0339499999999999E-7</c:v>
                </c:pt>
                <c:pt idx="2617">
                  <c:v>1.0339499999999999E-7</c:v>
                </c:pt>
                <c:pt idx="2618">
                  <c:v>1.0339499999999999E-7</c:v>
                </c:pt>
                <c:pt idx="2619">
                  <c:v>1.0339499999999999E-7</c:v>
                </c:pt>
                <c:pt idx="2620">
                  <c:v>1.0339499999999999E-7</c:v>
                </c:pt>
                <c:pt idx="2621">
                  <c:v>1.0339499999999999E-7</c:v>
                </c:pt>
                <c:pt idx="2622">
                  <c:v>1.0339499999999999E-7</c:v>
                </c:pt>
                <c:pt idx="2623">
                  <c:v>1.0339499999999999E-7</c:v>
                </c:pt>
                <c:pt idx="2624">
                  <c:v>1.0339499999999999E-7</c:v>
                </c:pt>
                <c:pt idx="2625">
                  <c:v>1.0339499999999999E-7</c:v>
                </c:pt>
                <c:pt idx="2626">
                  <c:v>1.0339499999999999E-7</c:v>
                </c:pt>
                <c:pt idx="2627">
                  <c:v>1.0339499999999999E-7</c:v>
                </c:pt>
                <c:pt idx="2628">
                  <c:v>1.0339499999999999E-7</c:v>
                </c:pt>
                <c:pt idx="2629">
                  <c:v>1.0339499999999999E-7</c:v>
                </c:pt>
                <c:pt idx="2630">
                  <c:v>1.0339499999999999E-7</c:v>
                </c:pt>
                <c:pt idx="2631">
                  <c:v>1.0339499999999999E-7</c:v>
                </c:pt>
                <c:pt idx="2632">
                  <c:v>1.0339499999999999E-7</c:v>
                </c:pt>
                <c:pt idx="2633">
                  <c:v>1.0339499999999999E-7</c:v>
                </c:pt>
                <c:pt idx="2634">
                  <c:v>1.0339499999999999E-7</c:v>
                </c:pt>
                <c:pt idx="2635">
                  <c:v>1.0339499999999999E-7</c:v>
                </c:pt>
                <c:pt idx="2636">
                  <c:v>1.0339499999999999E-7</c:v>
                </c:pt>
                <c:pt idx="2637">
                  <c:v>1.0339499999999999E-7</c:v>
                </c:pt>
                <c:pt idx="2638">
                  <c:v>1.0339499999999999E-7</c:v>
                </c:pt>
                <c:pt idx="2639">
                  <c:v>1.0339499999999999E-7</c:v>
                </c:pt>
                <c:pt idx="2640">
                  <c:v>1.0339499999999999E-7</c:v>
                </c:pt>
                <c:pt idx="2641">
                  <c:v>1.0339499999999999E-7</c:v>
                </c:pt>
                <c:pt idx="2642">
                  <c:v>1.0339499999999999E-7</c:v>
                </c:pt>
                <c:pt idx="2643">
                  <c:v>1.0339499999999999E-7</c:v>
                </c:pt>
                <c:pt idx="2644">
                  <c:v>1.0339499999999999E-7</c:v>
                </c:pt>
                <c:pt idx="2645">
                  <c:v>1.0339499999999999E-7</c:v>
                </c:pt>
                <c:pt idx="2646">
                  <c:v>1.0339499999999999E-7</c:v>
                </c:pt>
                <c:pt idx="2647">
                  <c:v>1.0339499999999999E-7</c:v>
                </c:pt>
                <c:pt idx="2648">
                  <c:v>1.0339499999999999E-7</c:v>
                </c:pt>
                <c:pt idx="2649">
                  <c:v>1.0339499999999999E-7</c:v>
                </c:pt>
                <c:pt idx="2650">
                  <c:v>1.0339499999999999E-7</c:v>
                </c:pt>
                <c:pt idx="2651">
                  <c:v>1.0339499999999999E-7</c:v>
                </c:pt>
                <c:pt idx="2652">
                  <c:v>1.0339499999999999E-7</c:v>
                </c:pt>
                <c:pt idx="2653">
                  <c:v>1.0339499999999999E-7</c:v>
                </c:pt>
                <c:pt idx="2654">
                  <c:v>1.0339499999999999E-7</c:v>
                </c:pt>
                <c:pt idx="2655">
                  <c:v>1.0339499999999999E-7</c:v>
                </c:pt>
                <c:pt idx="2656">
                  <c:v>1.0339499999999999E-7</c:v>
                </c:pt>
                <c:pt idx="2657">
                  <c:v>1.0339499999999999E-7</c:v>
                </c:pt>
                <c:pt idx="2658">
                  <c:v>1.0339499999999999E-7</c:v>
                </c:pt>
                <c:pt idx="2659">
                  <c:v>1.0339499999999999E-7</c:v>
                </c:pt>
                <c:pt idx="2660">
                  <c:v>1.0339499999999999E-7</c:v>
                </c:pt>
                <c:pt idx="2661">
                  <c:v>1.0339499999999999E-7</c:v>
                </c:pt>
                <c:pt idx="2662">
                  <c:v>1.0339499999999999E-7</c:v>
                </c:pt>
                <c:pt idx="2663">
                  <c:v>1.0339499999999999E-7</c:v>
                </c:pt>
                <c:pt idx="2664">
                  <c:v>1.0339499999999999E-7</c:v>
                </c:pt>
                <c:pt idx="2665">
                  <c:v>1.0339499999999999E-7</c:v>
                </c:pt>
                <c:pt idx="2666">
                  <c:v>1.0339499999999999E-7</c:v>
                </c:pt>
                <c:pt idx="2667">
                  <c:v>1.0339499999999999E-7</c:v>
                </c:pt>
                <c:pt idx="2668">
                  <c:v>1.0339499999999999E-7</c:v>
                </c:pt>
                <c:pt idx="2669">
                  <c:v>1.0339499999999999E-7</c:v>
                </c:pt>
                <c:pt idx="2670">
                  <c:v>1.0339499999999999E-7</c:v>
                </c:pt>
                <c:pt idx="2671">
                  <c:v>1.0339499999999999E-7</c:v>
                </c:pt>
                <c:pt idx="2672">
                  <c:v>1.0339499999999999E-7</c:v>
                </c:pt>
                <c:pt idx="2673">
                  <c:v>1.0339499999999999E-7</c:v>
                </c:pt>
                <c:pt idx="2674">
                  <c:v>1.0339499999999999E-7</c:v>
                </c:pt>
                <c:pt idx="2675">
                  <c:v>1.0339499999999999E-7</c:v>
                </c:pt>
                <c:pt idx="2676">
                  <c:v>1.0339499999999999E-7</c:v>
                </c:pt>
                <c:pt idx="2677">
                  <c:v>1.0339499999999999E-7</c:v>
                </c:pt>
                <c:pt idx="2678">
                  <c:v>1.0339499999999999E-7</c:v>
                </c:pt>
                <c:pt idx="2679">
                  <c:v>1.0339499999999999E-7</c:v>
                </c:pt>
                <c:pt idx="2680">
                  <c:v>1.0339499999999999E-7</c:v>
                </c:pt>
                <c:pt idx="2681">
                  <c:v>1.0339499999999999E-7</c:v>
                </c:pt>
                <c:pt idx="2682">
                  <c:v>1.0339499999999999E-7</c:v>
                </c:pt>
                <c:pt idx="2683">
                  <c:v>1.0339499999999999E-7</c:v>
                </c:pt>
                <c:pt idx="2684">
                  <c:v>1.0339499999999999E-7</c:v>
                </c:pt>
                <c:pt idx="2685">
                  <c:v>1.0339499999999999E-7</c:v>
                </c:pt>
                <c:pt idx="2686">
                  <c:v>1.0339499999999999E-7</c:v>
                </c:pt>
                <c:pt idx="2687">
                  <c:v>1.0339499999999999E-7</c:v>
                </c:pt>
                <c:pt idx="2688">
                  <c:v>1.0339499999999999E-7</c:v>
                </c:pt>
                <c:pt idx="2689">
                  <c:v>1.0339499999999999E-7</c:v>
                </c:pt>
                <c:pt idx="2690">
                  <c:v>1.0339499999999999E-7</c:v>
                </c:pt>
                <c:pt idx="2691">
                  <c:v>1.0339499999999999E-7</c:v>
                </c:pt>
                <c:pt idx="2692">
                  <c:v>1.0339499999999999E-7</c:v>
                </c:pt>
                <c:pt idx="2693">
                  <c:v>1.0339499999999999E-7</c:v>
                </c:pt>
                <c:pt idx="2694">
                  <c:v>1.0339499999999999E-7</c:v>
                </c:pt>
                <c:pt idx="2695">
                  <c:v>1.0339499999999999E-7</c:v>
                </c:pt>
                <c:pt idx="2696">
                  <c:v>1.0339499999999999E-7</c:v>
                </c:pt>
                <c:pt idx="2697">
                  <c:v>1.0339499999999999E-7</c:v>
                </c:pt>
                <c:pt idx="2698">
                  <c:v>1.0339499999999999E-7</c:v>
                </c:pt>
                <c:pt idx="2699">
                  <c:v>1.0339499999999999E-7</c:v>
                </c:pt>
                <c:pt idx="2700">
                  <c:v>1.0339499999999999E-7</c:v>
                </c:pt>
                <c:pt idx="2701">
                  <c:v>1.0339499999999999E-7</c:v>
                </c:pt>
                <c:pt idx="2702">
                  <c:v>1.0339499999999999E-7</c:v>
                </c:pt>
                <c:pt idx="2703">
                  <c:v>1.0339499999999999E-7</c:v>
                </c:pt>
                <c:pt idx="2704">
                  <c:v>1.0339499999999999E-7</c:v>
                </c:pt>
                <c:pt idx="2705">
                  <c:v>1.0339499999999999E-7</c:v>
                </c:pt>
                <c:pt idx="2706">
                  <c:v>1.0339499999999999E-7</c:v>
                </c:pt>
                <c:pt idx="2707">
                  <c:v>1.0339499999999999E-7</c:v>
                </c:pt>
                <c:pt idx="2708">
                  <c:v>1.0339499999999999E-7</c:v>
                </c:pt>
                <c:pt idx="2709">
                  <c:v>1.0339499999999999E-7</c:v>
                </c:pt>
                <c:pt idx="2710">
                  <c:v>1.0339499999999999E-7</c:v>
                </c:pt>
                <c:pt idx="2711">
                  <c:v>1.0339499999999999E-7</c:v>
                </c:pt>
                <c:pt idx="2712">
                  <c:v>1.0339499999999999E-7</c:v>
                </c:pt>
                <c:pt idx="2713">
                  <c:v>1.0339499999999999E-7</c:v>
                </c:pt>
                <c:pt idx="2714">
                  <c:v>1.0339499999999999E-7</c:v>
                </c:pt>
                <c:pt idx="2715">
                  <c:v>1.0339499999999999E-7</c:v>
                </c:pt>
                <c:pt idx="2716">
                  <c:v>1.0339499999999999E-7</c:v>
                </c:pt>
                <c:pt idx="2717">
                  <c:v>1.0339499999999999E-7</c:v>
                </c:pt>
                <c:pt idx="2718">
                  <c:v>1.0339499999999999E-7</c:v>
                </c:pt>
                <c:pt idx="2719">
                  <c:v>1.0339499999999999E-7</c:v>
                </c:pt>
                <c:pt idx="2720">
                  <c:v>1.0339499999999999E-7</c:v>
                </c:pt>
                <c:pt idx="2721">
                  <c:v>1.0339499999999999E-7</c:v>
                </c:pt>
                <c:pt idx="2722">
                  <c:v>1.0339499999999999E-7</c:v>
                </c:pt>
                <c:pt idx="2723">
                  <c:v>1.0339499999999999E-7</c:v>
                </c:pt>
                <c:pt idx="2724">
                  <c:v>1.0339499999999999E-7</c:v>
                </c:pt>
                <c:pt idx="2725">
                  <c:v>1.0339499999999999E-7</c:v>
                </c:pt>
                <c:pt idx="2726">
                  <c:v>1.0339499999999999E-7</c:v>
                </c:pt>
                <c:pt idx="2727">
                  <c:v>1.0339499999999999E-7</c:v>
                </c:pt>
                <c:pt idx="2728">
                  <c:v>1.0339499999999999E-7</c:v>
                </c:pt>
                <c:pt idx="2729">
                  <c:v>1.0339499999999999E-7</c:v>
                </c:pt>
                <c:pt idx="2730">
                  <c:v>1.0339499999999999E-7</c:v>
                </c:pt>
                <c:pt idx="2731">
                  <c:v>1.0339499999999999E-7</c:v>
                </c:pt>
                <c:pt idx="2732">
                  <c:v>1.0339499999999999E-7</c:v>
                </c:pt>
                <c:pt idx="2733">
                  <c:v>1.0339499999999999E-7</c:v>
                </c:pt>
                <c:pt idx="2734">
                  <c:v>1.0339499999999999E-7</c:v>
                </c:pt>
                <c:pt idx="2735">
                  <c:v>1.0339499999999999E-7</c:v>
                </c:pt>
                <c:pt idx="2736">
                  <c:v>1.0339499999999999E-7</c:v>
                </c:pt>
                <c:pt idx="2737">
                  <c:v>1.0339499999999999E-7</c:v>
                </c:pt>
                <c:pt idx="2738">
                  <c:v>1.0339499999999999E-7</c:v>
                </c:pt>
                <c:pt idx="2739">
                  <c:v>1.0339499999999999E-7</c:v>
                </c:pt>
                <c:pt idx="2740">
                  <c:v>1.0339499999999999E-7</c:v>
                </c:pt>
                <c:pt idx="2741">
                  <c:v>1.0339499999999999E-7</c:v>
                </c:pt>
                <c:pt idx="2742">
                  <c:v>1.0339499999999999E-7</c:v>
                </c:pt>
                <c:pt idx="2743">
                  <c:v>1.0339499999999999E-7</c:v>
                </c:pt>
                <c:pt idx="2744">
                  <c:v>1.0339499999999999E-7</c:v>
                </c:pt>
                <c:pt idx="2745">
                  <c:v>1.0339499999999999E-7</c:v>
                </c:pt>
                <c:pt idx="2746">
                  <c:v>1.0339499999999999E-7</c:v>
                </c:pt>
                <c:pt idx="2747">
                  <c:v>1.0339499999999999E-7</c:v>
                </c:pt>
                <c:pt idx="2748">
                  <c:v>1.0339499999999999E-7</c:v>
                </c:pt>
                <c:pt idx="2749">
                  <c:v>1.0339499999999999E-7</c:v>
                </c:pt>
                <c:pt idx="2750">
                  <c:v>1.0339499999999999E-7</c:v>
                </c:pt>
                <c:pt idx="2751">
                  <c:v>1.0339499999999999E-7</c:v>
                </c:pt>
                <c:pt idx="2752">
                  <c:v>1.0339499999999999E-7</c:v>
                </c:pt>
                <c:pt idx="2753">
                  <c:v>1.0339499999999999E-7</c:v>
                </c:pt>
                <c:pt idx="2754">
                  <c:v>1.0339499999999999E-7</c:v>
                </c:pt>
                <c:pt idx="2755">
                  <c:v>1.0339499999999999E-7</c:v>
                </c:pt>
                <c:pt idx="2756">
                  <c:v>1.0339499999999999E-7</c:v>
                </c:pt>
                <c:pt idx="2757">
                  <c:v>1.0339499999999999E-7</c:v>
                </c:pt>
                <c:pt idx="2758">
                  <c:v>1.0339499999999999E-7</c:v>
                </c:pt>
                <c:pt idx="2759">
                  <c:v>1.0339499999999999E-7</c:v>
                </c:pt>
                <c:pt idx="2760">
                  <c:v>1.0339499999999999E-7</c:v>
                </c:pt>
                <c:pt idx="2761">
                  <c:v>1.0339499999999999E-7</c:v>
                </c:pt>
                <c:pt idx="2762">
                  <c:v>1.0339499999999999E-7</c:v>
                </c:pt>
                <c:pt idx="2763">
                  <c:v>1.0339499999999999E-7</c:v>
                </c:pt>
                <c:pt idx="2764">
                  <c:v>1.0339499999999999E-7</c:v>
                </c:pt>
                <c:pt idx="2765">
                  <c:v>1.0339499999999999E-7</c:v>
                </c:pt>
                <c:pt idx="2766">
                  <c:v>1.0339499999999999E-7</c:v>
                </c:pt>
                <c:pt idx="2767">
                  <c:v>1.0339499999999999E-7</c:v>
                </c:pt>
                <c:pt idx="2768">
                  <c:v>1.0339499999999999E-7</c:v>
                </c:pt>
                <c:pt idx="2769">
                  <c:v>1.0339499999999999E-7</c:v>
                </c:pt>
                <c:pt idx="2770">
                  <c:v>1.0339499999999999E-7</c:v>
                </c:pt>
                <c:pt idx="2771">
                  <c:v>1.0339499999999999E-7</c:v>
                </c:pt>
                <c:pt idx="2772">
                  <c:v>1.0339499999999999E-7</c:v>
                </c:pt>
                <c:pt idx="2773">
                  <c:v>1.0339499999999999E-7</c:v>
                </c:pt>
                <c:pt idx="2774">
                  <c:v>1.0339499999999999E-7</c:v>
                </c:pt>
                <c:pt idx="2775">
                  <c:v>1.0339499999999999E-7</c:v>
                </c:pt>
                <c:pt idx="2776">
                  <c:v>1.0339499999999999E-7</c:v>
                </c:pt>
                <c:pt idx="2777">
                  <c:v>1.0339499999999999E-7</c:v>
                </c:pt>
                <c:pt idx="2778">
                  <c:v>1.0339499999999999E-7</c:v>
                </c:pt>
                <c:pt idx="2779">
                  <c:v>1.0339499999999999E-7</c:v>
                </c:pt>
                <c:pt idx="2780">
                  <c:v>1.0339499999999999E-7</c:v>
                </c:pt>
                <c:pt idx="2781">
                  <c:v>1.0339499999999999E-7</c:v>
                </c:pt>
                <c:pt idx="2782">
                  <c:v>1.0339499999999999E-7</c:v>
                </c:pt>
                <c:pt idx="2783">
                  <c:v>1.0339499999999999E-7</c:v>
                </c:pt>
                <c:pt idx="2784">
                  <c:v>1.0339499999999999E-7</c:v>
                </c:pt>
                <c:pt idx="2785">
                  <c:v>1.0339499999999999E-7</c:v>
                </c:pt>
                <c:pt idx="2786">
                  <c:v>1.0339499999999999E-7</c:v>
                </c:pt>
                <c:pt idx="2787">
                  <c:v>1.0339499999999999E-7</c:v>
                </c:pt>
                <c:pt idx="2788">
                  <c:v>1.0339499999999999E-7</c:v>
                </c:pt>
                <c:pt idx="2789">
                  <c:v>1.0339499999999999E-7</c:v>
                </c:pt>
                <c:pt idx="2790">
                  <c:v>1.0339499999999999E-7</c:v>
                </c:pt>
                <c:pt idx="2791">
                  <c:v>1.0339499999999999E-7</c:v>
                </c:pt>
                <c:pt idx="2792">
                  <c:v>1.0339499999999999E-7</c:v>
                </c:pt>
                <c:pt idx="2793">
                  <c:v>1.0339499999999999E-7</c:v>
                </c:pt>
                <c:pt idx="2794">
                  <c:v>1.0339499999999999E-7</c:v>
                </c:pt>
                <c:pt idx="2795">
                  <c:v>1.0339499999999999E-7</c:v>
                </c:pt>
                <c:pt idx="2796">
                  <c:v>1.0339499999999999E-7</c:v>
                </c:pt>
                <c:pt idx="2797">
                  <c:v>1.0339499999999999E-7</c:v>
                </c:pt>
                <c:pt idx="2798">
                  <c:v>1.0339499999999999E-7</c:v>
                </c:pt>
                <c:pt idx="2799">
                  <c:v>1.0339499999999999E-7</c:v>
                </c:pt>
                <c:pt idx="2800">
                  <c:v>1.0339499999999999E-7</c:v>
                </c:pt>
                <c:pt idx="2801">
                  <c:v>1.0339499999999999E-7</c:v>
                </c:pt>
                <c:pt idx="2802">
                  <c:v>1.0339499999999999E-7</c:v>
                </c:pt>
                <c:pt idx="2803">
                  <c:v>1.0339499999999999E-7</c:v>
                </c:pt>
                <c:pt idx="2804">
                  <c:v>1.0339499999999999E-7</c:v>
                </c:pt>
                <c:pt idx="2805">
                  <c:v>1.0339499999999999E-7</c:v>
                </c:pt>
                <c:pt idx="2806">
                  <c:v>1.0339499999999999E-7</c:v>
                </c:pt>
                <c:pt idx="2807">
                  <c:v>1.0339499999999999E-7</c:v>
                </c:pt>
                <c:pt idx="2808">
                  <c:v>1.0339499999999999E-7</c:v>
                </c:pt>
                <c:pt idx="2809">
                  <c:v>1.0339499999999999E-7</c:v>
                </c:pt>
                <c:pt idx="2810">
                  <c:v>1.0339499999999999E-7</c:v>
                </c:pt>
                <c:pt idx="2811">
                  <c:v>1.0339499999999999E-7</c:v>
                </c:pt>
                <c:pt idx="2812">
                  <c:v>1.0339499999999999E-7</c:v>
                </c:pt>
                <c:pt idx="2813">
                  <c:v>1.0339499999999999E-7</c:v>
                </c:pt>
                <c:pt idx="2814">
                  <c:v>1.0339499999999999E-7</c:v>
                </c:pt>
                <c:pt idx="2815">
                  <c:v>1.0339499999999999E-7</c:v>
                </c:pt>
                <c:pt idx="2816">
                  <c:v>1.0339499999999999E-7</c:v>
                </c:pt>
                <c:pt idx="2817">
                  <c:v>1.0339499999999999E-7</c:v>
                </c:pt>
                <c:pt idx="2818">
                  <c:v>1.0339499999999999E-7</c:v>
                </c:pt>
                <c:pt idx="2819">
                  <c:v>1.0339499999999999E-7</c:v>
                </c:pt>
                <c:pt idx="2820">
                  <c:v>1.0339499999999999E-7</c:v>
                </c:pt>
                <c:pt idx="2821">
                  <c:v>1.0339499999999999E-7</c:v>
                </c:pt>
                <c:pt idx="2822">
                  <c:v>1.0339499999999999E-7</c:v>
                </c:pt>
                <c:pt idx="2823">
                  <c:v>1.0339499999999999E-7</c:v>
                </c:pt>
                <c:pt idx="2824">
                  <c:v>1.0339499999999999E-7</c:v>
                </c:pt>
                <c:pt idx="2825">
                  <c:v>1.0339499999999999E-7</c:v>
                </c:pt>
                <c:pt idx="2826">
                  <c:v>1.0339499999999999E-7</c:v>
                </c:pt>
                <c:pt idx="2827">
                  <c:v>1.0339499999999999E-7</c:v>
                </c:pt>
                <c:pt idx="2828">
                  <c:v>1.0339499999999999E-7</c:v>
                </c:pt>
                <c:pt idx="2829">
                  <c:v>1.0339499999999999E-7</c:v>
                </c:pt>
                <c:pt idx="2830">
                  <c:v>1.0339499999999999E-7</c:v>
                </c:pt>
                <c:pt idx="2831">
                  <c:v>1.0339499999999999E-7</c:v>
                </c:pt>
                <c:pt idx="2832">
                  <c:v>1.0339499999999999E-7</c:v>
                </c:pt>
                <c:pt idx="2833">
                  <c:v>1.0339499999999999E-7</c:v>
                </c:pt>
                <c:pt idx="2834">
                  <c:v>1.0339499999999999E-7</c:v>
                </c:pt>
                <c:pt idx="2835">
                  <c:v>1.0339499999999999E-7</c:v>
                </c:pt>
                <c:pt idx="2836">
                  <c:v>1.0339499999999999E-7</c:v>
                </c:pt>
                <c:pt idx="2837">
                  <c:v>1.0339499999999999E-7</c:v>
                </c:pt>
                <c:pt idx="2838">
                  <c:v>1.0339499999999999E-7</c:v>
                </c:pt>
                <c:pt idx="2839">
                  <c:v>1.0339499999999999E-7</c:v>
                </c:pt>
                <c:pt idx="2840">
                  <c:v>1.0339499999999999E-7</c:v>
                </c:pt>
                <c:pt idx="2841">
                  <c:v>1.0339499999999999E-7</c:v>
                </c:pt>
                <c:pt idx="2842">
                  <c:v>1.0339499999999999E-7</c:v>
                </c:pt>
                <c:pt idx="2843">
                  <c:v>1.0339499999999999E-7</c:v>
                </c:pt>
                <c:pt idx="2844">
                  <c:v>1.0339499999999999E-7</c:v>
                </c:pt>
                <c:pt idx="2845">
                  <c:v>1.0339499999999999E-7</c:v>
                </c:pt>
                <c:pt idx="2846">
                  <c:v>1.0339499999999999E-7</c:v>
                </c:pt>
                <c:pt idx="2847">
                  <c:v>1.0339499999999999E-7</c:v>
                </c:pt>
                <c:pt idx="2848">
                  <c:v>1.0339499999999999E-7</c:v>
                </c:pt>
                <c:pt idx="2849">
                  <c:v>1.0339499999999999E-7</c:v>
                </c:pt>
                <c:pt idx="2850">
                  <c:v>1.0339499999999999E-7</c:v>
                </c:pt>
                <c:pt idx="2851">
                  <c:v>1.0339499999999999E-7</c:v>
                </c:pt>
                <c:pt idx="2852">
                  <c:v>1.0339499999999999E-7</c:v>
                </c:pt>
                <c:pt idx="2853">
                  <c:v>1.0339499999999999E-7</c:v>
                </c:pt>
                <c:pt idx="2854">
                  <c:v>1.0339499999999999E-7</c:v>
                </c:pt>
                <c:pt idx="2855">
                  <c:v>1.0339499999999999E-7</c:v>
                </c:pt>
                <c:pt idx="2856">
                  <c:v>1.0339499999999999E-7</c:v>
                </c:pt>
                <c:pt idx="2857">
                  <c:v>1.0339499999999999E-7</c:v>
                </c:pt>
                <c:pt idx="2858">
                  <c:v>1.0339499999999999E-7</c:v>
                </c:pt>
                <c:pt idx="2859">
                  <c:v>1.0339499999999999E-7</c:v>
                </c:pt>
                <c:pt idx="2860">
                  <c:v>1.0339499999999999E-7</c:v>
                </c:pt>
                <c:pt idx="2861">
                  <c:v>1.0339499999999999E-7</c:v>
                </c:pt>
                <c:pt idx="2862">
                  <c:v>1.0339499999999999E-7</c:v>
                </c:pt>
                <c:pt idx="2863">
                  <c:v>1.0339499999999999E-7</c:v>
                </c:pt>
                <c:pt idx="2864">
                  <c:v>1.0339499999999999E-7</c:v>
                </c:pt>
                <c:pt idx="2865">
                  <c:v>1.0339499999999999E-7</c:v>
                </c:pt>
                <c:pt idx="2866">
                  <c:v>1.0339499999999999E-7</c:v>
                </c:pt>
                <c:pt idx="2867">
                  <c:v>1.0339499999999999E-7</c:v>
                </c:pt>
                <c:pt idx="2868">
                  <c:v>1.0339499999999999E-7</c:v>
                </c:pt>
                <c:pt idx="2869">
                  <c:v>1.0339499999999999E-7</c:v>
                </c:pt>
                <c:pt idx="2870">
                  <c:v>1.0339499999999999E-7</c:v>
                </c:pt>
                <c:pt idx="2871">
                  <c:v>1.0339499999999999E-7</c:v>
                </c:pt>
                <c:pt idx="2872">
                  <c:v>1.0339499999999999E-7</c:v>
                </c:pt>
                <c:pt idx="2873">
                  <c:v>1.0339499999999999E-7</c:v>
                </c:pt>
                <c:pt idx="2874">
                  <c:v>1.0339499999999999E-7</c:v>
                </c:pt>
                <c:pt idx="2875">
                  <c:v>1.0339499999999999E-7</c:v>
                </c:pt>
                <c:pt idx="2876">
                  <c:v>1.0339499999999999E-7</c:v>
                </c:pt>
                <c:pt idx="2877">
                  <c:v>1.0339499999999999E-7</c:v>
                </c:pt>
                <c:pt idx="2878">
                  <c:v>1.0339499999999999E-7</c:v>
                </c:pt>
                <c:pt idx="2879">
                  <c:v>1.0339499999999999E-7</c:v>
                </c:pt>
                <c:pt idx="2880">
                  <c:v>1.0339499999999999E-7</c:v>
                </c:pt>
                <c:pt idx="2881">
                  <c:v>1.0339499999999999E-7</c:v>
                </c:pt>
                <c:pt idx="2882">
                  <c:v>1.0339499999999999E-7</c:v>
                </c:pt>
                <c:pt idx="2883">
                  <c:v>1.0339499999999999E-7</c:v>
                </c:pt>
                <c:pt idx="2884">
                  <c:v>1.0339499999999999E-7</c:v>
                </c:pt>
                <c:pt idx="2885">
                  <c:v>1.0339499999999999E-7</c:v>
                </c:pt>
                <c:pt idx="2886">
                  <c:v>1.0339499999999999E-7</c:v>
                </c:pt>
                <c:pt idx="2887">
                  <c:v>1.0339499999999999E-7</c:v>
                </c:pt>
                <c:pt idx="2888">
                  <c:v>1.0339499999999999E-7</c:v>
                </c:pt>
                <c:pt idx="2889">
                  <c:v>1.0339499999999999E-7</c:v>
                </c:pt>
                <c:pt idx="2890">
                  <c:v>1.0339499999999999E-7</c:v>
                </c:pt>
                <c:pt idx="2891">
                  <c:v>1.0339499999999999E-7</c:v>
                </c:pt>
                <c:pt idx="2892">
                  <c:v>1.0339499999999999E-7</c:v>
                </c:pt>
                <c:pt idx="2893">
                  <c:v>1.0339499999999999E-7</c:v>
                </c:pt>
                <c:pt idx="2894">
                  <c:v>1.0339499999999999E-7</c:v>
                </c:pt>
                <c:pt idx="2895">
                  <c:v>1.0339499999999999E-7</c:v>
                </c:pt>
                <c:pt idx="2896">
                  <c:v>1.0339499999999999E-7</c:v>
                </c:pt>
                <c:pt idx="2897">
                  <c:v>1.0339499999999999E-7</c:v>
                </c:pt>
                <c:pt idx="2898">
                  <c:v>1.0339499999999999E-7</c:v>
                </c:pt>
                <c:pt idx="2899">
                  <c:v>1.0339499999999999E-7</c:v>
                </c:pt>
                <c:pt idx="2900">
                  <c:v>1.0339499999999999E-7</c:v>
                </c:pt>
                <c:pt idx="2901">
                  <c:v>1.0339499999999999E-7</c:v>
                </c:pt>
                <c:pt idx="2902">
                  <c:v>1.0339499999999999E-7</c:v>
                </c:pt>
                <c:pt idx="2903">
                  <c:v>1.0339499999999999E-7</c:v>
                </c:pt>
                <c:pt idx="2904">
                  <c:v>1.0339499999999999E-7</c:v>
                </c:pt>
                <c:pt idx="2905">
                  <c:v>1.0339499999999999E-7</c:v>
                </c:pt>
                <c:pt idx="2906">
                  <c:v>1.0339499999999999E-7</c:v>
                </c:pt>
                <c:pt idx="2907">
                  <c:v>1.0339499999999999E-7</c:v>
                </c:pt>
                <c:pt idx="2908">
                  <c:v>1.0339499999999999E-7</c:v>
                </c:pt>
                <c:pt idx="2909">
                  <c:v>1.0339499999999999E-7</c:v>
                </c:pt>
                <c:pt idx="2910">
                  <c:v>1.0339499999999999E-7</c:v>
                </c:pt>
                <c:pt idx="2911">
                  <c:v>1.0339499999999999E-7</c:v>
                </c:pt>
                <c:pt idx="2912">
                  <c:v>1.0339499999999999E-7</c:v>
                </c:pt>
                <c:pt idx="2913">
                  <c:v>1.0339499999999999E-7</c:v>
                </c:pt>
                <c:pt idx="2914">
                  <c:v>1.0339499999999999E-7</c:v>
                </c:pt>
                <c:pt idx="2915">
                  <c:v>1.0339499999999999E-7</c:v>
                </c:pt>
                <c:pt idx="2916">
                  <c:v>1.0339499999999999E-7</c:v>
                </c:pt>
                <c:pt idx="2917">
                  <c:v>1.0339499999999999E-7</c:v>
                </c:pt>
                <c:pt idx="2918">
                  <c:v>1.0339499999999999E-7</c:v>
                </c:pt>
                <c:pt idx="2919">
                  <c:v>1.0339499999999999E-7</c:v>
                </c:pt>
                <c:pt idx="2920">
                  <c:v>1.0339499999999999E-7</c:v>
                </c:pt>
                <c:pt idx="2921">
                  <c:v>1.0339499999999999E-7</c:v>
                </c:pt>
                <c:pt idx="2922">
                  <c:v>1.0339499999999999E-7</c:v>
                </c:pt>
                <c:pt idx="2923">
                  <c:v>1.0339499999999999E-7</c:v>
                </c:pt>
                <c:pt idx="2924">
                  <c:v>1.0339499999999999E-7</c:v>
                </c:pt>
                <c:pt idx="2925">
                  <c:v>1.0339499999999999E-7</c:v>
                </c:pt>
                <c:pt idx="2926">
                  <c:v>1.0339499999999999E-7</c:v>
                </c:pt>
                <c:pt idx="2927">
                  <c:v>1.0339499999999999E-7</c:v>
                </c:pt>
                <c:pt idx="2928">
                  <c:v>1.0339499999999999E-7</c:v>
                </c:pt>
                <c:pt idx="2929">
                  <c:v>1.0339499999999999E-7</c:v>
                </c:pt>
                <c:pt idx="2930">
                  <c:v>1.0339499999999999E-7</c:v>
                </c:pt>
                <c:pt idx="2931">
                  <c:v>1.0339499999999999E-7</c:v>
                </c:pt>
                <c:pt idx="2932">
                  <c:v>1.0339499999999999E-7</c:v>
                </c:pt>
                <c:pt idx="2933">
                  <c:v>1.0339499999999999E-7</c:v>
                </c:pt>
                <c:pt idx="2934">
                  <c:v>1.0339499999999999E-7</c:v>
                </c:pt>
                <c:pt idx="2935">
                  <c:v>1.0339499999999999E-7</c:v>
                </c:pt>
                <c:pt idx="2936">
                  <c:v>1.0339499999999999E-7</c:v>
                </c:pt>
                <c:pt idx="2937">
                  <c:v>1.0339499999999999E-7</c:v>
                </c:pt>
                <c:pt idx="2938">
                  <c:v>1.0339499999999999E-7</c:v>
                </c:pt>
                <c:pt idx="2939">
                  <c:v>1.0339499999999999E-7</c:v>
                </c:pt>
                <c:pt idx="2940">
                  <c:v>1.0339499999999999E-7</c:v>
                </c:pt>
                <c:pt idx="2941">
                  <c:v>1.0339499999999999E-7</c:v>
                </c:pt>
                <c:pt idx="2942">
                  <c:v>1.0339499999999999E-7</c:v>
                </c:pt>
                <c:pt idx="2943">
                  <c:v>1.0339499999999999E-7</c:v>
                </c:pt>
                <c:pt idx="2944">
                  <c:v>1.0339499999999999E-7</c:v>
                </c:pt>
                <c:pt idx="2945">
                  <c:v>1.0339499999999999E-7</c:v>
                </c:pt>
                <c:pt idx="2946">
                  <c:v>1.0339499999999999E-7</c:v>
                </c:pt>
                <c:pt idx="2947">
                  <c:v>1.0339499999999999E-7</c:v>
                </c:pt>
                <c:pt idx="2948">
                  <c:v>1.0339499999999999E-7</c:v>
                </c:pt>
                <c:pt idx="2949">
                  <c:v>1.0339499999999999E-7</c:v>
                </c:pt>
                <c:pt idx="2950">
                  <c:v>1.0339499999999999E-7</c:v>
                </c:pt>
                <c:pt idx="2951">
                  <c:v>1.0339499999999999E-7</c:v>
                </c:pt>
                <c:pt idx="2952">
                  <c:v>1.0339499999999999E-7</c:v>
                </c:pt>
                <c:pt idx="2953">
                  <c:v>1.0339499999999999E-7</c:v>
                </c:pt>
                <c:pt idx="2954">
                  <c:v>1.0339499999999999E-7</c:v>
                </c:pt>
                <c:pt idx="2955">
                  <c:v>1.0339499999999999E-7</c:v>
                </c:pt>
                <c:pt idx="2956">
                  <c:v>1.0339499999999999E-7</c:v>
                </c:pt>
                <c:pt idx="2957">
                  <c:v>1.0339499999999999E-7</c:v>
                </c:pt>
                <c:pt idx="2958">
                  <c:v>1.0339499999999999E-7</c:v>
                </c:pt>
                <c:pt idx="2959">
                  <c:v>1.0339499999999999E-7</c:v>
                </c:pt>
                <c:pt idx="2960">
                  <c:v>1.0339499999999999E-7</c:v>
                </c:pt>
                <c:pt idx="2961">
                  <c:v>1.0339499999999999E-7</c:v>
                </c:pt>
                <c:pt idx="2962">
                  <c:v>1.0339499999999999E-7</c:v>
                </c:pt>
                <c:pt idx="2963">
                  <c:v>1.0339499999999999E-7</c:v>
                </c:pt>
                <c:pt idx="2964">
                  <c:v>1.0339499999999999E-7</c:v>
                </c:pt>
                <c:pt idx="2965">
                  <c:v>1.0339499999999999E-7</c:v>
                </c:pt>
                <c:pt idx="2966">
                  <c:v>1.0339499999999999E-7</c:v>
                </c:pt>
                <c:pt idx="2967">
                  <c:v>1.0339499999999999E-7</c:v>
                </c:pt>
                <c:pt idx="2968">
                  <c:v>1.0339499999999999E-7</c:v>
                </c:pt>
                <c:pt idx="2969">
                  <c:v>1.0339499999999999E-7</c:v>
                </c:pt>
                <c:pt idx="2970">
                  <c:v>1.0339499999999999E-7</c:v>
                </c:pt>
                <c:pt idx="2971">
                  <c:v>1.0339499999999999E-7</c:v>
                </c:pt>
                <c:pt idx="2972">
                  <c:v>1.0339499999999999E-7</c:v>
                </c:pt>
                <c:pt idx="2973">
                  <c:v>1.0339499999999999E-7</c:v>
                </c:pt>
                <c:pt idx="2974">
                  <c:v>1.0339499999999999E-7</c:v>
                </c:pt>
                <c:pt idx="2975">
                  <c:v>1.0339499999999999E-7</c:v>
                </c:pt>
                <c:pt idx="2976">
                  <c:v>1.0339499999999999E-7</c:v>
                </c:pt>
                <c:pt idx="2977">
                  <c:v>1.0339499999999999E-7</c:v>
                </c:pt>
                <c:pt idx="2978">
                  <c:v>1.0339499999999999E-7</c:v>
                </c:pt>
                <c:pt idx="2979">
                  <c:v>1.0339499999999999E-7</c:v>
                </c:pt>
                <c:pt idx="2980">
                  <c:v>1.0339499999999999E-7</c:v>
                </c:pt>
                <c:pt idx="2981">
                  <c:v>1.0339499999999999E-7</c:v>
                </c:pt>
                <c:pt idx="2982">
                  <c:v>1.0339499999999999E-7</c:v>
                </c:pt>
                <c:pt idx="2983">
                  <c:v>1.0339499999999999E-7</c:v>
                </c:pt>
                <c:pt idx="2984">
                  <c:v>1.0339499999999999E-7</c:v>
                </c:pt>
                <c:pt idx="2985">
                  <c:v>1.0339499999999999E-7</c:v>
                </c:pt>
                <c:pt idx="2986">
                  <c:v>1.0339499999999999E-7</c:v>
                </c:pt>
                <c:pt idx="2987">
                  <c:v>1.0339499999999999E-7</c:v>
                </c:pt>
                <c:pt idx="2988">
                  <c:v>1.0339499999999999E-7</c:v>
                </c:pt>
                <c:pt idx="2989">
                  <c:v>1.0339499999999999E-7</c:v>
                </c:pt>
                <c:pt idx="2990">
                  <c:v>1.0339499999999999E-7</c:v>
                </c:pt>
                <c:pt idx="2991">
                  <c:v>1.0339499999999999E-7</c:v>
                </c:pt>
                <c:pt idx="2992">
                  <c:v>1.0339499999999999E-7</c:v>
                </c:pt>
                <c:pt idx="2993">
                  <c:v>1.0339499999999999E-7</c:v>
                </c:pt>
                <c:pt idx="2994">
                  <c:v>1.0339499999999999E-7</c:v>
                </c:pt>
                <c:pt idx="2995">
                  <c:v>1.0339499999999999E-7</c:v>
                </c:pt>
                <c:pt idx="2996">
                  <c:v>1.0339499999999999E-7</c:v>
                </c:pt>
                <c:pt idx="2997">
                  <c:v>1.0339499999999999E-7</c:v>
                </c:pt>
                <c:pt idx="2998">
                  <c:v>1.0339499999999999E-7</c:v>
                </c:pt>
                <c:pt idx="2999">
                  <c:v>1.0339499999999999E-7</c:v>
                </c:pt>
                <c:pt idx="3000">
                  <c:v>1.0339499999999999E-7</c:v>
                </c:pt>
                <c:pt idx="3001">
                  <c:v>1.0339499999999999E-7</c:v>
                </c:pt>
                <c:pt idx="3002">
                  <c:v>1.0339499999999999E-7</c:v>
                </c:pt>
                <c:pt idx="3003">
                  <c:v>1.0339499999999999E-7</c:v>
                </c:pt>
                <c:pt idx="3004">
                  <c:v>1.0339499999999999E-7</c:v>
                </c:pt>
                <c:pt idx="3005">
                  <c:v>1.0339499999999999E-7</c:v>
                </c:pt>
                <c:pt idx="3006">
                  <c:v>1.0339499999999999E-7</c:v>
                </c:pt>
                <c:pt idx="3007">
                  <c:v>1.0339499999999999E-7</c:v>
                </c:pt>
                <c:pt idx="3008">
                  <c:v>1.0339499999999999E-7</c:v>
                </c:pt>
                <c:pt idx="3009">
                  <c:v>1.0339499999999999E-7</c:v>
                </c:pt>
                <c:pt idx="3010">
                  <c:v>1.0339499999999999E-7</c:v>
                </c:pt>
                <c:pt idx="3011">
                  <c:v>1.0339499999999999E-7</c:v>
                </c:pt>
                <c:pt idx="3012">
                  <c:v>1.0339499999999999E-7</c:v>
                </c:pt>
                <c:pt idx="3013">
                  <c:v>1.0339499999999999E-7</c:v>
                </c:pt>
                <c:pt idx="3014">
                  <c:v>1.0339499999999999E-7</c:v>
                </c:pt>
                <c:pt idx="3015">
                  <c:v>1.0339499999999999E-7</c:v>
                </c:pt>
                <c:pt idx="3016">
                  <c:v>1.0339499999999999E-7</c:v>
                </c:pt>
                <c:pt idx="3017">
                  <c:v>1.0339499999999999E-7</c:v>
                </c:pt>
                <c:pt idx="3018">
                  <c:v>1.0339499999999999E-7</c:v>
                </c:pt>
                <c:pt idx="3019">
                  <c:v>1.0339499999999999E-7</c:v>
                </c:pt>
                <c:pt idx="3020">
                  <c:v>1.0339499999999999E-7</c:v>
                </c:pt>
                <c:pt idx="3021">
                  <c:v>1.0339499999999999E-7</c:v>
                </c:pt>
                <c:pt idx="3022">
                  <c:v>1.0339499999999999E-7</c:v>
                </c:pt>
                <c:pt idx="3023">
                  <c:v>1.0339499999999999E-7</c:v>
                </c:pt>
                <c:pt idx="3024">
                  <c:v>1.0339499999999999E-7</c:v>
                </c:pt>
                <c:pt idx="3025">
                  <c:v>1.0339499999999999E-7</c:v>
                </c:pt>
                <c:pt idx="3026">
                  <c:v>1.0339499999999999E-7</c:v>
                </c:pt>
                <c:pt idx="3027">
                  <c:v>1.0339499999999999E-7</c:v>
                </c:pt>
                <c:pt idx="3028">
                  <c:v>1.0339499999999999E-7</c:v>
                </c:pt>
                <c:pt idx="3029">
                  <c:v>1.0339499999999999E-7</c:v>
                </c:pt>
                <c:pt idx="3030">
                  <c:v>1.0339499999999999E-7</c:v>
                </c:pt>
                <c:pt idx="3031">
                  <c:v>1.0339499999999999E-7</c:v>
                </c:pt>
                <c:pt idx="3032">
                  <c:v>1.0339499999999999E-7</c:v>
                </c:pt>
                <c:pt idx="3033">
                  <c:v>1.0339499999999999E-7</c:v>
                </c:pt>
                <c:pt idx="3034">
                  <c:v>1.0339499999999999E-7</c:v>
                </c:pt>
                <c:pt idx="3035">
                  <c:v>1.0339499999999999E-7</c:v>
                </c:pt>
                <c:pt idx="3036">
                  <c:v>1.0339499999999999E-7</c:v>
                </c:pt>
                <c:pt idx="3037">
                  <c:v>1.0339499999999999E-7</c:v>
                </c:pt>
                <c:pt idx="3038">
                  <c:v>1.0339499999999999E-7</c:v>
                </c:pt>
                <c:pt idx="3039">
                  <c:v>1.0339499999999999E-7</c:v>
                </c:pt>
                <c:pt idx="3040">
                  <c:v>1.0339499999999999E-7</c:v>
                </c:pt>
                <c:pt idx="3041">
                  <c:v>1.0339499999999999E-7</c:v>
                </c:pt>
                <c:pt idx="3042">
                  <c:v>1.0339499999999999E-7</c:v>
                </c:pt>
                <c:pt idx="3043">
                  <c:v>1.0339499999999999E-7</c:v>
                </c:pt>
                <c:pt idx="3044">
                  <c:v>1.0339499999999999E-7</c:v>
                </c:pt>
                <c:pt idx="3045">
                  <c:v>1.0339499999999999E-7</c:v>
                </c:pt>
                <c:pt idx="3046">
                  <c:v>1.0339499999999999E-7</c:v>
                </c:pt>
                <c:pt idx="3047">
                  <c:v>1.0339499999999999E-7</c:v>
                </c:pt>
                <c:pt idx="3048">
                  <c:v>1.0339499999999999E-7</c:v>
                </c:pt>
                <c:pt idx="3049">
                  <c:v>1.0339499999999999E-7</c:v>
                </c:pt>
                <c:pt idx="3050">
                  <c:v>1.0339499999999999E-7</c:v>
                </c:pt>
                <c:pt idx="3051">
                  <c:v>1.0339499999999999E-7</c:v>
                </c:pt>
                <c:pt idx="3052">
                  <c:v>1.0339499999999999E-7</c:v>
                </c:pt>
                <c:pt idx="3053">
                  <c:v>1.0339499999999999E-7</c:v>
                </c:pt>
                <c:pt idx="3054">
                  <c:v>1.0339499999999999E-7</c:v>
                </c:pt>
                <c:pt idx="3055">
                  <c:v>1.0339499999999999E-7</c:v>
                </c:pt>
                <c:pt idx="3056">
                  <c:v>1.0339499999999999E-7</c:v>
                </c:pt>
                <c:pt idx="3057">
                  <c:v>1.0339499999999999E-7</c:v>
                </c:pt>
                <c:pt idx="3058">
                  <c:v>1.0339499999999999E-7</c:v>
                </c:pt>
                <c:pt idx="3059">
                  <c:v>1.0339499999999999E-7</c:v>
                </c:pt>
                <c:pt idx="3060">
                  <c:v>1.0339499999999999E-7</c:v>
                </c:pt>
                <c:pt idx="3061">
                  <c:v>1.0339499999999999E-7</c:v>
                </c:pt>
                <c:pt idx="3062">
                  <c:v>1.0339499999999999E-7</c:v>
                </c:pt>
                <c:pt idx="3063">
                  <c:v>1.0339499999999999E-7</c:v>
                </c:pt>
                <c:pt idx="3064">
                  <c:v>1.0339499999999999E-7</c:v>
                </c:pt>
                <c:pt idx="3065">
                  <c:v>1.0339499999999999E-7</c:v>
                </c:pt>
                <c:pt idx="3066">
                  <c:v>1.0339499999999999E-7</c:v>
                </c:pt>
                <c:pt idx="3067">
                  <c:v>1.0339499999999999E-7</c:v>
                </c:pt>
                <c:pt idx="3068">
                  <c:v>1.0339499999999999E-7</c:v>
                </c:pt>
                <c:pt idx="3069">
                  <c:v>1.0339499999999999E-7</c:v>
                </c:pt>
                <c:pt idx="3070">
                  <c:v>1.0339499999999999E-7</c:v>
                </c:pt>
                <c:pt idx="3071">
                  <c:v>1.0339499999999999E-7</c:v>
                </c:pt>
                <c:pt idx="3072">
                  <c:v>1.0339499999999999E-7</c:v>
                </c:pt>
                <c:pt idx="3073">
                  <c:v>1.0339499999999999E-7</c:v>
                </c:pt>
                <c:pt idx="3074">
                  <c:v>1.0339499999999999E-7</c:v>
                </c:pt>
                <c:pt idx="3075">
                  <c:v>1.0339499999999999E-7</c:v>
                </c:pt>
                <c:pt idx="3076">
                  <c:v>1.0339499999999999E-7</c:v>
                </c:pt>
                <c:pt idx="3077">
                  <c:v>1.0339499999999999E-7</c:v>
                </c:pt>
                <c:pt idx="3078">
                  <c:v>1.0339499999999999E-7</c:v>
                </c:pt>
                <c:pt idx="3079">
                  <c:v>1.0339499999999999E-7</c:v>
                </c:pt>
                <c:pt idx="3080">
                  <c:v>1.0339499999999999E-7</c:v>
                </c:pt>
                <c:pt idx="3081">
                  <c:v>1.0339499999999999E-7</c:v>
                </c:pt>
                <c:pt idx="3082">
                  <c:v>1.0339499999999999E-7</c:v>
                </c:pt>
                <c:pt idx="3083">
                  <c:v>1.0339499999999999E-7</c:v>
                </c:pt>
                <c:pt idx="3084">
                  <c:v>1.0339499999999999E-7</c:v>
                </c:pt>
                <c:pt idx="3085">
                  <c:v>1.0339499999999999E-7</c:v>
                </c:pt>
                <c:pt idx="3086">
                  <c:v>1.0339499999999999E-7</c:v>
                </c:pt>
                <c:pt idx="3087">
                  <c:v>1.0339499999999999E-7</c:v>
                </c:pt>
                <c:pt idx="3088">
                  <c:v>1.0339499999999999E-7</c:v>
                </c:pt>
                <c:pt idx="3089">
                  <c:v>1.0339499999999999E-7</c:v>
                </c:pt>
                <c:pt idx="3090">
                  <c:v>1.0339499999999999E-7</c:v>
                </c:pt>
                <c:pt idx="3091">
                  <c:v>1.0339499999999999E-7</c:v>
                </c:pt>
                <c:pt idx="3092">
                  <c:v>1.0339499999999999E-7</c:v>
                </c:pt>
                <c:pt idx="3093">
                  <c:v>1.0339499999999999E-7</c:v>
                </c:pt>
                <c:pt idx="3094">
                  <c:v>1.0339499999999999E-7</c:v>
                </c:pt>
                <c:pt idx="3095">
                  <c:v>1.0339499999999999E-7</c:v>
                </c:pt>
                <c:pt idx="3096">
                  <c:v>1.0339499999999999E-7</c:v>
                </c:pt>
                <c:pt idx="3097">
                  <c:v>1.0339499999999999E-7</c:v>
                </c:pt>
                <c:pt idx="3098">
                  <c:v>1.0339499999999999E-7</c:v>
                </c:pt>
                <c:pt idx="3099">
                  <c:v>1.0339499999999999E-7</c:v>
                </c:pt>
                <c:pt idx="3100">
                  <c:v>1.0339499999999999E-7</c:v>
                </c:pt>
                <c:pt idx="3101">
                  <c:v>1.0339499999999999E-7</c:v>
                </c:pt>
                <c:pt idx="3102">
                  <c:v>1.0339499999999999E-7</c:v>
                </c:pt>
                <c:pt idx="3103">
                  <c:v>1.0339499999999999E-7</c:v>
                </c:pt>
                <c:pt idx="3104">
                  <c:v>1.0339499999999999E-7</c:v>
                </c:pt>
                <c:pt idx="3105">
                  <c:v>1.0339499999999999E-7</c:v>
                </c:pt>
                <c:pt idx="3106">
                  <c:v>1.0339499999999999E-7</c:v>
                </c:pt>
                <c:pt idx="3107">
                  <c:v>1.0339499999999999E-7</c:v>
                </c:pt>
                <c:pt idx="3108">
                  <c:v>1.0339499999999999E-7</c:v>
                </c:pt>
                <c:pt idx="3109">
                  <c:v>1.0339499999999999E-7</c:v>
                </c:pt>
                <c:pt idx="3110">
                  <c:v>1.0339499999999999E-7</c:v>
                </c:pt>
                <c:pt idx="3111">
                  <c:v>1.0339499999999999E-7</c:v>
                </c:pt>
                <c:pt idx="3112">
                  <c:v>1.0339499999999999E-7</c:v>
                </c:pt>
                <c:pt idx="3113">
                  <c:v>1.0339499999999999E-7</c:v>
                </c:pt>
                <c:pt idx="3114">
                  <c:v>1.0339499999999999E-7</c:v>
                </c:pt>
                <c:pt idx="3115">
                  <c:v>1.0339499999999999E-7</c:v>
                </c:pt>
                <c:pt idx="3116">
                  <c:v>1.0339499999999999E-7</c:v>
                </c:pt>
                <c:pt idx="3117">
                  <c:v>1.0339499999999999E-7</c:v>
                </c:pt>
                <c:pt idx="3118">
                  <c:v>1.0339499999999999E-7</c:v>
                </c:pt>
                <c:pt idx="3119">
                  <c:v>1.0339499999999999E-7</c:v>
                </c:pt>
                <c:pt idx="3120">
                  <c:v>1.0339499999999999E-7</c:v>
                </c:pt>
                <c:pt idx="3121">
                  <c:v>1.0339499999999999E-7</c:v>
                </c:pt>
                <c:pt idx="3122">
                  <c:v>1.0339499999999999E-7</c:v>
                </c:pt>
                <c:pt idx="3123">
                  <c:v>1.0339499999999999E-7</c:v>
                </c:pt>
                <c:pt idx="3124">
                  <c:v>1.0339499999999999E-7</c:v>
                </c:pt>
                <c:pt idx="3125">
                  <c:v>1.0339499999999999E-7</c:v>
                </c:pt>
                <c:pt idx="3126">
                  <c:v>1.0339499999999999E-7</c:v>
                </c:pt>
                <c:pt idx="3127">
                  <c:v>1.0339499999999999E-7</c:v>
                </c:pt>
                <c:pt idx="3128">
                  <c:v>1.0339499999999999E-7</c:v>
                </c:pt>
                <c:pt idx="3129">
                  <c:v>1.0339499999999999E-7</c:v>
                </c:pt>
                <c:pt idx="3130">
                  <c:v>1.0339499999999999E-7</c:v>
                </c:pt>
                <c:pt idx="3131">
                  <c:v>1.0339499999999999E-7</c:v>
                </c:pt>
                <c:pt idx="3132">
                  <c:v>1.0339499999999999E-7</c:v>
                </c:pt>
                <c:pt idx="3133">
                  <c:v>1.0339499999999999E-7</c:v>
                </c:pt>
                <c:pt idx="3134">
                  <c:v>1.0339499999999999E-7</c:v>
                </c:pt>
                <c:pt idx="3135">
                  <c:v>1.0339499999999999E-7</c:v>
                </c:pt>
                <c:pt idx="3136">
                  <c:v>1.0339499999999999E-7</c:v>
                </c:pt>
                <c:pt idx="3137">
                  <c:v>1.0339499999999999E-7</c:v>
                </c:pt>
                <c:pt idx="3138">
                  <c:v>1.0339499999999999E-7</c:v>
                </c:pt>
                <c:pt idx="3139">
                  <c:v>1.0339499999999999E-7</c:v>
                </c:pt>
                <c:pt idx="3140">
                  <c:v>1.0339499999999999E-7</c:v>
                </c:pt>
                <c:pt idx="3141">
                  <c:v>1.0339499999999999E-7</c:v>
                </c:pt>
                <c:pt idx="3142">
                  <c:v>1.0339499999999999E-7</c:v>
                </c:pt>
                <c:pt idx="3143">
                  <c:v>1.0339499999999999E-7</c:v>
                </c:pt>
                <c:pt idx="3144">
                  <c:v>1.0339499999999999E-7</c:v>
                </c:pt>
                <c:pt idx="3145">
                  <c:v>1.0339499999999999E-7</c:v>
                </c:pt>
                <c:pt idx="3146">
                  <c:v>1.0339499999999999E-7</c:v>
                </c:pt>
                <c:pt idx="3147">
                  <c:v>1.0339499999999999E-7</c:v>
                </c:pt>
                <c:pt idx="3148">
                  <c:v>1.0339499999999999E-7</c:v>
                </c:pt>
                <c:pt idx="3149">
                  <c:v>1.0339499999999999E-7</c:v>
                </c:pt>
                <c:pt idx="3150">
                  <c:v>1.0339499999999999E-7</c:v>
                </c:pt>
                <c:pt idx="3151">
                  <c:v>1.0339499999999999E-7</c:v>
                </c:pt>
                <c:pt idx="3152">
                  <c:v>1.0339499999999999E-7</c:v>
                </c:pt>
                <c:pt idx="3153">
                  <c:v>1.0339499999999999E-7</c:v>
                </c:pt>
                <c:pt idx="3154">
                  <c:v>1.0339499999999999E-7</c:v>
                </c:pt>
                <c:pt idx="3155">
                  <c:v>1.0339499999999999E-7</c:v>
                </c:pt>
                <c:pt idx="3156">
                  <c:v>1.0339499999999999E-7</c:v>
                </c:pt>
                <c:pt idx="3157">
                  <c:v>1.0339499999999999E-7</c:v>
                </c:pt>
                <c:pt idx="3158">
                  <c:v>1.0339499999999999E-7</c:v>
                </c:pt>
                <c:pt idx="3159">
                  <c:v>1.0339499999999999E-7</c:v>
                </c:pt>
                <c:pt idx="3160">
                  <c:v>1.0339499999999999E-7</c:v>
                </c:pt>
                <c:pt idx="3161">
                  <c:v>1.0339499999999999E-7</c:v>
                </c:pt>
                <c:pt idx="3162">
                  <c:v>1.0339499999999999E-7</c:v>
                </c:pt>
                <c:pt idx="3163">
                  <c:v>1.0339499999999999E-7</c:v>
                </c:pt>
                <c:pt idx="3164">
                  <c:v>1.0339499999999999E-7</c:v>
                </c:pt>
                <c:pt idx="3165">
                  <c:v>1.0339499999999999E-7</c:v>
                </c:pt>
                <c:pt idx="3166">
                  <c:v>1.0339499999999999E-7</c:v>
                </c:pt>
                <c:pt idx="3167">
                  <c:v>1.0339499999999999E-7</c:v>
                </c:pt>
                <c:pt idx="3168">
                  <c:v>1.0339499999999999E-7</c:v>
                </c:pt>
                <c:pt idx="3169">
                  <c:v>1.0339499999999999E-7</c:v>
                </c:pt>
                <c:pt idx="3170">
                  <c:v>1.0339499999999999E-7</c:v>
                </c:pt>
                <c:pt idx="3171">
                  <c:v>1.0339499999999999E-7</c:v>
                </c:pt>
                <c:pt idx="3172">
                  <c:v>1.0339499999999999E-7</c:v>
                </c:pt>
                <c:pt idx="3173">
                  <c:v>1.0339499999999999E-7</c:v>
                </c:pt>
                <c:pt idx="3174">
                  <c:v>1.0339499999999999E-7</c:v>
                </c:pt>
                <c:pt idx="3175">
                  <c:v>1.0339499999999999E-7</c:v>
                </c:pt>
                <c:pt idx="3176">
                  <c:v>1.0339499999999999E-7</c:v>
                </c:pt>
                <c:pt idx="3177">
                  <c:v>1.0339499999999999E-7</c:v>
                </c:pt>
                <c:pt idx="3178">
                  <c:v>1.0339499999999999E-7</c:v>
                </c:pt>
                <c:pt idx="3179">
                  <c:v>1.0339499999999999E-7</c:v>
                </c:pt>
                <c:pt idx="3180">
                  <c:v>1.0339499999999999E-7</c:v>
                </c:pt>
                <c:pt idx="3181">
                  <c:v>1.0339499999999999E-7</c:v>
                </c:pt>
                <c:pt idx="3182">
                  <c:v>1.0339499999999999E-7</c:v>
                </c:pt>
                <c:pt idx="3183">
                  <c:v>1.0339499999999999E-7</c:v>
                </c:pt>
                <c:pt idx="3184">
                  <c:v>1.0339499999999999E-7</c:v>
                </c:pt>
                <c:pt idx="3185">
                  <c:v>1.0339499999999999E-7</c:v>
                </c:pt>
                <c:pt idx="3186">
                  <c:v>1.0339499999999999E-7</c:v>
                </c:pt>
                <c:pt idx="3187">
                  <c:v>1.0339499999999999E-7</c:v>
                </c:pt>
                <c:pt idx="3188">
                  <c:v>1.0339499999999999E-7</c:v>
                </c:pt>
                <c:pt idx="3189">
                  <c:v>1.0339499999999999E-7</c:v>
                </c:pt>
                <c:pt idx="3190">
                  <c:v>1.0339499999999999E-7</c:v>
                </c:pt>
                <c:pt idx="3191">
                  <c:v>1.0339499999999999E-7</c:v>
                </c:pt>
                <c:pt idx="3192">
                  <c:v>1.0339499999999999E-7</c:v>
                </c:pt>
                <c:pt idx="3193">
                  <c:v>1.0339499999999999E-7</c:v>
                </c:pt>
                <c:pt idx="3194">
                  <c:v>1.0339499999999999E-7</c:v>
                </c:pt>
                <c:pt idx="3195">
                  <c:v>1.0339499999999999E-7</c:v>
                </c:pt>
                <c:pt idx="3196">
                  <c:v>1.0339499999999999E-7</c:v>
                </c:pt>
                <c:pt idx="3197">
                  <c:v>1.0339499999999999E-7</c:v>
                </c:pt>
                <c:pt idx="3198">
                  <c:v>1.0339499999999999E-7</c:v>
                </c:pt>
                <c:pt idx="3199">
                  <c:v>1.0339499999999999E-7</c:v>
                </c:pt>
                <c:pt idx="3200">
                  <c:v>1.0339499999999999E-7</c:v>
                </c:pt>
                <c:pt idx="3201">
                  <c:v>1.0339499999999999E-7</c:v>
                </c:pt>
                <c:pt idx="3202">
                  <c:v>1.0339499999999999E-7</c:v>
                </c:pt>
                <c:pt idx="3203">
                  <c:v>1.0339499999999999E-7</c:v>
                </c:pt>
                <c:pt idx="3204">
                  <c:v>1.0339499999999999E-7</c:v>
                </c:pt>
                <c:pt idx="3205">
                  <c:v>1.0339499999999999E-7</c:v>
                </c:pt>
                <c:pt idx="3206">
                  <c:v>1.0339499999999999E-7</c:v>
                </c:pt>
                <c:pt idx="3207">
                  <c:v>1.0339499999999999E-7</c:v>
                </c:pt>
                <c:pt idx="3208">
                  <c:v>1.0339499999999999E-7</c:v>
                </c:pt>
                <c:pt idx="3209">
                  <c:v>1.0339499999999999E-7</c:v>
                </c:pt>
                <c:pt idx="3210">
                  <c:v>1.0339499999999999E-7</c:v>
                </c:pt>
                <c:pt idx="3211">
                  <c:v>1.0339499999999999E-7</c:v>
                </c:pt>
                <c:pt idx="3212">
                  <c:v>1.0339499999999999E-7</c:v>
                </c:pt>
                <c:pt idx="3213">
                  <c:v>1.0339499999999999E-7</c:v>
                </c:pt>
                <c:pt idx="3214">
                  <c:v>1.0339499999999999E-7</c:v>
                </c:pt>
                <c:pt idx="3215">
                  <c:v>1.0339499999999999E-7</c:v>
                </c:pt>
                <c:pt idx="3216">
                  <c:v>1.0339499999999999E-7</c:v>
                </c:pt>
                <c:pt idx="3217">
                  <c:v>1.0339499999999999E-7</c:v>
                </c:pt>
                <c:pt idx="3218">
                  <c:v>1.0339499999999999E-7</c:v>
                </c:pt>
                <c:pt idx="3219">
                  <c:v>1.0339499999999999E-7</c:v>
                </c:pt>
                <c:pt idx="3220">
                  <c:v>1.0339499999999999E-7</c:v>
                </c:pt>
                <c:pt idx="3221">
                  <c:v>1.0339499999999999E-7</c:v>
                </c:pt>
                <c:pt idx="3222">
                  <c:v>1.0339499999999999E-7</c:v>
                </c:pt>
                <c:pt idx="3223">
                  <c:v>1.0339499999999999E-7</c:v>
                </c:pt>
                <c:pt idx="3224">
                  <c:v>1.0339499999999999E-7</c:v>
                </c:pt>
                <c:pt idx="3225">
                  <c:v>1.0339499999999999E-7</c:v>
                </c:pt>
                <c:pt idx="3226">
                  <c:v>1.0339499999999999E-7</c:v>
                </c:pt>
                <c:pt idx="3227">
                  <c:v>1.0339499999999999E-7</c:v>
                </c:pt>
                <c:pt idx="3228">
                  <c:v>1.0339499999999999E-7</c:v>
                </c:pt>
                <c:pt idx="3229">
                  <c:v>1.0339499999999999E-7</c:v>
                </c:pt>
                <c:pt idx="3230">
                  <c:v>1.0339499999999999E-7</c:v>
                </c:pt>
                <c:pt idx="3231">
                  <c:v>1.0339499999999999E-7</c:v>
                </c:pt>
                <c:pt idx="3232">
                  <c:v>1.0339499999999999E-7</c:v>
                </c:pt>
                <c:pt idx="3233">
                  <c:v>1.0339499999999999E-7</c:v>
                </c:pt>
                <c:pt idx="3234">
                  <c:v>1.0339499999999999E-7</c:v>
                </c:pt>
                <c:pt idx="3235">
                  <c:v>1.0339499999999999E-7</c:v>
                </c:pt>
                <c:pt idx="3236">
                  <c:v>1.0339499999999999E-7</c:v>
                </c:pt>
                <c:pt idx="3237">
                  <c:v>1.0339499999999999E-7</c:v>
                </c:pt>
                <c:pt idx="3238">
                  <c:v>1.0339499999999999E-7</c:v>
                </c:pt>
                <c:pt idx="3239">
                  <c:v>1.0339499999999999E-7</c:v>
                </c:pt>
                <c:pt idx="3240">
                  <c:v>1.0339499999999999E-7</c:v>
                </c:pt>
                <c:pt idx="3241">
                  <c:v>1.0339499999999999E-7</c:v>
                </c:pt>
                <c:pt idx="3242">
                  <c:v>1.0339499999999999E-7</c:v>
                </c:pt>
                <c:pt idx="3243">
                  <c:v>1.0339499999999999E-7</c:v>
                </c:pt>
                <c:pt idx="3244">
                  <c:v>1.0339499999999999E-7</c:v>
                </c:pt>
                <c:pt idx="3245">
                  <c:v>1.0339499999999999E-7</c:v>
                </c:pt>
                <c:pt idx="3246">
                  <c:v>1.0339499999999999E-7</c:v>
                </c:pt>
                <c:pt idx="3247">
                  <c:v>1.0339499999999999E-7</c:v>
                </c:pt>
                <c:pt idx="3248">
                  <c:v>1.0339499999999999E-7</c:v>
                </c:pt>
                <c:pt idx="3249">
                  <c:v>1.0339499999999999E-7</c:v>
                </c:pt>
                <c:pt idx="3250">
                  <c:v>1.0339499999999999E-7</c:v>
                </c:pt>
                <c:pt idx="3251">
                  <c:v>1.0339499999999999E-7</c:v>
                </c:pt>
                <c:pt idx="3252">
                  <c:v>1.0339499999999999E-7</c:v>
                </c:pt>
                <c:pt idx="3253">
                  <c:v>1.0339499999999999E-7</c:v>
                </c:pt>
                <c:pt idx="3254">
                  <c:v>1.0339499999999999E-7</c:v>
                </c:pt>
                <c:pt idx="3255">
                  <c:v>1.0339499999999999E-7</c:v>
                </c:pt>
                <c:pt idx="3256">
                  <c:v>1.0339499999999999E-7</c:v>
                </c:pt>
                <c:pt idx="3257">
                  <c:v>1.0339499999999999E-7</c:v>
                </c:pt>
                <c:pt idx="3258">
                  <c:v>1.0339499999999999E-7</c:v>
                </c:pt>
                <c:pt idx="3259">
                  <c:v>1.0339499999999999E-7</c:v>
                </c:pt>
                <c:pt idx="3260">
                  <c:v>1.0339499999999999E-7</c:v>
                </c:pt>
                <c:pt idx="3261">
                  <c:v>1.0339499999999999E-7</c:v>
                </c:pt>
                <c:pt idx="3262">
                  <c:v>1.0339499999999999E-7</c:v>
                </c:pt>
                <c:pt idx="3263">
                  <c:v>1.0339499999999999E-7</c:v>
                </c:pt>
                <c:pt idx="3264">
                  <c:v>1.0339499999999999E-7</c:v>
                </c:pt>
                <c:pt idx="3265">
                  <c:v>1.0339499999999999E-7</c:v>
                </c:pt>
                <c:pt idx="3266">
                  <c:v>1.0339499999999999E-7</c:v>
                </c:pt>
                <c:pt idx="3267">
                  <c:v>1.0339499999999999E-7</c:v>
                </c:pt>
                <c:pt idx="3268">
                  <c:v>1.0339499999999999E-7</c:v>
                </c:pt>
                <c:pt idx="3269">
                  <c:v>1.0339499999999999E-7</c:v>
                </c:pt>
                <c:pt idx="3270">
                  <c:v>1.0339499999999999E-7</c:v>
                </c:pt>
                <c:pt idx="3271">
                  <c:v>1.0339499999999999E-7</c:v>
                </c:pt>
                <c:pt idx="3272">
                  <c:v>1.0339499999999999E-7</c:v>
                </c:pt>
                <c:pt idx="3273">
                  <c:v>1.0339499999999999E-7</c:v>
                </c:pt>
                <c:pt idx="3274">
                  <c:v>1.0339499999999999E-7</c:v>
                </c:pt>
                <c:pt idx="3275">
                  <c:v>1.0339499999999999E-7</c:v>
                </c:pt>
                <c:pt idx="3276">
                  <c:v>1.0339499999999999E-7</c:v>
                </c:pt>
                <c:pt idx="3277">
                  <c:v>1.0339499999999999E-7</c:v>
                </c:pt>
                <c:pt idx="3278">
                  <c:v>1.0339499999999999E-7</c:v>
                </c:pt>
                <c:pt idx="3279">
                  <c:v>1.0339499999999999E-7</c:v>
                </c:pt>
                <c:pt idx="3280">
                  <c:v>1.0339499999999999E-7</c:v>
                </c:pt>
                <c:pt idx="3281">
                  <c:v>1.0339499999999999E-7</c:v>
                </c:pt>
                <c:pt idx="3282">
                  <c:v>1.0339499999999999E-7</c:v>
                </c:pt>
                <c:pt idx="3283">
                  <c:v>1.0339499999999999E-7</c:v>
                </c:pt>
                <c:pt idx="3284">
                  <c:v>1.0339499999999999E-7</c:v>
                </c:pt>
                <c:pt idx="3285">
                  <c:v>1.0339499999999999E-7</c:v>
                </c:pt>
                <c:pt idx="3286">
                  <c:v>1.0339499999999999E-7</c:v>
                </c:pt>
                <c:pt idx="3287">
                  <c:v>1.0339499999999999E-7</c:v>
                </c:pt>
                <c:pt idx="3288">
                  <c:v>1.0339499999999999E-7</c:v>
                </c:pt>
                <c:pt idx="3289">
                  <c:v>1.0339499999999999E-7</c:v>
                </c:pt>
                <c:pt idx="3290">
                  <c:v>1.0339499999999999E-7</c:v>
                </c:pt>
                <c:pt idx="3291">
                  <c:v>1.0339499999999999E-7</c:v>
                </c:pt>
                <c:pt idx="3292">
                  <c:v>1.0339499999999999E-7</c:v>
                </c:pt>
                <c:pt idx="3293">
                  <c:v>1.0339499999999999E-7</c:v>
                </c:pt>
                <c:pt idx="3294">
                  <c:v>1.0339499999999999E-7</c:v>
                </c:pt>
                <c:pt idx="3295">
                  <c:v>1.0339499999999999E-7</c:v>
                </c:pt>
                <c:pt idx="3296">
                  <c:v>1.0339499999999999E-7</c:v>
                </c:pt>
                <c:pt idx="3297">
                  <c:v>1.0339499999999999E-7</c:v>
                </c:pt>
                <c:pt idx="3298">
                  <c:v>1.0339499999999999E-7</c:v>
                </c:pt>
                <c:pt idx="3299">
                  <c:v>1.0339499999999999E-7</c:v>
                </c:pt>
                <c:pt idx="3300">
                  <c:v>1.0339499999999999E-7</c:v>
                </c:pt>
                <c:pt idx="3301">
                  <c:v>1.0339499999999999E-7</c:v>
                </c:pt>
                <c:pt idx="3302">
                  <c:v>1.0339499999999999E-7</c:v>
                </c:pt>
                <c:pt idx="3303">
                  <c:v>1.0339499999999999E-7</c:v>
                </c:pt>
                <c:pt idx="3304">
                  <c:v>1.0339499999999999E-7</c:v>
                </c:pt>
                <c:pt idx="3305">
                  <c:v>1.0339499999999999E-7</c:v>
                </c:pt>
                <c:pt idx="3306">
                  <c:v>1.0339499999999999E-7</c:v>
                </c:pt>
                <c:pt idx="3307">
                  <c:v>1.0339499999999999E-7</c:v>
                </c:pt>
                <c:pt idx="3308">
                  <c:v>1.0339499999999999E-7</c:v>
                </c:pt>
                <c:pt idx="3309">
                  <c:v>1.0339499999999999E-7</c:v>
                </c:pt>
                <c:pt idx="3310">
                  <c:v>1.0339499999999999E-7</c:v>
                </c:pt>
                <c:pt idx="3311">
                  <c:v>1.0339499999999999E-7</c:v>
                </c:pt>
                <c:pt idx="3312">
                  <c:v>1.0339499999999999E-7</c:v>
                </c:pt>
                <c:pt idx="3313">
                  <c:v>1.0339499999999999E-7</c:v>
                </c:pt>
                <c:pt idx="3314">
                  <c:v>1.0339499999999999E-7</c:v>
                </c:pt>
                <c:pt idx="3315">
                  <c:v>1.0339499999999999E-7</c:v>
                </c:pt>
                <c:pt idx="3316">
                  <c:v>1.0339499999999999E-7</c:v>
                </c:pt>
                <c:pt idx="3317">
                  <c:v>1.0339499999999999E-7</c:v>
                </c:pt>
                <c:pt idx="3318">
                  <c:v>1.0339499999999999E-7</c:v>
                </c:pt>
                <c:pt idx="3319">
                  <c:v>1.0339499999999999E-7</c:v>
                </c:pt>
                <c:pt idx="3320">
                  <c:v>1.0339499999999999E-7</c:v>
                </c:pt>
                <c:pt idx="3321">
                  <c:v>1.0339499999999999E-7</c:v>
                </c:pt>
                <c:pt idx="3322">
                  <c:v>1.0339499999999999E-7</c:v>
                </c:pt>
                <c:pt idx="3323">
                  <c:v>1.0339499999999999E-7</c:v>
                </c:pt>
                <c:pt idx="3324">
                  <c:v>1.0339499999999999E-7</c:v>
                </c:pt>
                <c:pt idx="3325">
                  <c:v>1.0339499999999999E-7</c:v>
                </c:pt>
                <c:pt idx="3326">
                  <c:v>1.0339499999999999E-7</c:v>
                </c:pt>
                <c:pt idx="3327">
                  <c:v>1.0339499999999999E-7</c:v>
                </c:pt>
                <c:pt idx="3328">
                  <c:v>1.0339499999999999E-7</c:v>
                </c:pt>
                <c:pt idx="3329">
                  <c:v>1.0339499999999999E-7</c:v>
                </c:pt>
                <c:pt idx="3330">
                  <c:v>1.0339499999999999E-7</c:v>
                </c:pt>
                <c:pt idx="3331">
                  <c:v>1.0339499999999999E-7</c:v>
                </c:pt>
                <c:pt idx="3332">
                  <c:v>1.0339499999999999E-7</c:v>
                </c:pt>
                <c:pt idx="3333">
                  <c:v>1.0339499999999999E-7</c:v>
                </c:pt>
                <c:pt idx="3334">
                  <c:v>1.0339499999999999E-7</c:v>
                </c:pt>
                <c:pt idx="3335">
                  <c:v>1.0339499999999999E-7</c:v>
                </c:pt>
                <c:pt idx="3336">
                  <c:v>1.0339499999999999E-7</c:v>
                </c:pt>
                <c:pt idx="3337">
                  <c:v>1.0339499999999999E-7</c:v>
                </c:pt>
                <c:pt idx="3338">
                  <c:v>1.0339499999999999E-7</c:v>
                </c:pt>
                <c:pt idx="3339">
                  <c:v>1.0339499999999999E-7</c:v>
                </c:pt>
                <c:pt idx="3340">
                  <c:v>1.0339499999999999E-7</c:v>
                </c:pt>
                <c:pt idx="3341">
                  <c:v>1.0339499999999999E-7</c:v>
                </c:pt>
                <c:pt idx="3342">
                  <c:v>1.0339499999999999E-7</c:v>
                </c:pt>
                <c:pt idx="3343">
                  <c:v>1.0339499999999999E-7</c:v>
                </c:pt>
                <c:pt idx="3344">
                  <c:v>1.0339499999999999E-7</c:v>
                </c:pt>
                <c:pt idx="3345">
                  <c:v>1.0339499999999999E-7</c:v>
                </c:pt>
                <c:pt idx="3346">
                  <c:v>1.0339499999999999E-7</c:v>
                </c:pt>
                <c:pt idx="3347">
                  <c:v>1.0339499999999999E-7</c:v>
                </c:pt>
                <c:pt idx="3348">
                  <c:v>1.0339499999999999E-7</c:v>
                </c:pt>
                <c:pt idx="3349">
                  <c:v>1.0339499999999999E-7</c:v>
                </c:pt>
                <c:pt idx="3350">
                  <c:v>1.0339499999999999E-7</c:v>
                </c:pt>
                <c:pt idx="3351">
                  <c:v>1.0339499999999999E-7</c:v>
                </c:pt>
                <c:pt idx="3352">
                  <c:v>1.0339499999999999E-7</c:v>
                </c:pt>
                <c:pt idx="3353">
                  <c:v>1.0339499999999999E-7</c:v>
                </c:pt>
                <c:pt idx="3354">
                  <c:v>1.0339499999999999E-7</c:v>
                </c:pt>
                <c:pt idx="3355">
                  <c:v>1.0339499999999999E-7</c:v>
                </c:pt>
                <c:pt idx="3356">
                  <c:v>1.0339499999999999E-7</c:v>
                </c:pt>
                <c:pt idx="3357">
                  <c:v>1.0339499999999999E-7</c:v>
                </c:pt>
                <c:pt idx="3358">
                  <c:v>1.0339499999999999E-7</c:v>
                </c:pt>
                <c:pt idx="3359">
                  <c:v>1.0339499999999999E-7</c:v>
                </c:pt>
                <c:pt idx="3360">
                  <c:v>1.0339499999999999E-7</c:v>
                </c:pt>
                <c:pt idx="3361">
                  <c:v>1.0339499999999999E-7</c:v>
                </c:pt>
                <c:pt idx="3362">
                  <c:v>1.0339499999999999E-7</c:v>
                </c:pt>
                <c:pt idx="3363">
                  <c:v>1.0339499999999999E-7</c:v>
                </c:pt>
                <c:pt idx="3364">
                  <c:v>1.0339499999999999E-7</c:v>
                </c:pt>
                <c:pt idx="3365">
                  <c:v>1.0339499999999999E-7</c:v>
                </c:pt>
                <c:pt idx="3366">
                  <c:v>1.0339499999999999E-7</c:v>
                </c:pt>
                <c:pt idx="3367">
                  <c:v>1.0339499999999999E-7</c:v>
                </c:pt>
                <c:pt idx="3368">
                  <c:v>1.0339499999999999E-7</c:v>
                </c:pt>
                <c:pt idx="3369">
                  <c:v>1.0339499999999999E-7</c:v>
                </c:pt>
                <c:pt idx="3370">
                  <c:v>1.0339499999999999E-7</c:v>
                </c:pt>
                <c:pt idx="3371">
                  <c:v>1.0339499999999999E-7</c:v>
                </c:pt>
                <c:pt idx="3372">
                  <c:v>1.0339499999999999E-7</c:v>
                </c:pt>
                <c:pt idx="3373">
                  <c:v>1.0339499999999999E-7</c:v>
                </c:pt>
                <c:pt idx="3374">
                  <c:v>1.0339499999999999E-7</c:v>
                </c:pt>
                <c:pt idx="3375">
                  <c:v>1.0339499999999999E-7</c:v>
                </c:pt>
                <c:pt idx="3376">
                  <c:v>1.0339499999999999E-7</c:v>
                </c:pt>
                <c:pt idx="3377">
                  <c:v>1.0339499999999999E-7</c:v>
                </c:pt>
                <c:pt idx="3378">
                  <c:v>1.0339499999999999E-7</c:v>
                </c:pt>
                <c:pt idx="3379">
                  <c:v>1.0339499999999999E-7</c:v>
                </c:pt>
                <c:pt idx="3380">
                  <c:v>1.0339499999999999E-7</c:v>
                </c:pt>
                <c:pt idx="3381">
                  <c:v>1.0339499999999999E-7</c:v>
                </c:pt>
                <c:pt idx="3382">
                  <c:v>1.0339499999999999E-7</c:v>
                </c:pt>
                <c:pt idx="3383">
                  <c:v>1.0339499999999999E-7</c:v>
                </c:pt>
                <c:pt idx="3384">
                  <c:v>1.0339499999999999E-7</c:v>
                </c:pt>
                <c:pt idx="3385">
                  <c:v>1.0339499999999999E-7</c:v>
                </c:pt>
                <c:pt idx="3386">
                  <c:v>1.0339499999999999E-7</c:v>
                </c:pt>
                <c:pt idx="3387">
                  <c:v>1.0339499999999999E-7</c:v>
                </c:pt>
                <c:pt idx="3388">
                  <c:v>1.0339499999999999E-7</c:v>
                </c:pt>
                <c:pt idx="3389">
                  <c:v>1.0339499999999999E-7</c:v>
                </c:pt>
                <c:pt idx="3390">
                  <c:v>1.0339499999999999E-7</c:v>
                </c:pt>
                <c:pt idx="3391">
                  <c:v>1.0339499999999999E-7</c:v>
                </c:pt>
                <c:pt idx="3392">
                  <c:v>1.0339499999999999E-7</c:v>
                </c:pt>
                <c:pt idx="3393">
                  <c:v>1.0339499999999999E-7</c:v>
                </c:pt>
                <c:pt idx="3394">
                  <c:v>1.0339499999999999E-7</c:v>
                </c:pt>
                <c:pt idx="3395">
                  <c:v>1.0339499999999999E-7</c:v>
                </c:pt>
                <c:pt idx="3396">
                  <c:v>1.0339499999999999E-7</c:v>
                </c:pt>
                <c:pt idx="3397">
                  <c:v>1.0339499999999999E-7</c:v>
                </c:pt>
                <c:pt idx="3398">
                  <c:v>1.0339499999999999E-7</c:v>
                </c:pt>
                <c:pt idx="3399">
                  <c:v>1.0339499999999999E-7</c:v>
                </c:pt>
                <c:pt idx="3400">
                  <c:v>1.0339499999999999E-7</c:v>
                </c:pt>
                <c:pt idx="3401">
                  <c:v>1.0339499999999999E-7</c:v>
                </c:pt>
                <c:pt idx="3402">
                  <c:v>1.0339499999999999E-7</c:v>
                </c:pt>
                <c:pt idx="3403">
                  <c:v>1.0339499999999999E-7</c:v>
                </c:pt>
                <c:pt idx="3404">
                  <c:v>1.0339499999999999E-7</c:v>
                </c:pt>
                <c:pt idx="3405">
                  <c:v>1.0339499999999999E-7</c:v>
                </c:pt>
                <c:pt idx="3406">
                  <c:v>1.0339499999999999E-7</c:v>
                </c:pt>
                <c:pt idx="3407">
                  <c:v>1.0339499999999999E-7</c:v>
                </c:pt>
                <c:pt idx="3408">
                  <c:v>1.0339499999999999E-7</c:v>
                </c:pt>
                <c:pt idx="3409">
                  <c:v>1.0339499999999999E-7</c:v>
                </c:pt>
                <c:pt idx="3410">
                  <c:v>1.0339499999999999E-7</c:v>
                </c:pt>
                <c:pt idx="3411">
                  <c:v>1.0339499999999999E-7</c:v>
                </c:pt>
                <c:pt idx="3412">
                  <c:v>1.0339499999999999E-7</c:v>
                </c:pt>
                <c:pt idx="3413">
                  <c:v>1.0339499999999999E-7</c:v>
                </c:pt>
                <c:pt idx="3414">
                  <c:v>1.0339499999999999E-7</c:v>
                </c:pt>
                <c:pt idx="3415">
                  <c:v>1.0339499999999999E-7</c:v>
                </c:pt>
                <c:pt idx="3416">
                  <c:v>1.0339499999999999E-7</c:v>
                </c:pt>
                <c:pt idx="3417">
                  <c:v>1.0339499999999999E-7</c:v>
                </c:pt>
                <c:pt idx="3418">
                  <c:v>1.0339499999999999E-7</c:v>
                </c:pt>
                <c:pt idx="3419">
                  <c:v>1.0339499999999999E-7</c:v>
                </c:pt>
                <c:pt idx="3420">
                  <c:v>1.0339499999999999E-7</c:v>
                </c:pt>
                <c:pt idx="3421">
                  <c:v>1.0339499999999999E-7</c:v>
                </c:pt>
                <c:pt idx="3422">
                  <c:v>1.0339499999999999E-7</c:v>
                </c:pt>
                <c:pt idx="3423">
                  <c:v>1.0339499999999999E-7</c:v>
                </c:pt>
                <c:pt idx="3424">
                  <c:v>1.0339499999999999E-7</c:v>
                </c:pt>
                <c:pt idx="3425">
                  <c:v>1.0339499999999999E-7</c:v>
                </c:pt>
                <c:pt idx="3426">
                  <c:v>1.0339499999999999E-7</c:v>
                </c:pt>
                <c:pt idx="3427">
                  <c:v>1.0339499999999999E-7</c:v>
                </c:pt>
                <c:pt idx="3428">
                  <c:v>1.0339499999999999E-7</c:v>
                </c:pt>
                <c:pt idx="3429">
                  <c:v>1.0339499999999999E-7</c:v>
                </c:pt>
                <c:pt idx="3430">
                  <c:v>1.0339499999999999E-7</c:v>
                </c:pt>
                <c:pt idx="3431">
                  <c:v>1.0339499999999999E-7</c:v>
                </c:pt>
                <c:pt idx="3432">
                  <c:v>1.0339499999999999E-7</c:v>
                </c:pt>
                <c:pt idx="3433">
                  <c:v>1.0339499999999999E-7</c:v>
                </c:pt>
                <c:pt idx="3434">
                  <c:v>1.0339499999999999E-7</c:v>
                </c:pt>
                <c:pt idx="3435">
                  <c:v>1.0339499999999999E-7</c:v>
                </c:pt>
                <c:pt idx="3436">
                  <c:v>1.0339499999999999E-7</c:v>
                </c:pt>
                <c:pt idx="3437">
                  <c:v>1.0339499999999999E-7</c:v>
                </c:pt>
                <c:pt idx="3438">
                  <c:v>1.0339499999999999E-7</c:v>
                </c:pt>
                <c:pt idx="3439">
                  <c:v>1.0339499999999999E-7</c:v>
                </c:pt>
                <c:pt idx="3440">
                  <c:v>1.0339499999999999E-7</c:v>
                </c:pt>
                <c:pt idx="3441">
                  <c:v>1.0339499999999999E-7</c:v>
                </c:pt>
                <c:pt idx="3442">
                  <c:v>1.0339499999999999E-7</c:v>
                </c:pt>
                <c:pt idx="3443">
                  <c:v>1.0339499999999999E-7</c:v>
                </c:pt>
                <c:pt idx="3444">
                  <c:v>1.0339499999999999E-7</c:v>
                </c:pt>
                <c:pt idx="3445">
                  <c:v>1.0339499999999999E-7</c:v>
                </c:pt>
                <c:pt idx="3446">
                  <c:v>1.0339499999999999E-7</c:v>
                </c:pt>
                <c:pt idx="3447">
                  <c:v>1.0339499999999999E-7</c:v>
                </c:pt>
                <c:pt idx="3448">
                  <c:v>1.0339499999999999E-7</c:v>
                </c:pt>
                <c:pt idx="3449">
                  <c:v>1.0339499999999999E-7</c:v>
                </c:pt>
                <c:pt idx="3450">
                  <c:v>1.0339499999999999E-7</c:v>
                </c:pt>
                <c:pt idx="3451">
                  <c:v>1.0339499999999999E-7</c:v>
                </c:pt>
                <c:pt idx="3452">
                  <c:v>1.0339499999999999E-7</c:v>
                </c:pt>
                <c:pt idx="3453">
                  <c:v>1.0339499999999999E-7</c:v>
                </c:pt>
                <c:pt idx="3454">
                  <c:v>1.0339499999999999E-7</c:v>
                </c:pt>
                <c:pt idx="3455">
                  <c:v>1.0339499999999999E-7</c:v>
                </c:pt>
                <c:pt idx="3456">
                  <c:v>1.0339499999999999E-7</c:v>
                </c:pt>
                <c:pt idx="3457">
                  <c:v>1.0339499999999999E-7</c:v>
                </c:pt>
                <c:pt idx="3458">
                  <c:v>1.0339499999999999E-7</c:v>
                </c:pt>
                <c:pt idx="3459">
                  <c:v>1.0339499999999999E-7</c:v>
                </c:pt>
                <c:pt idx="3460">
                  <c:v>1.0339499999999999E-7</c:v>
                </c:pt>
                <c:pt idx="3461">
                  <c:v>1.0339499999999999E-7</c:v>
                </c:pt>
                <c:pt idx="3462">
                  <c:v>1.0339499999999999E-7</c:v>
                </c:pt>
                <c:pt idx="3463">
                  <c:v>1.0339499999999999E-7</c:v>
                </c:pt>
                <c:pt idx="3464">
                  <c:v>1.0339499999999999E-7</c:v>
                </c:pt>
                <c:pt idx="3465">
                  <c:v>1.0339499999999999E-7</c:v>
                </c:pt>
                <c:pt idx="3466">
                  <c:v>1.0339499999999999E-7</c:v>
                </c:pt>
                <c:pt idx="3467">
                  <c:v>1.0339499999999999E-7</c:v>
                </c:pt>
                <c:pt idx="3468">
                  <c:v>1.0339499999999999E-7</c:v>
                </c:pt>
                <c:pt idx="3469">
                  <c:v>1.0339499999999999E-7</c:v>
                </c:pt>
                <c:pt idx="3470">
                  <c:v>1.0339499999999999E-7</c:v>
                </c:pt>
                <c:pt idx="3471">
                  <c:v>1.0339499999999999E-7</c:v>
                </c:pt>
                <c:pt idx="3472">
                  <c:v>1.0339499999999999E-7</c:v>
                </c:pt>
                <c:pt idx="3473">
                  <c:v>1.0339499999999999E-7</c:v>
                </c:pt>
                <c:pt idx="3474">
                  <c:v>1.0339499999999999E-7</c:v>
                </c:pt>
                <c:pt idx="3475">
                  <c:v>1.0339499999999999E-7</c:v>
                </c:pt>
                <c:pt idx="3476">
                  <c:v>1.0339499999999999E-7</c:v>
                </c:pt>
                <c:pt idx="3477">
                  <c:v>1.0339499999999999E-7</c:v>
                </c:pt>
                <c:pt idx="3478">
                  <c:v>1.0339499999999999E-7</c:v>
                </c:pt>
                <c:pt idx="3479">
                  <c:v>1.0339499999999999E-7</c:v>
                </c:pt>
                <c:pt idx="3480">
                  <c:v>1.0339499999999999E-7</c:v>
                </c:pt>
                <c:pt idx="3481">
                  <c:v>1.0339499999999999E-7</c:v>
                </c:pt>
                <c:pt idx="3482">
                  <c:v>1.0339499999999999E-7</c:v>
                </c:pt>
                <c:pt idx="3483">
                  <c:v>1.0339499999999999E-7</c:v>
                </c:pt>
                <c:pt idx="3484">
                  <c:v>1.0339499999999999E-7</c:v>
                </c:pt>
                <c:pt idx="3485">
                  <c:v>1.0339499999999999E-7</c:v>
                </c:pt>
                <c:pt idx="3486">
                  <c:v>1.0339499999999999E-7</c:v>
                </c:pt>
                <c:pt idx="3487">
                  <c:v>1.0339499999999999E-7</c:v>
                </c:pt>
                <c:pt idx="3488">
                  <c:v>1.0339499999999999E-7</c:v>
                </c:pt>
                <c:pt idx="3489">
                  <c:v>1.0339499999999999E-7</c:v>
                </c:pt>
                <c:pt idx="3490">
                  <c:v>1.0339499999999999E-7</c:v>
                </c:pt>
                <c:pt idx="3491">
                  <c:v>1.0339499999999999E-7</c:v>
                </c:pt>
                <c:pt idx="3492">
                  <c:v>1.0339499999999999E-7</c:v>
                </c:pt>
                <c:pt idx="3493">
                  <c:v>1.0339499999999999E-7</c:v>
                </c:pt>
                <c:pt idx="3494">
                  <c:v>1.0339499999999999E-7</c:v>
                </c:pt>
                <c:pt idx="3495">
                  <c:v>1.0339499999999999E-7</c:v>
                </c:pt>
                <c:pt idx="3496">
                  <c:v>1.0339499999999999E-7</c:v>
                </c:pt>
                <c:pt idx="3497">
                  <c:v>1.0339499999999999E-7</c:v>
                </c:pt>
                <c:pt idx="3498">
                  <c:v>1.0339499999999999E-7</c:v>
                </c:pt>
                <c:pt idx="3499">
                  <c:v>1.0339499999999999E-7</c:v>
                </c:pt>
                <c:pt idx="3500">
                  <c:v>1.0339499999999999E-7</c:v>
                </c:pt>
                <c:pt idx="3501">
                  <c:v>1.0339499999999999E-7</c:v>
                </c:pt>
                <c:pt idx="3502">
                  <c:v>1.0339499999999999E-7</c:v>
                </c:pt>
                <c:pt idx="3503">
                  <c:v>1.0339499999999999E-7</c:v>
                </c:pt>
                <c:pt idx="3504">
                  <c:v>1.0339499999999999E-7</c:v>
                </c:pt>
                <c:pt idx="3505">
                  <c:v>1.0339499999999999E-7</c:v>
                </c:pt>
                <c:pt idx="3506">
                  <c:v>1.0339499999999999E-7</c:v>
                </c:pt>
                <c:pt idx="3507">
                  <c:v>1.0339499999999999E-7</c:v>
                </c:pt>
                <c:pt idx="3508">
                  <c:v>1.0339499999999999E-7</c:v>
                </c:pt>
                <c:pt idx="3509">
                  <c:v>1.0339499999999999E-7</c:v>
                </c:pt>
                <c:pt idx="3510">
                  <c:v>1.0339499999999999E-7</c:v>
                </c:pt>
                <c:pt idx="3511">
                  <c:v>1.0339499999999999E-7</c:v>
                </c:pt>
                <c:pt idx="3512">
                  <c:v>1.0339499999999999E-7</c:v>
                </c:pt>
                <c:pt idx="3513">
                  <c:v>1.0339499999999999E-7</c:v>
                </c:pt>
                <c:pt idx="3514">
                  <c:v>1.0339499999999999E-7</c:v>
                </c:pt>
                <c:pt idx="3515">
                  <c:v>1.0339499999999999E-7</c:v>
                </c:pt>
                <c:pt idx="3516">
                  <c:v>1.0339499999999999E-7</c:v>
                </c:pt>
                <c:pt idx="3517">
                  <c:v>1.0339499999999999E-7</c:v>
                </c:pt>
                <c:pt idx="3518">
                  <c:v>1.0339499999999999E-7</c:v>
                </c:pt>
                <c:pt idx="3519">
                  <c:v>1.0339499999999999E-7</c:v>
                </c:pt>
                <c:pt idx="3520">
                  <c:v>1.0339499999999999E-7</c:v>
                </c:pt>
                <c:pt idx="3521">
                  <c:v>1.0339499999999999E-7</c:v>
                </c:pt>
                <c:pt idx="3522">
                  <c:v>1.0339499999999999E-7</c:v>
                </c:pt>
                <c:pt idx="3523">
                  <c:v>1.0339499999999999E-7</c:v>
                </c:pt>
                <c:pt idx="3524">
                  <c:v>1.0339499999999999E-7</c:v>
                </c:pt>
                <c:pt idx="3525">
                  <c:v>1.0339499999999999E-7</c:v>
                </c:pt>
                <c:pt idx="3526">
                  <c:v>1.0339499999999999E-7</c:v>
                </c:pt>
                <c:pt idx="3527">
                  <c:v>1.0339499999999999E-7</c:v>
                </c:pt>
                <c:pt idx="3528">
                  <c:v>1.0339499999999999E-7</c:v>
                </c:pt>
                <c:pt idx="3529">
                  <c:v>1.0339499999999999E-7</c:v>
                </c:pt>
                <c:pt idx="3530">
                  <c:v>1.0339499999999999E-7</c:v>
                </c:pt>
                <c:pt idx="3531">
                  <c:v>1.0339499999999999E-7</c:v>
                </c:pt>
                <c:pt idx="3532">
                  <c:v>1.0339499999999999E-7</c:v>
                </c:pt>
                <c:pt idx="3533">
                  <c:v>1.0339499999999999E-7</c:v>
                </c:pt>
                <c:pt idx="3534">
                  <c:v>1.0339499999999999E-7</c:v>
                </c:pt>
                <c:pt idx="3535">
                  <c:v>1.0339499999999999E-7</c:v>
                </c:pt>
                <c:pt idx="3536">
                  <c:v>1.0339499999999999E-7</c:v>
                </c:pt>
                <c:pt idx="3537">
                  <c:v>1.0339499999999999E-7</c:v>
                </c:pt>
                <c:pt idx="3538">
                  <c:v>1.0339499999999999E-7</c:v>
                </c:pt>
                <c:pt idx="3539">
                  <c:v>1.0339499999999999E-7</c:v>
                </c:pt>
                <c:pt idx="3540">
                  <c:v>1.0339499999999999E-7</c:v>
                </c:pt>
                <c:pt idx="3541">
                  <c:v>1.0339499999999999E-7</c:v>
                </c:pt>
                <c:pt idx="3542">
                  <c:v>1.0339499999999999E-7</c:v>
                </c:pt>
                <c:pt idx="3543">
                  <c:v>1.0339499999999999E-7</c:v>
                </c:pt>
                <c:pt idx="3544">
                  <c:v>1.0339499999999999E-7</c:v>
                </c:pt>
                <c:pt idx="3545">
                  <c:v>1.0339499999999999E-7</c:v>
                </c:pt>
                <c:pt idx="3546">
                  <c:v>1.0339499999999999E-7</c:v>
                </c:pt>
                <c:pt idx="3547">
                  <c:v>1.0339499999999999E-7</c:v>
                </c:pt>
                <c:pt idx="3548">
                  <c:v>1.0339499999999999E-7</c:v>
                </c:pt>
                <c:pt idx="3549">
                  <c:v>1.0339499999999999E-7</c:v>
                </c:pt>
                <c:pt idx="3550">
                  <c:v>1.0339499999999999E-7</c:v>
                </c:pt>
                <c:pt idx="3551">
                  <c:v>1.0339499999999999E-7</c:v>
                </c:pt>
                <c:pt idx="3552">
                  <c:v>1.0339499999999999E-7</c:v>
                </c:pt>
                <c:pt idx="3553">
                  <c:v>1.0339499999999999E-7</c:v>
                </c:pt>
                <c:pt idx="3554">
                  <c:v>1.0339499999999999E-7</c:v>
                </c:pt>
                <c:pt idx="3555">
                  <c:v>1.0339499999999999E-7</c:v>
                </c:pt>
                <c:pt idx="3556">
                  <c:v>1.0339499999999999E-7</c:v>
                </c:pt>
                <c:pt idx="3557">
                  <c:v>1.0339499999999999E-7</c:v>
                </c:pt>
                <c:pt idx="3558">
                  <c:v>1.0339499999999999E-7</c:v>
                </c:pt>
                <c:pt idx="3559">
                  <c:v>1.0339499999999999E-7</c:v>
                </c:pt>
                <c:pt idx="3560">
                  <c:v>1.0339499999999999E-7</c:v>
                </c:pt>
                <c:pt idx="3561">
                  <c:v>1.0339499999999999E-7</c:v>
                </c:pt>
                <c:pt idx="3562">
                  <c:v>1.0339499999999999E-7</c:v>
                </c:pt>
                <c:pt idx="3563">
                  <c:v>1.0339499999999999E-7</c:v>
                </c:pt>
                <c:pt idx="3564">
                  <c:v>1.0339499999999999E-7</c:v>
                </c:pt>
                <c:pt idx="3565">
                  <c:v>1.0339499999999999E-7</c:v>
                </c:pt>
                <c:pt idx="3566">
                  <c:v>1.0339499999999999E-7</c:v>
                </c:pt>
                <c:pt idx="3567">
                  <c:v>1.0339499999999999E-7</c:v>
                </c:pt>
                <c:pt idx="3568">
                  <c:v>1.0339499999999999E-7</c:v>
                </c:pt>
                <c:pt idx="3569">
                  <c:v>1.0339499999999999E-7</c:v>
                </c:pt>
                <c:pt idx="3570">
                  <c:v>1.0339499999999999E-7</c:v>
                </c:pt>
                <c:pt idx="3571">
                  <c:v>1.0339499999999999E-7</c:v>
                </c:pt>
                <c:pt idx="3572">
                  <c:v>1.0339499999999999E-7</c:v>
                </c:pt>
                <c:pt idx="3573">
                  <c:v>1.0339499999999999E-7</c:v>
                </c:pt>
                <c:pt idx="3574">
                  <c:v>1.0339499999999999E-7</c:v>
                </c:pt>
                <c:pt idx="3575">
                  <c:v>1.0339499999999999E-7</c:v>
                </c:pt>
                <c:pt idx="3576">
                  <c:v>1.0339499999999999E-7</c:v>
                </c:pt>
                <c:pt idx="3577">
                  <c:v>1.0339499999999999E-7</c:v>
                </c:pt>
                <c:pt idx="3578">
                  <c:v>1.0339499999999999E-7</c:v>
                </c:pt>
                <c:pt idx="3579">
                  <c:v>1.0339499999999999E-7</c:v>
                </c:pt>
                <c:pt idx="3580">
                  <c:v>1.0339499999999999E-7</c:v>
                </c:pt>
                <c:pt idx="3581">
                  <c:v>1.0339499999999999E-7</c:v>
                </c:pt>
                <c:pt idx="3582">
                  <c:v>1.0339499999999999E-7</c:v>
                </c:pt>
                <c:pt idx="3583">
                  <c:v>1.0339499999999999E-7</c:v>
                </c:pt>
                <c:pt idx="3584">
                  <c:v>1.0339499999999999E-7</c:v>
                </c:pt>
                <c:pt idx="3585">
                  <c:v>1.0339499999999999E-7</c:v>
                </c:pt>
                <c:pt idx="3586">
                  <c:v>1.0339499999999999E-7</c:v>
                </c:pt>
                <c:pt idx="3587">
                  <c:v>1.0339499999999999E-7</c:v>
                </c:pt>
                <c:pt idx="3588">
                  <c:v>1.0339499999999999E-7</c:v>
                </c:pt>
                <c:pt idx="3589">
                  <c:v>1.0339499999999999E-7</c:v>
                </c:pt>
                <c:pt idx="3590">
                  <c:v>1.0339499999999999E-7</c:v>
                </c:pt>
                <c:pt idx="3591">
                  <c:v>1.0339499999999999E-7</c:v>
                </c:pt>
                <c:pt idx="3592">
                  <c:v>1.0339499999999999E-7</c:v>
                </c:pt>
                <c:pt idx="3593">
                  <c:v>1.0339499999999999E-7</c:v>
                </c:pt>
                <c:pt idx="3594">
                  <c:v>1.0339499999999999E-7</c:v>
                </c:pt>
                <c:pt idx="3595">
                  <c:v>1.0339499999999999E-7</c:v>
                </c:pt>
                <c:pt idx="3596">
                  <c:v>1.0339499999999999E-7</c:v>
                </c:pt>
                <c:pt idx="3597">
                  <c:v>1.0339499999999999E-7</c:v>
                </c:pt>
                <c:pt idx="3598">
                  <c:v>1.0339499999999999E-7</c:v>
                </c:pt>
                <c:pt idx="3599">
                  <c:v>1.0339499999999999E-7</c:v>
                </c:pt>
                <c:pt idx="3600">
                  <c:v>1.0339499999999999E-7</c:v>
                </c:pt>
                <c:pt idx="3601">
                  <c:v>1.0339499999999999E-7</c:v>
                </c:pt>
                <c:pt idx="3602">
                  <c:v>1.0339499999999999E-7</c:v>
                </c:pt>
                <c:pt idx="3603">
                  <c:v>1.0339499999999999E-7</c:v>
                </c:pt>
                <c:pt idx="3604">
                  <c:v>1.0339499999999999E-7</c:v>
                </c:pt>
                <c:pt idx="3605">
                  <c:v>1.0339499999999999E-7</c:v>
                </c:pt>
                <c:pt idx="3606">
                  <c:v>1.0339499999999999E-7</c:v>
                </c:pt>
                <c:pt idx="3607">
                  <c:v>1.0339499999999999E-7</c:v>
                </c:pt>
                <c:pt idx="3608">
                  <c:v>1.0339499999999999E-7</c:v>
                </c:pt>
                <c:pt idx="3609">
                  <c:v>1.0339499999999999E-7</c:v>
                </c:pt>
                <c:pt idx="3610">
                  <c:v>1.0339499999999999E-7</c:v>
                </c:pt>
                <c:pt idx="3611">
                  <c:v>1.0339499999999999E-7</c:v>
                </c:pt>
                <c:pt idx="3612">
                  <c:v>1.0339499999999999E-7</c:v>
                </c:pt>
                <c:pt idx="3613">
                  <c:v>1.0339499999999999E-7</c:v>
                </c:pt>
                <c:pt idx="3614">
                  <c:v>1.0339499999999999E-7</c:v>
                </c:pt>
                <c:pt idx="3615">
                  <c:v>1.0339499999999999E-7</c:v>
                </c:pt>
                <c:pt idx="3616">
                  <c:v>1.0339499999999999E-7</c:v>
                </c:pt>
                <c:pt idx="3617">
                  <c:v>1.0339499999999999E-7</c:v>
                </c:pt>
                <c:pt idx="3618">
                  <c:v>1.0339499999999999E-7</c:v>
                </c:pt>
                <c:pt idx="3619">
                  <c:v>1.0339499999999999E-7</c:v>
                </c:pt>
                <c:pt idx="3620">
                  <c:v>1.0339499999999999E-7</c:v>
                </c:pt>
                <c:pt idx="3621">
                  <c:v>1.0339499999999999E-7</c:v>
                </c:pt>
                <c:pt idx="3622">
                  <c:v>1.0339499999999999E-7</c:v>
                </c:pt>
                <c:pt idx="3623">
                  <c:v>1.0339499999999999E-7</c:v>
                </c:pt>
                <c:pt idx="3624">
                  <c:v>1.0339499999999999E-7</c:v>
                </c:pt>
                <c:pt idx="3625">
                  <c:v>1.0339499999999999E-7</c:v>
                </c:pt>
                <c:pt idx="3626">
                  <c:v>1.0339499999999999E-7</c:v>
                </c:pt>
                <c:pt idx="3627">
                  <c:v>1.0339499999999999E-7</c:v>
                </c:pt>
                <c:pt idx="3628">
                  <c:v>1.0339499999999999E-7</c:v>
                </c:pt>
                <c:pt idx="3629">
                  <c:v>1.0339499999999999E-7</c:v>
                </c:pt>
                <c:pt idx="3630">
                  <c:v>1.0339499999999999E-7</c:v>
                </c:pt>
                <c:pt idx="3631">
                  <c:v>1.0339499999999999E-7</c:v>
                </c:pt>
                <c:pt idx="3632">
                  <c:v>1.0339499999999999E-7</c:v>
                </c:pt>
                <c:pt idx="3633">
                  <c:v>1.0339499999999999E-7</c:v>
                </c:pt>
                <c:pt idx="3634">
                  <c:v>1.0339499999999999E-7</c:v>
                </c:pt>
                <c:pt idx="3635">
                  <c:v>1.0339499999999999E-7</c:v>
                </c:pt>
                <c:pt idx="3636">
                  <c:v>1.0339499999999999E-7</c:v>
                </c:pt>
                <c:pt idx="3637">
                  <c:v>1.0339499999999999E-7</c:v>
                </c:pt>
                <c:pt idx="3638">
                  <c:v>1.0339499999999999E-7</c:v>
                </c:pt>
                <c:pt idx="3639">
                  <c:v>1.0339499999999999E-7</c:v>
                </c:pt>
                <c:pt idx="3640">
                  <c:v>1.0339499999999999E-7</c:v>
                </c:pt>
                <c:pt idx="3641">
                  <c:v>1.0339499999999999E-7</c:v>
                </c:pt>
                <c:pt idx="3642">
                  <c:v>1.0339499999999999E-7</c:v>
                </c:pt>
                <c:pt idx="3643">
                  <c:v>1.0339499999999999E-7</c:v>
                </c:pt>
                <c:pt idx="3644">
                  <c:v>1.0339499999999999E-7</c:v>
                </c:pt>
                <c:pt idx="3645">
                  <c:v>1.0339499999999999E-7</c:v>
                </c:pt>
                <c:pt idx="3646">
                  <c:v>1.0339499999999999E-7</c:v>
                </c:pt>
                <c:pt idx="3647">
                  <c:v>1.0339499999999999E-7</c:v>
                </c:pt>
                <c:pt idx="3648">
                  <c:v>1.0339499999999999E-7</c:v>
                </c:pt>
                <c:pt idx="3649">
                  <c:v>1.0339499999999999E-7</c:v>
                </c:pt>
                <c:pt idx="3650">
                  <c:v>1.0339499999999999E-7</c:v>
                </c:pt>
                <c:pt idx="3651">
                  <c:v>1.0339499999999999E-7</c:v>
                </c:pt>
                <c:pt idx="3652">
                  <c:v>1.0339499999999999E-7</c:v>
                </c:pt>
                <c:pt idx="3653">
                  <c:v>1.0339499999999999E-7</c:v>
                </c:pt>
                <c:pt idx="3654">
                  <c:v>1.0339499999999999E-7</c:v>
                </c:pt>
                <c:pt idx="3655">
                  <c:v>1.0339499999999999E-7</c:v>
                </c:pt>
                <c:pt idx="3656">
                  <c:v>1.0339499999999999E-7</c:v>
                </c:pt>
                <c:pt idx="3657">
                  <c:v>1.0339499999999999E-7</c:v>
                </c:pt>
                <c:pt idx="3658">
                  <c:v>1.0339499999999999E-7</c:v>
                </c:pt>
                <c:pt idx="3659">
                  <c:v>1.0339499999999999E-7</c:v>
                </c:pt>
                <c:pt idx="3660">
                  <c:v>1.0339499999999999E-7</c:v>
                </c:pt>
                <c:pt idx="3661">
                  <c:v>1.0339499999999999E-7</c:v>
                </c:pt>
                <c:pt idx="3662">
                  <c:v>1.0339499999999999E-7</c:v>
                </c:pt>
                <c:pt idx="3663">
                  <c:v>1.0339499999999999E-7</c:v>
                </c:pt>
                <c:pt idx="3664">
                  <c:v>1.0339499999999999E-7</c:v>
                </c:pt>
                <c:pt idx="3665">
                  <c:v>1.0339499999999999E-7</c:v>
                </c:pt>
                <c:pt idx="3666">
                  <c:v>1.0339499999999999E-7</c:v>
                </c:pt>
                <c:pt idx="3667">
                  <c:v>1.0339499999999999E-7</c:v>
                </c:pt>
                <c:pt idx="3668">
                  <c:v>1.0339499999999999E-7</c:v>
                </c:pt>
                <c:pt idx="3669">
                  <c:v>1.0339499999999999E-7</c:v>
                </c:pt>
                <c:pt idx="3670">
                  <c:v>1.0339499999999999E-7</c:v>
                </c:pt>
                <c:pt idx="3671">
                  <c:v>1.0339499999999999E-7</c:v>
                </c:pt>
                <c:pt idx="3672">
                  <c:v>1.0339499999999999E-7</c:v>
                </c:pt>
                <c:pt idx="3673">
                  <c:v>1.0339499999999999E-7</c:v>
                </c:pt>
                <c:pt idx="3674">
                  <c:v>1.0339499999999999E-7</c:v>
                </c:pt>
                <c:pt idx="3675">
                  <c:v>1.0339499999999999E-7</c:v>
                </c:pt>
                <c:pt idx="3676">
                  <c:v>1.0339499999999999E-7</c:v>
                </c:pt>
                <c:pt idx="3677">
                  <c:v>1.0339499999999999E-7</c:v>
                </c:pt>
                <c:pt idx="3678">
                  <c:v>1.0339499999999999E-7</c:v>
                </c:pt>
                <c:pt idx="3679">
                  <c:v>1.0339499999999999E-7</c:v>
                </c:pt>
                <c:pt idx="3680">
                  <c:v>1.0339499999999999E-7</c:v>
                </c:pt>
                <c:pt idx="3681">
                  <c:v>1.0339499999999999E-7</c:v>
                </c:pt>
                <c:pt idx="3682">
                  <c:v>1.0339499999999999E-7</c:v>
                </c:pt>
                <c:pt idx="3683">
                  <c:v>1.0339499999999999E-7</c:v>
                </c:pt>
                <c:pt idx="3684">
                  <c:v>1.0339499999999999E-7</c:v>
                </c:pt>
                <c:pt idx="3685">
                  <c:v>1.0339499999999999E-7</c:v>
                </c:pt>
                <c:pt idx="3686">
                  <c:v>1.0339499999999999E-7</c:v>
                </c:pt>
                <c:pt idx="3687">
                  <c:v>1.0339499999999999E-7</c:v>
                </c:pt>
                <c:pt idx="3688">
                  <c:v>1.0339499999999999E-7</c:v>
                </c:pt>
                <c:pt idx="3689">
                  <c:v>1.0339499999999999E-7</c:v>
                </c:pt>
                <c:pt idx="3690">
                  <c:v>1.0339499999999999E-7</c:v>
                </c:pt>
                <c:pt idx="3691">
                  <c:v>1.0339499999999999E-7</c:v>
                </c:pt>
                <c:pt idx="3692">
                  <c:v>1.0339499999999999E-7</c:v>
                </c:pt>
                <c:pt idx="3693">
                  <c:v>1.0339499999999999E-7</c:v>
                </c:pt>
                <c:pt idx="3694">
                  <c:v>1.0339499999999999E-7</c:v>
                </c:pt>
                <c:pt idx="3695">
                  <c:v>1.0339499999999999E-7</c:v>
                </c:pt>
                <c:pt idx="3696">
                  <c:v>1.0339499999999999E-7</c:v>
                </c:pt>
                <c:pt idx="3697">
                  <c:v>1.0339499999999999E-7</c:v>
                </c:pt>
                <c:pt idx="3698">
                  <c:v>1.0339499999999999E-7</c:v>
                </c:pt>
                <c:pt idx="3699">
                  <c:v>1.0339499999999999E-7</c:v>
                </c:pt>
                <c:pt idx="3700">
                  <c:v>1.0339499999999999E-7</c:v>
                </c:pt>
                <c:pt idx="3701">
                  <c:v>1.0339499999999999E-7</c:v>
                </c:pt>
                <c:pt idx="3702">
                  <c:v>1.0339499999999999E-7</c:v>
                </c:pt>
                <c:pt idx="3703">
                  <c:v>1.0339499999999999E-7</c:v>
                </c:pt>
                <c:pt idx="3704">
                  <c:v>1.0339499999999999E-7</c:v>
                </c:pt>
                <c:pt idx="3705">
                  <c:v>1.0339499999999999E-7</c:v>
                </c:pt>
                <c:pt idx="3706">
                  <c:v>1.0339499999999999E-7</c:v>
                </c:pt>
                <c:pt idx="3707">
                  <c:v>1.0339499999999999E-7</c:v>
                </c:pt>
                <c:pt idx="3708">
                  <c:v>1.0339499999999999E-7</c:v>
                </c:pt>
                <c:pt idx="3709">
                  <c:v>1.0339499999999999E-7</c:v>
                </c:pt>
                <c:pt idx="3710">
                  <c:v>1.0339499999999999E-7</c:v>
                </c:pt>
                <c:pt idx="3711">
                  <c:v>1.0339499999999999E-7</c:v>
                </c:pt>
                <c:pt idx="3712">
                  <c:v>1.0339499999999999E-7</c:v>
                </c:pt>
                <c:pt idx="3713">
                  <c:v>1.0339499999999999E-7</c:v>
                </c:pt>
                <c:pt idx="3714">
                  <c:v>1.0339499999999999E-7</c:v>
                </c:pt>
                <c:pt idx="3715">
                  <c:v>1.0339499999999999E-7</c:v>
                </c:pt>
                <c:pt idx="3716">
                  <c:v>1.0339499999999999E-7</c:v>
                </c:pt>
                <c:pt idx="3717">
                  <c:v>1.0339499999999999E-7</c:v>
                </c:pt>
                <c:pt idx="3718">
                  <c:v>1.0339499999999999E-7</c:v>
                </c:pt>
                <c:pt idx="3719">
                  <c:v>1.0339499999999999E-7</c:v>
                </c:pt>
                <c:pt idx="3720">
                  <c:v>1.0339499999999999E-7</c:v>
                </c:pt>
                <c:pt idx="3721">
                  <c:v>1.0339499999999999E-7</c:v>
                </c:pt>
                <c:pt idx="3722">
                  <c:v>1.0339499999999999E-7</c:v>
                </c:pt>
                <c:pt idx="3723">
                  <c:v>1.0339499999999999E-7</c:v>
                </c:pt>
                <c:pt idx="3724">
                  <c:v>1.0339499999999999E-7</c:v>
                </c:pt>
                <c:pt idx="3725">
                  <c:v>1.0339499999999999E-7</c:v>
                </c:pt>
                <c:pt idx="3726">
                  <c:v>1.0339499999999999E-7</c:v>
                </c:pt>
                <c:pt idx="3727">
                  <c:v>1.0339499999999999E-7</c:v>
                </c:pt>
                <c:pt idx="3728">
                  <c:v>1.0339499999999999E-7</c:v>
                </c:pt>
                <c:pt idx="3729">
                  <c:v>1.0339499999999999E-7</c:v>
                </c:pt>
                <c:pt idx="3730">
                  <c:v>1.0339499999999999E-7</c:v>
                </c:pt>
                <c:pt idx="3731">
                  <c:v>1.0339499999999999E-7</c:v>
                </c:pt>
                <c:pt idx="3732">
                  <c:v>1.0339499999999999E-7</c:v>
                </c:pt>
                <c:pt idx="3733">
                  <c:v>1.0339499999999999E-7</c:v>
                </c:pt>
                <c:pt idx="3734">
                  <c:v>1.0339499999999999E-7</c:v>
                </c:pt>
                <c:pt idx="3735">
                  <c:v>1.0339499999999999E-7</c:v>
                </c:pt>
                <c:pt idx="3736">
                  <c:v>1.0339499999999999E-7</c:v>
                </c:pt>
                <c:pt idx="3737">
                  <c:v>1.0339499999999999E-7</c:v>
                </c:pt>
                <c:pt idx="3738">
                  <c:v>1.0339499999999999E-7</c:v>
                </c:pt>
                <c:pt idx="3739">
                  <c:v>1.0339499999999999E-7</c:v>
                </c:pt>
                <c:pt idx="3740">
                  <c:v>1.0339499999999999E-7</c:v>
                </c:pt>
                <c:pt idx="3741">
                  <c:v>1.0339499999999999E-7</c:v>
                </c:pt>
                <c:pt idx="3742">
                  <c:v>1.0339499999999999E-7</c:v>
                </c:pt>
                <c:pt idx="3743">
                  <c:v>1.0339499999999999E-7</c:v>
                </c:pt>
                <c:pt idx="3744">
                  <c:v>1.0339499999999999E-7</c:v>
                </c:pt>
                <c:pt idx="3745">
                  <c:v>1.0339499999999999E-7</c:v>
                </c:pt>
                <c:pt idx="3746">
                  <c:v>1.0339499999999999E-7</c:v>
                </c:pt>
                <c:pt idx="3747">
                  <c:v>1.0339499999999999E-7</c:v>
                </c:pt>
                <c:pt idx="3748">
                  <c:v>1.0339499999999999E-7</c:v>
                </c:pt>
                <c:pt idx="3749">
                  <c:v>1.0339499999999999E-7</c:v>
                </c:pt>
                <c:pt idx="3750">
                  <c:v>1.0339499999999999E-7</c:v>
                </c:pt>
                <c:pt idx="3751">
                  <c:v>1.0339499999999999E-7</c:v>
                </c:pt>
                <c:pt idx="3752">
                  <c:v>1.0339499999999999E-7</c:v>
                </c:pt>
                <c:pt idx="3753">
                  <c:v>1.0339499999999999E-7</c:v>
                </c:pt>
                <c:pt idx="3754">
                  <c:v>1.0339499999999999E-7</c:v>
                </c:pt>
                <c:pt idx="3755">
                  <c:v>1.0339499999999999E-7</c:v>
                </c:pt>
                <c:pt idx="3756">
                  <c:v>1.0339499999999999E-7</c:v>
                </c:pt>
                <c:pt idx="3757">
                  <c:v>1.0339499999999999E-7</c:v>
                </c:pt>
                <c:pt idx="3758">
                  <c:v>1.0339499999999999E-7</c:v>
                </c:pt>
                <c:pt idx="3759">
                  <c:v>1.0339499999999999E-7</c:v>
                </c:pt>
                <c:pt idx="3760">
                  <c:v>1.0339499999999999E-7</c:v>
                </c:pt>
                <c:pt idx="3761">
                  <c:v>1.0339499999999999E-7</c:v>
                </c:pt>
                <c:pt idx="3762">
                  <c:v>1.0339499999999999E-7</c:v>
                </c:pt>
                <c:pt idx="3763">
                  <c:v>1.0339499999999999E-7</c:v>
                </c:pt>
                <c:pt idx="3764">
                  <c:v>1.0339499999999999E-7</c:v>
                </c:pt>
                <c:pt idx="3765">
                  <c:v>1.0339499999999999E-7</c:v>
                </c:pt>
                <c:pt idx="3766">
                  <c:v>1.0339499999999999E-7</c:v>
                </c:pt>
                <c:pt idx="3767">
                  <c:v>1.0339499999999999E-7</c:v>
                </c:pt>
                <c:pt idx="3768">
                  <c:v>1.0339499999999999E-7</c:v>
                </c:pt>
                <c:pt idx="3769">
                  <c:v>1.0339499999999999E-7</c:v>
                </c:pt>
                <c:pt idx="3770">
                  <c:v>1.0339499999999999E-7</c:v>
                </c:pt>
                <c:pt idx="3771">
                  <c:v>1.0339499999999999E-7</c:v>
                </c:pt>
                <c:pt idx="3772">
                  <c:v>1.0339499999999999E-7</c:v>
                </c:pt>
                <c:pt idx="3773">
                  <c:v>1.0339499999999999E-7</c:v>
                </c:pt>
                <c:pt idx="3774">
                  <c:v>1.0339499999999999E-7</c:v>
                </c:pt>
                <c:pt idx="3775">
                  <c:v>1.0339499999999999E-7</c:v>
                </c:pt>
                <c:pt idx="3776">
                  <c:v>1.0339499999999999E-7</c:v>
                </c:pt>
                <c:pt idx="3777">
                  <c:v>1.0339499999999999E-7</c:v>
                </c:pt>
                <c:pt idx="3778">
                  <c:v>1.0339499999999999E-7</c:v>
                </c:pt>
                <c:pt idx="3779">
                  <c:v>1.0339499999999999E-7</c:v>
                </c:pt>
                <c:pt idx="3780">
                  <c:v>1.0339499999999999E-7</c:v>
                </c:pt>
                <c:pt idx="3781">
                  <c:v>1.0339499999999999E-7</c:v>
                </c:pt>
                <c:pt idx="3782">
                  <c:v>1.0339499999999999E-7</c:v>
                </c:pt>
                <c:pt idx="3783">
                  <c:v>1.0339499999999999E-7</c:v>
                </c:pt>
                <c:pt idx="3784">
                  <c:v>1.0339499999999999E-7</c:v>
                </c:pt>
                <c:pt idx="3785">
                  <c:v>1.0339499999999999E-7</c:v>
                </c:pt>
                <c:pt idx="3786">
                  <c:v>1.0339499999999999E-7</c:v>
                </c:pt>
                <c:pt idx="3787">
                  <c:v>1.0339499999999999E-7</c:v>
                </c:pt>
                <c:pt idx="3788">
                  <c:v>1.0339499999999999E-7</c:v>
                </c:pt>
                <c:pt idx="3789">
                  <c:v>1.0339499999999999E-7</c:v>
                </c:pt>
                <c:pt idx="3790">
                  <c:v>1.0339499999999999E-7</c:v>
                </c:pt>
                <c:pt idx="3791">
                  <c:v>1.0339499999999999E-7</c:v>
                </c:pt>
                <c:pt idx="3792">
                  <c:v>1.0339499999999999E-7</c:v>
                </c:pt>
                <c:pt idx="3793">
                  <c:v>1.0339499999999999E-7</c:v>
                </c:pt>
                <c:pt idx="3794">
                  <c:v>1.0339499999999999E-7</c:v>
                </c:pt>
                <c:pt idx="3795">
                  <c:v>1.0339499999999999E-7</c:v>
                </c:pt>
                <c:pt idx="3796">
                  <c:v>1.0339499999999999E-7</c:v>
                </c:pt>
                <c:pt idx="3797">
                  <c:v>1.0339499999999999E-7</c:v>
                </c:pt>
                <c:pt idx="3798">
                  <c:v>1.0339499999999999E-7</c:v>
                </c:pt>
                <c:pt idx="3799">
                  <c:v>1.0339499999999999E-7</c:v>
                </c:pt>
                <c:pt idx="3800">
                  <c:v>1.0339499999999999E-7</c:v>
                </c:pt>
                <c:pt idx="3801">
                  <c:v>1.0339499999999999E-7</c:v>
                </c:pt>
                <c:pt idx="3802">
                  <c:v>1.0339499999999999E-7</c:v>
                </c:pt>
                <c:pt idx="3803">
                  <c:v>1.0339499999999999E-7</c:v>
                </c:pt>
                <c:pt idx="3804">
                  <c:v>1.0339499999999999E-7</c:v>
                </c:pt>
                <c:pt idx="3805">
                  <c:v>1.0339499999999999E-7</c:v>
                </c:pt>
                <c:pt idx="3806">
                  <c:v>1.0339499999999999E-7</c:v>
                </c:pt>
                <c:pt idx="3807">
                  <c:v>1.0339499999999999E-7</c:v>
                </c:pt>
                <c:pt idx="3808">
                  <c:v>1.0339499999999999E-7</c:v>
                </c:pt>
                <c:pt idx="3809">
                  <c:v>1.0339499999999999E-7</c:v>
                </c:pt>
                <c:pt idx="3810">
                  <c:v>1.0339499999999999E-7</c:v>
                </c:pt>
                <c:pt idx="3811">
                  <c:v>1.0339499999999999E-7</c:v>
                </c:pt>
                <c:pt idx="3812">
                  <c:v>1.0339499999999999E-7</c:v>
                </c:pt>
                <c:pt idx="3813">
                  <c:v>1.0339499999999999E-7</c:v>
                </c:pt>
                <c:pt idx="3814">
                  <c:v>1.0339499999999999E-7</c:v>
                </c:pt>
                <c:pt idx="3815">
                  <c:v>1.0339499999999999E-7</c:v>
                </c:pt>
                <c:pt idx="3816">
                  <c:v>1.0339499999999999E-7</c:v>
                </c:pt>
                <c:pt idx="3817">
                  <c:v>1.0339499999999999E-7</c:v>
                </c:pt>
                <c:pt idx="3818">
                  <c:v>1.0339499999999999E-7</c:v>
                </c:pt>
                <c:pt idx="3819">
                  <c:v>1.0339499999999999E-7</c:v>
                </c:pt>
                <c:pt idx="3820">
                  <c:v>1.0339499999999999E-7</c:v>
                </c:pt>
                <c:pt idx="3821">
                  <c:v>1.0339499999999999E-7</c:v>
                </c:pt>
                <c:pt idx="3822">
                  <c:v>1.0339499999999999E-7</c:v>
                </c:pt>
                <c:pt idx="3823">
                  <c:v>1.0339499999999999E-7</c:v>
                </c:pt>
                <c:pt idx="3824">
                  <c:v>1.0339499999999999E-7</c:v>
                </c:pt>
                <c:pt idx="3825">
                  <c:v>1.0339499999999999E-7</c:v>
                </c:pt>
                <c:pt idx="3826">
                  <c:v>1.0339499999999999E-7</c:v>
                </c:pt>
                <c:pt idx="3827">
                  <c:v>1.0339499999999999E-7</c:v>
                </c:pt>
                <c:pt idx="3828">
                  <c:v>1.0339499999999999E-7</c:v>
                </c:pt>
                <c:pt idx="3829">
                  <c:v>1.0339499999999999E-7</c:v>
                </c:pt>
                <c:pt idx="3830">
                  <c:v>1.0339499999999999E-7</c:v>
                </c:pt>
                <c:pt idx="3831">
                  <c:v>1.0339499999999999E-7</c:v>
                </c:pt>
                <c:pt idx="3832">
                  <c:v>1.0339499999999999E-7</c:v>
                </c:pt>
                <c:pt idx="3833">
                  <c:v>1.0339499999999999E-7</c:v>
                </c:pt>
                <c:pt idx="3834">
                  <c:v>1.0339499999999999E-7</c:v>
                </c:pt>
                <c:pt idx="3835">
                  <c:v>1.0339499999999999E-7</c:v>
                </c:pt>
                <c:pt idx="3836">
                  <c:v>1.0339499999999999E-7</c:v>
                </c:pt>
                <c:pt idx="3837">
                  <c:v>1.0339499999999999E-7</c:v>
                </c:pt>
                <c:pt idx="3838">
                  <c:v>1.0339499999999999E-7</c:v>
                </c:pt>
                <c:pt idx="3839">
                  <c:v>1.0339499999999999E-7</c:v>
                </c:pt>
                <c:pt idx="3840">
                  <c:v>1.0339499999999999E-7</c:v>
                </c:pt>
                <c:pt idx="3841">
                  <c:v>1.0339499999999999E-7</c:v>
                </c:pt>
                <c:pt idx="3842">
                  <c:v>1.0339499999999999E-7</c:v>
                </c:pt>
                <c:pt idx="3843">
                  <c:v>1.0339499999999999E-7</c:v>
                </c:pt>
                <c:pt idx="3844">
                  <c:v>1.0339499999999999E-7</c:v>
                </c:pt>
                <c:pt idx="3845">
                  <c:v>1.0339499999999999E-7</c:v>
                </c:pt>
                <c:pt idx="3846">
                  <c:v>1.0339499999999999E-7</c:v>
                </c:pt>
                <c:pt idx="3847">
                  <c:v>1.0339499999999999E-7</c:v>
                </c:pt>
                <c:pt idx="3848">
                  <c:v>1.0339499999999999E-7</c:v>
                </c:pt>
                <c:pt idx="3849">
                  <c:v>1.0339499999999999E-7</c:v>
                </c:pt>
                <c:pt idx="3850">
                  <c:v>1.0339499999999999E-7</c:v>
                </c:pt>
                <c:pt idx="3851">
                  <c:v>1.0339499999999999E-7</c:v>
                </c:pt>
                <c:pt idx="3852">
                  <c:v>1.0339499999999999E-7</c:v>
                </c:pt>
                <c:pt idx="3853">
                  <c:v>1.0339499999999999E-7</c:v>
                </c:pt>
                <c:pt idx="3854">
                  <c:v>1.0339499999999999E-7</c:v>
                </c:pt>
                <c:pt idx="3855">
                  <c:v>1.0339499999999999E-7</c:v>
                </c:pt>
                <c:pt idx="3856">
                  <c:v>1.0339499999999999E-7</c:v>
                </c:pt>
                <c:pt idx="3857">
                  <c:v>1.0339499999999999E-7</c:v>
                </c:pt>
                <c:pt idx="3858">
                  <c:v>1.0339499999999999E-7</c:v>
                </c:pt>
                <c:pt idx="3859">
                  <c:v>1.0339499999999999E-7</c:v>
                </c:pt>
                <c:pt idx="3860">
                  <c:v>1.0339499999999999E-7</c:v>
                </c:pt>
                <c:pt idx="3861">
                  <c:v>1.0339499999999999E-7</c:v>
                </c:pt>
                <c:pt idx="3862">
                  <c:v>1.0339499999999999E-7</c:v>
                </c:pt>
                <c:pt idx="3863">
                  <c:v>1.0339499999999999E-7</c:v>
                </c:pt>
                <c:pt idx="3864">
                  <c:v>1.0339499999999999E-7</c:v>
                </c:pt>
                <c:pt idx="3865">
                  <c:v>1.0339499999999999E-7</c:v>
                </c:pt>
                <c:pt idx="3866">
                  <c:v>1.0339499999999999E-7</c:v>
                </c:pt>
                <c:pt idx="3867">
                  <c:v>1.0339499999999999E-7</c:v>
                </c:pt>
                <c:pt idx="3868">
                  <c:v>1.0339499999999999E-7</c:v>
                </c:pt>
                <c:pt idx="3869">
                  <c:v>1.0339499999999999E-7</c:v>
                </c:pt>
                <c:pt idx="3870">
                  <c:v>1.0339499999999999E-7</c:v>
                </c:pt>
                <c:pt idx="3871">
                  <c:v>1.0339499999999999E-7</c:v>
                </c:pt>
                <c:pt idx="3872">
                  <c:v>1.0339499999999999E-7</c:v>
                </c:pt>
                <c:pt idx="3873">
                  <c:v>1.0339499999999999E-7</c:v>
                </c:pt>
                <c:pt idx="3874">
                  <c:v>1.0339499999999999E-7</c:v>
                </c:pt>
                <c:pt idx="3875">
                  <c:v>1.0339499999999999E-7</c:v>
                </c:pt>
                <c:pt idx="3876">
                  <c:v>1.0339499999999999E-7</c:v>
                </c:pt>
                <c:pt idx="3877">
                  <c:v>1.0339499999999999E-7</c:v>
                </c:pt>
                <c:pt idx="3878">
                  <c:v>1.0339499999999999E-7</c:v>
                </c:pt>
                <c:pt idx="3879">
                  <c:v>1.0339499999999999E-7</c:v>
                </c:pt>
                <c:pt idx="3880">
                  <c:v>1.0339499999999999E-7</c:v>
                </c:pt>
                <c:pt idx="3881">
                  <c:v>1.0339499999999999E-7</c:v>
                </c:pt>
                <c:pt idx="3882">
                  <c:v>1.0339499999999999E-7</c:v>
                </c:pt>
                <c:pt idx="3883">
                  <c:v>1.0339499999999999E-7</c:v>
                </c:pt>
                <c:pt idx="3884">
                  <c:v>1.0339499999999999E-7</c:v>
                </c:pt>
                <c:pt idx="3885">
                  <c:v>1.0339499999999999E-7</c:v>
                </c:pt>
                <c:pt idx="3886">
                  <c:v>1.0339499999999999E-7</c:v>
                </c:pt>
                <c:pt idx="3887">
                  <c:v>1.0339499999999999E-7</c:v>
                </c:pt>
                <c:pt idx="3888">
                  <c:v>1.0339499999999999E-7</c:v>
                </c:pt>
                <c:pt idx="3889">
                  <c:v>1.0339499999999999E-7</c:v>
                </c:pt>
                <c:pt idx="3890">
                  <c:v>1.0339499999999999E-7</c:v>
                </c:pt>
                <c:pt idx="3891">
                  <c:v>1.0339499999999999E-7</c:v>
                </c:pt>
                <c:pt idx="3892">
                  <c:v>1.0339499999999999E-7</c:v>
                </c:pt>
                <c:pt idx="3893">
                  <c:v>1.0339499999999999E-7</c:v>
                </c:pt>
                <c:pt idx="3894">
                  <c:v>1.0339499999999999E-7</c:v>
                </c:pt>
                <c:pt idx="3895">
                  <c:v>1.0339499999999999E-7</c:v>
                </c:pt>
                <c:pt idx="3896">
                  <c:v>1.0339499999999999E-7</c:v>
                </c:pt>
                <c:pt idx="3897">
                  <c:v>1.0339499999999999E-7</c:v>
                </c:pt>
                <c:pt idx="3898">
                  <c:v>1.0339499999999999E-7</c:v>
                </c:pt>
                <c:pt idx="3899">
                  <c:v>1.0339499999999999E-7</c:v>
                </c:pt>
                <c:pt idx="3900">
                  <c:v>1.0339499999999999E-7</c:v>
                </c:pt>
                <c:pt idx="3901">
                  <c:v>1.0339499999999999E-7</c:v>
                </c:pt>
                <c:pt idx="3902">
                  <c:v>1.0339499999999999E-7</c:v>
                </c:pt>
                <c:pt idx="3903">
                  <c:v>1.0339499999999999E-7</c:v>
                </c:pt>
                <c:pt idx="3904">
                  <c:v>1.0339499999999999E-7</c:v>
                </c:pt>
                <c:pt idx="3905">
                  <c:v>1.0339499999999999E-7</c:v>
                </c:pt>
                <c:pt idx="3906">
                  <c:v>1.0339499999999999E-7</c:v>
                </c:pt>
                <c:pt idx="3907">
                  <c:v>1.0339499999999999E-7</c:v>
                </c:pt>
                <c:pt idx="3908">
                  <c:v>1.0339499999999999E-7</c:v>
                </c:pt>
                <c:pt idx="3909">
                  <c:v>1.0339499999999999E-7</c:v>
                </c:pt>
                <c:pt idx="3910">
                  <c:v>1.0339499999999999E-7</c:v>
                </c:pt>
                <c:pt idx="3911">
                  <c:v>1.0339499999999999E-7</c:v>
                </c:pt>
                <c:pt idx="3912">
                  <c:v>1.0339499999999999E-7</c:v>
                </c:pt>
                <c:pt idx="3913">
                  <c:v>1.0339499999999999E-7</c:v>
                </c:pt>
                <c:pt idx="3914">
                  <c:v>1.0339499999999999E-7</c:v>
                </c:pt>
                <c:pt idx="3915">
                  <c:v>1.0339499999999999E-7</c:v>
                </c:pt>
                <c:pt idx="3916">
                  <c:v>1.0339499999999999E-7</c:v>
                </c:pt>
                <c:pt idx="3917">
                  <c:v>1.0339499999999999E-7</c:v>
                </c:pt>
                <c:pt idx="3918">
                  <c:v>1.0339499999999999E-7</c:v>
                </c:pt>
                <c:pt idx="3919">
                  <c:v>1.0339499999999999E-7</c:v>
                </c:pt>
                <c:pt idx="3920">
                  <c:v>1.0339499999999999E-7</c:v>
                </c:pt>
                <c:pt idx="3921">
                  <c:v>1.0339499999999999E-7</c:v>
                </c:pt>
                <c:pt idx="3922">
                  <c:v>1.0339499999999999E-7</c:v>
                </c:pt>
                <c:pt idx="3923">
                  <c:v>1.0339499999999999E-7</c:v>
                </c:pt>
                <c:pt idx="3924">
                  <c:v>1.0339499999999999E-7</c:v>
                </c:pt>
                <c:pt idx="3925">
                  <c:v>1.0339499999999999E-7</c:v>
                </c:pt>
                <c:pt idx="3926">
                  <c:v>1.0339499999999999E-7</c:v>
                </c:pt>
                <c:pt idx="3927">
                  <c:v>1.0339499999999999E-7</c:v>
                </c:pt>
                <c:pt idx="3928">
                  <c:v>1.0339499999999999E-7</c:v>
                </c:pt>
                <c:pt idx="3929">
                  <c:v>1.0339499999999999E-7</c:v>
                </c:pt>
                <c:pt idx="3930">
                  <c:v>1.0339499999999999E-7</c:v>
                </c:pt>
                <c:pt idx="3931">
                  <c:v>1.0339499999999999E-7</c:v>
                </c:pt>
                <c:pt idx="3932">
                  <c:v>1.0339499999999999E-7</c:v>
                </c:pt>
                <c:pt idx="3933">
                  <c:v>1.0339499999999999E-7</c:v>
                </c:pt>
                <c:pt idx="3934">
                  <c:v>1.0339499999999999E-7</c:v>
                </c:pt>
                <c:pt idx="3935">
                  <c:v>1.0339499999999999E-7</c:v>
                </c:pt>
                <c:pt idx="3936">
                  <c:v>1.0339499999999999E-7</c:v>
                </c:pt>
                <c:pt idx="3937">
                  <c:v>1.0339499999999999E-7</c:v>
                </c:pt>
                <c:pt idx="3938">
                  <c:v>1.0339499999999999E-7</c:v>
                </c:pt>
                <c:pt idx="3939">
                  <c:v>1.0339499999999999E-7</c:v>
                </c:pt>
                <c:pt idx="3940">
                  <c:v>1.0339499999999999E-7</c:v>
                </c:pt>
                <c:pt idx="3941">
                  <c:v>1.0339499999999999E-7</c:v>
                </c:pt>
                <c:pt idx="3942">
                  <c:v>1.0339499999999999E-7</c:v>
                </c:pt>
                <c:pt idx="3943">
                  <c:v>1.0339499999999999E-7</c:v>
                </c:pt>
                <c:pt idx="3944">
                  <c:v>1.0339499999999999E-7</c:v>
                </c:pt>
                <c:pt idx="3945">
                  <c:v>1.0339499999999999E-7</c:v>
                </c:pt>
                <c:pt idx="3946">
                  <c:v>1.0339499999999999E-7</c:v>
                </c:pt>
                <c:pt idx="3947">
                  <c:v>1.0339499999999999E-7</c:v>
                </c:pt>
                <c:pt idx="3948">
                  <c:v>1.0339499999999999E-7</c:v>
                </c:pt>
                <c:pt idx="3949">
                  <c:v>1.0339499999999999E-7</c:v>
                </c:pt>
                <c:pt idx="3950">
                  <c:v>1.0339499999999999E-7</c:v>
                </c:pt>
                <c:pt idx="3951">
                  <c:v>1.0339499999999999E-7</c:v>
                </c:pt>
                <c:pt idx="3952">
                  <c:v>1.0339499999999999E-7</c:v>
                </c:pt>
                <c:pt idx="3953">
                  <c:v>1.0339499999999999E-7</c:v>
                </c:pt>
                <c:pt idx="3954">
                  <c:v>1.0339499999999999E-7</c:v>
                </c:pt>
                <c:pt idx="3955">
                  <c:v>1.0339499999999999E-7</c:v>
                </c:pt>
                <c:pt idx="3956">
                  <c:v>1.0339499999999999E-7</c:v>
                </c:pt>
                <c:pt idx="3957">
                  <c:v>1.0339499999999999E-7</c:v>
                </c:pt>
                <c:pt idx="3958">
                  <c:v>1.0339499999999999E-7</c:v>
                </c:pt>
                <c:pt idx="3959">
                  <c:v>1.0339499999999999E-7</c:v>
                </c:pt>
                <c:pt idx="3960">
                  <c:v>1.0339499999999999E-7</c:v>
                </c:pt>
                <c:pt idx="3961">
                  <c:v>1.0339499999999999E-7</c:v>
                </c:pt>
                <c:pt idx="3962">
                  <c:v>1.0339499999999999E-7</c:v>
                </c:pt>
                <c:pt idx="3963">
                  <c:v>1.0339499999999999E-7</c:v>
                </c:pt>
                <c:pt idx="3964">
                  <c:v>1.0339499999999999E-7</c:v>
                </c:pt>
                <c:pt idx="3965">
                  <c:v>1.0339499999999999E-7</c:v>
                </c:pt>
                <c:pt idx="3966">
                  <c:v>1.0339499999999999E-7</c:v>
                </c:pt>
                <c:pt idx="3967">
                  <c:v>1.0339499999999999E-7</c:v>
                </c:pt>
                <c:pt idx="3968">
                  <c:v>1.0339499999999999E-7</c:v>
                </c:pt>
                <c:pt idx="3969">
                  <c:v>1.0339499999999999E-7</c:v>
                </c:pt>
                <c:pt idx="3970">
                  <c:v>1.0339499999999999E-7</c:v>
                </c:pt>
                <c:pt idx="3971">
                  <c:v>1.0339499999999999E-7</c:v>
                </c:pt>
                <c:pt idx="3972">
                  <c:v>1.0339499999999999E-7</c:v>
                </c:pt>
                <c:pt idx="3973">
                  <c:v>1.0339499999999999E-7</c:v>
                </c:pt>
                <c:pt idx="3974">
                  <c:v>1.0339499999999999E-7</c:v>
                </c:pt>
                <c:pt idx="3975">
                  <c:v>1.0339499999999999E-7</c:v>
                </c:pt>
                <c:pt idx="3976">
                  <c:v>1.0339499999999999E-7</c:v>
                </c:pt>
                <c:pt idx="3977">
                  <c:v>1.0339499999999999E-7</c:v>
                </c:pt>
                <c:pt idx="3978">
                  <c:v>1.0339499999999999E-7</c:v>
                </c:pt>
                <c:pt idx="3979">
                  <c:v>1.0339499999999999E-7</c:v>
                </c:pt>
                <c:pt idx="3980">
                  <c:v>1.0339499999999999E-7</c:v>
                </c:pt>
                <c:pt idx="3981">
                  <c:v>1.0339499999999999E-7</c:v>
                </c:pt>
                <c:pt idx="3982">
                  <c:v>1.0339499999999999E-7</c:v>
                </c:pt>
                <c:pt idx="3983">
                  <c:v>1.0339499999999999E-7</c:v>
                </c:pt>
                <c:pt idx="3984">
                  <c:v>1.0339499999999999E-7</c:v>
                </c:pt>
                <c:pt idx="3985">
                  <c:v>1.0339499999999999E-7</c:v>
                </c:pt>
                <c:pt idx="3986">
                  <c:v>1.0339499999999999E-7</c:v>
                </c:pt>
                <c:pt idx="3987">
                  <c:v>1.0339499999999999E-7</c:v>
                </c:pt>
                <c:pt idx="3988">
                  <c:v>1.0339499999999999E-7</c:v>
                </c:pt>
                <c:pt idx="3989">
                  <c:v>1.0339499999999999E-7</c:v>
                </c:pt>
                <c:pt idx="3990">
                  <c:v>1.0339499999999999E-7</c:v>
                </c:pt>
                <c:pt idx="3991">
                  <c:v>1.0339499999999999E-7</c:v>
                </c:pt>
                <c:pt idx="3992">
                  <c:v>1.0339499999999999E-7</c:v>
                </c:pt>
                <c:pt idx="3993">
                  <c:v>1.0339499999999999E-7</c:v>
                </c:pt>
                <c:pt idx="3994">
                  <c:v>1.0339499999999999E-7</c:v>
                </c:pt>
                <c:pt idx="3995">
                  <c:v>1.0339499999999999E-7</c:v>
                </c:pt>
                <c:pt idx="3996">
                  <c:v>1.0339499999999999E-7</c:v>
                </c:pt>
                <c:pt idx="3997">
                  <c:v>1.0339499999999999E-7</c:v>
                </c:pt>
                <c:pt idx="3998">
                  <c:v>1.0339499999999999E-7</c:v>
                </c:pt>
                <c:pt idx="3999">
                  <c:v>1.0339499999999999E-7</c:v>
                </c:pt>
                <c:pt idx="4000">
                  <c:v>1.0339499999999999E-7</c:v>
                </c:pt>
                <c:pt idx="4001">
                  <c:v>1.0339499999999999E-7</c:v>
                </c:pt>
                <c:pt idx="4002">
                  <c:v>1.0339499999999999E-7</c:v>
                </c:pt>
                <c:pt idx="4003">
                  <c:v>1.0339499999999999E-7</c:v>
                </c:pt>
                <c:pt idx="4004">
                  <c:v>1.0339499999999999E-7</c:v>
                </c:pt>
                <c:pt idx="4005">
                  <c:v>1.0339499999999999E-7</c:v>
                </c:pt>
                <c:pt idx="4006">
                  <c:v>1.0339499999999999E-7</c:v>
                </c:pt>
                <c:pt idx="4007">
                  <c:v>1.0339499999999999E-7</c:v>
                </c:pt>
                <c:pt idx="4008">
                  <c:v>1.0339499999999999E-7</c:v>
                </c:pt>
                <c:pt idx="4009">
                  <c:v>1.0339499999999999E-7</c:v>
                </c:pt>
                <c:pt idx="4010">
                  <c:v>1.0339499999999999E-7</c:v>
                </c:pt>
                <c:pt idx="4011">
                  <c:v>1.0339499999999999E-7</c:v>
                </c:pt>
                <c:pt idx="4012">
                  <c:v>1.0339499999999999E-7</c:v>
                </c:pt>
                <c:pt idx="4013">
                  <c:v>1.0339499999999999E-7</c:v>
                </c:pt>
                <c:pt idx="4014">
                  <c:v>1.0339499999999999E-7</c:v>
                </c:pt>
                <c:pt idx="4015">
                  <c:v>1.0339499999999999E-7</c:v>
                </c:pt>
                <c:pt idx="4016">
                  <c:v>1.0339499999999999E-7</c:v>
                </c:pt>
                <c:pt idx="4017">
                  <c:v>1.0339499999999999E-7</c:v>
                </c:pt>
                <c:pt idx="4018">
                  <c:v>1.0339499999999999E-7</c:v>
                </c:pt>
                <c:pt idx="4019">
                  <c:v>1.0339499999999999E-7</c:v>
                </c:pt>
                <c:pt idx="4020">
                  <c:v>1.0339499999999999E-7</c:v>
                </c:pt>
                <c:pt idx="4021">
                  <c:v>1.0339499999999999E-7</c:v>
                </c:pt>
                <c:pt idx="4022">
                  <c:v>1.0339499999999999E-7</c:v>
                </c:pt>
                <c:pt idx="4023">
                  <c:v>1.0339499999999999E-7</c:v>
                </c:pt>
                <c:pt idx="4024">
                  <c:v>1.0339499999999999E-7</c:v>
                </c:pt>
                <c:pt idx="4025">
                  <c:v>1.0339499999999999E-7</c:v>
                </c:pt>
                <c:pt idx="4026">
                  <c:v>1.0339499999999999E-7</c:v>
                </c:pt>
                <c:pt idx="4027">
                  <c:v>1.0339499999999999E-7</c:v>
                </c:pt>
                <c:pt idx="4028">
                  <c:v>1.0339499999999999E-7</c:v>
                </c:pt>
                <c:pt idx="4029">
                  <c:v>1.0339499999999999E-7</c:v>
                </c:pt>
                <c:pt idx="4030">
                  <c:v>1.0339499999999999E-7</c:v>
                </c:pt>
                <c:pt idx="4031">
                  <c:v>1.0339499999999999E-7</c:v>
                </c:pt>
                <c:pt idx="4032">
                  <c:v>1.0339499999999999E-7</c:v>
                </c:pt>
                <c:pt idx="4033">
                  <c:v>1.0339499999999999E-7</c:v>
                </c:pt>
                <c:pt idx="4034">
                  <c:v>1.0339499999999999E-7</c:v>
                </c:pt>
                <c:pt idx="4035">
                  <c:v>1.0339499999999999E-7</c:v>
                </c:pt>
                <c:pt idx="4036">
                  <c:v>1.0339499999999999E-7</c:v>
                </c:pt>
                <c:pt idx="4037">
                  <c:v>1.0339499999999999E-7</c:v>
                </c:pt>
                <c:pt idx="4038">
                  <c:v>1.0339499999999999E-7</c:v>
                </c:pt>
                <c:pt idx="4039">
                  <c:v>1.0339499999999999E-7</c:v>
                </c:pt>
                <c:pt idx="4040">
                  <c:v>1.0339499999999999E-7</c:v>
                </c:pt>
                <c:pt idx="4041">
                  <c:v>1.0339499999999999E-7</c:v>
                </c:pt>
                <c:pt idx="4042">
                  <c:v>1.0339499999999999E-7</c:v>
                </c:pt>
                <c:pt idx="4043">
                  <c:v>1.0339499999999999E-7</c:v>
                </c:pt>
                <c:pt idx="4044">
                  <c:v>1.0339499999999999E-7</c:v>
                </c:pt>
                <c:pt idx="4045">
                  <c:v>1.0339499999999999E-7</c:v>
                </c:pt>
                <c:pt idx="4046">
                  <c:v>1.0339499999999999E-7</c:v>
                </c:pt>
                <c:pt idx="4047">
                  <c:v>1.0339499999999999E-7</c:v>
                </c:pt>
                <c:pt idx="4048">
                  <c:v>1.0339499999999999E-7</c:v>
                </c:pt>
                <c:pt idx="4049">
                  <c:v>1.0339499999999999E-7</c:v>
                </c:pt>
                <c:pt idx="4050">
                  <c:v>1.0339499999999999E-7</c:v>
                </c:pt>
                <c:pt idx="4051">
                  <c:v>1.0339499999999999E-7</c:v>
                </c:pt>
                <c:pt idx="4052">
                  <c:v>1.0339499999999999E-7</c:v>
                </c:pt>
                <c:pt idx="4053">
                  <c:v>1.0339499999999999E-7</c:v>
                </c:pt>
                <c:pt idx="4054">
                  <c:v>1.0339499999999999E-7</c:v>
                </c:pt>
                <c:pt idx="4055">
                  <c:v>1.0339499999999999E-7</c:v>
                </c:pt>
                <c:pt idx="4056">
                  <c:v>1.0339499999999999E-7</c:v>
                </c:pt>
                <c:pt idx="4057">
                  <c:v>1.0339499999999999E-7</c:v>
                </c:pt>
                <c:pt idx="4058">
                  <c:v>1.0339499999999999E-7</c:v>
                </c:pt>
                <c:pt idx="4059">
                  <c:v>1.0339499999999999E-7</c:v>
                </c:pt>
                <c:pt idx="4060">
                  <c:v>1.0339499999999999E-7</c:v>
                </c:pt>
                <c:pt idx="4061">
                  <c:v>1.0339499999999999E-7</c:v>
                </c:pt>
                <c:pt idx="4062">
                  <c:v>1.0339499999999999E-7</c:v>
                </c:pt>
                <c:pt idx="4063">
                  <c:v>1.0339499999999999E-7</c:v>
                </c:pt>
                <c:pt idx="4064">
                  <c:v>1.0339499999999999E-7</c:v>
                </c:pt>
                <c:pt idx="4065">
                  <c:v>1.0339499999999999E-7</c:v>
                </c:pt>
                <c:pt idx="4066">
                  <c:v>1.0339499999999999E-7</c:v>
                </c:pt>
                <c:pt idx="4067">
                  <c:v>1.0339499999999999E-7</c:v>
                </c:pt>
                <c:pt idx="4068">
                  <c:v>1.0339499999999999E-7</c:v>
                </c:pt>
                <c:pt idx="4069">
                  <c:v>1.0339499999999999E-7</c:v>
                </c:pt>
                <c:pt idx="4070">
                  <c:v>1.0339499999999999E-7</c:v>
                </c:pt>
                <c:pt idx="4071">
                  <c:v>1.0339499999999999E-7</c:v>
                </c:pt>
                <c:pt idx="4072">
                  <c:v>1.0339499999999999E-7</c:v>
                </c:pt>
                <c:pt idx="4073">
                  <c:v>1.0339499999999999E-7</c:v>
                </c:pt>
                <c:pt idx="4074">
                  <c:v>1.0339499999999999E-7</c:v>
                </c:pt>
                <c:pt idx="4075">
                  <c:v>1.0339499999999999E-7</c:v>
                </c:pt>
                <c:pt idx="4076">
                  <c:v>1.0339499999999999E-7</c:v>
                </c:pt>
                <c:pt idx="4077">
                  <c:v>1.0339499999999999E-7</c:v>
                </c:pt>
                <c:pt idx="4078">
                  <c:v>1.0339499999999999E-7</c:v>
                </c:pt>
                <c:pt idx="4079">
                  <c:v>1.0339499999999999E-7</c:v>
                </c:pt>
                <c:pt idx="4080">
                  <c:v>1.0339499999999999E-7</c:v>
                </c:pt>
                <c:pt idx="4081">
                  <c:v>1.0339499999999999E-7</c:v>
                </c:pt>
                <c:pt idx="4082">
                  <c:v>1.0339499999999999E-7</c:v>
                </c:pt>
                <c:pt idx="4083">
                  <c:v>1.0339499999999999E-7</c:v>
                </c:pt>
                <c:pt idx="4084">
                  <c:v>1.0339499999999999E-7</c:v>
                </c:pt>
                <c:pt idx="4085">
                  <c:v>1.0339499999999999E-7</c:v>
                </c:pt>
                <c:pt idx="4086">
                  <c:v>1.0339499999999999E-7</c:v>
                </c:pt>
                <c:pt idx="4087">
                  <c:v>1.0339499999999999E-7</c:v>
                </c:pt>
                <c:pt idx="4088">
                  <c:v>1.0339499999999999E-7</c:v>
                </c:pt>
                <c:pt idx="4089">
                  <c:v>1.0339499999999999E-7</c:v>
                </c:pt>
                <c:pt idx="4090">
                  <c:v>1.0339499999999999E-7</c:v>
                </c:pt>
                <c:pt idx="4091">
                  <c:v>1.0339499999999999E-7</c:v>
                </c:pt>
                <c:pt idx="4092">
                  <c:v>1.0339499999999999E-7</c:v>
                </c:pt>
                <c:pt idx="4093">
                  <c:v>1.0339499999999999E-7</c:v>
                </c:pt>
                <c:pt idx="4094">
                  <c:v>1.0339499999999999E-7</c:v>
                </c:pt>
                <c:pt idx="4095">
                  <c:v>1.0339499999999999E-7</c:v>
                </c:pt>
                <c:pt idx="4096">
                  <c:v>1.0339499999999999E-7</c:v>
                </c:pt>
                <c:pt idx="4097">
                  <c:v>1.0339499999999999E-7</c:v>
                </c:pt>
                <c:pt idx="4098">
                  <c:v>1.0339499999999999E-7</c:v>
                </c:pt>
                <c:pt idx="4099">
                  <c:v>1.0339499999999999E-7</c:v>
                </c:pt>
                <c:pt idx="4100">
                  <c:v>1.0339499999999999E-7</c:v>
                </c:pt>
                <c:pt idx="4101">
                  <c:v>1.0339499999999999E-7</c:v>
                </c:pt>
                <c:pt idx="4102">
                  <c:v>1.0339499999999999E-7</c:v>
                </c:pt>
                <c:pt idx="4103">
                  <c:v>1.0339499999999999E-7</c:v>
                </c:pt>
                <c:pt idx="4104">
                  <c:v>1.0339499999999999E-7</c:v>
                </c:pt>
                <c:pt idx="4105">
                  <c:v>1.0339499999999999E-7</c:v>
                </c:pt>
                <c:pt idx="4106">
                  <c:v>1.0339499999999999E-7</c:v>
                </c:pt>
                <c:pt idx="4107">
                  <c:v>1.0339499999999999E-7</c:v>
                </c:pt>
                <c:pt idx="4108">
                  <c:v>1.0339499999999999E-7</c:v>
                </c:pt>
                <c:pt idx="4109">
                  <c:v>1.0339499999999999E-7</c:v>
                </c:pt>
                <c:pt idx="4110">
                  <c:v>1.0339499999999999E-7</c:v>
                </c:pt>
                <c:pt idx="4111">
                  <c:v>1.0339499999999999E-7</c:v>
                </c:pt>
                <c:pt idx="4112">
                  <c:v>1.0339499999999999E-7</c:v>
                </c:pt>
                <c:pt idx="4113">
                  <c:v>1.0339499999999999E-7</c:v>
                </c:pt>
                <c:pt idx="4114">
                  <c:v>1.0339499999999999E-7</c:v>
                </c:pt>
                <c:pt idx="4115">
                  <c:v>1.0339499999999999E-7</c:v>
                </c:pt>
                <c:pt idx="4116">
                  <c:v>1.0339499999999999E-7</c:v>
                </c:pt>
                <c:pt idx="4117">
                  <c:v>1.0339499999999999E-7</c:v>
                </c:pt>
                <c:pt idx="4118">
                  <c:v>1.0339499999999999E-7</c:v>
                </c:pt>
                <c:pt idx="4119">
                  <c:v>1.0339499999999999E-7</c:v>
                </c:pt>
                <c:pt idx="4120">
                  <c:v>1.0339499999999999E-7</c:v>
                </c:pt>
                <c:pt idx="4121">
                  <c:v>1.0339499999999999E-7</c:v>
                </c:pt>
                <c:pt idx="4122">
                  <c:v>1.0339499999999999E-7</c:v>
                </c:pt>
                <c:pt idx="4123">
                  <c:v>1.0339499999999999E-7</c:v>
                </c:pt>
                <c:pt idx="4124">
                  <c:v>1.0339499999999999E-7</c:v>
                </c:pt>
                <c:pt idx="4125">
                  <c:v>1.0339499999999999E-7</c:v>
                </c:pt>
                <c:pt idx="4126">
                  <c:v>1.0339499999999999E-7</c:v>
                </c:pt>
                <c:pt idx="4127">
                  <c:v>1.0339499999999999E-7</c:v>
                </c:pt>
                <c:pt idx="4128">
                  <c:v>1.0339499999999999E-7</c:v>
                </c:pt>
                <c:pt idx="4129">
                  <c:v>1.0339499999999999E-7</c:v>
                </c:pt>
                <c:pt idx="4130">
                  <c:v>1.0339499999999999E-7</c:v>
                </c:pt>
                <c:pt idx="4131">
                  <c:v>1.0339499999999999E-7</c:v>
                </c:pt>
                <c:pt idx="4132">
                  <c:v>1.0339499999999999E-7</c:v>
                </c:pt>
                <c:pt idx="4133">
                  <c:v>1.0339499999999999E-7</c:v>
                </c:pt>
                <c:pt idx="4134">
                  <c:v>1.0339499999999999E-7</c:v>
                </c:pt>
                <c:pt idx="4135">
                  <c:v>1.0339499999999999E-7</c:v>
                </c:pt>
                <c:pt idx="4136">
                  <c:v>1.0339499999999999E-7</c:v>
                </c:pt>
                <c:pt idx="4137">
                  <c:v>1.0339499999999999E-7</c:v>
                </c:pt>
                <c:pt idx="4138">
                  <c:v>1.0339499999999999E-7</c:v>
                </c:pt>
                <c:pt idx="4139">
                  <c:v>1.0339499999999999E-7</c:v>
                </c:pt>
                <c:pt idx="4140">
                  <c:v>1.0339499999999999E-7</c:v>
                </c:pt>
                <c:pt idx="4141">
                  <c:v>1.0339499999999999E-7</c:v>
                </c:pt>
                <c:pt idx="4142">
                  <c:v>1.0339499999999999E-7</c:v>
                </c:pt>
                <c:pt idx="4143">
                  <c:v>1.0339499999999999E-7</c:v>
                </c:pt>
                <c:pt idx="4144">
                  <c:v>1.0339499999999999E-7</c:v>
                </c:pt>
                <c:pt idx="4145">
                  <c:v>1.0339499999999999E-7</c:v>
                </c:pt>
                <c:pt idx="4146">
                  <c:v>1.0339499999999999E-7</c:v>
                </c:pt>
                <c:pt idx="4147">
                  <c:v>1.0339499999999999E-7</c:v>
                </c:pt>
                <c:pt idx="4148">
                  <c:v>1.0339499999999999E-7</c:v>
                </c:pt>
                <c:pt idx="4149">
                  <c:v>1.0339499999999999E-7</c:v>
                </c:pt>
                <c:pt idx="4150">
                  <c:v>1.0339499999999999E-7</c:v>
                </c:pt>
                <c:pt idx="4151">
                  <c:v>1.0339499999999999E-7</c:v>
                </c:pt>
                <c:pt idx="4152">
                  <c:v>1.0339499999999999E-7</c:v>
                </c:pt>
                <c:pt idx="4153">
                  <c:v>1.0339499999999999E-7</c:v>
                </c:pt>
                <c:pt idx="4154">
                  <c:v>1.0339499999999999E-7</c:v>
                </c:pt>
                <c:pt idx="4155">
                  <c:v>1.0339499999999999E-7</c:v>
                </c:pt>
                <c:pt idx="4156">
                  <c:v>1.0339499999999999E-7</c:v>
                </c:pt>
                <c:pt idx="4157">
                  <c:v>1.0339499999999999E-7</c:v>
                </c:pt>
                <c:pt idx="4158">
                  <c:v>1.0339499999999999E-7</c:v>
                </c:pt>
                <c:pt idx="4159">
                  <c:v>1.0339499999999999E-7</c:v>
                </c:pt>
                <c:pt idx="4160">
                  <c:v>1.0339499999999999E-7</c:v>
                </c:pt>
                <c:pt idx="4161">
                  <c:v>1.0339499999999999E-7</c:v>
                </c:pt>
                <c:pt idx="4162">
                  <c:v>1.0339499999999999E-7</c:v>
                </c:pt>
                <c:pt idx="4163">
                  <c:v>1.0339499999999999E-7</c:v>
                </c:pt>
                <c:pt idx="4164">
                  <c:v>1.0339499999999999E-7</c:v>
                </c:pt>
                <c:pt idx="4165">
                  <c:v>1.0339499999999999E-7</c:v>
                </c:pt>
                <c:pt idx="4166">
                  <c:v>1.0339499999999999E-7</c:v>
                </c:pt>
                <c:pt idx="4167">
                  <c:v>1.0339499999999999E-7</c:v>
                </c:pt>
                <c:pt idx="4168">
                  <c:v>1.0339499999999999E-7</c:v>
                </c:pt>
                <c:pt idx="4169">
                  <c:v>1.0339499999999999E-7</c:v>
                </c:pt>
                <c:pt idx="4170">
                  <c:v>1.0339499999999999E-7</c:v>
                </c:pt>
                <c:pt idx="4171">
                  <c:v>1.0339499999999999E-7</c:v>
                </c:pt>
                <c:pt idx="4172">
                  <c:v>1.0339499999999999E-7</c:v>
                </c:pt>
                <c:pt idx="4173">
                  <c:v>1.0339499999999999E-7</c:v>
                </c:pt>
                <c:pt idx="4174">
                  <c:v>1.0339499999999999E-7</c:v>
                </c:pt>
                <c:pt idx="4175">
                  <c:v>1.0339499999999999E-7</c:v>
                </c:pt>
                <c:pt idx="4176">
                  <c:v>1.0339499999999999E-7</c:v>
                </c:pt>
                <c:pt idx="4177">
                  <c:v>1.0339499999999999E-7</c:v>
                </c:pt>
                <c:pt idx="4178">
                  <c:v>1.0339499999999999E-7</c:v>
                </c:pt>
                <c:pt idx="4179">
                  <c:v>1.0339499999999999E-7</c:v>
                </c:pt>
                <c:pt idx="4180">
                  <c:v>1.0339499999999999E-7</c:v>
                </c:pt>
                <c:pt idx="4181">
                  <c:v>1.0339499999999999E-7</c:v>
                </c:pt>
                <c:pt idx="4182">
                  <c:v>1.0339499999999999E-7</c:v>
                </c:pt>
                <c:pt idx="4183">
                  <c:v>1.0339499999999999E-7</c:v>
                </c:pt>
                <c:pt idx="4184">
                  <c:v>1.0339499999999999E-7</c:v>
                </c:pt>
                <c:pt idx="4185">
                  <c:v>1.0339499999999999E-7</c:v>
                </c:pt>
                <c:pt idx="4186">
                  <c:v>1.0339499999999999E-7</c:v>
                </c:pt>
                <c:pt idx="4187">
                  <c:v>1.0339499999999999E-7</c:v>
                </c:pt>
                <c:pt idx="4188">
                  <c:v>1.0339499999999999E-7</c:v>
                </c:pt>
                <c:pt idx="4189">
                  <c:v>1.0339499999999999E-7</c:v>
                </c:pt>
                <c:pt idx="4190">
                  <c:v>1.0339499999999999E-7</c:v>
                </c:pt>
                <c:pt idx="4191">
                  <c:v>1.0339499999999999E-7</c:v>
                </c:pt>
                <c:pt idx="4192">
                  <c:v>1.0339499999999999E-7</c:v>
                </c:pt>
                <c:pt idx="4193">
                  <c:v>1.0339499999999999E-7</c:v>
                </c:pt>
                <c:pt idx="4194">
                  <c:v>1.0339499999999999E-7</c:v>
                </c:pt>
                <c:pt idx="4195">
                  <c:v>1.0339499999999999E-7</c:v>
                </c:pt>
                <c:pt idx="4196">
                  <c:v>1.0339499999999999E-7</c:v>
                </c:pt>
                <c:pt idx="4197">
                  <c:v>1.0339499999999999E-7</c:v>
                </c:pt>
                <c:pt idx="4198">
                  <c:v>1.0339499999999999E-7</c:v>
                </c:pt>
                <c:pt idx="4199">
                  <c:v>1.0339499999999999E-7</c:v>
                </c:pt>
                <c:pt idx="4200">
                  <c:v>1.0339499999999999E-7</c:v>
                </c:pt>
                <c:pt idx="4201">
                  <c:v>1.0339499999999999E-7</c:v>
                </c:pt>
                <c:pt idx="4202">
                  <c:v>1.0339499999999999E-7</c:v>
                </c:pt>
                <c:pt idx="4203">
                  <c:v>1.0339499999999999E-7</c:v>
                </c:pt>
                <c:pt idx="4204">
                  <c:v>1.0339499999999999E-7</c:v>
                </c:pt>
                <c:pt idx="4205">
                  <c:v>1.0339499999999999E-7</c:v>
                </c:pt>
                <c:pt idx="4206">
                  <c:v>1.0339499999999999E-7</c:v>
                </c:pt>
                <c:pt idx="4207">
                  <c:v>1.0339499999999999E-7</c:v>
                </c:pt>
                <c:pt idx="4208">
                  <c:v>1.0339499999999999E-7</c:v>
                </c:pt>
                <c:pt idx="4209">
                  <c:v>1.0339499999999999E-7</c:v>
                </c:pt>
                <c:pt idx="4210">
                  <c:v>1.0339499999999999E-7</c:v>
                </c:pt>
                <c:pt idx="4211">
                  <c:v>1.0339499999999999E-7</c:v>
                </c:pt>
                <c:pt idx="4212">
                  <c:v>1.0339499999999999E-7</c:v>
                </c:pt>
                <c:pt idx="4213">
                  <c:v>1.0339499999999999E-7</c:v>
                </c:pt>
                <c:pt idx="4214">
                  <c:v>1.0339499999999999E-7</c:v>
                </c:pt>
                <c:pt idx="4215">
                  <c:v>1.0339499999999999E-7</c:v>
                </c:pt>
                <c:pt idx="4216">
                  <c:v>1.0339499999999999E-7</c:v>
                </c:pt>
                <c:pt idx="4217">
                  <c:v>1.0339499999999999E-7</c:v>
                </c:pt>
                <c:pt idx="4218">
                  <c:v>1.0339499999999999E-7</c:v>
                </c:pt>
                <c:pt idx="4219">
                  <c:v>1.0339499999999999E-7</c:v>
                </c:pt>
                <c:pt idx="4220">
                  <c:v>1.0339499999999999E-7</c:v>
                </c:pt>
                <c:pt idx="4221">
                  <c:v>1.0339499999999999E-7</c:v>
                </c:pt>
                <c:pt idx="4222">
                  <c:v>1.0339499999999999E-7</c:v>
                </c:pt>
                <c:pt idx="4223">
                  <c:v>1.0339499999999999E-7</c:v>
                </c:pt>
                <c:pt idx="4224">
                  <c:v>1.0339499999999999E-7</c:v>
                </c:pt>
                <c:pt idx="4225">
                  <c:v>1.0339499999999999E-7</c:v>
                </c:pt>
                <c:pt idx="4226">
                  <c:v>1.0339499999999999E-7</c:v>
                </c:pt>
                <c:pt idx="4227">
                  <c:v>1.0339499999999999E-7</c:v>
                </c:pt>
                <c:pt idx="4228">
                  <c:v>1.0339499999999999E-7</c:v>
                </c:pt>
                <c:pt idx="4229">
                  <c:v>1.0339499999999999E-7</c:v>
                </c:pt>
                <c:pt idx="4230">
                  <c:v>1.0339499999999999E-7</c:v>
                </c:pt>
                <c:pt idx="4231">
                  <c:v>1.0339499999999999E-7</c:v>
                </c:pt>
                <c:pt idx="4232">
                  <c:v>1.0339499999999999E-7</c:v>
                </c:pt>
                <c:pt idx="4233">
                  <c:v>1.0339499999999999E-7</c:v>
                </c:pt>
                <c:pt idx="4234">
                  <c:v>1.0339499999999999E-7</c:v>
                </c:pt>
                <c:pt idx="4235">
                  <c:v>1.0339499999999999E-7</c:v>
                </c:pt>
                <c:pt idx="4236">
                  <c:v>1.0339499999999999E-7</c:v>
                </c:pt>
                <c:pt idx="4237">
                  <c:v>1.0339499999999999E-7</c:v>
                </c:pt>
                <c:pt idx="4238">
                  <c:v>1.0339499999999999E-7</c:v>
                </c:pt>
                <c:pt idx="4239">
                  <c:v>1.0339499999999999E-7</c:v>
                </c:pt>
                <c:pt idx="4240">
                  <c:v>1.0339499999999999E-7</c:v>
                </c:pt>
                <c:pt idx="4241">
                  <c:v>1.0339499999999999E-7</c:v>
                </c:pt>
                <c:pt idx="4242">
                  <c:v>1.0339499999999999E-7</c:v>
                </c:pt>
                <c:pt idx="4243">
                  <c:v>1.0339499999999999E-7</c:v>
                </c:pt>
                <c:pt idx="4244">
                  <c:v>1.0339499999999999E-7</c:v>
                </c:pt>
                <c:pt idx="4245">
                  <c:v>1.0339499999999999E-7</c:v>
                </c:pt>
                <c:pt idx="4246">
                  <c:v>1.0339499999999999E-7</c:v>
                </c:pt>
                <c:pt idx="4247">
                  <c:v>1.0339499999999999E-7</c:v>
                </c:pt>
                <c:pt idx="4248">
                  <c:v>1.0339499999999999E-7</c:v>
                </c:pt>
                <c:pt idx="4249">
                  <c:v>1.0339499999999999E-7</c:v>
                </c:pt>
                <c:pt idx="4250">
                  <c:v>1.0339499999999999E-7</c:v>
                </c:pt>
                <c:pt idx="4251">
                  <c:v>1.0339499999999999E-7</c:v>
                </c:pt>
                <c:pt idx="4252">
                  <c:v>1.0339499999999999E-7</c:v>
                </c:pt>
                <c:pt idx="4253">
                  <c:v>1.0339499999999999E-7</c:v>
                </c:pt>
                <c:pt idx="4254">
                  <c:v>1.0339499999999999E-7</c:v>
                </c:pt>
                <c:pt idx="4255">
                  <c:v>1.0339499999999999E-7</c:v>
                </c:pt>
                <c:pt idx="4256">
                  <c:v>1.0339499999999999E-7</c:v>
                </c:pt>
                <c:pt idx="4257">
                  <c:v>1.0339499999999999E-7</c:v>
                </c:pt>
                <c:pt idx="4258">
                  <c:v>1.0339499999999999E-7</c:v>
                </c:pt>
                <c:pt idx="4259">
                  <c:v>1.0339499999999999E-7</c:v>
                </c:pt>
                <c:pt idx="4260">
                  <c:v>1.0339499999999999E-7</c:v>
                </c:pt>
                <c:pt idx="4261">
                  <c:v>1.0339499999999999E-7</c:v>
                </c:pt>
                <c:pt idx="4262">
                  <c:v>1.0339499999999999E-7</c:v>
                </c:pt>
                <c:pt idx="4263">
                  <c:v>1.0339499999999999E-7</c:v>
                </c:pt>
                <c:pt idx="4264">
                  <c:v>1.0339499999999999E-7</c:v>
                </c:pt>
                <c:pt idx="4265">
                  <c:v>1.0339499999999999E-7</c:v>
                </c:pt>
                <c:pt idx="4266">
                  <c:v>1.0339499999999999E-7</c:v>
                </c:pt>
                <c:pt idx="4267">
                  <c:v>1.0339499999999999E-7</c:v>
                </c:pt>
                <c:pt idx="4268">
                  <c:v>1.0339499999999999E-7</c:v>
                </c:pt>
                <c:pt idx="4269">
                  <c:v>1.0339499999999999E-7</c:v>
                </c:pt>
                <c:pt idx="4270">
                  <c:v>1.0339499999999999E-7</c:v>
                </c:pt>
                <c:pt idx="4271">
                  <c:v>1.0339499999999999E-7</c:v>
                </c:pt>
                <c:pt idx="4272">
                  <c:v>1.0339499999999999E-7</c:v>
                </c:pt>
                <c:pt idx="4273">
                  <c:v>1.0339499999999999E-7</c:v>
                </c:pt>
                <c:pt idx="4274">
                  <c:v>1.0339499999999999E-7</c:v>
                </c:pt>
                <c:pt idx="4275">
                  <c:v>1.0339499999999999E-7</c:v>
                </c:pt>
                <c:pt idx="4276">
                  <c:v>1.0339499999999999E-7</c:v>
                </c:pt>
                <c:pt idx="4277">
                  <c:v>1.0339499999999999E-7</c:v>
                </c:pt>
                <c:pt idx="4278">
                  <c:v>1.0339499999999999E-7</c:v>
                </c:pt>
                <c:pt idx="4279">
                  <c:v>1.0339499999999999E-7</c:v>
                </c:pt>
                <c:pt idx="4280">
                  <c:v>1.0339499999999999E-7</c:v>
                </c:pt>
                <c:pt idx="4281">
                  <c:v>1.0339499999999999E-7</c:v>
                </c:pt>
                <c:pt idx="4282">
                  <c:v>1.0339499999999999E-7</c:v>
                </c:pt>
                <c:pt idx="4283">
                  <c:v>1.0339499999999999E-7</c:v>
                </c:pt>
                <c:pt idx="4284">
                  <c:v>1.0339499999999999E-7</c:v>
                </c:pt>
                <c:pt idx="4285">
                  <c:v>1.0339499999999999E-7</c:v>
                </c:pt>
                <c:pt idx="4286">
                  <c:v>1.0339499999999999E-7</c:v>
                </c:pt>
                <c:pt idx="4287">
                  <c:v>1.0339499999999999E-7</c:v>
                </c:pt>
                <c:pt idx="4288">
                  <c:v>1.0339499999999999E-7</c:v>
                </c:pt>
                <c:pt idx="4289">
                  <c:v>1.0339499999999999E-7</c:v>
                </c:pt>
                <c:pt idx="4290">
                  <c:v>1.0339499999999999E-7</c:v>
                </c:pt>
                <c:pt idx="4291">
                  <c:v>1.0339499999999999E-7</c:v>
                </c:pt>
                <c:pt idx="4292">
                  <c:v>1.0339499999999999E-7</c:v>
                </c:pt>
                <c:pt idx="4293">
                  <c:v>1.0339499999999999E-7</c:v>
                </c:pt>
                <c:pt idx="4294">
                  <c:v>1.0339499999999999E-7</c:v>
                </c:pt>
                <c:pt idx="4295">
                  <c:v>1.0339499999999999E-7</c:v>
                </c:pt>
                <c:pt idx="4296">
                  <c:v>1.0339499999999999E-7</c:v>
                </c:pt>
                <c:pt idx="4297">
                  <c:v>1.0339499999999999E-7</c:v>
                </c:pt>
                <c:pt idx="4298">
                  <c:v>1.0339499999999999E-7</c:v>
                </c:pt>
                <c:pt idx="4299">
                  <c:v>1.0339499999999999E-7</c:v>
                </c:pt>
                <c:pt idx="4300">
                  <c:v>1.0339499999999999E-7</c:v>
                </c:pt>
                <c:pt idx="4301">
                  <c:v>1.0339499999999999E-7</c:v>
                </c:pt>
                <c:pt idx="4302">
                  <c:v>1.0339499999999999E-7</c:v>
                </c:pt>
                <c:pt idx="4303">
                  <c:v>1.0339499999999999E-7</c:v>
                </c:pt>
                <c:pt idx="4304">
                  <c:v>1.0339499999999999E-7</c:v>
                </c:pt>
                <c:pt idx="4305">
                  <c:v>1.0339499999999999E-7</c:v>
                </c:pt>
                <c:pt idx="4306">
                  <c:v>1.0339499999999999E-7</c:v>
                </c:pt>
                <c:pt idx="4307">
                  <c:v>1.0339499999999999E-7</c:v>
                </c:pt>
                <c:pt idx="4308">
                  <c:v>1.0339499999999999E-7</c:v>
                </c:pt>
                <c:pt idx="4309">
                  <c:v>1.0339499999999999E-7</c:v>
                </c:pt>
                <c:pt idx="4310">
                  <c:v>1.0339499999999999E-7</c:v>
                </c:pt>
                <c:pt idx="4311">
                  <c:v>1.0339499999999999E-7</c:v>
                </c:pt>
                <c:pt idx="4312">
                  <c:v>1.0339499999999999E-7</c:v>
                </c:pt>
                <c:pt idx="4313">
                  <c:v>1.0339499999999999E-7</c:v>
                </c:pt>
                <c:pt idx="4314">
                  <c:v>1.0339499999999999E-7</c:v>
                </c:pt>
                <c:pt idx="4315">
                  <c:v>1.0339499999999999E-7</c:v>
                </c:pt>
                <c:pt idx="4316">
                  <c:v>1.0339499999999999E-7</c:v>
                </c:pt>
                <c:pt idx="4317">
                  <c:v>1.0339499999999999E-7</c:v>
                </c:pt>
                <c:pt idx="4318">
                  <c:v>1.0339499999999999E-7</c:v>
                </c:pt>
                <c:pt idx="4319">
                  <c:v>1.0339499999999999E-7</c:v>
                </c:pt>
                <c:pt idx="4320">
                  <c:v>1.0339499999999999E-7</c:v>
                </c:pt>
                <c:pt idx="4321">
                  <c:v>1.0339499999999999E-7</c:v>
                </c:pt>
                <c:pt idx="4322">
                  <c:v>1.0339499999999999E-7</c:v>
                </c:pt>
                <c:pt idx="4323">
                  <c:v>1.0339499999999999E-7</c:v>
                </c:pt>
                <c:pt idx="4324">
                  <c:v>1.0339499999999999E-7</c:v>
                </c:pt>
                <c:pt idx="4325">
                  <c:v>1.0339499999999999E-7</c:v>
                </c:pt>
                <c:pt idx="4326">
                  <c:v>1.0339499999999999E-7</c:v>
                </c:pt>
                <c:pt idx="4327">
                  <c:v>1.0339499999999999E-7</c:v>
                </c:pt>
                <c:pt idx="4328">
                  <c:v>1.0339499999999999E-7</c:v>
                </c:pt>
                <c:pt idx="4329">
                  <c:v>1.0339499999999999E-7</c:v>
                </c:pt>
                <c:pt idx="4330">
                  <c:v>1.0339499999999999E-7</c:v>
                </c:pt>
                <c:pt idx="4331">
                  <c:v>1.0339499999999999E-7</c:v>
                </c:pt>
                <c:pt idx="4332">
                  <c:v>1.0339499999999999E-7</c:v>
                </c:pt>
                <c:pt idx="4333">
                  <c:v>1.0339499999999999E-7</c:v>
                </c:pt>
                <c:pt idx="4334">
                  <c:v>1.0339499999999999E-7</c:v>
                </c:pt>
                <c:pt idx="4335">
                  <c:v>1.0339499999999999E-7</c:v>
                </c:pt>
                <c:pt idx="4336">
                  <c:v>1.0339499999999999E-7</c:v>
                </c:pt>
                <c:pt idx="4337">
                  <c:v>1.0339499999999999E-7</c:v>
                </c:pt>
                <c:pt idx="4338">
                  <c:v>1.0339499999999999E-7</c:v>
                </c:pt>
                <c:pt idx="4339">
                  <c:v>1.0339499999999999E-7</c:v>
                </c:pt>
                <c:pt idx="4340">
                  <c:v>1.0339499999999999E-7</c:v>
                </c:pt>
                <c:pt idx="4341">
                  <c:v>1.0339499999999999E-7</c:v>
                </c:pt>
                <c:pt idx="4342">
                  <c:v>1.0339499999999999E-7</c:v>
                </c:pt>
                <c:pt idx="4343">
                  <c:v>1.0339499999999999E-7</c:v>
                </c:pt>
                <c:pt idx="4344">
                  <c:v>1.0339499999999999E-7</c:v>
                </c:pt>
                <c:pt idx="4345">
                  <c:v>1.0339499999999999E-7</c:v>
                </c:pt>
                <c:pt idx="4346">
                  <c:v>1.0339499999999999E-7</c:v>
                </c:pt>
                <c:pt idx="4347">
                  <c:v>1.0339499999999999E-7</c:v>
                </c:pt>
                <c:pt idx="4348">
                  <c:v>1.0339499999999999E-7</c:v>
                </c:pt>
                <c:pt idx="4349">
                  <c:v>1.0339499999999999E-7</c:v>
                </c:pt>
                <c:pt idx="4350">
                  <c:v>1.0339499999999999E-7</c:v>
                </c:pt>
                <c:pt idx="4351">
                  <c:v>1.0339499999999999E-7</c:v>
                </c:pt>
                <c:pt idx="4352">
                  <c:v>1.0339499999999999E-7</c:v>
                </c:pt>
                <c:pt idx="4353">
                  <c:v>1.0339499999999999E-7</c:v>
                </c:pt>
                <c:pt idx="4354">
                  <c:v>1.0339499999999999E-7</c:v>
                </c:pt>
                <c:pt idx="4355">
                  <c:v>1.0339499999999999E-7</c:v>
                </c:pt>
                <c:pt idx="4356">
                  <c:v>1.0339499999999999E-7</c:v>
                </c:pt>
                <c:pt idx="4357">
                  <c:v>1.0339499999999999E-7</c:v>
                </c:pt>
                <c:pt idx="4358">
                  <c:v>1.0339499999999999E-7</c:v>
                </c:pt>
                <c:pt idx="4359">
                  <c:v>1.0339499999999999E-7</c:v>
                </c:pt>
                <c:pt idx="4360">
                  <c:v>1.0339499999999999E-7</c:v>
                </c:pt>
                <c:pt idx="4361">
                  <c:v>1.0339499999999999E-7</c:v>
                </c:pt>
                <c:pt idx="4362">
                  <c:v>1.0339499999999999E-7</c:v>
                </c:pt>
                <c:pt idx="4363">
                  <c:v>1.0339499999999999E-7</c:v>
                </c:pt>
                <c:pt idx="4364">
                  <c:v>1.0339499999999999E-7</c:v>
                </c:pt>
                <c:pt idx="4365">
                  <c:v>1.0339499999999999E-7</c:v>
                </c:pt>
                <c:pt idx="4366">
                  <c:v>1.0339499999999999E-7</c:v>
                </c:pt>
                <c:pt idx="4367">
                  <c:v>1.0339499999999999E-7</c:v>
                </c:pt>
                <c:pt idx="4368">
                  <c:v>1.0339499999999999E-7</c:v>
                </c:pt>
                <c:pt idx="4369">
                  <c:v>1.0339499999999999E-7</c:v>
                </c:pt>
                <c:pt idx="4370">
                  <c:v>1.0339499999999999E-7</c:v>
                </c:pt>
                <c:pt idx="4371">
                  <c:v>1.0339499999999999E-7</c:v>
                </c:pt>
                <c:pt idx="4372">
                  <c:v>1.0339499999999999E-7</c:v>
                </c:pt>
                <c:pt idx="4373">
                  <c:v>1.0339499999999999E-7</c:v>
                </c:pt>
                <c:pt idx="4374">
                  <c:v>1.0339499999999999E-7</c:v>
                </c:pt>
                <c:pt idx="4375">
                  <c:v>1.0339499999999999E-7</c:v>
                </c:pt>
                <c:pt idx="4376">
                  <c:v>1.0339499999999999E-7</c:v>
                </c:pt>
                <c:pt idx="4377">
                  <c:v>1.0339499999999999E-7</c:v>
                </c:pt>
                <c:pt idx="4378">
                  <c:v>1.0339499999999999E-7</c:v>
                </c:pt>
                <c:pt idx="4379">
                  <c:v>1.0339499999999999E-7</c:v>
                </c:pt>
                <c:pt idx="4380">
                  <c:v>1.0339499999999999E-7</c:v>
                </c:pt>
                <c:pt idx="4381">
                  <c:v>1.0339499999999999E-7</c:v>
                </c:pt>
                <c:pt idx="4382">
                  <c:v>1.0339499999999999E-7</c:v>
                </c:pt>
                <c:pt idx="4383">
                  <c:v>1.0339499999999999E-7</c:v>
                </c:pt>
                <c:pt idx="4384">
                  <c:v>1.0339499999999999E-7</c:v>
                </c:pt>
                <c:pt idx="4385">
                  <c:v>1.0339499999999999E-7</c:v>
                </c:pt>
                <c:pt idx="4386">
                  <c:v>1.0339499999999999E-7</c:v>
                </c:pt>
                <c:pt idx="4387">
                  <c:v>1.0339499999999999E-7</c:v>
                </c:pt>
                <c:pt idx="4388">
                  <c:v>1.0339499999999999E-7</c:v>
                </c:pt>
                <c:pt idx="4389">
                  <c:v>1.0339499999999999E-7</c:v>
                </c:pt>
                <c:pt idx="4390">
                  <c:v>1.0339499999999999E-7</c:v>
                </c:pt>
                <c:pt idx="4391">
                  <c:v>1.0339499999999999E-7</c:v>
                </c:pt>
                <c:pt idx="4392">
                  <c:v>1.0339499999999999E-7</c:v>
                </c:pt>
                <c:pt idx="4393">
                  <c:v>1.0339499999999999E-7</c:v>
                </c:pt>
                <c:pt idx="4394">
                  <c:v>1.0339499999999999E-7</c:v>
                </c:pt>
                <c:pt idx="4395">
                  <c:v>1.0339499999999999E-7</c:v>
                </c:pt>
                <c:pt idx="4396">
                  <c:v>1.0339499999999999E-7</c:v>
                </c:pt>
                <c:pt idx="4397">
                  <c:v>1.0339499999999999E-7</c:v>
                </c:pt>
                <c:pt idx="4398">
                  <c:v>1.0339499999999999E-7</c:v>
                </c:pt>
                <c:pt idx="4399">
                  <c:v>1.0339499999999999E-7</c:v>
                </c:pt>
                <c:pt idx="4400">
                  <c:v>1.0339499999999999E-7</c:v>
                </c:pt>
                <c:pt idx="4401">
                  <c:v>1.0339499999999999E-7</c:v>
                </c:pt>
                <c:pt idx="4402">
                  <c:v>1.0339499999999999E-7</c:v>
                </c:pt>
                <c:pt idx="4403">
                  <c:v>1.0339499999999999E-7</c:v>
                </c:pt>
                <c:pt idx="4404">
                  <c:v>1.0339499999999999E-7</c:v>
                </c:pt>
                <c:pt idx="4405">
                  <c:v>1.0339499999999999E-7</c:v>
                </c:pt>
                <c:pt idx="4406">
                  <c:v>1.0339499999999999E-7</c:v>
                </c:pt>
                <c:pt idx="4407">
                  <c:v>1.0339499999999999E-7</c:v>
                </c:pt>
                <c:pt idx="4408">
                  <c:v>1.0339499999999999E-7</c:v>
                </c:pt>
                <c:pt idx="4409">
                  <c:v>1.0339499999999999E-7</c:v>
                </c:pt>
                <c:pt idx="4410">
                  <c:v>1.0339499999999999E-7</c:v>
                </c:pt>
                <c:pt idx="4411">
                  <c:v>1.0339499999999999E-7</c:v>
                </c:pt>
                <c:pt idx="4412">
                  <c:v>1.0339499999999999E-7</c:v>
                </c:pt>
                <c:pt idx="4413">
                  <c:v>1.0339499999999999E-7</c:v>
                </c:pt>
                <c:pt idx="4414">
                  <c:v>1.0339499999999999E-7</c:v>
                </c:pt>
                <c:pt idx="4415">
                  <c:v>1.0339499999999999E-7</c:v>
                </c:pt>
                <c:pt idx="4416">
                  <c:v>1.0339499999999999E-7</c:v>
                </c:pt>
                <c:pt idx="4417">
                  <c:v>1.0339499999999999E-7</c:v>
                </c:pt>
                <c:pt idx="4418">
                  <c:v>1.0339499999999999E-7</c:v>
                </c:pt>
                <c:pt idx="4419">
                  <c:v>1.0339499999999999E-7</c:v>
                </c:pt>
                <c:pt idx="4420">
                  <c:v>1.0339499999999999E-7</c:v>
                </c:pt>
                <c:pt idx="4421">
                  <c:v>1.0339499999999999E-7</c:v>
                </c:pt>
                <c:pt idx="4422">
                  <c:v>1.0339499999999999E-7</c:v>
                </c:pt>
                <c:pt idx="4423">
                  <c:v>1.0339499999999999E-7</c:v>
                </c:pt>
                <c:pt idx="4424">
                  <c:v>1.0339499999999999E-7</c:v>
                </c:pt>
                <c:pt idx="4425">
                  <c:v>1.0339499999999999E-7</c:v>
                </c:pt>
                <c:pt idx="4426">
                  <c:v>1.0339499999999999E-7</c:v>
                </c:pt>
                <c:pt idx="4427">
                  <c:v>1.0339499999999999E-7</c:v>
                </c:pt>
                <c:pt idx="4428">
                  <c:v>1.0339499999999999E-7</c:v>
                </c:pt>
                <c:pt idx="4429">
                  <c:v>1.0339499999999999E-7</c:v>
                </c:pt>
                <c:pt idx="4430">
                  <c:v>1.0339499999999999E-7</c:v>
                </c:pt>
                <c:pt idx="4431">
                  <c:v>1.0339499999999999E-7</c:v>
                </c:pt>
                <c:pt idx="4432">
                  <c:v>1.0339499999999999E-7</c:v>
                </c:pt>
                <c:pt idx="4433">
                  <c:v>1.0339499999999999E-7</c:v>
                </c:pt>
                <c:pt idx="4434">
                  <c:v>1.0339499999999999E-7</c:v>
                </c:pt>
                <c:pt idx="4435">
                  <c:v>1.0339499999999999E-7</c:v>
                </c:pt>
                <c:pt idx="4436">
                  <c:v>1.0339499999999999E-7</c:v>
                </c:pt>
                <c:pt idx="4437">
                  <c:v>1.0339499999999999E-7</c:v>
                </c:pt>
                <c:pt idx="4438">
                  <c:v>1.0339499999999999E-7</c:v>
                </c:pt>
                <c:pt idx="4439">
                  <c:v>1.0339499999999999E-7</c:v>
                </c:pt>
                <c:pt idx="4440">
                  <c:v>1.0339499999999999E-7</c:v>
                </c:pt>
                <c:pt idx="4441">
                  <c:v>1.0339499999999999E-7</c:v>
                </c:pt>
                <c:pt idx="4442">
                  <c:v>1.0339499999999999E-7</c:v>
                </c:pt>
                <c:pt idx="4443">
                  <c:v>1.0339499999999999E-7</c:v>
                </c:pt>
                <c:pt idx="4444">
                  <c:v>1.0339499999999999E-7</c:v>
                </c:pt>
                <c:pt idx="4445">
                  <c:v>1.0339499999999999E-7</c:v>
                </c:pt>
                <c:pt idx="4446">
                  <c:v>1.0339499999999999E-7</c:v>
                </c:pt>
                <c:pt idx="4447">
                  <c:v>1.0339499999999999E-7</c:v>
                </c:pt>
                <c:pt idx="4448">
                  <c:v>1.0339499999999999E-7</c:v>
                </c:pt>
                <c:pt idx="4449">
                  <c:v>1.0339499999999999E-7</c:v>
                </c:pt>
                <c:pt idx="4450">
                  <c:v>1.0339499999999999E-7</c:v>
                </c:pt>
                <c:pt idx="4451">
                  <c:v>1.0339499999999999E-7</c:v>
                </c:pt>
                <c:pt idx="4452">
                  <c:v>1.0339499999999999E-7</c:v>
                </c:pt>
                <c:pt idx="4453">
                  <c:v>1.0339499999999999E-7</c:v>
                </c:pt>
                <c:pt idx="4454">
                  <c:v>1.0339499999999999E-7</c:v>
                </c:pt>
                <c:pt idx="4455">
                  <c:v>1.0339499999999999E-7</c:v>
                </c:pt>
                <c:pt idx="4456">
                  <c:v>1.0339499999999999E-7</c:v>
                </c:pt>
                <c:pt idx="4457">
                  <c:v>1.0339499999999999E-7</c:v>
                </c:pt>
                <c:pt idx="4458">
                  <c:v>1.0339499999999999E-7</c:v>
                </c:pt>
                <c:pt idx="4459">
                  <c:v>1.0339499999999999E-7</c:v>
                </c:pt>
                <c:pt idx="4460">
                  <c:v>1.0339499999999999E-7</c:v>
                </c:pt>
                <c:pt idx="4461">
                  <c:v>1.0339499999999999E-7</c:v>
                </c:pt>
                <c:pt idx="4462">
                  <c:v>1.0339499999999999E-7</c:v>
                </c:pt>
                <c:pt idx="4463">
                  <c:v>1.0339499999999999E-7</c:v>
                </c:pt>
                <c:pt idx="4464">
                  <c:v>1.0339499999999999E-7</c:v>
                </c:pt>
                <c:pt idx="4465">
                  <c:v>1.0339499999999999E-7</c:v>
                </c:pt>
                <c:pt idx="4466">
                  <c:v>1.0339499999999999E-7</c:v>
                </c:pt>
                <c:pt idx="4467">
                  <c:v>1.0339499999999999E-7</c:v>
                </c:pt>
                <c:pt idx="4468">
                  <c:v>1.0339499999999999E-7</c:v>
                </c:pt>
                <c:pt idx="4469">
                  <c:v>1.0339499999999999E-7</c:v>
                </c:pt>
                <c:pt idx="4470">
                  <c:v>1.0339499999999999E-7</c:v>
                </c:pt>
                <c:pt idx="4471">
                  <c:v>1.0339499999999999E-7</c:v>
                </c:pt>
                <c:pt idx="4472">
                  <c:v>1.0339499999999999E-7</c:v>
                </c:pt>
                <c:pt idx="4473">
                  <c:v>1.0339499999999999E-7</c:v>
                </c:pt>
                <c:pt idx="4474">
                  <c:v>1.0339499999999999E-7</c:v>
                </c:pt>
                <c:pt idx="4475">
                  <c:v>1.0339499999999999E-7</c:v>
                </c:pt>
                <c:pt idx="4476">
                  <c:v>1.0339499999999999E-7</c:v>
                </c:pt>
                <c:pt idx="4477">
                  <c:v>1.0339499999999999E-7</c:v>
                </c:pt>
                <c:pt idx="4478">
                  <c:v>1.0339499999999999E-7</c:v>
                </c:pt>
                <c:pt idx="4479">
                  <c:v>1.0339499999999999E-7</c:v>
                </c:pt>
                <c:pt idx="4480">
                  <c:v>1.0339499999999999E-7</c:v>
                </c:pt>
                <c:pt idx="4481">
                  <c:v>1.0339499999999999E-7</c:v>
                </c:pt>
                <c:pt idx="4482">
                  <c:v>1.0339499999999999E-7</c:v>
                </c:pt>
                <c:pt idx="4483">
                  <c:v>1.0339499999999999E-7</c:v>
                </c:pt>
                <c:pt idx="4484">
                  <c:v>1.0339499999999999E-7</c:v>
                </c:pt>
                <c:pt idx="4485">
                  <c:v>1.0339499999999999E-7</c:v>
                </c:pt>
                <c:pt idx="4486">
                  <c:v>1.0339499999999999E-7</c:v>
                </c:pt>
                <c:pt idx="4487">
                  <c:v>1.0339499999999999E-7</c:v>
                </c:pt>
                <c:pt idx="4488">
                  <c:v>1.0339499999999999E-7</c:v>
                </c:pt>
                <c:pt idx="4489">
                  <c:v>1.0339499999999999E-7</c:v>
                </c:pt>
                <c:pt idx="4490">
                  <c:v>1.0339499999999999E-7</c:v>
                </c:pt>
                <c:pt idx="4491">
                  <c:v>1.0339499999999999E-7</c:v>
                </c:pt>
                <c:pt idx="4492">
                  <c:v>1.0339499999999999E-7</c:v>
                </c:pt>
                <c:pt idx="4493">
                  <c:v>1.0339499999999999E-7</c:v>
                </c:pt>
                <c:pt idx="4494">
                  <c:v>1.0339499999999999E-7</c:v>
                </c:pt>
                <c:pt idx="4495">
                  <c:v>1.0339499999999999E-7</c:v>
                </c:pt>
                <c:pt idx="4496">
                  <c:v>1.0339499999999999E-7</c:v>
                </c:pt>
                <c:pt idx="4497">
                  <c:v>1.0339499999999999E-7</c:v>
                </c:pt>
                <c:pt idx="4498">
                  <c:v>1.0339499999999999E-7</c:v>
                </c:pt>
                <c:pt idx="4499">
                  <c:v>1.0339499999999999E-7</c:v>
                </c:pt>
                <c:pt idx="4500">
                  <c:v>1.0339499999999999E-7</c:v>
                </c:pt>
                <c:pt idx="4501">
                  <c:v>1.0339499999999999E-7</c:v>
                </c:pt>
                <c:pt idx="4502">
                  <c:v>1.0339499999999999E-7</c:v>
                </c:pt>
                <c:pt idx="4503">
                  <c:v>1.0339499999999999E-7</c:v>
                </c:pt>
                <c:pt idx="4504">
                  <c:v>1.0339499999999999E-7</c:v>
                </c:pt>
                <c:pt idx="4505">
                  <c:v>1.0339499999999999E-7</c:v>
                </c:pt>
                <c:pt idx="4506">
                  <c:v>1.0339499999999999E-7</c:v>
                </c:pt>
                <c:pt idx="4507">
                  <c:v>1.0339499999999999E-7</c:v>
                </c:pt>
                <c:pt idx="4508">
                  <c:v>1.0339499999999999E-7</c:v>
                </c:pt>
                <c:pt idx="4509">
                  <c:v>1.0339499999999999E-7</c:v>
                </c:pt>
                <c:pt idx="4510">
                  <c:v>1.0339499999999999E-7</c:v>
                </c:pt>
                <c:pt idx="4511">
                  <c:v>1.0339499999999999E-7</c:v>
                </c:pt>
                <c:pt idx="4512">
                  <c:v>1.0339499999999999E-7</c:v>
                </c:pt>
                <c:pt idx="4513">
                  <c:v>1.0339499999999999E-7</c:v>
                </c:pt>
                <c:pt idx="4514">
                  <c:v>1.0339499999999999E-7</c:v>
                </c:pt>
                <c:pt idx="4515">
                  <c:v>1.0339499999999999E-7</c:v>
                </c:pt>
                <c:pt idx="4516">
                  <c:v>1.0339499999999999E-7</c:v>
                </c:pt>
                <c:pt idx="4517">
                  <c:v>1.0339499999999999E-7</c:v>
                </c:pt>
                <c:pt idx="4518">
                  <c:v>1.0339499999999999E-7</c:v>
                </c:pt>
                <c:pt idx="4519">
                  <c:v>1.0339499999999999E-7</c:v>
                </c:pt>
                <c:pt idx="4520">
                  <c:v>1.0339499999999999E-7</c:v>
                </c:pt>
                <c:pt idx="4521">
                  <c:v>1.0339499999999999E-7</c:v>
                </c:pt>
                <c:pt idx="4522">
                  <c:v>1.0339499999999999E-7</c:v>
                </c:pt>
                <c:pt idx="4523">
                  <c:v>1.0339499999999999E-7</c:v>
                </c:pt>
                <c:pt idx="4524">
                  <c:v>1.0339499999999999E-7</c:v>
                </c:pt>
                <c:pt idx="4525">
                  <c:v>1.0339499999999999E-7</c:v>
                </c:pt>
                <c:pt idx="4526">
                  <c:v>1.0339499999999999E-7</c:v>
                </c:pt>
                <c:pt idx="4527">
                  <c:v>1.0339499999999999E-7</c:v>
                </c:pt>
                <c:pt idx="4528">
                  <c:v>1.0339499999999999E-7</c:v>
                </c:pt>
                <c:pt idx="4529">
                  <c:v>1.0339499999999999E-7</c:v>
                </c:pt>
                <c:pt idx="4530">
                  <c:v>1.0339499999999999E-7</c:v>
                </c:pt>
                <c:pt idx="4531">
                  <c:v>1.0339499999999999E-7</c:v>
                </c:pt>
                <c:pt idx="4532">
                  <c:v>1.0339499999999999E-7</c:v>
                </c:pt>
                <c:pt idx="4533">
                  <c:v>1.0339499999999999E-7</c:v>
                </c:pt>
                <c:pt idx="4534">
                  <c:v>1.0339499999999999E-7</c:v>
                </c:pt>
                <c:pt idx="4535">
                  <c:v>1.0339499999999999E-7</c:v>
                </c:pt>
                <c:pt idx="4536">
                  <c:v>1.0339499999999999E-7</c:v>
                </c:pt>
                <c:pt idx="4537">
                  <c:v>1.0339499999999999E-7</c:v>
                </c:pt>
                <c:pt idx="4538">
                  <c:v>1.0339499999999999E-7</c:v>
                </c:pt>
                <c:pt idx="4539">
                  <c:v>1.0339499999999999E-7</c:v>
                </c:pt>
                <c:pt idx="4540">
                  <c:v>1.0339499999999999E-7</c:v>
                </c:pt>
                <c:pt idx="4541">
                  <c:v>1.0339499999999999E-7</c:v>
                </c:pt>
                <c:pt idx="4542">
                  <c:v>1.0339499999999999E-7</c:v>
                </c:pt>
                <c:pt idx="4543">
                  <c:v>1.0339499999999999E-7</c:v>
                </c:pt>
                <c:pt idx="4544">
                  <c:v>1.0339499999999999E-7</c:v>
                </c:pt>
                <c:pt idx="4545">
                  <c:v>1.0339499999999999E-7</c:v>
                </c:pt>
                <c:pt idx="4546">
                  <c:v>1.0339499999999999E-7</c:v>
                </c:pt>
                <c:pt idx="4547">
                  <c:v>1.0339499999999999E-7</c:v>
                </c:pt>
                <c:pt idx="4548">
                  <c:v>1.0339499999999999E-7</c:v>
                </c:pt>
                <c:pt idx="4549">
                  <c:v>1.0339499999999999E-7</c:v>
                </c:pt>
                <c:pt idx="4550">
                  <c:v>1.0339499999999999E-7</c:v>
                </c:pt>
                <c:pt idx="4551">
                  <c:v>1.0339499999999999E-7</c:v>
                </c:pt>
                <c:pt idx="4552">
                  <c:v>1.0339499999999999E-7</c:v>
                </c:pt>
                <c:pt idx="4553">
                  <c:v>1.0339499999999999E-7</c:v>
                </c:pt>
                <c:pt idx="4554">
                  <c:v>1.0339499999999999E-7</c:v>
                </c:pt>
                <c:pt idx="4555">
                  <c:v>1.0339499999999999E-7</c:v>
                </c:pt>
                <c:pt idx="4556">
                  <c:v>1.0339499999999999E-7</c:v>
                </c:pt>
                <c:pt idx="4557">
                  <c:v>1.0339499999999999E-7</c:v>
                </c:pt>
                <c:pt idx="4558">
                  <c:v>1.0339499999999999E-7</c:v>
                </c:pt>
                <c:pt idx="4559">
                  <c:v>1.0339499999999999E-7</c:v>
                </c:pt>
                <c:pt idx="4560">
                  <c:v>1.0339499999999999E-7</c:v>
                </c:pt>
                <c:pt idx="4561">
                  <c:v>1.0339499999999999E-7</c:v>
                </c:pt>
                <c:pt idx="4562">
                  <c:v>1.0339499999999999E-7</c:v>
                </c:pt>
                <c:pt idx="4563">
                  <c:v>1.0339499999999999E-7</c:v>
                </c:pt>
                <c:pt idx="4564">
                  <c:v>1.0339499999999999E-7</c:v>
                </c:pt>
                <c:pt idx="4565">
                  <c:v>1.0339499999999999E-7</c:v>
                </c:pt>
                <c:pt idx="4566">
                  <c:v>1.0339499999999999E-7</c:v>
                </c:pt>
                <c:pt idx="4567">
                  <c:v>1.0339499999999999E-7</c:v>
                </c:pt>
                <c:pt idx="4568">
                  <c:v>1.0339499999999999E-7</c:v>
                </c:pt>
                <c:pt idx="4569">
                  <c:v>1.0339499999999999E-7</c:v>
                </c:pt>
                <c:pt idx="4570">
                  <c:v>1.0339499999999999E-7</c:v>
                </c:pt>
                <c:pt idx="4571">
                  <c:v>1.0339499999999999E-7</c:v>
                </c:pt>
                <c:pt idx="4572">
                  <c:v>1.0339499999999999E-7</c:v>
                </c:pt>
                <c:pt idx="4573">
                  <c:v>1.0339499999999999E-7</c:v>
                </c:pt>
                <c:pt idx="4574">
                  <c:v>1.0339499999999999E-7</c:v>
                </c:pt>
                <c:pt idx="4575">
                  <c:v>1.0339499999999999E-7</c:v>
                </c:pt>
                <c:pt idx="4576">
                  <c:v>1.0339499999999999E-7</c:v>
                </c:pt>
                <c:pt idx="4577">
                  <c:v>1.0339499999999999E-7</c:v>
                </c:pt>
                <c:pt idx="4578">
                  <c:v>1.0339499999999999E-7</c:v>
                </c:pt>
                <c:pt idx="4579">
                  <c:v>1.0339499999999999E-7</c:v>
                </c:pt>
                <c:pt idx="4580">
                  <c:v>1.0339499999999999E-7</c:v>
                </c:pt>
                <c:pt idx="4581">
                  <c:v>1.0339499999999999E-7</c:v>
                </c:pt>
                <c:pt idx="4582">
                  <c:v>1.0339499999999999E-7</c:v>
                </c:pt>
                <c:pt idx="4583">
                  <c:v>1.0339499999999999E-7</c:v>
                </c:pt>
                <c:pt idx="4584">
                  <c:v>1.0339499999999999E-7</c:v>
                </c:pt>
                <c:pt idx="4585">
                  <c:v>1.0339499999999999E-7</c:v>
                </c:pt>
                <c:pt idx="4586">
                  <c:v>1.0339499999999999E-7</c:v>
                </c:pt>
                <c:pt idx="4587">
                  <c:v>1.0339499999999999E-7</c:v>
                </c:pt>
                <c:pt idx="4588">
                  <c:v>1.0339499999999999E-7</c:v>
                </c:pt>
                <c:pt idx="4589">
                  <c:v>1.0339499999999999E-7</c:v>
                </c:pt>
                <c:pt idx="4590">
                  <c:v>1.0339499999999999E-7</c:v>
                </c:pt>
                <c:pt idx="4591">
                  <c:v>1.0339499999999999E-7</c:v>
                </c:pt>
                <c:pt idx="4592">
                  <c:v>1.0339499999999999E-7</c:v>
                </c:pt>
                <c:pt idx="4593">
                  <c:v>1.0339499999999999E-7</c:v>
                </c:pt>
                <c:pt idx="4594">
                  <c:v>1.0339499999999999E-7</c:v>
                </c:pt>
                <c:pt idx="4595">
                  <c:v>1.0339499999999999E-7</c:v>
                </c:pt>
                <c:pt idx="4596">
                  <c:v>1.0339499999999999E-7</c:v>
                </c:pt>
                <c:pt idx="4597">
                  <c:v>1.0339499999999999E-7</c:v>
                </c:pt>
                <c:pt idx="4598">
                  <c:v>1.0339499999999999E-7</c:v>
                </c:pt>
                <c:pt idx="4599">
                  <c:v>1.0339499999999999E-7</c:v>
                </c:pt>
                <c:pt idx="4600">
                  <c:v>1.0339499999999999E-7</c:v>
                </c:pt>
                <c:pt idx="4601">
                  <c:v>1.0339499999999999E-7</c:v>
                </c:pt>
                <c:pt idx="4602">
                  <c:v>1.0339499999999999E-7</c:v>
                </c:pt>
                <c:pt idx="4603">
                  <c:v>1.0339499999999999E-7</c:v>
                </c:pt>
                <c:pt idx="4604">
                  <c:v>1.0339499999999999E-7</c:v>
                </c:pt>
                <c:pt idx="4605">
                  <c:v>1.0339499999999999E-7</c:v>
                </c:pt>
                <c:pt idx="4606">
                  <c:v>1.0339499999999999E-7</c:v>
                </c:pt>
                <c:pt idx="4607">
                  <c:v>1.0339499999999999E-7</c:v>
                </c:pt>
                <c:pt idx="4608">
                  <c:v>1.0339499999999999E-7</c:v>
                </c:pt>
                <c:pt idx="4609">
                  <c:v>1.0339499999999999E-7</c:v>
                </c:pt>
                <c:pt idx="4610">
                  <c:v>1.0339499999999999E-7</c:v>
                </c:pt>
                <c:pt idx="4611">
                  <c:v>1.0339499999999999E-7</c:v>
                </c:pt>
                <c:pt idx="4612">
                  <c:v>1.0339499999999999E-7</c:v>
                </c:pt>
                <c:pt idx="4613">
                  <c:v>1.0339499999999999E-7</c:v>
                </c:pt>
                <c:pt idx="4614">
                  <c:v>1.0339499999999999E-7</c:v>
                </c:pt>
                <c:pt idx="4615">
                  <c:v>1.0339499999999999E-7</c:v>
                </c:pt>
                <c:pt idx="4616">
                  <c:v>1.0339499999999999E-7</c:v>
                </c:pt>
                <c:pt idx="4617">
                  <c:v>1.0339499999999999E-7</c:v>
                </c:pt>
                <c:pt idx="4618">
                  <c:v>1.0339499999999999E-7</c:v>
                </c:pt>
                <c:pt idx="4619">
                  <c:v>1.0339499999999999E-7</c:v>
                </c:pt>
                <c:pt idx="4620">
                  <c:v>1.0339499999999999E-7</c:v>
                </c:pt>
                <c:pt idx="4621">
                  <c:v>1.0339499999999999E-7</c:v>
                </c:pt>
                <c:pt idx="4622">
                  <c:v>1.0339499999999999E-7</c:v>
                </c:pt>
                <c:pt idx="4623">
                  <c:v>1.0339499999999999E-7</c:v>
                </c:pt>
                <c:pt idx="4624">
                  <c:v>1.0339499999999999E-7</c:v>
                </c:pt>
                <c:pt idx="4625">
                  <c:v>1.0339499999999999E-7</c:v>
                </c:pt>
                <c:pt idx="4626">
                  <c:v>1.0339499999999999E-7</c:v>
                </c:pt>
                <c:pt idx="4627">
                  <c:v>1.0339499999999999E-7</c:v>
                </c:pt>
                <c:pt idx="4628">
                  <c:v>1.0339499999999999E-7</c:v>
                </c:pt>
                <c:pt idx="4629">
                  <c:v>1.0339499999999999E-7</c:v>
                </c:pt>
                <c:pt idx="4630">
                  <c:v>1.0339499999999999E-7</c:v>
                </c:pt>
                <c:pt idx="4631">
                  <c:v>1.0339499999999999E-7</c:v>
                </c:pt>
                <c:pt idx="4632">
                  <c:v>1.0339499999999999E-7</c:v>
                </c:pt>
                <c:pt idx="4633">
                  <c:v>1.0339499999999999E-7</c:v>
                </c:pt>
                <c:pt idx="4634">
                  <c:v>1.0339499999999999E-7</c:v>
                </c:pt>
                <c:pt idx="4635">
                  <c:v>1.0339499999999999E-7</c:v>
                </c:pt>
                <c:pt idx="4636">
                  <c:v>1.0339499999999999E-7</c:v>
                </c:pt>
                <c:pt idx="4637">
                  <c:v>1.0339499999999999E-7</c:v>
                </c:pt>
                <c:pt idx="4638">
                  <c:v>1.0339499999999999E-7</c:v>
                </c:pt>
                <c:pt idx="4639">
                  <c:v>1.0339499999999999E-7</c:v>
                </c:pt>
                <c:pt idx="4640">
                  <c:v>1.0339499999999999E-7</c:v>
                </c:pt>
                <c:pt idx="4641">
                  <c:v>1.0339499999999999E-7</c:v>
                </c:pt>
                <c:pt idx="4642">
                  <c:v>1.0339499999999999E-7</c:v>
                </c:pt>
                <c:pt idx="4643">
                  <c:v>1.0339499999999999E-7</c:v>
                </c:pt>
                <c:pt idx="4644">
                  <c:v>1.0339499999999999E-7</c:v>
                </c:pt>
                <c:pt idx="4645">
                  <c:v>1.0339499999999999E-7</c:v>
                </c:pt>
                <c:pt idx="4646">
                  <c:v>1.0339499999999999E-7</c:v>
                </c:pt>
                <c:pt idx="4647">
                  <c:v>1.0339499999999999E-7</c:v>
                </c:pt>
                <c:pt idx="4648">
                  <c:v>1.0339499999999999E-7</c:v>
                </c:pt>
                <c:pt idx="4649">
                  <c:v>1.0339499999999999E-7</c:v>
                </c:pt>
                <c:pt idx="4650">
                  <c:v>1.0339499999999999E-7</c:v>
                </c:pt>
                <c:pt idx="4651">
                  <c:v>1.0339499999999999E-7</c:v>
                </c:pt>
                <c:pt idx="4652">
                  <c:v>1.0339499999999999E-7</c:v>
                </c:pt>
                <c:pt idx="4653">
                  <c:v>1.0339499999999999E-7</c:v>
                </c:pt>
                <c:pt idx="4654">
                  <c:v>1.0339499999999999E-7</c:v>
                </c:pt>
                <c:pt idx="4655">
                  <c:v>1.0339499999999999E-7</c:v>
                </c:pt>
                <c:pt idx="4656">
                  <c:v>1.0339499999999999E-7</c:v>
                </c:pt>
                <c:pt idx="4657">
                  <c:v>1.0339499999999999E-7</c:v>
                </c:pt>
                <c:pt idx="4658">
                  <c:v>1.0339499999999999E-7</c:v>
                </c:pt>
                <c:pt idx="4659">
                  <c:v>1.0339499999999999E-7</c:v>
                </c:pt>
                <c:pt idx="4660">
                  <c:v>1.0339499999999999E-7</c:v>
                </c:pt>
                <c:pt idx="4661">
                  <c:v>1.0339499999999999E-7</c:v>
                </c:pt>
                <c:pt idx="4662">
                  <c:v>1.0339499999999999E-7</c:v>
                </c:pt>
                <c:pt idx="4663">
                  <c:v>1.0339499999999999E-7</c:v>
                </c:pt>
                <c:pt idx="4664">
                  <c:v>1.0339499999999999E-7</c:v>
                </c:pt>
                <c:pt idx="4665">
                  <c:v>1.0339499999999999E-7</c:v>
                </c:pt>
                <c:pt idx="4666">
                  <c:v>1.0339499999999999E-7</c:v>
                </c:pt>
                <c:pt idx="4667">
                  <c:v>1.0339499999999999E-7</c:v>
                </c:pt>
                <c:pt idx="4668">
                  <c:v>1.0339499999999999E-7</c:v>
                </c:pt>
                <c:pt idx="4669">
                  <c:v>1.0339499999999999E-7</c:v>
                </c:pt>
                <c:pt idx="4670">
                  <c:v>1.0339499999999999E-7</c:v>
                </c:pt>
                <c:pt idx="4671">
                  <c:v>1.0339499999999999E-7</c:v>
                </c:pt>
                <c:pt idx="4672">
                  <c:v>1.0339499999999999E-7</c:v>
                </c:pt>
                <c:pt idx="4673">
                  <c:v>1.0339499999999999E-7</c:v>
                </c:pt>
                <c:pt idx="4674">
                  <c:v>1.0339499999999999E-7</c:v>
                </c:pt>
                <c:pt idx="4675">
                  <c:v>1.0339499999999999E-7</c:v>
                </c:pt>
                <c:pt idx="4676">
                  <c:v>1.0339499999999999E-7</c:v>
                </c:pt>
                <c:pt idx="4677">
                  <c:v>1.0339499999999999E-7</c:v>
                </c:pt>
                <c:pt idx="4678">
                  <c:v>1.0339499999999999E-7</c:v>
                </c:pt>
                <c:pt idx="4679">
                  <c:v>1.0339499999999999E-7</c:v>
                </c:pt>
                <c:pt idx="4680">
                  <c:v>1.0339499999999999E-7</c:v>
                </c:pt>
                <c:pt idx="4681">
                  <c:v>1.0339499999999999E-7</c:v>
                </c:pt>
                <c:pt idx="4682">
                  <c:v>1.0339499999999999E-7</c:v>
                </c:pt>
                <c:pt idx="4683">
                  <c:v>1.0339499999999999E-7</c:v>
                </c:pt>
                <c:pt idx="4684">
                  <c:v>1.0339499999999999E-7</c:v>
                </c:pt>
                <c:pt idx="4685">
                  <c:v>1.0339499999999999E-7</c:v>
                </c:pt>
                <c:pt idx="4686">
                  <c:v>1.0339499999999999E-7</c:v>
                </c:pt>
                <c:pt idx="4687">
                  <c:v>1.0339499999999999E-7</c:v>
                </c:pt>
                <c:pt idx="4688">
                  <c:v>1.0339499999999999E-7</c:v>
                </c:pt>
                <c:pt idx="4689">
                  <c:v>1.0339499999999999E-7</c:v>
                </c:pt>
                <c:pt idx="4690">
                  <c:v>1.0339499999999999E-7</c:v>
                </c:pt>
                <c:pt idx="4691">
                  <c:v>1.0339499999999999E-7</c:v>
                </c:pt>
                <c:pt idx="4692">
                  <c:v>1.0339499999999999E-7</c:v>
                </c:pt>
                <c:pt idx="4693">
                  <c:v>1.0339499999999999E-7</c:v>
                </c:pt>
                <c:pt idx="4694">
                  <c:v>1.0339499999999999E-7</c:v>
                </c:pt>
                <c:pt idx="4695">
                  <c:v>1.0339499999999999E-7</c:v>
                </c:pt>
                <c:pt idx="4696">
                  <c:v>1.0339499999999999E-7</c:v>
                </c:pt>
                <c:pt idx="4697">
                  <c:v>1.0339499999999999E-7</c:v>
                </c:pt>
                <c:pt idx="4698">
                  <c:v>1.0339499999999999E-7</c:v>
                </c:pt>
                <c:pt idx="4699">
                  <c:v>1.0339499999999999E-7</c:v>
                </c:pt>
                <c:pt idx="4700">
                  <c:v>1.0339499999999999E-7</c:v>
                </c:pt>
                <c:pt idx="4701">
                  <c:v>1.0339499999999999E-7</c:v>
                </c:pt>
                <c:pt idx="4702">
                  <c:v>1.0339499999999999E-7</c:v>
                </c:pt>
                <c:pt idx="4703">
                  <c:v>1.0339499999999999E-7</c:v>
                </c:pt>
                <c:pt idx="4704">
                  <c:v>1.0339499999999999E-7</c:v>
                </c:pt>
                <c:pt idx="4705">
                  <c:v>1.0339499999999999E-7</c:v>
                </c:pt>
                <c:pt idx="4706">
                  <c:v>1.0339499999999999E-7</c:v>
                </c:pt>
                <c:pt idx="4707">
                  <c:v>1.0339499999999999E-7</c:v>
                </c:pt>
                <c:pt idx="4708">
                  <c:v>1.0339499999999999E-7</c:v>
                </c:pt>
                <c:pt idx="4709">
                  <c:v>1.0339499999999999E-7</c:v>
                </c:pt>
                <c:pt idx="4710">
                  <c:v>1.0339499999999999E-7</c:v>
                </c:pt>
                <c:pt idx="4711">
                  <c:v>1.0339499999999999E-7</c:v>
                </c:pt>
                <c:pt idx="4712">
                  <c:v>1.0339499999999999E-7</c:v>
                </c:pt>
                <c:pt idx="4713">
                  <c:v>1.0339499999999999E-7</c:v>
                </c:pt>
                <c:pt idx="4714">
                  <c:v>1.0339499999999999E-7</c:v>
                </c:pt>
                <c:pt idx="4715">
                  <c:v>1.0339499999999999E-7</c:v>
                </c:pt>
                <c:pt idx="4716">
                  <c:v>1.0339499999999999E-7</c:v>
                </c:pt>
                <c:pt idx="4717">
                  <c:v>1.0339499999999999E-7</c:v>
                </c:pt>
                <c:pt idx="4718">
                  <c:v>1.0339499999999999E-7</c:v>
                </c:pt>
                <c:pt idx="4719">
                  <c:v>1.0339499999999999E-7</c:v>
                </c:pt>
                <c:pt idx="4720">
                  <c:v>1.0339499999999999E-7</c:v>
                </c:pt>
                <c:pt idx="4721">
                  <c:v>1.0339499999999999E-7</c:v>
                </c:pt>
                <c:pt idx="4722">
                  <c:v>1.0339499999999999E-7</c:v>
                </c:pt>
                <c:pt idx="4723">
                  <c:v>1.0339499999999999E-7</c:v>
                </c:pt>
                <c:pt idx="4724">
                  <c:v>1.0339499999999999E-7</c:v>
                </c:pt>
                <c:pt idx="4725">
                  <c:v>1.0339499999999999E-7</c:v>
                </c:pt>
                <c:pt idx="4726">
                  <c:v>1.0339499999999999E-7</c:v>
                </c:pt>
                <c:pt idx="4727">
                  <c:v>1.0339499999999999E-7</c:v>
                </c:pt>
                <c:pt idx="4728">
                  <c:v>1.0339499999999999E-7</c:v>
                </c:pt>
                <c:pt idx="4729">
                  <c:v>1.0339499999999999E-7</c:v>
                </c:pt>
                <c:pt idx="4730">
                  <c:v>1.0339499999999999E-7</c:v>
                </c:pt>
                <c:pt idx="4731">
                  <c:v>1.0339499999999999E-7</c:v>
                </c:pt>
                <c:pt idx="4732">
                  <c:v>1.0339499999999999E-7</c:v>
                </c:pt>
                <c:pt idx="4733">
                  <c:v>1.0339499999999999E-7</c:v>
                </c:pt>
                <c:pt idx="4734">
                  <c:v>1.0339499999999999E-7</c:v>
                </c:pt>
                <c:pt idx="4735">
                  <c:v>1.0339499999999999E-7</c:v>
                </c:pt>
                <c:pt idx="4736">
                  <c:v>1.0339499999999999E-7</c:v>
                </c:pt>
                <c:pt idx="4737">
                  <c:v>1.0339499999999999E-7</c:v>
                </c:pt>
                <c:pt idx="4738">
                  <c:v>1.0339499999999999E-7</c:v>
                </c:pt>
                <c:pt idx="4739">
                  <c:v>1.0339499999999999E-7</c:v>
                </c:pt>
                <c:pt idx="4740">
                  <c:v>1.0339499999999999E-7</c:v>
                </c:pt>
                <c:pt idx="4741">
                  <c:v>1.0339499999999999E-7</c:v>
                </c:pt>
                <c:pt idx="4742">
                  <c:v>1.0339499999999999E-7</c:v>
                </c:pt>
                <c:pt idx="4743">
                  <c:v>1.0339499999999999E-7</c:v>
                </c:pt>
                <c:pt idx="4744">
                  <c:v>1.0339499999999999E-7</c:v>
                </c:pt>
                <c:pt idx="4745">
                  <c:v>1.0339499999999999E-7</c:v>
                </c:pt>
                <c:pt idx="4746">
                  <c:v>1.0339499999999999E-7</c:v>
                </c:pt>
                <c:pt idx="4747">
                  <c:v>1.0339499999999999E-7</c:v>
                </c:pt>
                <c:pt idx="4748">
                  <c:v>1.0339499999999999E-7</c:v>
                </c:pt>
                <c:pt idx="4749">
                  <c:v>1.0339499999999999E-7</c:v>
                </c:pt>
                <c:pt idx="4750">
                  <c:v>1.0339499999999999E-7</c:v>
                </c:pt>
                <c:pt idx="4751">
                  <c:v>1.0339499999999999E-7</c:v>
                </c:pt>
                <c:pt idx="4752">
                  <c:v>1.0339499999999999E-7</c:v>
                </c:pt>
                <c:pt idx="4753">
                  <c:v>1.0339499999999999E-7</c:v>
                </c:pt>
                <c:pt idx="4754">
                  <c:v>1.0339499999999999E-7</c:v>
                </c:pt>
                <c:pt idx="4755">
                  <c:v>1.0339499999999999E-7</c:v>
                </c:pt>
                <c:pt idx="4756">
                  <c:v>1.0339499999999999E-7</c:v>
                </c:pt>
                <c:pt idx="4757">
                  <c:v>1.0339499999999999E-7</c:v>
                </c:pt>
                <c:pt idx="4758">
                  <c:v>1.0339499999999999E-7</c:v>
                </c:pt>
                <c:pt idx="4759">
                  <c:v>1.0339499999999999E-7</c:v>
                </c:pt>
                <c:pt idx="4760">
                  <c:v>1.0339499999999999E-7</c:v>
                </c:pt>
                <c:pt idx="4761">
                  <c:v>1.0339499999999999E-7</c:v>
                </c:pt>
                <c:pt idx="4762">
                  <c:v>1.0339499999999999E-7</c:v>
                </c:pt>
                <c:pt idx="4763">
                  <c:v>1.0339499999999999E-7</c:v>
                </c:pt>
                <c:pt idx="4764">
                  <c:v>1.0339499999999999E-7</c:v>
                </c:pt>
                <c:pt idx="4765">
                  <c:v>1.0339499999999999E-7</c:v>
                </c:pt>
                <c:pt idx="4766">
                  <c:v>1.0339499999999999E-7</c:v>
                </c:pt>
                <c:pt idx="4767">
                  <c:v>1.0339499999999999E-7</c:v>
                </c:pt>
                <c:pt idx="4768">
                  <c:v>1.0339499999999999E-7</c:v>
                </c:pt>
                <c:pt idx="4769">
                  <c:v>1.0339499999999999E-7</c:v>
                </c:pt>
                <c:pt idx="4770">
                  <c:v>1.0339499999999999E-7</c:v>
                </c:pt>
                <c:pt idx="4771">
                  <c:v>1.0339499999999999E-7</c:v>
                </c:pt>
                <c:pt idx="4772">
                  <c:v>1.0339499999999999E-7</c:v>
                </c:pt>
                <c:pt idx="4773">
                  <c:v>1.0339499999999999E-7</c:v>
                </c:pt>
                <c:pt idx="4774">
                  <c:v>1.0339499999999999E-7</c:v>
                </c:pt>
                <c:pt idx="4775">
                  <c:v>1.0339499999999999E-7</c:v>
                </c:pt>
                <c:pt idx="4776">
                  <c:v>1.0339499999999999E-7</c:v>
                </c:pt>
                <c:pt idx="4777">
                  <c:v>1.0339499999999999E-7</c:v>
                </c:pt>
                <c:pt idx="4778">
                  <c:v>1.0339499999999999E-7</c:v>
                </c:pt>
                <c:pt idx="4779">
                  <c:v>1.0339499999999999E-7</c:v>
                </c:pt>
                <c:pt idx="4780">
                  <c:v>1.0339499999999999E-7</c:v>
                </c:pt>
                <c:pt idx="4781">
                  <c:v>1.0339499999999999E-7</c:v>
                </c:pt>
                <c:pt idx="4782">
                  <c:v>1.0339499999999999E-7</c:v>
                </c:pt>
                <c:pt idx="4783">
                  <c:v>1.0339499999999999E-7</c:v>
                </c:pt>
                <c:pt idx="4784">
                  <c:v>1.0339499999999999E-7</c:v>
                </c:pt>
                <c:pt idx="4785">
                  <c:v>1.0339499999999999E-7</c:v>
                </c:pt>
                <c:pt idx="4786">
                  <c:v>1.0339499999999999E-7</c:v>
                </c:pt>
                <c:pt idx="4787">
                  <c:v>1.0339499999999999E-7</c:v>
                </c:pt>
                <c:pt idx="4788">
                  <c:v>1.0339499999999999E-7</c:v>
                </c:pt>
                <c:pt idx="4789">
                  <c:v>1.0339499999999999E-7</c:v>
                </c:pt>
                <c:pt idx="4790">
                  <c:v>1.0339499999999999E-7</c:v>
                </c:pt>
                <c:pt idx="4791">
                  <c:v>1.0339499999999999E-7</c:v>
                </c:pt>
                <c:pt idx="4792">
                  <c:v>1.0339499999999999E-7</c:v>
                </c:pt>
                <c:pt idx="4793">
                  <c:v>1.0339499999999999E-7</c:v>
                </c:pt>
                <c:pt idx="4794">
                  <c:v>1.0339499999999999E-7</c:v>
                </c:pt>
                <c:pt idx="4795">
                  <c:v>1.0339499999999999E-7</c:v>
                </c:pt>
                <c:pt idx="4796">
                  <c:v>1.0339499999999999E-7</c:v>
                </c:pt>
                <c:pt idx="4797">
                  <c:v>1.0339499999999999E-7</c:v>
                </c:pt>
                <c:pt idx="4798">
                  <c:v>1.0339499999999999E-7</c:v>
                </c:pt>
                <c:pt idx="4799">
                  <c:v>1.0339499999999999E-7</c:v>
                </c:pt>
                <c:pt idx="4800">
                  <c:v>1.0339499999999999E-7</c:v>
                </c:pt>
                <c:pt idx="4801">
                  <c:v>1.0339499999999999E-7</c:v>
                </c:pt>
                <c:pt idx="4802">
                  <c:v>1.0339499999999999E-7</c:v>
                </c:pt>
                <c:pt idx="4803">
                  <c:v>1.0339499999999999E-7</c:v>
                </c:pt>
                <c:pt idx="4804">
                  <c:v>1.0339499999999999E-7</c:v>
                </c:pt>
                <c:pt idx="4805">
                  <c:v>1.0339499999999999E-7</c:v>
                </c:pt>
                <c:pt idx="4806">
                  <c:v>1.0339499999999999E-7</c:v>
                </c:pt>
                <c:pt idx="4807">
                  <c:v>1.0339499999999999E-7</c:v>
                </c:pt>
                <c:pt idx="4808">
                  <c:v>1.0339499999999999E-7</c:v>
                </c:pt>
                <c:pt idx="4809">
                  <c:v>1.0339499999999999E-7</c:v>
                </c:pt>
                <c:pt idx="4810">
                  <c:v>1.0339499999999999E-7</c:v>
                </c:pt>
                <c:pt idx="4811">
                  <c:v>1.0339499999999999E-7</c:v>
                </c:pt>
                <c:pt idx="4812">
                  <c:v>1.0339499999999999E-7</c:v>
                </c:pt>
                <c:pt idx="4813">
                  <c:v>1.0339499999999999E-7</c:v>
                </c:pt>
                <c:pt idx="4814">
                  <c:v>1.0339499999999999E-7</c:v>
                </c:pt>
                <c:pt idx="4815">
                  <c:v>1.0339499999999999E-7</c:v>
                </c:pt>
                <c:pt idx="4816">
                  <c:v>1.0339499999999999E-7</c:v>
                </c:pt>
                <c:pt idx="4817">
                  <c:v>1.0339499999999999E-7</c:v>
                </c:pt>
                <c:pt idx="4818">
                  <c:v>1.0339499999999999E-7</c:v>
                </c:pt>
                <c:pt idx="4819">
                  <c:v>1.0339499999999999E-7</c:v>
                </c:pt>
                <c:pt idx="4820">
                  <c:v>1.0339499999999999E-7</c:v>
                </c:pt>
                <c:pt idx="4821">
                  <c:v>1.0339499999999999E-7</c:v>
                </c:pt>
                <c:pt idx="4822">
                  <c:v>1.0339499999999999E-7</c:v>
                </c:pt>
                <c:pt idx="4823">
                  <c:v>1.0339499999999999E-7</c:v>
                </c:pt>
                <c:pt idx="4824">
                  <c:v>1.0339499999999999E-7</c:v>
                </c:pt>
                <c:pt idx="4825">
                  <c:v>1.0339499999999999E-7</c:v>
                </c:pt>
                <c:pt idx="4826">
                  <c:v>1.0339499999999999E-7</c:v>
                </c:pt>
                <c:pt idx="4827">
                  <c:v>1.0339499999999999E-7</c:v>
                </c:pt>
                <c:pt idx="4828">
                  <c:v>1.0339499999999999E-7</c:v>
                </c:pt>
                <c:pt idx="4829">
                  <c:v>1.0339499999999999E-7</c:v>
                </c:pt>
                <c:pt idx="4830">
                  <c:v>1.0339499999999999E-7</c:v>
                </c:pt>
                <c:pt idx="4831">
                  <c:v>1.0339499999999999E-7</c:v>
                </c:pt>
                <c:pt idx="4832">
                  <c:v>1.0339499999999999E-7</c:v>
                </c:pt>
                <c:pt idx="4833">
                  <c:v>1.0339499999999999E-7</c:v>
                </c:pt>
                <c:pt idx="4834">
                  <c:v>1.0339499999999999E-7</c:v>
                </c:pt>
                <c:pt idx="4835">
                  <c:v>1.0339499999999999E-7</c:v>
                </c:pt>
                <c:pt idx="4836">
                  <c:v>1.0339499999999999E-7</c:v>
                </c:pt>
                <c:pt idx="4837">
                  <c:v>1.0339499999999999E-7</c:v>
                </c:pt>
                <c:pt idx="4838">
                  <c:v>1.0339499999999999E-7</c:v>
                </c:pt>
                <c:pt idx="4839">
                  <c:v>1.0339499999999999E-7</c:v>
                </c:pt>
                <c:pt idx="4840">
                  <c:v>1.0339499999999999E-7</c:v>
                </c:pt>
                <c:pt idx="4841">
                  <c:v>1.0339499999999999E-7</c:v>
                </c:pt>
                <c:pt idx="4842">
                  <c:v>1.0339499999999999E-7</c:v>
                </c:pt>
                <c:pt idx="4843">
                  <c:v>1.0339499999999999E-7</c:v>
                </c:pt>
                <c:pt idx="4844">
                  <c:v>1.0339499999999999E-7</c:v>
                </c:pt>
                <c:pt idx="4845">
                  <c:v>1.0339499999999999E-7</c:v>
                </c:pt>
                <c:pt idx="4846">
                  <c:v>1.0339499999999999E-7</c:v>
                </c:pt>
                <c:pt idx="4847">
                  <c:v>1.0339499999999999E-7</c:v>
                </c:pt>
                <c:pt idx="4848">
                  <c:v>1.0339499999999999E-7</c:v>
                </c:pt>
                <c:pt idx="4849">
                  <c:v>1.0339499999999999E-7</c:v>
                </c:pt>
                <c:pt idx="4850">
                  <c:v>1.0339499999999999E-7</c:v>
                </c:pt>
                <c:pt idx="4851">
                  <c:v>1.0339499999999999E-7</c:v>
                </c:pt>
                <c:pt idx="4852">
                  <c:v>1.0339499999999999E-7</c:v>
                </c:pt>
                <c:pt idx="4853">
                  <c:v>1.0339499999999999E-7</c:v>
                </c:pt>
                <c:pt idx="4854">
                  <c:v>1.0339499999999999E-7</c:v>
                </c:pt>
                <c:pt idx="4855">
                  <c:v>1.0339499999999999E-7</c:v>
                </c:pt>
                <c:pt idx="4856">
                  <c:v>1.0339499999999999E-7</c:v>
                </c:pt>
                <c:pt idx="4857">
                  <c:v>1.0339499999999999E-7</c:v>
                </c:pt>
                <c:pt idx="4858">
                  <c:v>1.0339499999999999E-7</c:v>
                </c:pt>
                <c:pt idx="4859">
                  <c:v>1.0339499999999999E-7</c:v>
                </c:pt>
                <c:pt idx="4860">
                  <c:v>1.0339499999999999E-7</c:v>
                </c:pt>
                <c:pt idx="4861">
                  <c:v>1.0339499999999999E-7</c:v>
                </c:pt>
                <c:pt idx="4862">
                  <c:v>1.0339499999999999E-7</c:v>
                </c:pt>
                <c:pt idx="4863">
                  <c:v>1.0339499999999999E-7</c:v>
                </c:pt>
                <c:pt idx="4864">
                  <c:v>1.0339499999999999E-7</c:v>
                </c:pt>
                <c:pt idx="4865">
                  <c:v>1.0339499999999999E-7</c:v>
                </c:pt>
                <c:pt idx="4866">
                  <c:v>1.0339499999999999E-7</c:v>
                </c:pt>
                <c:pt idx="4867">
                  <c:v>1.0339499999999999E-7</c:v>
                </c:pt>
                <c:pt idx="4868">
                  <c:v>1.0339499999999999E-7</c:v>
                </c:pt>
                <c:pt idx="4869">
                  <c:v>1.0339499999999999E-7</c:v>
                </c:pt>
                <c:pt idx="4870">
                  <c:v>1.0339499999999999E-7</c:v>
                </c:pt>
                <c:pt idx="4871">
                  <c:v>1.0339499999999999E-7</c:v>
                </c:pt>
                <c:pt idx="4872">
                  <c:v>1.0339499999999999E-7</c:v>
                </c:pt>
                <c:pt idx="4873">
                  <c:v>1.0339499999999999E-7</c:v>
                </c:pt>
                <c:pt idx="4874">
                  <c:v>1.0339499999999999E-7</c:v>
                </c:pt>
                <c:pt idx="4875">
                  <c:v>1.0339499999999999E-7</c:v>
                </c:pt>
                <c:pt idx="4876">
                  <c:v>1.0339499999999999E-7</c:v>
                </c:pt>
                <c:pt idx="4877">
                  <c:v>1.0339499999999999E-7</c:v>
                </c:pt>
                <c:pt idx="4878">
                  <c:v>1.0339499999999999E-7</c:v>
                </c:pt>
                <c:pt idx="4879">
                  <c:v>1.0339499999999999E-7</c:v>
                </c:pt>
                <c:pt idx="4880">
                  <c:v>1.0339499999999999E-7</c:v>
                </c:pt>
                <c:pt idx="4881">
                  <c:v>1.0339499999999999E-7</c:v>
                </c:pt>
                <c:pt idx="4882">
                  <c:v>1.0339499999999999E-7</c:v>
                </c:pt>
                <c:pt idx="4883">
                  <c:v>1.0339499999999999E-7</c:v>
                </c:pt>
                <c:pt idx="4884">
                  <c:v>1.0339499999999999E-7</c:v>
                </c:pt>
                <c:pt idx="4885">
                  <c:v>1.0339499999999999E-7</c:v>
                </c:pt>
                <c:pt idx="4886">
                  <c:v>1.0339499999999999E-7</c:v>
                </c:pt>
                <c:pt idx="4887">
                  <c:v>1.0339499999999999E-7</c:v>
                </c:pt>
                <c:pt idx="4888">
                  <c:v>1.0339499999999999E-7</c:v>
                </c:pt>
                <c:pt idx="4889">
                  <c:v>1.0339499999999999E-7</c:v>
                </c:pt>
                <c:pt idx="4890">
                  <c:v>1.0339499999999999E-7</c:v>
                </c:pt>
                <c:pt idx="4891">
                  <c:v>1.0339499999999999E-7</c:v>
                </c:pt>
                <c:pt idx="4892">
                  <c:v>1.0339499999999999E-7</c:v>
                </c:pt>
                <c:pt idx="4893">
                  <c:v>1.0339499999999999E-7</c:v>
                </c:pt>
                <c:pt idx="4894">
                  <c:v>1.0339499999999999E-7</c:v>
                </c:pt>
                <c:pt idx="4895">
                  <c:v>1.0339499999999999E-7</c:v>
                </c:pt>
                <c:pt idx="4896">
                  <c:v>1.0339499999999999E-7</c:v>
                </c:pt>
                <c:pt idx="4897">
                  <c:v>1.0339499999999999E-7</c:v>
                </c:pt>
                <c:pt idx="4898">
                  <c:v>1.0339499999999999E-7</c:v>
                </c:pt>
                <c:pt idx="4899">
                  <c:v>1.0339499999999999E-7</c:v>
                </c:pt>
                <c:pt idx="4900">
                  <c:v>1.0339499999999999E-7</c:v>
                </c:pt>
                <c:pt idx="4901">
                  <c:v>1.0339499999999999E-7</c:v>
                </c:pt>
                <c:pt idx="4902">
                  <c:v>1.0339499999999999E-7</c:v>
                </c:pt>
                <c:pt idx="4903">
                  <c:v>1.0339499999999999E-7</c:v>
                </c:pt>
                <c:pt idx="4904">
                  <c:v>1.0339499999999999E-7</c:v>
                </c:pt>
                <c:pt idx="4905">
                  <c:v>1.0339499999999999E-7</c:v>
                </c:pt>
                <c:pt idx="4906">
                  <c:v>1.0339499999999999E-7</c:v>
                </c:pt>
                <c:pt idx="4907">
                  <c:v>1.0339499999999999E-7</c:v>
                </c:pt>
                <c:pt idx="4908">
                  <c:v>1.0339499999999999E-7</c:v>
                </c:pt>
                <c:pt idx="4909">
                  <c:v>1.0339499999999999E-7</c:v>
                </c:pt>
                <c:pt idx="4910">
                  <c:v>1.0339499999999999E-7</c:v>
                </c:pt>
                <c:pt idx="4911">
                  <c:v>1.0339499999999999E-7</c:v>
                </c:pt>
                <c:pt idx="4912">
                  <c:v>1.0339499999999999E-7</c:v>
                </c:pt>
                <c:pt idx="4913">
                  <c:v>1.0339499999999999E-7</c:v>
                </c:pt>
                <c:pt idx="4914">
                  <c:v>1.0339499999999999E-7</c:v>
                </c:pt>
                <c:pt idx="4915">
                  <c:v>1.0339499999999999E-7</c:v>
                </c:pt>
                <c:pt idx="4916">
                  <c:v>1.0339499999999999E-7</c:v>
                </c:pt>
                <c:pt idx="4917">
                  <c:v>1.0339499999999999E-7</c:v>
                </c:pt>
                <c:pt idx="4918">
                  <c:v>1.0339499999999999E-7</c:v>
                </c:pt>
                <c:pt idx="4919">
                  <c:v>1.0339499999999999E-7</c:v>
                </c:pt>
                <c:pt idx="4920">
                  <c:v>1.0339499999999999E-7</c:v>
                </c:pt>
                <c:pt idx="4921">
                  <c:v>1.0339499999999999E-7</c:v>
                </c:pt>
                <c:pt idx="4922">
                  <c:v>1.0339499999999999E-7</c:v>
                </c:pt>
                <c:pt idx="4923">
                  <c:v>1.0339499999999999E-7</c:v>
                </c:pt>
                <c:pt idx="4924">
                  <c:v>1.0339499999999999E-7</c:v>
                </c:pt>
                <c:pt idx="4925">
                  <c:v>1.0339499999999999E-7</c:v>
                </c:pt>
                <c:pt idx="4926">
                  <c:v>1.0339499999999999E-7</c:v>
                </c:pt>
                <c:pt idx="4927">
                  <c:v>1.0339499999999999E-7</c:v>
                </c:pt>
                <c:pt idx="4928">
                  <c:v>1.0339499999999999E-7</c:v>
                </c:pt>
                <c:pt idx="4929">
                  <c:v>1.0339499999999999E-7</c:v>
                </c:pt>
                <c:pt idx="4930">
                  <c:v>1.0339499999999999E-7</c:v>
                </c:pt>
                <c:pt idx="4931">
                  <c:v>1.0339499999999999E-7</c:v>
                </c:pt>
                <c:pt idx="4932">
                  <c:v>1.0339499999999999E-7</c:v>
                </c:pt>
                <c:pt idx="4933">
                  <c:v>1.0339499999999999E-7</c:v>
                </c:pt>
                <c:pt idx="4934">
                  <c:v>1.0339499999999999E-7</c:v>
                </c:pt>
                <c:pt idx="4935">
                  <c:v>1.0339499999999999E-7</c:v>
                </c:pt>
                <c:pt idx="4936">
                  <c:v>1.0339499999999999E-7</c:v>
                </c:pt>
                <c:pt idx="4937">
                  <c:v>1.0339499999999999E-7</c:v>
                </c:pt>
                <c:pt idx="4938">
                  <c:v>1.0339499999999999E-7</c:v>
                </c:pt>
                <c:pt idx="4939">
                  <c:v>1.0339499999999999E-7</c:v>
                </c:pt>
                <c:pt idx="4940">
                  <c:v>1.0339499999999999E-7</c:v>
                </c:pt>
                <c:pt idx="4941">
                  <c:v>1.0339499999999999E-7</c:v>
                </c:pt>
                <c:pt idx="4942">
                  <c:v>1.0339499999999999E-7</c:v>
                </c:pt>
                <c:pt idx="4943">
                  <c:v>1.0339499999999999E-7</c:v>
                </c:pt>
                <c:pt idx="4944">
                  <c:v>1.0339499999999999E-7</c:v>
                </c:pt>
                <c:pt idx="4945">
                  <c:v>1.0339499999999999E-7</c:v>
                </c:pt>
                <c:pt idx="4946">
                  <c:v>1.0339499999999999E-7</c:v>
                </c:pt>
                <c:pt idx="4947">
                  <c:v>1.0339499999999999E-7</c:v>
                </c:pt>
                <c:pt idx="4948">
                  <c:v>1.0339499999999999E-7</c:v>
                </c:pt>
                <c:pt idx="4949">
                  <c:v>1.0339499999999999E-7</c:v>
                </c:pt>
                <c:pt idx="4950">
                  <c:v>1.0339499999999999E-7</c:v>
                </c:pt>
                <c:pt idx="4951">
                  <c:v>1.0339499999999999E-7</c:v>
                </c:pt>
                <c:pt idx="4952">
                  <c:v>1.0339499999999999E-7</c:v>
                </c:pt>
                <c:pt idx="4953">
                  <c:v>1.0339499999999999E-7</c:v>
                </c:pt>
                <c:pt idx="4954">
                  <c:v>1.0339499999999999E-7</c:v>
                </c:pt>
                <c:pt idx="4955">
                  <c:v>1.0339499999999999E-7</c:v>
                </c:pt>
                <c:pt idx="4956">
                  <c:v>1.0339499999999999E-7</c:v>
                </c:pt>
                <c:pt idx="4957">
                  <c:v>1.0339499999999999E-7</c:v>
                </c:pt>
                <c:pt idx="4958">
                  <c:v>1.0339499999999999E-7</c:v>
                </c:pt>
                <c:pt idx="4959">
                  <c:v>1.0339499999999999E-7</c:v>
                </c:pt>
                <c:pt idx="4960">
                  <c:v>1.0339499999999999E-7</c:v>
                </c:pt>
                <c:pt idx="4961">
                  <c:v>1.0339499999999999E-7</c:v>
                </c:pt>
                <c:pt idx="4962">
                  <c:v>1.0339499999999999E-7</c:v>
                </c:pt>
                <c:pt idx="4963">
                  <c:v>1.0339499999999999E-7</c:v>
                </c:pt>
                <c:pt idx="4964">
                  <c:v>1.0339499999999999E-7</c:v>
                </c:pt>
                <c:pt idx="4965">
                  <c:v>1.0339499999999999E-7</c:v>
                </c:pt>
                <c:pt idx="4966">
                  <c:v>1.0339499999999999E-7</c:v>
                </c:pt>
                <c:pt idx="4967">
                  <c:v>1.0339499999999999E-7</c:v>
                </c:pt>
                <c:pt idx="4968">
                  <c:v>1.0339499999999999E-7</c:v>
                </c:pt>
                <c:pt idx="4969">
                  <c:v>1.0339499999999999E-7</c:v>
                </c:pt>
                <c:pt idx="4970">
                  <c:v>1.0339499999999999E-7</c:v>
                </c:pt>
                <c:pt idx="4971">
                  <c:v>1.0339499999999999E-7</c:v>
                </c:pt>
                <c:pt idx="4972">
                  <c:v>1.0339499999999999E-7</c:v>
                </c:pt>
                <c:pt idx="4973">
                  <c:v>1.0339499999999999E-7</c:v>
                </c:pt>
                <c:pt idx="4974">
                  <c:v>1.0339499999999999E-7</c:v>
                </c:pt>
                <c:pt idx="4975">
                  <c:v>1.0339499999999999E-7</c:v>
                </c:pt>
                <c:pt idx="4976">
                  <c:v>1.0339499999999999E-7</c:v>
                </c:pt>
                <c:pt idx="4977">
                  <c:v>1.0339499999999999E-7</c:v>
                </c:pt>
                <c:pt idx="4978">
                  <c:v>1.0339499999999999E-7</c:v>
                </c:pt>
                <c:pt idx="4979">
                  <c:v>1.0339499999999999E-7</c:v>
                </c:pt>
                <c:pt idx="4980">
                  <c:v>1.0339499999999999E-7</c:v>
                </c:pt>
                <c:pt idx="4981">
                  <c:v>1.0339499999999999E-7</c:v>
                </c:pt>
                <c:pt idx="4982">
                  <c:v>1.0339499999999999E-7</c:v>
                </c:pt>
                <c:pt idx="4983">
                  <c:v>1.0339499999999999E-7</c:v>
                </c:pt>
                <c:pt idx="4984">
                  <c:v>1.0339499999999999E-7</c:v>
                </c:pt>
                <c:pt idx="4985">
                  <c:v>1.0339499999999999E-7</c:v>
                </c:pt>
                <c:pt idx="4986">
                  <c:v>1.0339499999999999E-7</c:v>
                </c:pt>
                <c:pt idx="4987">
                  <c:v>1.0339499999999999E-7</c:v>
                </c:pt>
                <c:pt idx="4988">
                  <c:v>1.0339499999999999E-7</c:v>
                </c:pt>
                <c:pt idx="4989">
                  <c:v>1.0339499999999999E-7</c:v>
                </c:pt>
                <c:pt idx="4990">
                  <c:v>1.0339499999999999E-7</c:v>
                </c:pt>
                <c:pt idx="4991">
                  <c:v>1.0339499999999999E-7</c:v>
                </c:pt>
                <c:pt idx="4992">
                  <c:v>1.0339499999999999E-7</c:v>
                </c:pt>
                <c:pt idx="4993">
                  <c:v>1.0339499999999999E-7</c:v>
                </c:pt>
                <c:pt idx="4994">
                  <c:v>1.0339499999999999E-7</c:v>
                </c:pt>
                <c:pt idx="4995">
                  <c:v>1.0339499999999999E-7</c:v>
                </c:pt>
                <c:pt idx="4996">
                  <c:v>1.0339499999999999E-7</c:v>
                </c:pt>
                <c:pt idx="4997">
                  <c:v>1.0339499999999999E-7</c:v>
                </c:pt>
                <c:pt idx="4998">
                  <c:v>1.0339499999999999E-7</c:v>
                </c:pt>
                <c:pt idx="4999">
                  <c:v>1.0339499999999999E-7</c:v>
                </c:pt>
                <c:pt idx="5000">
                  <c:v>1.0339499999999999E-7</c:v>
                </c:pt>
                <c:pt idx="5001">
                  <c:v>1.0339499999999999E-7</c:v>
                </c:pt>
                <c:pt idx="5002">
                  <c:v>1.0339499999999999E-7</c:v>
                </c:pt>
                <c:pt idx="5003">
                  <c:v>1.0339499999999999E-7</c:v>
                </c:pt>
                <c:pt idx="5004">
                  <c:v>1.0339499999999999E-7</c:v>
                </c:pt>
                <c:pt idx="5005">
                  <c:v>1.0339499999999999E-7</c:v>
                </c:pt>
                <c:pt idx="5006">
                  <c:v>1.0339499999999999E-7</c:v>
                </c:pt>
                <c:pt idx="5007">
                  <c:v>1.0339499999999999E-7</c:v>
                </c:pt>
                <c:pt idx="5008">
                  <c:v>1.0339499999999999E-7</c:v>
                </c:pt>
                <c:pt idx="5009">
                  <c:v>1.0339499999999999E-7</c:v>
                </c:pt>
                <c:pt idx="5010">
                  <c:v>1.0339499999999999E-7</c:v>
                </c:pt>
                <c:pt idx="5011">
                  <c:v>1.0339499999999999E-7</c:v>
                </c:pt>
                <c:pt idx="5012">
                  <c:v>1.0339499999999999E-7</c:v>
                </c:pt>
                <c:pt idx="5013">
                  <c:v>1.0339499999999999E-7</c:v>
                </c:pt>
                <c:pt idx="5014">
                  <c:v>1.0339499999999999E-7</c:v>
                </c:pt>
                <c:pt idx="5015">
                  <c:v>1.0339499999999999E-7</c:v>
                </c:pt>
                <c:pt idx="5016">
                  <c:v>1.0339499999999999E-7</c:v>
                </c:pt>
                <c:pt idx="5017">
                  <c:v>1.0339499999999999E-7</c:v>
                </c:pt>
                <c:pt idx="5018">
                  <c:v>1.0339499999999999E-7</c:v>
                </c:pt>
                <c:pt idx="5019">
                  <c:v>1.0339499999999999E-7</c:v>
                </c:pt>
                <c:pt idx="5020">
                  <c:v>1.0339499999999999E-7</c:v>
                </c:pt>
                <c:pt idx="5021">
                  <c:v>1.0339499999999999E-7</c:v>
                </c:pt>
                <c:pt idx="5022">
                  <c:v>1.0339499999999999E-7</c:v>
                </c:pt>
                <c:pt idx="5023">
                  <c:v>1.0339499999999999E-7</c:v>
                </c:pt>
                <c:pt idx="5024">
                  <c:v>1.0339499999999999E-7</c:v>
                </c:pt>
                <c:pt idx="5025">
                  <c:v>1.0339499999999999E-7</c:v>
                </c:pt>
                <c:pt idx="5026">
                  <c:v>1.0339499999999999E-7</c:v>
                </c:pt>
                <c:pt idx="5027">
                  <c:v>1.0339499999999999E-7</c:v>
                </c:pt>
                <c:pt idx="5028">
                  <c:v>1.0339499999999999E-7</c:v>
                </c:pt>
                <c:pt idx="5029">
                  <c:v>1.0339499999999999E-7</c:v>
                </c:pt>
                <c:pt idx="5030">
                  <c:v>1.0339499999999999E-7</c:v>
                </c:pt>
                <c:pt idx="5031">
                  <c:v>1.0339499999999999E-7</c:v>
                </c:pt>
                <c:pt idx="5032">
                  <c:v>1.0339499999999999E-7</c:v>
                </c:pt>
                <c:pt idx="5033">
                  <c:v>1.0339499999999999E-7</c:v>
                </c:pt>
                <c:pt idx="5034">
                  <c:v>1.0339499999999999E-7</c:v>
                </c:pt>
                <c:pt idx="5035">
                  <c:v>1.0339499999999999E-7</c:v>
                </c:pt>
                <c:pt idx="5036">
                  <c:v>1.0339499999999999E-7</c:v>
                </c:pt>
                <c:pt idx="5037">
                  <c:v>1.0339499999999999E-7</c:v>
                </c:pt>
                <c:pt idx="5038">
                  <c:v>1.0339499999999999E-7</c:v>
                </c:pt>
                <c:pt idx="5039">
                  <c:v>1.0339499999999999E-7</c:v>
                </c:pt>
                <c:pt idx="5040">
                  <c:v>1.0339499999999999E-7</c:v>
                </c:pt>
                <c:pt idx="5041">
                  <c:v>1.0339499999999999E-7</c:v>
                </c:pt>
                <c:pt idx="5042">
                  <c:v>1.0339499999999999E-7</c:v>
                </c:pt>
                <c:pt idx="5043">
                  <c:v>1.0339499999999999E-7</c:v>
                </c:pt>
                <c:pt idx="5044">
                  <c:v>1.0339499999999999E-7</c:v>
                </c:pt>
                <c:pt idx="5045">
                  <c:v>1.0339499999999999E-7</c:v>
                </c:pt>
                <c:pt idx="5046">
                  <c:v>1.0339499999999999E-7</c:v>
                </c:pt>
                <c:pt idx="5047">
                  <c:v>1.0339499999999999E-7</c:v>
                </c:pt>
                <c:pt idx="5048">
                  <c:v>1.0339499999999999E-7</c:v>
                </c:pt>
                <c:pt idx="5049">
                  <c:v>1.0339499999999999E-7</c:v>
                </c:pt>
                <c:pt idx="5050">
                  <c:v>1.0339499999999999E-7</c:v>
                </c:pt>
                <c:pt idx="5051">
                  <c:v>1.0339499999999999E-7</c:v>
                </c:pt>
                <c:pt idx="5052">
                  <c:v>1.0339499999999999E-7</c:v>
                </c:pt>
                <c:pt idx="5053">
                  <c:v>1.0339499999999999E-7</c:v>
                </c:pt>
                <c:pt idx="5054">
                  <c:v>1.0339499999999999E-7</c:v>
                </c:pt>
                <c:pt idx="5055">
                  <c:v>1.0339499999999999E-7</c:v>
                </c:pt>
                <c:pt idx="5056">
                  <c:v>1.0339499999999999E-7</c:v>
                </c:pt>
                <c:pt idx="5057">
                  <c:v>1.0339499999999999E-7</c:v>
                </c:pt>
                <c:pt idx="5058">
                  <c:v>1.0339499999999999E-7</c:v>
                </c:pt>
                <c:pt idx="5059">
                  <c:v>1.0339499999999999E-7</c:v>
                </c:pt>
                <c:pt idx="5060">
                  <c:v>1.0339499999999999E-7</c:v>
                </c:pt>
                <c:pt idx="5061">
                  <c:v>1.0339499999999999E-7</c:v>
                </c:pt>
                <c:pt idx="5062">
                  <c:v>1.0339499999999999E-7</c:v>
                </c:pt>
                <c:pt idx="5063">
                  <c:v>1.0339499999999999E-7</c:v>
                </c:pt>
                <c:pt idx="5064">
                  <c:v>1.0339499999999999E-7</c:v>
                </c:pt>
                <c:pt idx="5065">
                  <c:v>1.0339499999999999E-7</c:v>
                </c:pt>
                <c:pt idx="5066">
                  <c:v>1.0339499999999999E-7</c:v>
                </c:pt>
                <c:pt idx="5067">
                  <c:v>1.0339499999999999E-7</c:v>
                </c:pt>
                <c:pt idx="5068">
                  <c:v>1.0339499999999999E-7</c:v>
                </c:pt>
                <c:pt idx="5069">
                  <c:v>1.0339499999999999E-7</c:v>
                </c:pt>
                <c:pt idx="5070">
                  <c:v>1.0339499999999999E-7</c:v>
                </c:pt>
                <c:pt idx="5071">
                  <c:v>1.0339499999999999E-7</c:v>
                </c:pt>
                <c:pt idx="5072">
                  <c:v>1.0339499999999999E-7</c:v>
                </c:pt>
                <c:pt idx="5073">
                  <c:v>1.0339499999999999E-7</c:v>
                </c:pt>
                <c:pt idx="5074">
                  <c:v>1.0339499999999999E-7</c:v>
                </c:pt>
                <c:pt idx="5075">
                  <c:v>1.0339499999999999E-7</c:v>
                </c:pt>
                <c:pt idx="5076">
                  <c:v>1.0339499999999999E-7</c:v>
                </c:pt>
                <c:pt idx="5077">
                  <c:v>1.0339499999999999E-7</c:v>
                </c:pt>
                <c:pt idx="5078">
                  <c:v>1.0339499999999999E-7</c:v>
                </c:pt>
                <c:pt idx="5079">
                  <c:v>1.0339499999999999E-7</c:v>
                </c:pt>
                <c:pt idx="5080">
                  <c:v>1.0339499999999999E-7</c:v>
                </c:pt>
                <c:pt idx="5081">
                  <c:v>1.0339499999999999E-7</c:v>
                </c:pt>
                <c:pt idx="5082">
                  <c:v>1.0339499999999999E-7</c:v>
                </c:pt>
                <c:pt idx="5083">
                  <c:v>1.0339499999999999E-7</c:v>
                </c:pt>
                <c:pt idx="5084">
                  <c:v>1.0339499999999999E-7</c:v>
                </c:pt>
                <c:pt idx="5085">
                  <c:v>1.0339499999999999E-7</c:v>
                </c:pt>
                <c:pt idx="5086">
                  <c:v>1.0339499999999999E-7</c:v>
                </c:pt>
                <c:pt idx="5087">
                  <c:v>1.0339499999999999E-7</c:v>
                </c:pt>
                <c:pt idx="5088">
                  <c:v>1.0339499999999999E-7</c:v>
                </c:pt>
                <c:pt idx="5089">
                  <c:v>1.0339499999999999E-7</c:v>
                </c:pt>
                <c:pt idx="5090">
                  <c:v>1.0339499999999999E-7</c:v>
                </c:pt>
                <c:pt idx="5091">
                  <c:v>1.0339499999999999E-7</c:v>
                </c:pt>
                <c:pt idx="5092">
                  <c:v>1.0339499999999999E-7</c:v>
                </c:pt>
                <c:pt idx="5093">
                  <c:v>1.0339499999999999E-7</c:v>
                </c:pt>
                <c:pt idx="5094">
                  <c:v>1.0339499999999999E-7</c:v>
                </c:pt>
                <c:pt idx="5095">
                  <c:v>1.0339499999999999E-7</c:v>
                </c:pt>
                <c:pt idx="5096">
                  <c:v>1.0339499999999999E-7</c:v>
                </c:pt>
                <c:pt idx="5097">
                  <c:v>1.0339499999999999E-7</c:v>
                </c:pt>
                <c:pt idx="5098">
                  <c:v>1.0339499999999999E-7</c:v>
                </c:pt>
                <c:pt idx="5099">
                  <c:v>1.0339499999999999E-7</c:v>
                </c:pt>
                <c:pt idx="5100">
                  <c:v>1.0339499999999999E-7</c:v>
                </c:pt>
                <c:pt idx="5101">
                  <c:v>1.0339499999999999E-7</c:v>
                </c:pt>
                <c:pt idx="5102">
                  <c:v>1.0339499999999999E-7</c:v>
                </c:pt>
                <c:pt idx="5103">
                  <c:v>1.0339499999999999E-7</c:v>
                </c:pt>
                <c:pt idx="5104">
                  <c:v>1.0339499999999999E-7</c:v>
                </c:pt>
                <c:pt idx="5105">
                  <c:v>1.0339499999999999E-7</c:v>
                </c:pt>
                <c:pt idx="5106">
                  <c:v>1.0339499999999999E-7</c:v>
                </c:pt>
                <c:pt idx="5107">
                  <c:v>1.0339499999999999E-7</c:v>
                </c:pt>
                <c:pt idx="5108">
                  <c:v>1.0339499999999999E-7</c:v>
                </c:pt>
                <c:pt idx="5109">
                  <c:v>1.0339499999999999E-7</c:v>
                </c:pt>
                <c:pt idx="5110">
                  <c:v>1.0339499999999999E-7</c:v>
                </c:pt>
                <c:pt idx="5111">
                  <c:v>1.0339499999999999E-7</c:v>
                </c:pt>
                <c:pt idx="5112">
                  <c:v>1.0339499999999999E-7</c:v>
                </c:pt>
                <c:pt idx="5113">
                  <c:v>1.0339499999999999E-7</c:v>
                </c:pt>
                <c:pt idx="5114">
                  <c:v>1.0339499999999999E-7</c:v>
                </c:pt>
                <c:pt idx="5115">
                  <c:v>1.0339499999999999E-7</c:v>
                </c:pt>
                <c:pt idx="5116">
                  <c:v>1.0339499999999999E-7</c:v>
                </c:pt>
                <c:pt idx="5117">
                  <c:v>1.0339499999999999E-7</c:v>
                </c:pt>
                <c:pt idx="5118">
                  <c:v>1.0339499999999999E-7</c:v>
                </c:pt>
                <c:pt idx="5119">
                  <c:v>1.0339499999999999E-7</c:v>
                </c:pt>
                <c:pt idx="5120">
                  <c:v>1.0339499999999999E-7</c:v>
                </c:pt>
                <c:pt idx="5121">
                  <c:v>1.0339499999999999E-7</c:v>
                </c:pt>
                <c:pt idx="5122">
                  <c:v>1.0339499999999999E-7</c:v>
                </c:pt>
                <c:pt idx="5123">
                  <c:v>1.0339499999999999E-7</c:v>
                </c:pt>
                <c:pt idx="5124">
                  <c:v>1.0339499999999999E-7</c:v>
                </c:pt>
                <c:pt idx="5125">
                  <c:v>1.0339499999999999E-7</c:v>
                </c:pt>
                <c:pt idx="5126">
                  <c:v>1.0339499999999999E-7</c:v>
                </c:pt>
                <c:pt idx="5127">
                  <c:v>1.0339499999999999E-7</c:v>
                </c:pt>
                <c:pt idx="5128">
                  <c:v>1.0339499999999999E-7</c:v>
                </c:pt>
                <c:pt idx="5129">
                  <c:v>1.0339499999999999E-7</c:v>
                </c:pt>
                <c:pt idx="5130">
                  <c:v>1.0339499999999999E-7</c:v>
                </c:pt>
                <c:pt idx="5131">
                  <c:v>1.0339499999999999E-7</c:v>
                </c:pt>
                <c:pt idx="5132">
                  <c:v>1.0339499999999999E-7</c:v>
                </c:pt>
                <c:pt idx="5133">
                  <c:v>1.0339499999999999E-7</c:v>
                </c:pt>
                <c:pt idx="5134">
                  <c:v>1.0339499999999999E-7</c:v>
                </c:pt>
                <c:pt idx="5135">
                  <c:v>1.0339499999999999E-7</c:v>
                </c:pt>
                <c:pt idx="5136">
                  <c:v>1.0339499999999999E-7</c:v>
                </c:pt>
                <c:pt idx="5137">
                  <c:v>1.0339499999999999E-7</c:v>
                </c:pt>
                <c:pt idx="5138">
                  <c:v>1.0339499999999999E-7</c:v>
                </c:pt>
                <c:pt idx="5139">
                  <c:v>1.0339499999999999E-7</c:v>
                </c:pt>
                <c:pt idx="5140">
                  <c:v>1.0339499999999999E-7</c:v>
                </c:pt>
                <c:pt idx="5141">
                  <c:v>1.0339499999999999E-7</c:v>
                </c:pt>
                <c:pt idx="5142">
                  <c:v>1.0339499999999999E-7</c:v>
                </c:pt>
                <c:pt idx="5143">
                  <c:v>1.0339499999999999E-7</c:v>
                </c:pt>
                <c:pt idx="5144">
                  <c:v>1.0339499999999999E-7</c:v>
                </c:pt>
                <c:pt idx="5145">
                  <c:v>1.0339499999999999E-7</c:v>
                </c:pt>
                <c:pt idx="5146">
                  <c:v>1.0339499999999999E-7</c:v>
                </c:pt>
                <c:pt idx="5147">
                  <c:v>1.0339499999999999E-7</c:v>
                </c:pt>
                <c:pt idx="5148">
                  <c:v>1.0339499999999999E-7</c:v>
                </c:pt>
                <c:pt idx="5149">
                  <c:v>1.0339499999999999E-7</c:v>
                </c:pt>
                <c:pt idx="5150">
                  <c:v>1.0339499999999999E-7</c:v>
                </c:pt>
                <c:pt idx="5151">
                  <c:v>1.0339499999999999E-7</c:v>
                </c:pt>
                <c:pt idx="5152">
                  <c:v>1.0339499999999999E-7</c:v>
                </c:pt>
                <c:pt idx="5153">
                  <c:v>1.0339499999999999E-7</c:v>
                </c:pt>
                <c:pt idx="5154">
                  <c:v>1.0339499999999999E-7</c:v>
                </c:pt>
                <c:pt idx="5155">
                  <c:v>1.0339499999999999E-7</c:v>
                </c:pt>
                <c:pt idx="5156">
                  <c:v>1.0339499999999999E-7</c:v>
                </c:pt>
                <c:pt idx="5157">
                  <c:v>1.0339499999999999E-7</c:v>
                </c:pt>
                <c:pt idx="5158">
                  <c:v>1.0339499999999999E-7</c:v>
                </c:pt>
                <c:pt idx="5159">
                  <c:v>1.0339499999999999E-7</c:v>
                </c:pt>
                <c:pt idx="5160">
                  <c:v>1.0339499999999999E-7</c:v>
                </c:pt>
                <c:pt idx="5161">
                  <c:v>1.0339499999999999E-7</c:v>
                </c:pt>
                <c:pt idx="5162">
                  <c:v>1.0339499999999999E-7</c:v>
                </c:pt>
                <c:pt idx="5163">
                  <c:v>1.0339499999999999E-7</c:v>
                </c:pt>
                <c:pt idx="5164">
                  <c:v>1.0339499999999999E-7</c:v>
                </c:pt>
                <c:pt idx="5165">
                  <c:v>1.0339499999999999E-7</c:v>
                </c:pt>
                <c:pt idx="5166">
                  <c:v>1.0339499999999999E-7</c:v>
                </c:pt>
                <c:pt idx="5167">
                  <c:v>1.0339499999999999E-7</c:v>
                </c:pt>
                <c:pt idx="5168">
                  <c:v>1.0339499999999999E-7</c:v>
                </c:pt>
                <c:pt idx="5169">
                  <c:v>1.0339499999999999E-7</c:v>
                </c:pt>
                <c:pt idx="5170">
                  <c:v>1.0339499999999999E-7</c:v>
                </c:pt>
                <c:pt idx="5171">
                  <c:v>1.0339499999999999E-7</c:v>
                </c:pt>
                <c:pt idx="5172">
                  <c:v>1.0339499999999999E-7</c:v>
                </c:pt>
                <c:pt idx="5173">
                  <c:v>1.0339499999999999E-7</c:v>
                </c:pt>
                <c:pt idx="5174">
                  <c:v>1.0339499999999999E-7</c:v>
                </c:pt>
                <c:pt idx="5175">
                  <c:v>1.0339499999999999E-7</c:v>
                </c:pt>
                <c:pt idx="5176">
                  <c:v>1.0339499999999999E-7</c:v>
                </c:pt>
                <c:pt idx="5177">
                  <c:v>1.0339499999999999E-7</c:v>
                </c:pt>
                <c:pt idx="5178">
                  <c:v>1.0339499999999999E-7</c:v>
                </c:pt>
                <c:pt idx="5179">
                  <c:v>1.0339499999999999E-7</c:v>
                </c:pt>
                <c:pt idx="5180">
                  <c:v>1.0339499999999999E-7</c:v>
                </c:pt>
                <c:pt idx="5181">
                  <c:v>1.0339499999999999E-7</c:v>
                </c:pt>
                <c:pt idx="5182">
                  <c:v>1.0339499999999999E-7</c:v>
                </c:pt>
                <c:pt idx="5183">
                  <c:v>1.0339499999999999E-7</c:v>
                </c:pt>
                <c:pt idx="5184">
                  <c:v>1.0339499999999999E-7</c:v>
                </c:pt>
                <c:pt idx="5185">
                  <c:v>1.0339499999999999E-7</c:v>
                </c:pt>
                <c:pt idx="5186">
                  <c:v>1.0339499999999999E-7</c:v>
                </c:pt>
                <c:pt idx="5187">
                  <c:v>1.0339499999999999E-7</c:v>
                </c:pt>
                <c:pt idx="5188">
                  <c:v>1.0339499999999999E-7</c:v>
                </c:pt>
                <c:pt idx="5189">
                  <c:v>1.0339499999999999E-7</c:v>
                </c:pt>
                <c:pt idx="5190">
                  <c:v>1.0339499999999999E-7</c:v>
                </c:pt>
                <c:pt idx="5191">
                  <c:v>1.0339499999999999E-7</c:v>
                </c:pt>
                <c:pt idx="5192">
                  <c:v>1.0339499999999999E-7</c:v>
                </c:pt>
                <c:pt idx="5193">
                  <c:v>1.0339499999999999E-7</c:v>
                </c:pt>
                <c:pt idx="5194">
                  <c:v>1.0339499999999999E-7</c:v>
                </c:pt>
                <c:pt idx="5195">
                  <c:v>1.0339499999999999E-7</c:v>
                </c:pt>
                <c:pt idx="5196">
                  <c:v>1.0339499999999999E-7</c:v>
                </c:pt>
                <c:pt idx="5197">
                  <c:v>1.0339499999999999E-7</c:v>
                </c:pt>
                <c:pt idx="5198">
                  <c:v>1.0339499999999999E-7</c:v>
                </c:pt>
                <c:pt idx="5199">
                  <c:v>1.0339499999999999E-7</c:v>
                </c:pt>
                <c:pt idx="5200">
                  <c:v>1.0339499999999999E-7</c:v>
                </c:pt>
                <c:pt idx="5201">
                  <c:v>1.0339499999999999E-7</c:v>
                </c:pt>
                <c:pt idx="5202">
                  <c:v>1.0339499999999999E-7</c:v>
                </c:pt>
                <c:pt idx="5203">
                  <c:v>1.0339499999999999E-7</c:v>
                </c:pt>
                <c:pt idx="5204">
                  <c:v>1.0339499999999999E-7</c:v>
                </c:pt>
                <c:pt idx="5205">
                  <c:v>1.0339499999999999E-7</c:v>
                </c:pt>
                <c:pt idx="5206">
                  <c:v>1.0339499999999999E-7</c:v>
                </c:pt>
                <c:pt idx="5207">
                  <c:v>1.0339499999999999E-7</c:v>
                </c:pt>
                <c:pt idx="5208">
                  <c:v>1.0339499999999999E-7</c:v>
                </c:pt>
                <c:pt idx="5209">
                  <c:v>1.0339499999999999E-7</c:v>
                </c:pt>
                <c:pt idx="5210">
                  <c:v>1.0339499999999999E-7</c:v>
                </c:pt>
                <c:pt idx="5211">
                  <c:v>1.0339499999999999E-7</c:v>
                </c:pt>
                <c:pt idx="5212">
                  <c:v>1.0339499999999999E-7</c:v>
                </c:pt>
                <c:pt idx="5213">
                  <c:v>1.0339499999999999E-7</c:v>
                </c:pt>
                <c:pt idx="5214">
                  <c:v>1.0339499999999999E-7</c:v>
                </c:pt>
                <c:pt idx="5215">
                  <c:v>1.0339499999999999E-7</c:v>
                </c:pt>
                <c:pt idx="5216">
                  <c:v>1.0339499999999999E-7</c:v>
                </c:pt>
                <c:pt idx="5217">
                  <c:v>1.0339499999999999E-7</c:v>
                </c:pt>
                <c:pt idx="5218">
                  <c:v>1.0339499999999999E-7</c:v>
                </c:pt>
                <c:pt idx="5219">
                  <c:v>1.0339499999999999E-7</c:v>
                </c:pt>
                <c:pt idx="5220">
                  <c:v>1.0339499999999999E-7</c:v>
                </c:pt>
                <c:pt idx="5221">
                  <c:v>1.0339499999999999E-7</c:v>
                </c:pt>
                <c:pt idx="5222">
                  <c:v>1.0339499999999999E-7</c:v>
                </c:pt>
                <c:pt idx="5223">
                  <c:v>1.0339499999999999E-7</c:v>
                </c:pt>
                <c:pt idx="5224">
                  <c:v>1.0339499999999999E-7</c:v>
                </c:pt>
                <c:pt idx="5225">
                  <c:v>1.0339499999999999E-7</c:v>
                </c:pt>
                <c:pt idx="5226">
                  <c:v>1.0339499999999999E-7</c:v>
                </c:pt>
                <c:pt idx="5227">
                  <c:v>1.0339499999999999E-7</c:v>
                </c:pt>
                <c:pt idx="5228">
                  <c:v>1.0339499999999999E-7</c:v>
                </c:pt>
                <c:pt idx="5229">
                  <c:v>1.0339499999999999E-7</c:v>
                </c:pt>
                <c:pt idx="5230">
                  <c:v>1.0339499999999999E-7</c:v>
                </c:pt>
                <c:pt idx="5231">
                  <c:v>1.0339499999999999E-7</c:v>
                </c:pt>
                <c:pt idx="5232">
                  <c:v>1.0339499999999999E-7</c:v>
                </c:pt>
                <c:pt idx="5233">
                  <c:v>1.0339499999999999E-7</c:v>
                </c:pt>
                <c:pt idx="5234">
                  <c:v>1.0339499999999999E-7</c:v>
                </c:pt>
                <c:pt idx="5235">
                  <c:v>1.0339499999999999E-7</c:v>
                </c:pt>
                <c:pt idx="5236">
                  <c:v>1.0339499999999999E-7</c:v>
                </c:pt>
                <c:pt idx="5237">
                  <c:v>1.0339499999999999E-7</c:v>
                </c:pt>
                <c:pt idx="5238">
                  <c:v>1.0339499999999999E-7</c:v>
                </c:pt>
                <c:pt idx="5239">
                  <c:v>1.0339499999999999E-7</c:v>
                </c:pt>
                <c:pt idx="5240">
                  <c:v>1.0339499999999999E-7</c:v>
                </c:pt>
                <c:pt idx="5241">
                  <c:v>1.0339499999999999E-7</c:v>
                </c:pt>
                <c:pt idx="5242">
                  <c:v>1.0339499999999999E-7</c:v>
                </c:pt>
                <c:pt idx="5243">
                  <c:v>1.0339499999999999E-7</c:v>
                </c:pt>
                <c:pt idx="5244">
                  <c:v>1.0339499999999999E-7</c:v>
                </c:pt>
                <c:pt idx="5245">
                  <c:v>1.0339499999999999E-7</c:v>
                </c:pt>
                <c:pt idx="5246">
                  <c:v>1.0339499999999999E-7</c:v>
                </c:pt>
                <c:pt idx="5247">
                  <c:v>1.0339499999999999E-7</c:v>
                </c:pt>
                <c:pt idx="5248">
                  <c:v>1.0339499999999999E-7</c:v>
                </c:pt>
                <c:pt idx="5249">
                  <c:v>1.0339499999999999E-7</c:v>
                </c:pt>
                <c:pt idx="5250">
                  <c:v>1.0339499999999999E-7</c:v>
                </c:pt>
                <c:pt idx="5251">
                  <c:v>1.0339499999999999E-7</c:v>
                </c:pt>
                <c:pt idx="5252">
                  <c:v>1.0339499999999999E-7</c:v>
                </c:pt>
                <c:pt idx="5253">
                  <c:v>1.0339499999999999E-7</c:v>
                </c:pt>
                <c:pt idx="5254">
                  <c:v>1.0339499999999999E-7</c:v>
                </c:pt>
                <c:pt idx="5255">
                  <c:v>1.0339499999999999E-7</c:v>
                </c:pt>
                <c:pt idx="5256">
                  <c:v>1.0339499999999999E-7</c:v>
                </c:pt>
                <c:pt idx="5257">
                  <c:v>1.0339499999999999E-7</c:v>
                </c:pt>
                <c:pt idx="5258">
                  <c:v>1.0339499999999999E-7</c:v>
                </c:pt>
                <c:pt idx="5259">
                  <c:v>1.0339499999999999E-7</c:v>
                </c:pt>
                <c:pt idx="5260">
                  <c:v>1.0339499999999999E-7</c:v>
                </c:pt>
                <c:pt idx="5261">
                  <c:v>1.0339499999999999E-7</c:v>
                </c:pt>
                <c:pt idx="5262">
                  <c:v>1.0339499999999999E-7</c:v>
                </c:pt>
                <c:pt idx="5263">
                  <c:v>1.0339499999999999E-7</c:v>
                </c:pt>
                <c:pt idx="5264">
                  <c:v>1.0339499999999999E-7</c:v>
                </c:pt>
                <c:pt idx="5265">
                  <c:v>1.0339499999999999E-7</c:v>
                </c:pt>
                <c:pt idx="5266">
                  <c:v>1.0339499999999999E-7</c:v>
                </c:pt>
                <c:pt idx="5267">
                  <c:v>1.0339499999999999E-7</c:v>
                </c:pt>
                <c:pt idx="5268">
                  <c:v>1.0339499999999999E-7</c:v>
                </c:pt>
                <c:pt idx="5269">
                  <c:v>1.0339499999999999E-7</c:v>
                </c:pt>
                <c:pt idx="5270">
                  <c:v>1.0339499999999999E-7</c:v>
                </c:pt>
                <c:pt idx="5271">
                  <c:v>1.0339499999999999E-7</c:v>
                </c:pt>
                <c:pt idx="5272">
                  <c:v>1.0339499999999999E-7</c:v>
                </c:pt>
                <c:pt idx="5273">
                  <c:v>1.0339499999999999E-7</c:v>
                </c:pt>
                <c:pt idx="5274">
                  <c:v>1.0339499999999999E-7</c:v>
                </c:pt>
                <c:pt idx="5275">
                  <c:v>1.0339499999999999E-7</c:v>
                </c:pt>
                <c:pt idx="5276">
                  <c:v>1.0339499999999999E-7</c:v>
                </c:pt>
                <c:pt idx="5277">
                  <c:v>1.0339499999999999E-7</c:v>
                </c:pt>
                <c:pt idx="5278">
                  <c:v>1.0339499999999999E-7</c:v>
                </c:pt>
                <c:pt idx="5279">
                  <c:v>1.0339499999999999E-7</c:v>
                </c:pt>
                <c:pt idx="5280">
                  <c:v>1.0339499999999999E-7</c:v>
                </c:pt>
                <c:pt idx="5281">
                  <c:v>1.0339499999999999E-7</c:v>
                </c:pt>
                <c:pt idx="5282">
                  <c:v>1.0339499999999999E-7</c:v>
                </c:pt>
                <c:pt idx="5283">
                  <c:v>1.0339499999999999E-7</c:v>
                </c:pt>
                <c:pt idx="5284">
                  <c:v>1.0339499999999999E-7</c:v>
                </c:pt>
                <c:pt idx="5285">
                  <c:v>1.0339499999999999E-7</c:v>
                </c:pt>
                <c:pt idx="5286">
                  <c:v>1.0339499999999999E-7</c:v>
                </c:pt>
                <c:pt idx="5287">
                  <c:v>1.0339499999999999E-7</c:v>
                </c:pt>
                <c:pt idx="5288">
                  <c:v>1.0339499999999999E-7</c:v>
                </c:pt>
                <c:pt idx="5289">
                  <c:v>1.0339499999999999E-7</c:v>
                </c:pt>
                <c:pt idx="5290">
                  <c:v>1.0339499999999999E-7</c:v>
                </c:pt>
                <c:pt idx="5291">
                  <c:v>1.0339499999999999E-7</c:v>
                </c:pt>
                <c:pt idx="5292">
                  <c:v>1.0339499999999999E-7</c:v>
                </c:pt>
                <c:pt idx="5293">
                  <c:v>1.0339499999999999E-7</c:v>
                </c:pt>
                <c:pt idx="5294">
                  <c:v>1.0339499999999999E-7</c:v>
                </c:pt>
                <c:pt idx="5295">
                  <c:v>1.0339499999999999E-7</c:v>
                </c:pt>
                <c:pt idx="5296">
                  <c:v>1.0339499999999999E-7</c:v>
                </c:pt>
                <c:pt idx="5297">
                  <c:v>1.0339499999999999E-7</c:v>
                </c:pt>
                <c:pt idx="5298">
                  <c:v>1.0339499999999999E-7</c:v>
                </c:pt>
                <c:pt idx="5299">
                  <c:v>1.0339499999999999E-7</c:v>
                </c:pt>
                <c:pt idx="5300">
                  <c:v>1.0339499999999999E-7</c:v>
                </c:pt>
                <c:pt idx="5301">
                  <c:v>1.0339499999999999E-7</c:v>
                </c:pt>
                <c:pt idx="5302">
                  <c:v>1.0339499999999999E-7</c:v>
                </c:pt>
                <c:pt idx="5303">
                  <c:v>1.0339499999999999E-7</c:v>
                </c:pt>
                <c:pt idx="5304">
                  <c:v>1.0339499999999999E-7</c:v>
                </c:pt>
                <c:pt idx="5305">
                  <c:v>1.0339499999999999E-7</c:v>
                </c:pt>
                <c:pt idx="5306">
                  <c:v>1.0339499999999999E-7</c:v>
                </c:pt>
                <c:pt idx="5307">
                  <c:v>1.0339499999999999E-7</c:v>
                </c:pt>
                <c:pt idx="5308">
                  <c:v>1.0339499999999999E-7</c:v>
                </c:pt>
                <c:pt idx="5309">
                  <c:v>1.0339499999999999E-7</c:v>
                </c:pt>
                <c:pt idx="5310">
                  <c:v>1.0339499999999999E-7</c:v>
                </c:pt>
                <c:pt idx="5311">
                  <c:v>1.0339499999999999E-7</c:v>
                </c:pt>
                <c:pt idx="5312">
                  <c:v>1.0339499999999999E-7</c:v>
                </c:pt>
                <c:pt idx="5313">
                  <c:v>1.0339499999999999E-7</c:v>
                </c:pt>
                <c:pt idx="5314">
                  <c:v>1.0339499999999999E-7</c:v>
                </c:pt>
                <c:pt idx="5315">
                  <c:v>1.0339499999999999E-7</c:v>
                </c:pt>
                <c:pt idx="5316">
                  <c:v>1.0339499999999999E-7</c:v>
                </c:pt>
                <c:pt idx="5317">
                  <c:v>1.0339499999999999E-7</c:v>
                </c:pt>
                <c:pt idx="5318">
                  <c:v>1.0339499999999999E-7</c:v>
                </c:pt>
                <c:pt idx="5319">
                  <c:v>1.0339499999999999E-7</c:v>
                </c:pt>
                <c:pt idx="5320">
                  <c:v>1.0339499999999999E-7</c:v>
                </c:pt>
                <c:pt idx="5321">
                  <c:v>1.0339499999999999E-7</c:v>
                </c:pt>
                <c:pt idx="5322">
                  <c:v>1.0339499999999999E-7</c:v>
                </c:pt>
                <c:pt idx="5323">
                  <c:v>1.0339499999999999E-7</c:v>
                </c:pt>
                <c:pt idx="5324">
                  <c:v>1.0339499999999999E-7</c:v>
                </c:pt>
                <c:pt idx="5325">
                  <c:v>1.0339499999999999E-7</c:v>
                </c:pt>
                <c:pt idx="5326">
                  <c:v>1.0339499999999999E-7</c:v>
                </c:pt>
                <c:pt idx="5327">
                  <c:v>1.0339499999999999E-7</c:v>
                </c:pt>
                <c:pt idx="5328">
                  <c:v>1.0339499999999999E-7</c:v>
                </c:pt>
                <c:pt idx="5329">
                  <c:v>1.0339499999999999E-7</c:v>
                </c:pt>
                <c:pt idx="5330">
                  <c:v>1.0339499999999999E-7</c:v>
                </c:pt>
                <c:pt idx="5331">
                  <c:v>1.0339499999999999E-7</c:v>
                </c:pt>
                <c:pt idx="5332">
                  <c:v>1.0339499999999999E-7</c:v>
                </c:pt>
                <c:pt idx="5333">
                  <c:v>1.0339499999999999E-7</c:v>
                </c:pt>
                <c:pt idx="5334">
                  <c:v>1.0339499999999999E-7</c:v>
                </c:pt>
                <c:pt idx="5335">
                  <c:v>1.0339499999999999E-7</c:v>
                </c:pt>
                <c:pt idx="5336">
                  <c:v>1.0339499999999999E-7</c:v>
                </c:pt>
                <c:pt idx="5337">
                  <c:v>1.0339499999999999E-7</c:v>
                </c:pt>
                <c:pt idx="5338">
                  <c:v>1.0339499999999999E-7</c:v>
                </c:pt>
                <c:pt idx="5339">
                  <c:v>1.0339499999999999E-7</c:v>
                </c:pt>
                <c:pt idx="5340">
                  <c:v>1.0339499999999999E-7</c:v>
                </c:pt>
                <c:pt idx="5341">
                  <c:v>1.0339499999999999E-7</c:v>
                </c:pt>
                <c:pt idx="5342">
                  <c:v>1.0339499999999999E-7</c:v>
                </c:pt>
                <c:pt idx="5343">
                  <c:v>1.0339499999999999E-7</c:v>
                </c:pt>
                <c:pt idx="5344">
                  <c:v>1.0339499999999999E-7</c:v>
                </c:pt>
                <c:pt idx="5345">
                  <c:v>1.0339499999999999E-7</c:v>
                </c:pt>
                <c:pt idx="5346">
                  <c:v>1.0339499999999999E-7</c:v>
                </c:pt>
                <c:pt idx="5347">
                  <c:v>1.0339499999999999E-7</c:v>
                </c:pt>
                <c:pt idx="5348">
                  <c:v>1.0339499999999999E-7</c:v>
                </c:pt>
                <c:pt idx="5349">
                  <c:v>1.0339499999999999E-7</c:v>
                </c:pt>
                <c:pt idx="5350">
                  <c:v>1.0339499999999999E-7</c:v>
                </c:pt>
                <c:pt idx="5351">
                  <c:v>1.0339499999999999E-7</c:v>
                </c:pt>
                <c:pt idx="5352">
                  <c:v>1.0339499999999999E-7</c:v>
                </c:pt>
                <c:pt idx="5353">
                  <c:v>1.0339499999999999E-7</c:v>
                </c:pt>
                <c:pt idx="5354">
                  <c:v>1.0339499999999999E-7</c:v>
                </c:pt>
                <c:pt idx="5355">
                  <c:v>1.0339499999999999E-7</c:v>
                </c:pt>
                <c:pt idx="5356">
                  <c:v>1.0339499999999999E-7</c:v>
                </c:pt>
                <c:pt idx="5357">
                  <c:v>1.0339499999999999E-7</c:v>
                </c:pt>
                <c:pt idx="5358">
                  <c:v>1.0339499999999999E-7</c:v>
                </c:pt>
                <c:pt idx="5359">
                  <c:v>1.0339499999999999E-7</c:v>
                </c:pt>
                <c:pt idx="5360">
                  <c:v>1.0339499999999999E-7</c:v>
                </c:pt>
                <c:pt idx="5361">
                  <c:v>1.0339499999999999E-7</c:v>
                </c:pt>
                <c:pt idx="5362">
                  <c:v>1.0339499999999999E-7</c:v>
                </c:pt>
                <c:pt idx="5363">
                  <c:v>1.0339499999999999E-7</c:v>
                </c:pt>
                <c:pt idx="5364">
                  <c:v>1.0339499999999999E-7</c:v>
                </c:pt>
                <c:pt idx="5365">
                  <c:v>1.0339499999999999E-7</c:v>
                </c:pt>
                <c:pt idx="5366">
                  <c:v>1.0339499999999999E-7</c:v>
                </c:pt>
                <c:pt idx="5367">
                  <c:v>1.0339499999999999E-7</c:v>
                </c:pt>
                <c:pt idx="5368">
                  <c:v>1.0339499999999999E-7</c:v>
                </c:pt>
                <c:pt idx="5369">
                  <c:v>1.0339499999999999E-7</c:v>
                </c:pt>
                <c:pt idx="5370">
                  <c:v>1.0339499999999999E-7</c:v>
                </c:pt>
                <c:pt idx="5371">
                  <c:v>1.0339499999999999E-7</c:v>
                </c:pt>
                <c:pt idx="5372">
                  <c:v>1.0339499999999999E-7</c:v>
                </c:pt>
                <c:pt idx="5373">
                  <c:v>1.0339499999999999E-7</c:v>
                </c:pt>
                <c:pt idx="5374">
                  <c:v>1.0339499999999999E-7</c:v>
                </c:pt>
                <c:pt idx="5375">
                  <c:v>1.0339499999999999E-7</c:v>
                </c:pt>
                <c:pt idx="5376">
                  <c:v>1.0339499999999999E-7</c:v>
                </c:pt>
                <c:pt idx="5377">
                  <c:v>1.0339499999999999E-7</c:v>
                </c:pt>
                <c:pt idx="5378">
                  <c:v>1.0339499999999999E-7</c:v>
                </c:pt>
                <c:pt idx="5379">
                  <c:v>1.0339499999999999E-7</c:v>
                </c:pt>
                <c:pt idx="5380">
                  <c:v>1.0339499999999999E-7</c:v>
                </c:pt>
                <c:pt idx="5381">
                  <c:v>1.0339499999999999E-7</c:v>
                </c:pt>
                <c:pt idx="5382">
                  <c:v>1.0339499999999999E-7</c:v>
                </c:pt>
                <c:pt idx="5383">
                  <c:v>1.0339499999999999E-7</c:v>
                </c:pt>
                <c:pt idx="5384">
                  <c:v>1.0339499999999999E-7</c:v>
                </c:pt>
                <c:pt idx="5385">
                  <c:v>1.0339499999999999E-7</c:v>
                </c:pt>
                <c:pt idx="5386">
                  <c:v>1.0339499999999999E-7</c:v>
                </c:pt>
                <c:pt idx="5387">
                  <c:v>1.0339499999999999E-7</c:v>
                </c:pt>
                <c:pt idx="5388">
                  <c:v>1.0339499999999999E-7</c:v>
                </c:pt>
                <c:pt idx="5389">
                  <c:v>1.0339499999999999E-7</c:v>
                </c:pt>
                <c:pt idx="5390">
                  <c:v>1.0339499999999999E-7</c:v>
                </c:pt>
                <c:pt idx="5391">
                  <c:v>1.0339499999999999E-7</c:v>
                </c:pt>
                <c:pt idx="5392">
                  <c:v>1.0339499999999999E-7</c:v>
                </c:pt>
                <c:pt idx="5393">
                  <c:v>1.0339499999999999E-7</c:v>
                </c:pt>
                <c:pt idx="5394">
                  <c:v>1.0339499999999999E-7</c:v>
                </c:pt>
                <c:pt idx="5395">
                  <c:v>1.0339499999999999E-7</c:v>
                </c:pt>
                <c:pt idx="5396">
                  <c:v>1.0339499999999999E-7</c:v>
                </c:pt>
                <c:pt idx="5397">
                  <c:v>1.0339499999999999E-7</c:v>
                </c:pt>
                <c:pt idx="5398">
                  <c:v>1.0339499999999999E-7</c:v>
                </c:pt>
                <c:pt idx="5399">
                  <c:v>1.0339499999999999E-7</c:v>
                </c:pt>
                <c:pt idx="5400">
                  <c:v>1.0339499999999999E-7</c:v>
                </c:pt>
                <c:pt idx="5401">
                  <c:v>1.0339499999999999E-7</c:v>
                </c:pt>
                <c:pt idx="5402">
                  <c:v>1.0339499999999999E-7</c:v>
                </c:pt>
                <c:pt idx="5403">
                  <c:v>1.0339499999999999E-7</c:v>
                </c:pt>
                <c:pt idx="5404">
                  <c:v>1.0339499999999999E-7</c:v>
                </c:pt>
                <c:pt idx="5405">
                  <c:v>1.0339499999999999E-7</c:v>
                </c:pt>
                <c:pt idx="5406">
                  <c:v>1.0339499999999999E-7</c:v>
                </c:pt>
                <c:pt idx="5407">
                  <c:v>1.0339499999999999E-7</c:v>
                </c:pt>
                <c:pt idx="5408">
                  <c:v>1.0339499999999999E-7</c:v>
                </c:pt>
                <c:pt idx="5409">
                  <c:v>1.0339499999999999E-7</c:v>
                </c:pt>
                <c:pt idx="5410">
                  <c:v>1.0339499999999999E-7</c:v>
                </c:pt>
                <c:pt idx="5411">
                  <c:v>1.0339499999999999E-7</c:v>
                </c:pt>
                <c:pt idx="5412">
                  <c:v>1.0339499999999999E-7</c:v>
                </c:pt>
                <c:pt idx="5413">
                  <c:v>1.0339499999999999E-7</c:v>
                </c:pt>
                <c:pt idx="5414">
                  <c:v>1.0339499999999999E-7</c:v>
                </c:pt>
                <c:pt idx="5415">
                  <c:v>1.0339499999999999E-7</c:v>
                </c:pt>
                <c:pt idx="5416">
                  <c:v>1.0339499999999999E-7</c:v>
                </c:pt>
                <c:pt idx="5417">
                  <c:v>1.0339499999999999E-7</c:v>
                </c:pt>
                <c:pt idx="5418">
                  <c:v>1.0339499999999999E-7</c:v>
                </c:pt>
                <c:pt idx="5419">
                  <c:v>1.0339499999999999E-7</c:v>
                </c:pt>
                <c:pt idx="5420">
                  <c:v>1.0339499999999999E-7</c:v>
                </c:pt>
                <c:pt idx="5421">
                  <c:v>1.0339499999999999E-7</c:v>
                </c:pt>
                <c:pt idx="5422">
                  <c:v>1.0339499999999999E-7</c:v>
                </c:pt>
                <c:pt idx="5423">
                  <c:v>1.0339499999999999E-7</c:v>
                </c:pt>
                <c:pt idx="5424">
                  <c:v>1.0339499999999999E-7</c:v>
                </c:pt>
                <c:pt idx="5425">
                  <c:v>1.0339499999999999E-7</c:v>
                </c:pt>
                <c:pt idx="5426">
                  <c:v>1.0339499999999999E-7</c:v>
                </c:pt>
                <c:pt idx="5427">
                  <c:v>1.0339499999999999E-7</c:v>
                </c:pt>
                <c:pt idx="5428">
                  <c:v>1.0339499999999999E-7</c:v>
                </c:pt>
                <c:pt idx="5429">
                  <c:v>1.0339499999999999E-7</c:v>
                </c:pt>
                <c:pt idx="5430">
                  <c:v>1.0339499999999999E-7</c:v>
                </c:pt>
                <c:pt idx="5431">
                  <c:v>1.0339499999999999E-7</c:v>
                </c:pt>
                <c:pt idx="5432">
                  <c:v>1.0339499999999999E-7</c:v>
                </c:pt>
                <c:pt idx="5433">
                  <c:v>1.0339499999999999E-7</c:v>
                </c:pt>
                <c:pt idx="5434">
                  <c:v>1.0339499999999999E-7</c:v>
                </c:pt>
                <c:pt idx="5435">
                  <c:v>1.0339499999999999E-7</c:v>
                </c:pt>
                <c:pt idx="5436">
                  <c:v>1.0339499999999999E-7</c:v>
                </c:pt>
                <c:pt idx="5437">
                  <c:v>1.0339499999999999E-7</c:v>
                </c:pt>
                <c:pt idx="5438">
                  <c:v>1.0339499999999999E-7</c:v>
                </c:pt>
                <c:pt idx="5439">
                  <c:v>1.0339499999999999E-7</c:v>
                </c:pt>
                <c:pt idx="5440">
                  <c:v>1.0339499999999999E-7</c:v>
                </c:pt>
                <c:pt idx="5441">
                  <c:v>1.0339499999999999E-7</c:v>
                </c:pt>
                <c:pt idx="5442">
                  <c:v>1.0339499999999999E-7</c:v>
                </c:pt>
                <c:pt idx="5443">
                  <c:v>1.0339499999999999E-7</c:v>
                </c:pt>
                <c:pt idx="5444">
                  <c:v>1.0339499999999999E-7</c:v>
                </c:pt>
                <c:pt idx="5445">
                  <c:v>1.0339499999999999E-7</c:v>
                </c:pt>
                <c:pt idx="5446">
                  <c:v>1.0339499999999999E-7</c:v>
                </c:pt>
                <c:pt idx="5447">
                  <c:v>1.0339499999999999E-7</c:v>
                </c:pt>
                <c:pt idx="5448">
                  <c:v>1.0339499999999999E-7</c:v>
                </c:pt>
                <c:pt idx="5449">
                  <c:v>1.0339499999999999E-7</c:v>
                </c:pt>
                <c:pt idx="5450">
                  <c:v>1.0339499999999999E-7</c:v>
                </c:pt>
                <c:pt idx="5451">
                  <c:v>1.0339499999999999E-7</c:v>
                </c:pt>
                <c:pt idx="5452">
                  <c:v>1.0339499999999999E-7</c:v>
                </c:pt>
                <c:pt idx="5453">
                  <c:v>1.0339499999999999E-7</c:v>
                </c:pt>
                <c:pt idx="5454">
                  <c:v>1.0339499999999999E-7</c:v>
                </c:pt>
                <c:pt idx="5455">
                  <c:v>1.0339499999999999E-7</c:v>
                </c:pt>
                <c:pt idx="5456">
                  <c:v>1.0339499999999999E-7</c:v>
                </c:pt>
                <c:pt idx="5457">
                  <c:v>1.0339499999999999E-7</c:v>
                </c:pt>
                <c:pt idx="5458">
                  <c:v>1.0339499999999999E-7</c:v>
                </c:pt>
                <c:pt idx="5459">
                  <c:v>1.0339499999999999E-7</c:v>
                </c:pt>
                <c:pt idx="5460">
                  <c:v>1.0339499999999999E-7</c:v>
                </c:pt>
                <c:pt idx="5461">
                  <c:v>1.0339499999999999E-7</c:v>
                </c:pt>
                <c:pt idx="5462">
                  <c:v>1.0339499999999999E-7</c:v>
                </c:pt>
                <c:pt idx="5463">
                  <c:v>1.0339499999999999E-7</c:v>
                </c:pt>
                <c:pt idx="5464">
                  <c:v>1.0339499999999999E-7</c:v>
                </c:pt>
                <c:pt idx="5465">
                  <c:v>1.0339499999999999E-7</c:v>
                </c:pt>
                <c:pt idx="5466">
                  <c:v>1.0339499999999999E-7</c:v>
                </c:pt>
                <c:pt idx="5467">
                  <c:v>1.0339499999999999E-7</c:v>
                </c:pt>
                <c:pt idx="5468">
                  <c:v>1.0339499999999999E-7</c:v>
                </c:pt>
                <c:pt idx="5469">
                  <c:v>1.0339499999999999E-7</c:v>
                </c:pt>
                <c:pt idx="5470">
                  <c:v>1.0339499999999999E-7</c:v>
                </c:pt>
                <c:pt idx="5471">
                  <c:v>1.0339499999999999E-7</c:v>
                </c:pt>
                <c:pt idx="5472">
                  <c:v>1.0339499999999999E-7</c:v>
                </c:pt>
                <c:pt idx="5473">
                  <c:v>1.0339499999999999E-7</c:v>
                </c:pt>
                <c:pt idx="5474">
                  <c:v>1.0339499999999999E-7</c:v>
                </c:pt>
                <c:pt idx="5475">
                  <c:v>1.0339499999999999E-7</c:v>
                </c:pt>
                <c:pt idx="5476">
                  <c:v>1.0339499999999999E-7</c:v>
                </c:pt>
                <c:pt idx="5477">
                  <c:v>1.0339499999999999E-7</c:v>
                </c:pt>
                <c:pt idx="5478">
                  <c:v>1.0339499999999999E-7</c:v>
                </c:pt>
                <c:pt idx="5479">
                  <c:v>1.0339499999999999E-7</c:v>
                </c:pt>
                <c:pt idx="5480">
                  <c:v>1.0339499999999999E-7</c:v>
                </c:pt>
                <c:pt idx="5481">
                  <c:v>1.0339499999999999E-7</c:v>
                </c:pt>
                <c:pt idx="5482">
                  <c:v>1.0339499999999999E-7</c:v>
                </c:pt>
                <c:pt idx="5483">
                  <c:v>1.0339499999999999E-7</c:v>
                </c:pt>
                <c:pt idx="5484">
                  <c:v>1.0339499999999999E-7</c:v>
                </c:pt>
                <c:pt idx="5485">
                  <c:v>1.0339499999999999E-7</c:v>
                </c:pt>
                <c:pt idx="5486">
                  <c:v>1.0339499999999999E-7</c:v>
                </c:pt>
                <c:pt idx="5487">
                  <c:v>1.0339499999999999E-7</c:v>
                </c:pt>
                <c:pt idx="5488">
                  <c:v>1.0339499999999999E-7</c:v>
                </c:pt>
                <c:pt idx="5489">
                  <c:v>1.0339499999999999E-7</c:v>
                </c:pt>
                <c:pt idx="5490">
                  <c:v>1.0339499999999999E-7</c:v>
                </c:pt>
                <c:pt idx="5491">
                  <c:v>1.0339499999999999E-7</c:v>
                </c:pt>
                <c:pt idx="5492">
                  <c:v>1.0339499999999999E-7</c:v>
                </c:pt>
                <c:pt idx="5493">
                  <c:v>1.0339499999999999E-7</c:v>
                </c:pt>
                <c:pt idx="5494">
                  <c:v>1.0339499999999999E-7</c:v>
                </c:pt>
                <c:pt idx="5495">
                  <c:v>1.0339499999999999E-7</c:v>
                </c:pt>
                <c:pt idx="5496">
                  <c:v>1.0339499999999999E-7</c:v>
                </c:pt>
                <c:pt idx="5497">
                  <c:v>1.0339499999999999E-7</c:v>
                </c:pt>
                <c:pt idx="5498">
                  <c:v>1.0339499999999999E-7</c:v>
                </c:pt>
                <c:pt idx="5499">
                  <c:v>1.0339499999999999E-7</c:v>
                </c:pt>
                <c:pt idx="5500">
                  <c:v>1.0339499999999999E-7</c:v>
                </c:pt>
                <c:pt idx="5501">
                  <c:v>1.0339499999999999E-7</c:v>
                </c:pt>
                <c:pt idx="5502">
                  <c:v>1.0339499999999999E-7</c:v>
                </c:pt>
                <c:pt idx="5503">
                  <c:v>1.0339499999999999E-7</c:v>
                </c:pt>
                <c:pt idx="5504">
                  <c:v>1.0339499999999999E-7</c:v>
                </c:pt>
                <c:pt idx="5505">
                  <c:v>1.0339499999999999E-7</c:v>
                </c:pt>
                <c:pt idx="5506">
                  <c:v>1.0339499999999999E-7</c:v>
                </c:pt>
                <c:pt idx="5507">
                  <c:v>1.0339499999999999E-7</c:v>
                </c:pt>
                <c:pt idx="5508">
                  <c:v>1.0339499999999999E-7</c:v>
                </c:pt>
                <c:pt idx="5509">
                  <c:v>1.0339499999999999E-7</c:v>
                </c:pt>
                <c:pt idx="5510">
                  <c:v>1.0339499999999999E-7</c:v>
                </c:pt>
                <c:pt idx="5511">
                  <c:v>1.0339499999999999E-7</c:v>
                </c:pt>
                <c:pt idx="5512">
                  <c:v>1.0339499999999999E-7</c:v>
                </c:pt>
                <c:pt idx="5513">
                  <c:v>1.0339499999999999E-7</c:v>
                </c:pt>
                <c:pt idx="5514">
                  <c:v>1.0339499999999999E-7</c:v>
                </c:pt>
                <c:pt idx="5515">
                  <c:v>1.0339499999999999E-7</c:v>
                </c:pt>
                <c:pt idx="5516">
                  <c:v>1.0339499999999999E-7</c:v>
                </c:pt>
                <c:pt idx="5517">
                  <c:v>1.0339499999999999E-7</c:v>
                </c:pt>
                <c:pt idx="5518">
                  <c:v>1.0339499999999999E-7</c:v>
                </c:pt>
                <c:pt idx="5519">
                  <c:v>1.0339499999999999E-7</c:v>
                </c:pt>
                <c:pt idx="5520">
                  <c:v>1.0339499999999999E-7</c:v>
                </c:pt>
                <c:pt idx="5521">
                  <c:v>1.0339499999999999E-7</c:v>
                </c:pt>
                <c:pt idx="5522">
                  <c:v>1.0339499999999999E-7</c:v>
                </c:pt>
                <c:pt idx="5523">
                  <c:v>1.0339499999999999E-7</c:v>
                </c:pt>
                <c:pt idx="5524">
                  <c:v>1.0339499999999999E-7</c:v>
                </c:pt>
                <c:pt idx="5525">
                  <c:v>1.0339499999999999E-7</c:v>
                </c:pt>
                <c:pt idx="5526">
                  <c:v>1.0339499999999999E-7</c:v>
                </c:pt>
                <c:pt idx="5527">
                  <c:v>1.0339499999999999E-7</c:v>
                </c:pt>
                <c:pt idx="5528">
                  <c:v>1.0339499999999999E-7</c:v>
                </c:pt>
                <c:pt idx="5529">
                  <c:v>1.0339499999999999E-7</c:v>
                </c:pt>
                <c:pt idx="5530">
                  <c:v>1.0339499999999999E-7</c:v>
                </c:pt>
                <c:pt idx="5531">
                  <c:v>1.0339499999999999E-7</c:v>
                </c:pt>
                <c:pt idx="5532">
                  <c:v>1.0339499999999999E-7</c:v>
                </c:pt>
                <c:pt idx="5533">
                  <c:v>1.0339499999999999E-7</c:v>
                </c:pt>
                <c:pt idx="5534">
                  <c:v>1.0339499999999999E-7</c:v>
                </c:pt>
                <c:pt idx="5535">
                  <c:v>1.0339499999999999E-7</c:v>
                </c:pt>
                <c:pt idx="5536">
                  <c:v>1.0339499999999999E-7</c:v>
                </c:pt>
                <c:pt idx="5537">
                  <c:v>1.0339499999999999E-7</c:v>
                </c:pt>
                <c:pt idx="5538">
                  <c:v>1.0339499999999999E-7</c:v>
                </c:pt>
                <c:pt idx="5539">
                  <c:v>1.0339499999999999E-7</c:v>
                </c:pt>
                <c:pt idx="5540">
                  <c:v>1.0339499999999999E-7</c:v>
                </c:pt>
                <c:pt idx="5541">
                  <c:v>1.0339499999999999E-7</c:v>
                </c:pt>
                <c:pt idx="5542">
                  <c:v>1.0339499999999999E-7</c:v>
                </c:pt>
                <c:pt idx="5543">
                  <c:v>1.0339499999999999E-7</c:v>
                </c:pt>
                <c:pt idx="5544">
                  <c:v>1.0339499999999999E-7</c:v>
                </c:pt>
                <c:pt idx="5545">
                  <c:v>1.0339499999999999E-7</c:v>
                </c:pt>
                <c:pt idx="5546">
                  <c:v>1.0339499999999999E-7</c:v>
                </c:pt>
                <c:pt idx="5547">
                  <c:v>1.0339499999999999E-7</c:v>
                </c:pt>
                <c:pt idx="5548">
                  <c:v>1.0339499999999999E-7</c:v>
                </c:pt>
                <c:pt idx="5549">
                  <c:v>1.0339499999999999E-7</c:v>
                </c:pt>
                <c:pt idx="5550">
                  <c:v>1.0339499999999999E-7</c:v>
                </c:pt>
                <c:pt idx="5551">
                  <c:v>1.0339499999999999E-7</c:v>
                </c:pt>
                <c:pt idx="5552">
                  <c:v>1.0339499999999999E-7</c:v>
                </c:pt>
                <c:pt idx="5553">
                  <c:v>1.0339499999999999E-7</c:v>
                </c:pt>
                <c:pt idx="5554">
                  <c:v>1.0339499999999999E-7</c:v>
                </c:pt>
                <c:pt idx="5555">
                  <c:v>1.0339499999999999E-7</c:v>
                </c:pt>
                <c:pt idx="5556">
                  <c:v>1.0339499999999999E-7</c:v>
                </c:pt>
                <c:pt idx="5557">
                  <c:v>1.0339499999999999E-7</c:v>
                </c:pt>
                <c:pt idx="5558">
                  <c:v>1.0339499999999999E-7</c:v>
                </c:pt>
                <c:pt idx="5559">
                  <c:v>1.0339499999999999E-7</c:v>
                </c:pt>
                <c:pt idx="5560">
                  <c:v>1.0339499999999999E-7</c:v>
                </c:pt>
                <c:pt idx="5561">
                  <c:v>1.0339499999999999E-7</c:v>
                </c:pt>
                <c:pt idx="5562">
                  <c:v>1.0339499999999999E-7</c:v>
                </c:pt>
                <c:pt idx="5563">
                  <c:v>1.0339499999999999E-7</c:v>
                </c:pt>
                <c:pt idx="5564">
                  <c:v>1.0339499999999999E-7</c:v>
                </c:pt>
                <c:pt idx="5565">
                  <c:v>1.0339499999999999E-7</c:v>
                </c:pt>
                <c:pt idx="5566">
                  <c:v>1.0339499999999999E-7</c:v>
                </c:pt>
                <c:pt idx="5567">
                  <c:v>1.0339499999999999E-7</c:v>
                </c:pt>
                <c:pt idx="5568">
                  <c:v>1.0339499999999999E-7</c:v>
                </c:pt>
                <c:pt idx="5569">
                  <c:v>1.0339499999999999E-7</c:v>
                </c:pt>
                <c:pt idx="5570">
                  <c:v>1.0339499999999999E-7</c:v>
                </c:pt>
                <c:pt idx="5571">
                  <c:v>1.0339499999999999E-7</c:v>
                </c:pt>
                <c:pt idx="5572">
                  <c:v>1.0339499999999999E-7</c:v>
                </c:pt>
                <c:pt idx="5573">
                  <c:v>1.0339499999999999E-7</c:v>
                </c:pt>
                <c:pt idx="5574">
                  <c:v>1.0339499999999999E-7</c:v>
                </c:pt>
                <c:pt idx="5575">
                  <c:v>1.0339499999999999E-7</c:v>
                </c:pt>
                <c:pt idx="5576">
                  <c:v>1.0339499999999999E-7</c:v>
                </c:pt>
                <c:pt idx="5577">
                  <c:v>1.0339499999999999E-7</c:v>
                </c:pt>
                <c:pt idx="5578">
                  <c:v>1.0339499999999999E-7</c:v>
                </c:pt>
                <c:pt idx="5579">
                  <c:v>1.0339499999999999E-7</c:v>
                </c:pt>
                <c:pt idx="5580">
                  <c:v>1.0339499999999999E-7</c:v>
                </c:pt>
                <c:pt idx="5581">
                  <c:v>1.0339499999999999E-7</c:v>
                </c:pt>
                <c:pt idx="5582">
                  <c:v>1.0339499999999999E-7</c:v>
                </c:pt>
                <c:pt idx="5583">
                  <c:v>1.0339499999999999E-7</c:v>
                </c:pt>
                <c:pt idx="5584">
                  <c:v>1.0339499999999999E-7</c:v>
                </c:pt>
                <c:pt idx="5585">
                  <c:v>1.0339499999999999E-7</c:v>
                </c:pt>
                <c:pt idx="5586">
                  <c:v>1.0339499999999999E-7</c:v>
                </c:pt>
                <c:pt idx="5587">
                  <c:v>1.0339499999999999E-7</c:v>
                </c:pt>
                <c:pt idx="5588">
                  <c:v>1.0339499999999999E-7</c:v>
                </c:pt>
                <c:pt idx="5589">
                  <c:v>1.0339499999999999E-7</c:v>
                </c:pt>
                <c:pt idx="5590">
                  <c:v>1.0339499999999999E-7</c:v>
                </c:pt>
                <c:pt idx="5591">
                  <c:v>1.0339499999999999E-7</c:v>
                </c:pt>
                <c:pt idx="5592">
                  <c:v>1.0339499999999999E-7</c:v>
                </c:pt>
                <c:pt idx="5593">
                  <c:v>1.0339499999999999E-7</c:v>
                </c:pt>
                <c:pt idx="5594">
                  <c:v>1.0339499999999999E-7</c:v>
                </c:pt>
                <c:pt idx="5595">
                  <c:v>1.0339499999999999E-7</c:v>
                </c:pt>
                <c:pt idx="5596">
                  <c:v>1.0339499999999999E-7</c:v>
                </c:pt>
                <c:pt idx="5597">
                  <c:v>1.0339499999999999E-7</c:v>
                </c:pt>
                <c:pt idx="5598">
                  <c:v>1.0339499999999999E-7</c:v>
                </c:pt>
                <c:pt idx="5599">
                  <c:v>1.0339499999999999E-7</c:v>
                </c:pt>
                <c:pt idx="5600">
                  <c:v>1.0339499999999999E-7</c:v>
                </c:pt>
                <c:pt idx="5601">
                  <c:v>1.0339499999999999E-7</c:v>
                </c:pt>
                <c:pt idx="5602">
                  <c:v>1.0339499999999999E-7</c:v>
                </c:pt>
                <c:pt idx="5603">
                  <c:v>1.0339499999999999E-7</c:v>
                </c:pt>
                <c:pt idx="5604">
                  <c:v>1.0339499999999999E-7</c:v>
                </c:pt>
                <c:pt idx="5605">
                  <c:v>1.0339499999999999E-7</c:v>
                </c:pt>
                <c:pt idx="5606">
                  <c:v>1.0339499999999999E-7</c:v>
                </c:pt>
                <c:pt idx="5607">
                  <c:v>1.0339499999999999E-7</c:v>
                </c:pt>
                <c:pt idx="5608">
                  <c:v>1.0339499999999999E-7</c:v>
                </c:pt>
                <c:pt idx="5609">
                  <c:v>1.0339499999999999E-7</c:v>
                </c:pt>
                <c:pt idx="5610">
                  <c:v>1.0339499999999999E-7</c:v>
                </c:pt>
                <c:pt idx="5611">
                  <c:v>1.0339499999999999E-7</c:v>
                </c:pt>
                <c:pt idx="5612">
                  <c:v>1.0339499999999999E-7</c:v>
                </c:pt>
                <c:pt idx="5613">
                  <c:v>1.0339499999999999E-7</c:v>
                </c:pt>
                <c:pt idx="5614">
                  <c:v>1.0339499999999999E-7</c:v>
                </c:pt>
                <c:pt idx="5615">
                  <c:v>1.0339499999999999E-7</c:v>
                </c:pt>
                <c:pt idx="5616">
                  <c:v>1.0339499999999999E-7</c:v>
                </c:pt>
                <c:pt idx="5617">
                  <c:v>1.0339499999999999E-7</c:v>
                </c:pt>
                <c:pt idx="5618">
                  <c:v>1.0339499999999999E-7</c:v>
                </c:pt>
                <c:pt idx="5619">
                  <c:v>1.0339499999999999E-7</c:v>
                </c:pt>
                <c:pt idx="5620">
                  <c:v>1.0339499999999999E-7</c:v>
                </c:pt>
                <c:pt idx="5621">
                  <c:v>1.0339499999999999E-7</c:v>
                </c:pt>
                <c:pt idx="5622">
                  <c:v>1.0339499999999999E-7</c:v>
                </c:pt>
                <c:pt idx="5623">
                  <c:v>1.0339499999999999E-7</c:v>
                </c:pt>
                <c:pt idx="5624">
                  <c:v>1.0339499999999999E-7</c:v>
                </c:pt>
                <c:pt idx="5625">
                  <c:v>1.0339499999999999E-7</c:v>
                </c:pt>
                <c:pt idx="5626">
                  <c:v>1.0339499999999999E-7</c:v>
                </c:pt>
                <c:pt idx="5627">
                  <c:v>1.0339499999999999E-7</c:v>
                </c:pt>
                <c:pt idx="5628">
                  <c:v>1.0339499999999999E-7</c:v>
                </c:pt>
                <c:pt idx="5629">
                  <c:v>1.0339499999999999E-7</c:v>
                </c:pt>
                <c:pt idx="5630">
                  <c:v>1.0339499999999999E-7</c:v>
                </c:pt>
                <c:pt idx="5631">
                  <c:v>1.0339499999999999E-7</c:v>
                </c:pt>
                <c:pt idx="5632">
                  <c:v>1.0339499999999999E-7</c:v>
                </c:pt>
                <c:pt idx="5633">
                  <c:v>1.0339499999999999E-7</c:v>
                </c:pt>
                <c:pt idx="5634">
                  <c:v>1.0339499999999999E-7</c:v>
                </c:pt>
                <c:pt idx="5635">
                  <c:v>1.0339499999999999E-7</c:v>
                </c:pt>
                <c:pt idx="5636">
                  <c:v>1.0339499999999999E-7</c:v>
                </c:pt>
                <c:pt idx="5637">
                  <c:v>1.0339499999999999E-7</c:v>
                </c:pt>
                <c:pt idx="5638">
                  <c:v>1.0339499999999999E-7</c:v>
                </c:pt>
                <c:pt idx="5639">
                  <c:v>1.0339499999999999E-7</c:v>
                </c:pt>
                <c:pt idx="5640">
                  <c:v>1.0339499999999999E-7</c:v>
                </c:pt>
                <c:pt idx="5641">
                  <c:v>1.0339499999999999E-7</c:v>
                </c:pt>
                <c:pt idx="5642">
                  <c:v>1.0339499999999999E-7</c:v>
                </c:pt>
                <c:pt idx="5643">
                  <c:v>1.0339499999999999E-7</c:v>
                </c:pt>
                <c:pt idx="5644">
                  <c:v>1.0339499999999999E-7</c:v>
                </c:pt>
                <c:pt idx="5645">
                  <c:v>1.0339499999999999E-7</c:v>
                </c:pt>
                <c:pt idx="5646">
                  <c:v>1.0339499999999999E-7</c:v>
                </c:pt>
                <c:pt idx="5647">
                  <c:v>1.0339499999999999E-7</c:v>
                </c:pt>
                <c:pt idx="5648">
                  <c:v>1.0339499999999999E-7</c:v>
                </c:pt>
                <c:pt idx="5649">
                  <c:v>1.0339499999999999E-7</c:v>
                </c:pt>
                <c:pt idx="5650">
                  <c:v>1.0339499999999999E-7</c:v>
                </c:pt>
                <c:pt idx="5651">
                  <c:v>1.0339499999999999E-7</c:v>
                </c:pt>
                <c:pt idx="5652">
                  <c:v>1.0339499999999999E-7</c:v>
                </c:pt>
                <c:pt idx="5653">
                  <c:v>1.0339499999999999E-7</c:v>
                </c:pt>
                <c:pt idx="5654">
                  <c:v>1.0339499999999999E-7</c:v>
                </c:pt>
                <c:pt idx="5655">
                  <c:v>1.0339499999999999E-7</c:v>
                </c:pt>
                <c:pt idx="5656">
                  <c:v>1.0339499999999999E-7</c:v>
                </c:pt>
                <c:pt idx="5657">
                  <c:v>1.0339499999999999E-7</c:v>
                </c:pt>
                <c:pt idx="5658">
                  <c:v>1.0339499999999999E-7</c:v>
                </c:pt>
                <c:pt idx="5659">
                  <c:v>1.0339499999999999E-7</c:v>
                </c:pt>
                <c:pt idx="5660">
                  <c:v>1.0339499999999999E-7</c:v>
                </c:pt>
                <c:pt idx="5661">
                  <c:v>1.0339499999999999E-7</c:v>
                </c:pt>
                <c:pt idx="5662">
                  <c:v>1.0339499999999999E-7</c:v>
                </c:pt>
                <c:pt idx="5663">
                  <c:v>1.0339499999999999E-7</c:v>
                </c:pt>
                <c:pt idx="5664">
                  <c:v>1.0339499999999999E-7</c:v>
                </c:pt>
                <c:pt idx="5665">
                  <c:v>1.0339499999999999E-7</c:v>
                </c:pt>
                <c:pt idx="5666">
                  <c:v>1.0339499999999999E-7</c:v>
                </c:pt>
                <c:pt idx="5667">
                  <c:v>1.0339499999999999E-7</c:v>
                </c:pt>
                <c:pt idx="5668">
                  <c:v>1.0339499999999999E-7</c:v>
                </c:pt>
                <c:pt idx="5669">
                  <c:v>1.0339499999999999E-7</c:v>
                </c:pt>
                <c:pt idx="5670">
                  <c:v>1.0339499999999999E-7</c:v>
                </c:pt>
                <c:pt idx="5671">
                  <c:v>1.0339499999999999E-7</c:v>
                </c:pt>
                <c:pt idx="5672">
                  <c:v>1.0339499999999999E-7</c:v>
                </c:pt>
                <c:pt idx="5673">
                  <c:v>1.0339499999999999E-7</c:v>
                </c:pt>
                <c:pt idx="5674">
                  <c:v>1.0339499999999999E-7</c:v>
                </c:pt>
                <c:pt idx="5675">
                  <c:v>1.0339499999999999E-7</c:v>
                </c:pt>
                <c:pt idx="5676">
                  <c:v>1.0339499999999999E-7</c:v>
                </c:pt>
                <c:pt idx="5677">
                  <c:v>1.0339499999999999E-7</c:v>
                </c:pt>
                <c:pt idx="5678">
                  <c:v>1.0339499999999999E-7</c:v>
                </c:pt>
                <c:pt idx="5679">
                  <c:v>1.0339499999999999E-7</c:v>
                </c:pt>
                <c:pt idx="5680">
                  <c:v>1.0339499999999999E-7</c:v>
                </c:pt>
                <c:pt idx="5681">
                  <c:v>1.0339499999999999E-7</c:v>
                </c:pt>
                <c:pt idx="5682">
                  <c:v>1.0339499999999999E-7</c:v>
                </c:pt>
                <c:pt idx="5683">
                  <c:v>1.0339499999999999E-7</c:v>
                </c:pt>
                <c:pt idx="5684">
                  <c:v>1.0339499999999999E-7</c:v>
                </c:pt>
                <c:pt idx="5685">
                  <c:v>1.0339499999999999E-7</c:v>
                </c:pt>
                <c:pt idx="5686">
                  <c:v>1.0339499999999999E-7</c:v>
                </c:pt>
                <c:pt idx="5687">
                  <c:v>1.0339499999999999E-7</c:v>
                </c:pt>
                <c:pt idx="5688">
                  <c:v>1.0339499999999999E-7</c:v>
                </c:pt>
                <c:pt idx="5689">
                  <c:v>1.0339499999999999E-7</c:v>
                </c:pt>
                <c:pt idx="5690">
                  <c:v>1.0339499999999999E-7</c:v>
                </c:pt>
                <c:pt idx="5691">
                  <c:v>1.0339499999999999E-7</c:v>
                </c:pt>
                <c:pt idx="5692">
                  <c:v>1.0339499999999999E-7</c:v>
                </c:pt>
                <c:pt idx="5693">
                  <c:v>1.0339499999999999E-7</c:v>
                </c:pt>
                <c:pt idx="5694">
                  <c:v>1.0339499999999999E-7</c:v>
                </c:pt>
                <c:pt idx="5695">
                  <c:v>1.0339499999999999E-7</c:v>
                </c:pt>
                <c:pt idx="5696">
                  <c:v>1.0339499999999999E-7</c:v>
                </c:pt>
                <c:pt idx="5697">
                  <c:v>1.0339499999999999E-7</c:v>
                </c:pt>
                <c:pt idx="5698">
                  <c:v>1.0339499999999999E-7</c:v>
                </c:pt>
                <c:pt idx="5699">
                  <c:v>1.0339499999999999E-7</c:v>
                </c:pt>
                <c:pt idx="5700">
                  <c:v>1.0339499999999999E-7</c:v>
                </c:pt>
                <c:pt idx="5701">
                  <c:v>1.0339499999999999E-7</c:v>
                </c:pt>
                <c:pt idx="5702">
                  <c:v>1.0339499999999999E-7</c:v>
                </c:pt>
                <c:pt idx="5703">
                  <c:v>1.0339499999999999E-7</c:v>
                </c:pt>
                <c:pt idx="5704">
                  <c:v>1.0339499999999999E-7</c:v>
                </c:pt>
                <c:pt idx="5705">
                  <c:v>1.0339499999999999E-7</c:v>
                </c:pt>
                <c:pt idx="5706">
                  <c:v>1.0339499999999999E-7</c:v>
                </c:pt>
                <c:pt idx="5707">
                  <c:v>1.0339499999999999E-7</c:v>
                </c:pt>
                <c:pt idx="5708">
                  <c:v>1.0339499999999999E-7</c:v>
                </c:pt>
                <c:pt idx="5709">
                  <c:v>1.0339499999999999E-7</c:v>
                </c:pt>
                <c:pt idx="5710">
                  <c:v>1.0339499999999999E-7</c:v>
                </c:pt>
                <c:pt idx="5711">
                  <c:v>1.0339499999999999E-7</c:v>
                </c:pt>
                <c:pt idx="5712">
                  <c:v>1.0339499999999999E-7</c:v>
                </c:pt>
                <c:pt idx="5713">
                  <c:v>1.0339499999999999E-7</c:v>
                </c:pt>
                <c:pt idx="5714">
                  <c:v>1.0339499999999999E-7</c:v>
                </c:pt>
                <c:pt idx="5715">
                  <c:v>1.0339499999999999E-7</c:v>
                </c:pt>
                <c:pt idx="5716">
                  <c:v>1.0339499999999999E-7</c:v>
                </c:pt>
                <c:pt idx="5717">
                  <c:v>1.0339499999999999E-7</c:v>
                </c:pt>
                <c:pt idx="5718">
                  <c:v>1.0339499999999999E-7</c:v>
                </c:pt>
                <c:pt idx="5719">
                  <c:v>1.0339499999999999E-7</c:v>
                </c:pt>
                <c:pt idx="5720">
                  <c:v>1.0339499999999999E-7</c:v>
                </c:pt>
                <c:pt idx="5721">
                  <c:v>1.0339499999999999E-7</c:v>
                </c:pt>
                <c:pt idx="5722">
                  <c:v>1.0339499999999999E-7</c:v>
                </c:pt>
                <c:pt idx="5723">
                  <c:v>1.0339499999999999E-7</c:v>
                </c:pt>
                <c:pt idx="5724">
                  <c:v>1.0339499999999999E-7</c:v>
                </c:pt>
                <c:pt idx="5725">
                  <c:v>1.0339499999999999E-7</c:v>
                </c:pt>
                <c:pt idx="5726">
                  <c:v>1.0339499999999999E-7</c:v>
                </c:pt>
                <c:pt idx="5727">
                  <c:v>1.0339499999999999E-7</c:v>
                </c:pt>
                <c:pt idx="5728">
                  <c:v>1.0339499999999999E-7</c:v>
                </c:pt>
                <c:pt idx="5729">
                  <c:v>1.0339499999999999E-7</c:v>
                </c:pt>
                <c:pt idx="5730">
                  <c:v>1.0339499999999999E-7</c:v>
                </c:pt>
                <c:pt idx="5731">
                  <c:v>1.0339499999999999E-7</c:v>
                </c:pt>
                <c:pt idx="5732">
                  <c:v>1.0339499999999999E-7</c:v>
                </c:pt>
                <c:pt idx="5733">
                  <c:v>1.0339499999999999E-7</c:v>
                </c:pt>
                <c:pt idx="5734">
                  <c:v>1.0339499999999999E-7</c:v>
                </c:pt>
                <c:pt idx="5735">
                  <c:v>1.0339499999999999E-7</c:v>
                </c:pt>
                <c:pt idx="5736">
                  <c:v>1.0339499999999999E-7</c:v>
                </c:pt>
                <c:pt idx="5737">
                  <c:v>1.0339499999999999E-7</c:v>
                </c:pt>
                <c:pt idx="5738">
                  <c:v>1.0339499999999999E-7</c:v>
                </c:pt>
                <c:pt idx="5739">
                  <c:v>1.0339499999999999E-7</c:v>
                </c:pt>
                <c:pt idx="5740">
                  <c:v>1.0339499999999999E-7</c:v>
                </c:pt>
                <c:pt idx="5741">
                  <c:v>1.0339499999999999E-7</c:v>
                </c:pt>
                <c:pt idx="5742">
                  <c:v>1.0339499999999999E-7</c:v>
                </c:pt>
                <c:pt idx="5743">
                  <c:v>1.0339499999999999E-7</c:v>
                </c:pt>
                <c:pt idx="5744">
                  <c:v>1.0339499999999999E-7</c:v>
                </c:pt>
                <c:pt idx="5745">
                  <c:v>1.0339499999999999E-7</c:v>
                </c:pt>
                <c:pt idx="5746">
                  <c:v>1.0339499999999999E-7</c:v>
                </c:pt>
                <c:pt idx="5747">
                  <c:v>1.0339499999999999E-7</c:v>
                </c:pt>
                <c:pt idx="5748">
                  <c:v>1.0339499999999999E-7</c:v>
                </c:pt>
                <c:pt idx="5749">
                  <c:v>1.0339499999999999E-7</c:v>
                </c:pt>
                <c:pt idx="5750">
                  <c:v>1.0339499999999999E-7</c:v>
                </c:pt>
                <c:pt idx="5751">
                  <c:v>1.0339499999999999E-7</c:v>
                </c:pt>
                <c:pt idx="5752">
                  <c:v>1.0339499999999999E-7</c:v>
                </c:pt>
                <c:pt idx="5753">
                  <c:v>1.0339499999999999E-7</c:v>
                </c:pt>
                <c:pt idx="5754">
                  <c:v>1.0339499999999999E-7</c:v>
                </c:pt>
                <c:pt idx="5755">
                  <c:v>1.0339499999999999E-7</c:v>
                </c:pt>
                <c:pt idx="5756">
                  <c:v>1.0339499999999999E-7</c:v>
                </c:pt>
                <c:pt idx="5757">
                  <c:v>1.0339499999999999E-7</c:v>
                </c:pt>
                <c:pt idx="5758">
                  <c:v>1.0339499999999999E-7</c:v>
                </c:pt>
                <c:pt idx="5759">
                  <c:v>1.0339499999999999E-7</c:v>
                </c:pt>
                <c:pt idx="5760">
                  <c:v>1.0339499999999999E-7</c:v>
                </c:pt>
                <c:pt idx="5761">
                  <c:v>1.0339499999999999E-7</c:v>
                </c:pt>
                <c:pt idx="5762">
                  <c:v>1.0339499999999999E-7</c:v>
                </c:pt>
                <c:pt idx="5763">
                  <c:v>1.0339499999999999E-7</c:v>
                </c:pt>
                <c:pt idx="5764">
                  <c:v>1.0339499999999999E-7</c:v>
                </c:pt>
                <c:pt idx="5765">
                  <c:v>1.0339499999999999E-7</c:v>
                </c:pt>
                <c:pt idx="5766">
                  <c:v>1.0339499999999999E-7</c:v>
                </c:pt>
                <c:pt idx="5767">
                  <c:v>1.0339499999999999E-7</c:v>
                </c:pt>
                <c:pt idx="5768">
                  <c:v>1.0339499999999999E-7</c:v>
                </c:pt>
                <c:pt idx="5769">
                  <c:v>1.0339499999999999E-7</c:v>
                </c:pt>
                <c:pt idx="5770">
                  <c:v>1.0339499999999999E-7</c:v>
                </c:pt>
                <c:pt idx="5771">
                  <c:v>1.0339499999999999E-7</c:v>
                </c:pt>
                <c:pt idx="5772">
                  <c:v>1.0339499999999999E-7</c:v>
                </c:pt>
                <c:pt idx="5773">
                  <c:v>1.0339499999999999E-7</c:v>
                </c:pt>
                <c:pt idx="5774">
                  <c:v>1.0339499999999999E-7</c:v>
                </c:pt>
                <c:pt idx="5775">
                  <c:v>1.0339499999999999E-7</c:v>
                </c:pt>
                <c:pt idx="5776">
                  <c:v>1.0339499999999999E-7</c:v>
                </c:pt>
                <c:pt idx="5777">
                  <c:v>1.0339499999999999E-7</c:v>
                </c:pt>
                <c:pt idx="5778">
                  <c:v>1.0339499999999999E-7</c:v>
                </c:pt>
                <c:pt idx="5779">
                  <c:v>1.0339499999999999E-7</c:v>
                </c:pt>
                <c:pt idx="5780">
                  <c:v>1.0339499999999999E-7</c:v>
                </c:pt>
                <c:pt idx="5781">
                  <c:v>1.0339499999999999E-7</c:v>
                </c:pt>
                <c:pt idx="5782">
                  <c:v>1.0339499999999999E-7</c:v>
                </c:pt>
                <c:pt idx="5783">
                  <c:v>1.0339499999999999E-7</c:v>
                </c:pt>
                <c:pt idx="5784">
                  <c:v>1.0339499999999999E-7</c:v>
                </c:pt>
                <c:pt idx="5785">
                  <c:v>1.0339499999999999E-7</c:v>
                </c:pt>
                <c:pt idx="5786">
                  <c:v>1.0339499999999999E-7</c:v>
                </c:pt>
                <c:pt idx="5787">
                  <c:v>1.0339499999999999E-7</c:v>
                </c:pt>
                <c:pt idx="5788">
                  <c:v>1.0339499999999999E-7</c:v>
                </c:pt>
                <c:pt idx="5789">
                  <c:v>1.0339499999999999E-7</c:v>
                </c:pt>
                <c:pt idx="5790">
                  <c:v>1.0339499999999999E-7</c:v>
                </c:pt>
                <c:pt idx="5791">
                  <c:v>1.0339499999999999E-7</c:v>
                </c:pt>
                <c:pt idx="5792">
                  <c:v>1.0339499999999999E-7</c:v>
                </c:pt>
                <c:pt idx="5793">
                  <c:v>1.0339499999999999E-7</c:v>
                </c:pt>
                <c:pt idx="5794">
                  <c:v>1.0339499999999999E-7</c:v>
                </c:pt>
                <c:pt idx="5795">
                  <c:v>1.0339499999999999E-7</c:v>
                </c:pt>
                <c:pt idx="5796">
                  <c:v>1.0339499999999999E-7</c:v>
                </c:pt>
                <c:pt idx="5797">
                  <c:v>1.0339499999999999E-7</c:v>
                </c:pt>
                <c:pt idx="5798">
                  <c:v>1.0339499999999999E-7</c:v>
                </c:pt>
                <c:pt idx="5799">
                  <c:v>1.0339499999999999E-7</c:v>
                </c:pt>
                <c:pt idx="5800">
                  <c:v>1.0339499999999999E-7</c:v>
                </c:pt>
                <c:pt idx="5801">
                  <c:v>1.0339499999999999E-7</c:v>
                </c:pt>
                <c:pt idx="5802">
                  <c:v>1.0339499999999999E-7</c:v>
                </c:pt>
                <c:pt idx="5803">
                  <c:v>1.0339499999999999E-7</c:v>
                </c:pt>
                <c:pt idx="5804">
                  <c:v>1.0339499999999999E-7</c:v>
                </c:pt>
                <c:pt idx="5805">
                  <c:v>1.0339499999999999E-7</c:v>
                </c:pt>
                <c:pt idx="5806">
                  <c:v>1.0339499999999999E-7</c:v>
                </c:pt>
                <c:pt idx="5807">
                  <c:v>1.0339499999999999E-7</c:v>
                </c:pt>
                <c:pt idx="5808">
                  <c:v>1.0339499999999999E-7</c:v>
                </c:pt>
                <c:pt idx="5809">
                  <c:v>1.0339499999999999E-7</c:v>
                </c:pt>
                <c:pt idx="5810">
                  <c:v>1.0339499999999999E-7</c:v>
                </c:pt>
                <c:pt idx="5811">
                  <c:v>1.0339499999999999E-7</c:v>
                </c:pt>
                <c:pt idx="5812">
                  <c:v>1.0339499999999999E-7</c:v>
                </c:pt>
                <c:pt idx="5813">
                  <c:v>1.0339499999999999E-7</c:v>
                </c:pt>
                <c:pt idx="5814">
                  <c:v>1.0339499999999999E-7</c:v>
                </c:pt>
                <c:pt idx="5815">
                  <c:v>1.0339499999999999E-7</c:v>
                </c:pt>
                <c:pt idx="5816">
                  <c:v>1.0339499999999999E-7</c:v>
                </c:pt>
                <c:pt idx="5817">
                  <c:v>1.0339499999999999E-7</c:v>
                </c:pt>
                <c:pt idx="5818">
                  <c:v>1.0339499999999999E-7</c:v>
                </c:pt>
                <c:pt idx="5819">
                  <c:v>1.0339499999999999E-7</c:v>
                </c:pt>
                <c:pt idx="5820">
                  <c:v>1.0339499999999999E-7</c:v>
                </c:pt>
                <c:pt idx="5821">
                  <c:v>1.0339499999999999E-7</c:v>
                </c:pt>
                <c:pt idx="5822">
                  <c:v>1.0339499999999999E-7</c:v>
                </c:pt>
                <c:pt idx="5823">
                  <c:v>1.0339499999999999E-7</c:v>
                </c:pt>
                <c:pt idx="5824">
                  <c:v>1.0339499999999999E-7</c:v>
                </c:pt>
                <c:pt idx="5825">
                  <c:v>1.0339499999999999E-7</c:v>
                </c:pt>
                <c:pt idx="5826">
                  <c:v>1.0339499999999999E-7</c:v>
                </c:pt>
                <c:pt idx="5827">
                  <c:v>1.0339499999999999E-7</c:v>
                </c:pt>
                <c:pt idx="5828">
                  <c:v>1.0339499999999999E-7</c:v>
                </c:pt>
                <c:pt idx="5829">
                  <c:v>1.0339499999999999E-7</c:v>
                </c:pt>
                <c:pt idx="5830">
                  <c:v>1.0339499999999999E-7</c:v>
                </c:pt>
                <c:pt idx="5831">
                  <c:v>1.0339499999999999E-7</c:v>
                </c:pt>
                <c:pt idx="5832">
                  <c:v>1.0339499999999999E-7</c:v>
                </c:pt>
                <c:pt idx="5833">
                  <c:v>1.0339499999999999E-7</c:v>
                </c:pt>
                <c:pt idx="5834">
                  <c:v>1.0339499999999999E-7</c:v>
                </c:pt>
                <c:pt idx="5835">
                  <c:v>1.0339499999999999E-7</c:v>
                </c:pt>
                <c:pt idx="5836">
                  <c:v>1.0339499999999999E-7</c:v>
                </c:pt>
                <c:pt idx="5837">
                  <c:v>1.0339499999999999E-7</c:v>
                </c:pt>
                <c:pt idx="5838">
                  <c:v>1.0339499999999999E-7</c:v>
                </c:pt>
                <c:pt idx="5839">
                  <c:v>1.0339499999999999E-7</c:v>
                </c:pt>
                <c:pt idx="5840">
                  <c:v>1.0339499999999999E-7</c:v>
                </c:pt>
                <c:pt idx="5841">
                  <c:v>1.0339499999999999E-7</c:v>
                </c:pt>
                <c:pt idx="5842">
                  <c:v>1.0339499999999999E-7</c:v>
                </c:pt>
                <c:pt idx="5843">
                  <c:v>1.0339499999999999E-7</c:v>
                </c:pt>
                <c:pt idx="5844">
                  <c:v>1.0339499999999999E-7</c:v>
                </c:pt>
                <c:pt idx="5845">
                  <c:v>1.0339499999999999E-7</c:v>
                </c:pt>
                <c:pt idx="5846">
                  <c:v>1.0339499999999999E-7</c:v>
                </c:pt>
                <c:pt idx="5847">
                  <c:v>1.0339499999999999E-7</c:v>
                </c:pt>
                <c:pt idx="5848">
                  <c:v>1.0339499999999999E-7</c:v>
                </c:pt>
                <c:pt idx="5849">
                  <c:v>1.0339499999999999E-7</c:v>
                </c:pt>
                <c:pt idx="5850">
                  <c:v>1.0339499999999999E-7</c:v>
                </c:pt>
                <c:pt idx="5851">
                  <c:v>1.0339499999999999E-7</c:v>
                </c:pt>
                <c:pt idx="5852">
                  <c:v>1.0339499999999999E-7</c:v>
                </c:pt>
                <c:pt idx="5853">
                  <c:v>1.0339499999999999E-7</c:v>
                </c:pt>
                <c:pt idx="5854">
                  <c:v>1.0339499999999999E-7</c:v>
                </c:pt>
                <c:pt idx="5855">
                  <c:v>1.0339499999999999E-7</c:v>
                </c:pt>
                <c:pt idx="5856">
                  <c:v>1.0339499999999999E-7</c:v>
                </c:pt>
                <c:pt idx="5857">
                  <c:v>1.0339499999999999E-7</c:v>
                </c:pt>
                <c:pt idx="5858">
                  <c:v>1.0339499999999999E-7</c:v>
                </c:pt>
                <c:pt idx="5859">
                  <c:v>1.0339499999999999E-7</c:v>
                </c:pt>
                <c:pt idx="5860">
                  <c:v>1.0339499999999999E-7</c:v>
                </c:pt>
                <c:pt idx="5861">
                  <c:v>1.0339499999999999E-7</c:v>
                </c:pt>
                <c:pt idx="5862">
                  <c:v>1.0339499999999999E-7</c:v>
                </c:pt>
                <c:pt idx="5863">
                  <c:v>1.0339499999999999E-7</c:v>
                </c:pt>
                <c:pt idx="5864">
                  <c:v>1.0339499999999999E-7</c:v>
                </c:pt>
                <c:pt idx="5865">
                  <c:v>1.0339499999999999E-7</c:v>
                </c:pt>
                <c:pt idx="5866">
                  <c:v>1.0339499999999999E-7</c:v>
                </c:pt>
                <c:pt idx="5867">
                  <c:v>1.0339499999999999E-7</c:v>
                </c:pt>
                <c:pt idx="5868">
                  <c:v>1.0339499999999999E-7</c:v>
                </c:pt>
                <c:pt idx="5869">
                  <c:v>1.0339499999999999E-7</c:v>
                </c:pt>
                <c:pt idx="5870">
                  <c:v>1.0339499999999999E-7</c:v>
                </c:pt>
                <c:pt idx="5871">
                  <c:v>1.0339499999999999E-7</c:v>
                </c:pt>
                <c:pt idx="5872">
                  <c:v>1.0339499999999999E-7</c:v>
                </c:pt>
                <c:pt idx="5873">
                  <c:v>1.0339499999999999E-7</c:v>
                </c:pt>
                <c:pt idx="5874">
                  <c:v>1.0339499999999999E-7</c:v>
                </c:pt>
                <c:pt idx="5875">
                  <c:v>1.0339499999999999E-7</c:v>
                </c:pt>
                <c:pt idx="5876">
                  <c:v>1.0339499999999999E-7</c:v>
                </c:pt>
                <c:pt idx="5877">
                  <c:v>1.0339499999999999E-7</c:v>
                </c:pt>
                <c:pt idx="5878">
                  <c:v>1.0339499999999999E-7</c:v>
                </c:pt>
                <c:pt idx="5879">
                  <c:v>1.0339499999999999E-7</c:v>
                </c:pt>
                <c:pt idx="5880">
                  <c:v>1.0339499999999999E-7</c:v>
                </c:pt>
                <c:pt idx="5881">
                  <c:v>1.0339499999999999E-7</c:v>
                </c:pt>
                <c:pt idx="5882">
                  <c:v>1.0339499999999999E-7</c:v>
                </c:pt>
                <c:pt idx="5883">
                  <c:v>1.0339499999999999E-7</c:v>
                </c:pt>
                <c:pt idx="5884">
                  <c:v>1.0339499999999999E-7</c:v>
                </c:pt>
                <c:pt idx="5885">
                  <c:v>1.0339499999999999E-7</c:v>
                </c:pt>
                <c:pt idx="5886">
                  <c:v>1.0339499999999999E-7</c:v>
                </c:pt>
                <c:pt idx="5887">
                  <c:v>1.0339499999999999E-7</c:v>
                </c:pt>
                <c:pt idx="5888">
                  <c:v>1.0339499999999999E-7</c:v>
                </c:pt>
                <c:pt idx="5889">
                  <c:v>1.0339499999999999E-7</c:v>
                </c:pt>
                <c:pt idx="5890">
                  <c:v>1.0339499999999999E-7</c:v>
                </c:pt>
                <c:pt idx="5891">
                  <c:v>1.0339499999999999E-7</c:v>
                </c:pt>
                <c:pt idx="5892">
                  <c:v>1.0339499999999999E-7</c:v>
                </c:pt>
                <c:pt idx="5893">
                  <c:v>1.0339499999999999E-7</c:v>
                </c:pt>
                <c:pt idx="5894">
                  <c:v>1.0339499999999999E-7</c:v>
                </c:pt>
                <c:pt idx="5895">
                  <c:v>1.0339499999999999E-7</c:v>
                </c:pt>
                <c:pt idx="5896">
                  <c:v>1.0339499999999999E-7</c:v>
                </c:pt>
                <c:pt idx="5897">
                  <c:v>1.0339499999999999E-7</c:v>
                </c:pt>
                <c:pt idx="5898">
                  <c:v>1.0339499999999999E-7</c:v>
                </c:pt>
                <c:pt idx="5899">
                  <c:v>1.0339499999999999E-7</c:v>
                </c:pt>
                <c:pt idx="5900">
                  <c:v>1.0339499999999999E-7</c:v>
                </c:pt>
                <c:pt idx="5901">
                  <c:v>1.0339499999999999E-7</c:v>
                </c:pt>
                <c:pt idx="5902">
                  <c:v>1.0339499999999999E-7</c:v>
                </c:pt>
                <c:pt idx="5903">
                  <c:v>1.0339499999999999E-7</c:v>
                </c:pt>
                <c:pt idx="5904">
                  <c:v>1.0339499999999999E-7</c:v>
                </c:pt>
                <c:pt idx="5905">
                  <c:v>1.0339499999999999E-7</c:v>
                </c:pt>
                <c:pt idx="5906">
                  <c:v>1.0339499999999999E-7</c:v>
                </c:pt>
                <c:pt idx="5907">
                  <c:v>1.0339499999999999E-7</c:v>
                </c:pt>
                <c:pt idx="5908">
                  <c:v>1.0339499999999999E-7</c:v>
                </c:pt>
                <c:pt idx="5909">
                  <c:v>1.0339499999999999E-7</c:v>
                </c:pt>
                <c:pt idx="5910">
                  <c:v>1.0339499999999999E-7</c:v>
                </c:pt>
                <c:pt idx="5911">
                  <c:v>1.0339499999999999E-7</c:v>
                </c:pt>
                <c:pt idx="5912">
                  <c:v>1.0339499999999999E-7</c:v>
                </c:pt>
                <c:pt idx="5913">
                  <c:v>1.0339499999999999E-7</c:v>
                </c:pt>
                <c:pt idx="5914">
                  <c:v>1.0339499999999999E-7</c:v>
                </c:pt>
                <c:pt idx="5915">
                  <c:v>1.0339499999999999E-7</c:v>
                </c:pt>
                <c:pt idx="5916">
                  <c:v>1.0339499999999999E-7</c:v>
                </c:pt>
                <c:pt idx="5917">
                  <c:v>1.0339499999999999E-7</c:v>
                </c:pt>
                <c:pt idx="5918">
                  <c:v>1.0339499999999999E-7</c:v>
                </c:pt>
                <c:pt idx="5919">
                  <c:v>1.0339499999999999E-7</c:v>
                </c:pt>
                <c:pt idx="5920">
                  <c:v>1.0339499999999999E-7</c:v>
                </c:pt>
                <c:pt idx="5921">
                  <c:v>1.0339499999999999E-7</c:v>
                </c:pt>
                <c:pt idx="5922">
                  <c:v>1.0339499999999999E-7</c:v>
                </c:pt>
                <c:pt idx="5923">
                  <c:v>1.0339499999999999E-7</c:v>
                </c:pt>
                <c:pt idx="5924">
                  <c:v>1.0339499999999999E-7</c:v>
                </c:pt>
                <c:pt idx="5925">
                  <c:v>1.0339499999999999E-7</c:v>
                </c:pt>
                <c:pt idx="5926">
                  <c:v>1.0339499999999999E-7</c:v>
                </c:pt>
                <c:pt idx="5927">
                  <c:v>1.0339499999999999E-7</c:v>
                </c:pt>
                <c:pt idx="5928">
                  <c:v>1.0339499999999999E-7</c:v>
                </c:pt>
                <c:pt idx="5929">
                  <c:v>1.0339499999999999E-7</c:v>
                </c:pt>
                <c:pt idx="5930">
                  <c:v>1.0339499999999999E-7</c:v>
                </c:pt>
                <c:pt idx="5931">
                  <c:v>1.0339499999999999E-7</c:v>
                </c:pt>
                <c:pt idx="5932">
                  <c:v>1.0339499999999999E-7</c:v>
                </c:pt>
                <c:pt idx="5933">
                  <c:v>1.0339499999999999E-7</c:v>
                </c:pt>
                <c:pt idx="5934">
                  <c:v>1.0339499999999999E-7</c:v>
                </c:pt>
                <c:pt idx="5935">
                  <c:v>1.0339499999999999E-7</c:v>
                </c:pt>
                <c:pt idx="5936">
                  <c:v>1.0339499999999999E-7</c:v>
                </c:pt>
                <c:pt idx="5937">
                  <c:v>1.0339499999999999E-7</c:v>
                </c:pt>
                <c:pt idx="5938">
                  <c:v>1.0339499999999999E-7</c:v>
                </c:pt>
                <c:pt idx="5939">
                  <c:v>1.0339499999999999E-7</c:v>
                </c:pt>
                <c:pt idx="5940">
                  <c:v>1.0339499999999999E-7</c:v>
                </c:pt>
                <c:pt idx="5941">
                  <c:v>1.0339499999999999E-7</c:v>
                </c:pt>
                <c:pt idx="5942">
                  <c:v>1.0339499999999999E-7</c:v>
                </c:pt>
                <c:pt idx="5943">
                  <c:v>1.0339499999999999E-7</c:v>
                </c:pt>
                <c:pt idx="5944">
                  <c:v>1.0339499999999999E-7</c:v>
                </c:pt>
                <c:pt idx="5945">
                  <c:v>1.0339499999999999E-7</c:v>
                </c:pt>
                <c:pt idx="5946">
                  <c:v>1.0339499999999999E-7</c:v>
                </c:pt>
                <c:pt idx="5947">
                  <c:v>1.0339499999999999E-7</c:v>
                </c:pt>
                <c:pt idx="5948">
                  <c:v>1.0339499999999999E-7</c:v>
                </c:pt>
                <c:pt idx="5949">
                  <c:v>1.0339499999999999E-7</c:v>
                </c:pt>
                <c:pt idx="5950">
                  <c:v>1.0339499999999999E-7</c:v>
                </c:pt>
                <c:pt idx="5951">
                  <c:v>1.0339499999999999E-7</c:v>
                </c:pt>
                <c:pt idx="5952">
                  <c:v>1.0339499999999999E-7</c:v>
                </c:pt>
                <c:pt idx="5953">
                  <c:v>1.0339499999999999E-7</c:v>
                </c:pt>
                <c:pt idx="5954">
                  <c:v>1.0339499999999999E-7</c:v>
                </c:pt>
                <c:pt idx="5955">
                  <c:v>1.0339499999999999E-7</c:v>
                </c:pt>
                <c:pt idx="5956">
                  <c:v>1.0339499999999999E-7</c:v>
                </c:pt>
                <c:pt idx="5957">
                  <c:v>1.0339499999999999E-7</c:v>
                </c:pt>
                <c:pt idx="5958">
                  <c:v>1.0339499999999999E-7</c:v>
                </c:pt>
                <c:pt idx="5959">
                  <c:v>1.0339499999999999E-7</c:v>
                </c:pt>
                <c:pt idx="5960">
                  <c:v>1.0339499999999999E-7</c:v>
                </c:pt>
                <c:pt idx="5961">
                  <c:v>1.0339499999999999E-7</c:v>
                </c:pt>
                <c:pt idx="5962">
                  <c:v>1.0339499999999999E-7</c:v>
                </c:pt>
                <c:pt idx="5963">
                  <c:v>1.0339499999999999E-7</c:v>
                </c:pt>
                <c:pt idx="5964">
                  <c:v>1.0339499999999999E-7</c:v>
                </c:pt>
                <c:pt idx="5965">
                  <c:v>1.0339499999999999E-7</c:v>
                </c:pt>
                <c:pt idx="5966">
                  <c:v>1.0339499999999999E-7</c:v>
                </c:pt>
                <c:pt idx="5967">
                  <c:v>1.0339499999999999E-7</c:v>
                </c:pt>
                <c:pt idx="5968">
                  <c:v>1.0339499999999999E-7</c:v>
                </c:pt>
                <c:pt idx="5969">
                  <c:v>1.0339499999999999E-7</c:v>
                </c:pt>
                <c:pt idx="5970">
                  <c:v>1.0339499999999999E-7</c:v>
                </c:pt>
                <c:pt idx="5971">
                  <c:v>1.0339499999999999E-7</c:v>
                </c:pt>
                <c:pt idx="5972">
                  <c:v>1.0339499999999999E-7</c:v>
                </c:pt>
                <c:pt idx="5973">
                  <c:v>1.0339499999999999E-7</c:v>
                </c:pt>
                <c:pt idx="5974">
                  <c:v>1.0339499999999999E-7</c:v>
                </c:pt>
                <c:pt idx="5975">
                  <c:v>1.0339499999999999E-7</c:v>
                </c:pt>
                <c:pt idx="5976">
                  <c:v>1.0339499999999999E-7</c:v>
                </c:pt>
                <c:pt idx="5977">
                  <c:v>1.0339499999999999E-7</c:v>
                </c:pt>
                <c:pt idx="5978">
                  <c:v>1.0339499999999999E-7</c:v>
                </c:pt>
                <c:pt idx="5979">
                  <c:v>1.0339499999999999E-7</c:v>
                </c:pt>
                <c:pt idx="5980">
                  <c:v>1.0339499999999999E-7</c:v>
                </c:pt>
                <c:pt idx="5981">
                  <c:v>1.0339499999999999E-7</c:v>
                </c:pt>
                <c:pt idx="5982">
                  <c:v>1.0339499999999999E-7</c:v>
                </c:pt>
                <c:pt idx="5983">
                  <c:v>1.0339499999999999E-7</c:v>
                </c:pt>
                <c:pt idx="5984">
                  <c:v>1.0339499999999999E-7</c:v>
                </c:pt>
                <c:pt idx="5985">
                  <c:v>1.0339499999999999E-7</c:v>
                </c:pt>
                <c:pt idx="5986">
                  <c:v>1.0339499999999999E-7</c:v>
                </c:pt>
                <c:pt idx="5987">
                  <c:v>1.0339499999999999E-7</c:v>
                </c:pt>
                <c:pt idx="5988">
                  <c:v>1.0339499999999999E-7</c:v>
                </c:pt>
                <c:pt idx="5989">
                  <c:v>1.0339499999999999E-7</c:v>
                </c:pt>
                <c:pt idx="5990">
                  <c:v>1.0339499999999999E-7</c:v>
                </c:pt>
                <c:pt idx="5991">
                  <c:v>1.0339499999999999E-7</c:v>
                </c:pt>
                <c:pt idx="5992">
                  <c:v>1.0339499999999999E-7</c:v>
                </c:pt>
                <c:pt idx="5993">
                  <c:v>1.0339499999999999E-7</c:v>
                </c:pt>
                <c:pt idx="5994">
                  <c:v>1.0339499999999999E-7</c:v>
                </c:pt>
                <c:pt idx="5995">
                  <c:v>1.0339499999999999E-7</c:v>
                </c:pt>
                <c:pt idx="5996">
                  <c:v>1.0339499999999999E-7</c:v>
                </c:pt>
                <c:pt idx="5997">
                  <c:v>1.0339499999999999E-7</c:v>
                </c:pt>
                <c:pt idx="5998">
                  <c:v>1.0339499999999999E-7</c:v>
                </c:pt>
                <c:pt idx="5999">
                  <c:v>1.0339499999999999E-7</c:v>
                </c:pt>
                <c:pt idx="6000">
                  <c:v>1.0339499999999999E-7</c:v>
                </c:pt>
                <c:pt idx="6001">
                  <c:v>1.0339499999999999E-7</c:v>
                </c:pt>
                <c:pt idx="6002">
                  <c:v>1.0339499999999999E-7</c:v>
                </c:pt>
                <c:pt idx="6003">
                  <c:v>1.0339499999999999E-7</c:v>
                </c:pt>
                <c:pt idx="6004">
                  <c:v>1.0339499999999999E-7</c:v>
                </c:pt>
                <c:pt idx="6005">
                  <c:v>1.0339499999999999E-7</c:v>
                </c:pt>
                <c:pt idx="6006">
                  <c:v>1.0339499999999999E-7</c:v>
                </c:pt>
                <c:pt idx="6007">
                  <c:v>1.0339499999999999E-7</c:v>
                </c:pt>
                <c:pt idx="6008">
                  <c:v>1.0339499999999999E-7</c:v>
                </c:pt>
                <c:pt idx="6009">
                  <c:v>1.0339499999999999E-7</c:v>
                </c:pt>
                <c:pt idx="6010">
                  <c:v>1.0339499999999999E-7</c:v>
                </c:pt>
                <c:pt idx="6011">
                  <c:v>1.0339499999999999E-7</c:v>
                </c:pt>
                <c:pt idx="6012">
                  <c:v>1.0339499999999999E-7</c:v>
                </c:pt>
                <c:pt idx="6013">
                  <c:v>1.0339499999999999E-7</c:v>
                </c:pt>
                <c:pt idx="6014">
                  <c:v>1.0339499999999999E-7</c:v>
                </c:pt>
                <c:pt idx="6015">
                  <c:v>1.0339499999999999E-7</c:v>
                </c:pt>
                <c:pt idx="6016">
                  <c:v>1.0339499999999999E-7</c:v>
                </c:pt>
                <c:pt idx="6017">
                  <c:v>1.0339499999999999E-7</c:v>
                </c:pt>
                <c:pt idx="6018">
                  <c:v>1.0339499999999999E-7</c:v>
                </c:pt>
                <c:pt idx="6019">
                  <c:v>1.0339499999999999E-7</c:v>
                </c:pt>
                <c:pt idx="6020">
                  <c:v>1.0339499999999999E-7</c:v>
                </c:pt>
                <c:pt idx="6021">
                  <c:v>1.0339499999999999E-7</c:v>
                </c:pt>
                <c:pt idx="6022">
                  <c:v>1.0339499999999999E-7</c:v>
                </c:pt>
                <c:pt idx="6023">
                  <c:v>1.0339499999999999E-7</c:v>
                </c:pt>
                <c:pt idx="6024">
                  <c:v>1.0339499999999999E-7</c:v>
                </c:pt>
                <c:pt idx="6025">
                  <c:v>1.0339499999999999E-7</c:v>
                </c:pt>
                <c:pt idx="6026">
                  <c:v>1.0339499999999999E-7</c:v>
                </c:pt>
                <c:pt idx="6027">
                  <c:v>1.0339499999999999E-7</c:v>
                </c:pt>
                <c:pt idx="6028">
                  <c:v>1.0339499999999999E-7</c:v>
                </c:pt>
                <c:pt idx="6029">
                  <c:v>1.0339499999999999E-7</c:v>
                </c:pt>
                <c:pt idx="6030">
                  <c:v>1.0339499999999999E-7</c:v>
                </c:pt>
                <c:pt idx="6031">
                  <c:v>1.0339499999999999E-7</c:v>
                </c:pt>
                <c:pt idx="6032">
                  <c:v>1.0339499999999999E-7</c:v>
                </c:pt>
                <c:pt idx="6033">
                  <c:v>1.0339499999999999E-7</c:v>
                </c:pt>
                <c:pt idx="6034">
                  <c:v>1.0339499999999999E-7</c:v>
                </c:pt>
                <c:pt idx="6035">
                  <c:v>1.0339499999999999E-7</c:v>
                </c:pt>
                <c:pt idx="6036">
                  <c:v>1.0339499999999999E-7</c:v>
                </c:pt>
                <c:pt idx="6037">
                  <c:v>1.0339499999999999E-7</c:v>
                </c:pt>
                <c:pt idx="6038">
                  <c:v>1.0339499999999999E-7</c:v>
                </c:pt>
                <c:pt idx="6039">
                  <c:v>1.0339499999999999E-7</c:v>
                </c:pt>
                <c:pt idx="6040">
                  <c:v>1.0339499999999999E-7</c:v>
                </c:pt>
                <c:pt idx="6041">
                  <c:v>1.0339499999999999E-7</c:v>
                </c:pt>
                <c:pt idx="6042">
                  <c:v>1.0339499999999999E-7</c:v>
                </c:pt>
                <c:pt idx="6043">
                  <c:v>1.0339499999999999E-7</c:v>
                </c:pt>
                <c:pt idx="6044">
                  <c:v>1.0339499999999999E-7</c:v>
                </c:pt>
                <c:pt idx="6045">
                  <c:v>1.0339499999999999E-7</c:v>
                </c:pt>
                <c:pt idx="6046">
                  <c:v>1.0339499999999999E-7</c:v>
                </c:pt>
                <c:pt idx="6047">
                  <c:v>1.0339499999999999E-7</c:v>
                </c:pt>
                <c:pt idx="6048">
                  <c:v>1.0339499999999999E-7</c:v>
                </c:pt>
                <c:pt idx="6049">
                  <c:v>1.0339499999999999E-7</c:v>
                </c:pt>
                <c:pt idx="6050">
                  <c:v>1.0339499999999999E-7</c:v>
                </c:pt>
                <c:pt idx="6051">
                  <c:v>1.0339499999999999E-7</c:v>
                </c:pt>
                <c:pt idx="6052">
                  <c:v>1.0339499999999999E-7</c:v>
                </c:pt>
                <c:pt idx="6053">
                  <c:v>1.0339499999999999E-7</c:v>
                </c:pt>
                <c:pt idx="6054">
                  <c:v>1.0339499999999999E-7</c:v>
                </c:pt>
                <c:pt idx="6055">
                  <c:v>1.0339499999999999E-7</c:v>
                </c:pt>
                <c:pt idx="6056">
                  <c:v>1.0339499999999999E-7</c:v>
                </c:pt>
                <c:pt idx="6057">
                  <c:v>1.0339499999999999E-7</c:v>
                </c:pt>
                <c:pt idx="6058">
                  <c:v>1.0339499999999999E-7</c:v>
                </c:pt>
                <c:pt idx="6059">
                  <c:v>1.0339499999999999E-7</c:v>
                </c:pt>
                <c:pt idx="6060">
                  <c:v>1.0339499999999999E-7</c:v>
                </c:pt>
                <c:pt idx="6061">
                  <c:v>1.0339499999999999E-7</c:v>
                </c:pt>
                <c:pt idx="6062">
                  <c:v>1.0339499999999999E-7</c:v>
                </c:pt>
                <c:pt idx="6063">
                  <c:v>1.0339499999999999E-7</c:v>
                </c:pt>
                <c:pt idx="6064">
                  <c:v>1.0339499999999999E-7</c:v>
                </c:pt>
                <c:pt idx="6065">
                  <c:v>1.0339499999999999E-7</c:v>
                </c:pt>
                <c:pt idx="6066">
                  <c:v>1.0339499999999999E-7</c:v>
                </c:pt>
                <c:pt idx="6067">
                  <c:v>1.0339499999999999E-7</c:v>
                </c:pt>
                <c:pt idx="6068">
                  <c:v>1.0339499999999999E-7</c:v>
                </c:pt>
                <c:pt idx="6069">
                  <c:v>1.0339499999999999E-7</c:v>
                </c:pt>
                <c:pt idx="6070">
                  <c:v>1.0339499999999999E-7</c:v>
                </c:pt>
                <c:pt idx="6071">
                  <c:v>1.0339499999999999E-7</c:v>
                </c:pt>
                <c:pt idx="6072">
                  <c:v>1.0339499999999999E-7</c:v>
                </c:pt>
                <c:pt idx="6073">
                  <c:v>1.0339499999999999E-7</c:v>
                </c:pt>
                <c:pt idx="6074">
                  <c:v>1.0339499999999999E-7</c:v>
                </c:pt>
                <c:pt idx="6075">
                  <c:v>1.0339499999999999E-7</c:v>
                </c:pt>
                <c:pt idx="6076">
                  <c:v>1.0339499999999999E-7</c:v>
                </c:pt>
                <c:pt idx="6077">
                  <c:v>1.0339499999999999E-7</c:v>
                </c:pt>
                <c:pt idx="6078">
                  <c:v>1.0339499999999999E-7</c:v>
                </c:pt>
                <c:pt idx="6079">
                  <c:v>1.0339499999999999E-7</c:v>
                </c:pt>
                <c:pt idx="6080">
                  <c:v>1.0339499999999999E-7</c:v>
                </c:pt>
                <c:pt idx="6081">
                  <c:v>1.0339499999999999E-7</c:v>
                </c:pt>
                <c:pt idx="6082">
                  <c:v>1.0339499999999999E-7</c:v>
                </c:pt>
                <c:pt idx="6083">
                  <c:v>1.0339499999999999E-7</c:v>
                </c:pt>
                <c:pt idx="6084">
                  <c:v>1.0339499999999999E-7</c:v>
                </c:pt>
                <c:pt idx="6085">
                  <c:v>1.0339499999999999E-7</c:v>
                </c:pt>
                <c:pt idx="6086">
                  <c:v>1.0339499999999999E-7</c:v>
                </c:pt>
                <c:pt idx="6087">
                  <c:v>1.0339499999999999E-7</c:v>
                </c:pt>
                <c:pt idx="6088">
                  <c:v>1.0339499999999999E-7</c:v>
                </c:pt>
                <c:pt idx="6089">
                  <c:v>1.0339499999999999E-7</c:v>
                </c:pt>
                <c:pt idx="6090">
                  <c:v>1.0339499999999999E-7</c:v>
                </c:pt>
                <c:pt idx="6091">
                  <c:v>1.0339499999999999E-7</c:v>
                </c:pt>
                <c:pt idx="6092">
                  <c:v>1.0339499999999999E-7</c:v>
                </c:pt>
                <c:pt idx="6093">
                  <c:v>1.0339499999999999E-7</c:v>
                </c:pt>
                <c:pt idx="6094">
                  <c:v>1.0339499999999999E-7</c:v>
                </c:pt>
                <c:pt idx="6095">
                  <c:v>1.0339499999999999E-7</c:v>
                </c:pt>
                <c:pt idx="6096">
                  <c:v>1.0339499999999999E-7</c:v>
                </c:pt>
                <c:pt idx="6097">
                  <c:v>1.0339499999999999E-7</c:v>
                </c:pt>
                <c:pt idx="6098">
                  <c:v>1.0339499999999999E-7</c:v>
                </c:pt>
                <c:pt idx="6099">
                  <c:v>1.0339499999999999E-7</c:v>
                </c:pt>
                <c:pt idx="6100">
                  <c:v>1.0339499999999999E-7</c:v>
                </c:pt>
                <c:pt idx="6101">
                  <c:v>1.0339499999999999E-7</c:v>
                </c:pt>
                <c:pt idx="6102">
                  <c:v>1.0339499999999999E-7</c:v>
                </c:pt>
                <c:pt idx="6103">
                  <c:v>1.0339499999999999E-7</c:v>
                </c:pt>
                <c:pt idx="6104">
                  <c:v>1.0339499999999999E-7</c:v>
                </c:pt>
                <c:pt idx="6105">
                  <c:v>1.0339499999999999E-7</c:v>
                </c:pt>
                <c:pt idx="6106">
                  <c:v>1.0339499999999999E-7</c:v>
                </c:pt>
                <c:pt idx="6107">
                  <c:v>1.0339499999999999E-7</c:v>
                </c:pt>
                <c:pt idx="6108">
                  <c:v>1.0339499999999999E-7</c:v>
                </c:pt>
                <c:pt idx="6109">
                  <c:v>1.0339499999999999E-7</c:v>
                </c:pt>
                <c:pt idx="6110">
                  <c:v>1.0339499999999999E-7</c:v>
                </c:pt>
                <c:pt idx="6111">
                  <c:v>1.0339499999999999E-7</c:v>
                </c:pt>
                <c:pt idx="6112">
                  <c:v>1.0339499999999999E-7</c:v>
                </c:pt>
                <c:pt idx="6113">
                  <c:v>1.0339499999999999E-7</c:v>
                </c:pt>
                <c:pt idx="6114">
                  <c:v>1.0339499999999999E-7</c:v>
                </c:pt>
                <c:pt idx="6115">
                  <c:v>1.0339499999999999E-7</c:v>
                </c:pt>
                <c:pt idx="6116">
                  <c:v>1.0339499999999999E-7</c:v>
                </c:pt>
                <c:pt idx="6117">
                  <c:v>1.0339499999999999E-7</c:v>
                </c:pt>
                <c:pt idx="6118">
                  <c:v>1.0339499999999999E-7</c:v>
                </c:pt>
                <c:pt idx="6119">
                  <c:v>1.0339499999999999E-7</c:v>
                </c:pt>
                <c:pt idx="6120">
                  <c:v>1.0339499999999999E-7</c:v>
                </c:pt>
                <c:pt idx="6121">
                  <c:v>1.0339499999999999E-7</c:v>
                </c:pt>
                <c:pt idx="6122">
                  <c:v>1.0339499999999999E-7</c:v>
                </c:pt>
                <c:pt idx="6123">
                  <c:v>1.0339499999999999E-7</c:v>
                </c:pt>
                <c:pt idx="6124">
                  <c:v>1.0339499999999999E-7</c:v>
                </c:pt>
                <c:pt idx="6125">
                  <c:v>1.0339499999999999E-7</c:v>
                </c:pt>
                <c:pt idx="6126">
                  <c:v>1.0339499999999999E-7</c:v>
                </c:pt>
                <c:pt idx="6127">
                  <c:v>1.0339499999999999E-7</c:v>
                </c:pt>
                <c:pt idx="6128">
                  <c:v>1.0339499999999999E-7</c:v>
                </c:pt>
                <c:pt idx="6129">
                  <c:v>1.0339499999999999E-7</c:v>
                </c:pt>
                <c:pt idx="6130">
                  <c:v>1.0339499999999999E-7</c:v>
                </c:pt>
                <c:pt idx="6131">
                  <c:v>1.0339499999999999E-7</c:v>
                </c:pt>
                <c:pt idx="6132">
                  <c:v>1.0339499999999999E-7</c:v>
                </c:pt>
                <c:pt idx="6133">
                  <c:v>1.0339499999999999E-7</c:v>
                </c:pt>
                <c:pt idx="6134">
                  <c:v>1.0339499999999999E-7</c:v>
                </c:pt>
                <c:pt idx="6135">
                  <c:v>1.0339499999999999E-7</c:v>
                </c:pt>
                <c:pt idx="6136">
                  <c:v>1.0339499999999999E-7</c:v>
                </c:pt>
                <c:pt idx="6137">
                  <c:v>1.0339499999999999E-7</c:v>
                </c:pt>
                <c:pt idx="6138">
                  <c:v>1.0339499999999999E-7</c:v>
                </c:pt>
                <c:pt idx="6139">
                  <c:v>1.0339499999999999E-7</c:v>
                </c:pt>
                <c:pt idx="6140">
                  <c:v>1.0339499999999999E-7</c:v>
                </c:pt>
                <c:pt idx="6141">
                  <c:v>1.0339499999999999E-7</c:v>
                </c:pt>
                <c:pt idx="6142">
                  <c:v>1.0339499999999999E-7</c:v>
                </c:pt>
                <c:pt idx="6143">
                  <c:v>1.0339499999999999E-7</c:v>
                </c:pt>
                <c:pt idx="6144">
                  <c:v>1.0339499999999999E-7</c:v>
                </c:pt>
                <c:pt idx="6145">
                  <c:v>1.0339499999999999E-7</c:v>
                </c:pt>
                <c:pt idx="6146">
                  <c:v>1.0339499999999999E-7</c:v>
                </c:pt>
                <c:pt idx="6147">
                  <c:v>1.0339499999999999E-7</c:v>
                </c:pt>
                <c:pt idx="6148">
                  <c:v>1.0339499999999999E-7</c:v>
                </c:pt>
                <c:pt idx="6149">
                  <c:v>1.0339499999999999E-7</c:v>
                </c:pt>
                <c:pt idx="6150">
                  <c:v>1.0339499999999999E-7</c:v>
                </c:pt>
                <c:pt idx="6151">
                  <c:v>1.0339499999999999E-7</c:v>
                </c:pt>
                <c:pt idx="6152">
                  <c:v>1.0339499999999999E-7</c:v>
                </c:pt>
                <c:pt idx="6153">
                  <c:v>1.0339499999999999E-7</c:v>
                </c:pt>
                <c:pt idx="6154">
                  <c:v>1.0339499999999999E-7</c:v>
                </c:pt>
                <c:pt idx="6155">
                  <c:v>1.0339499999999999E-7</c:v>
                </c:pt>
                <c:pt idx="6156">
                  <c:v>1.0339499999999999E-7</c:v>
                </c:pt>
                <c:pt idx="6157">
                  <c:v>1.0339499999999999E-7</c:v>
                </c:pt>
                <c:pt idx="6158">
                  <c:v>1.0339499999999999E-7</c:v>
                </c:pt>
                <c:pt idx="6159">
                  <c:v>1.0339499999999999E-7</c:v>
                </c:pt>
                <c:pt idx="6160">
                  <c:v>1.0339499999999999E-7</c:v>
                </c:pt>
                <c:pt idx="6161">
                  <c:v>1.0339499999999999E-7</c:v>
                </c:pt>
                <c:pt idx="6162">
                  <c:v>1.0339499999999999E-7</c:v>
                </c:pt>
                <c:pt idx="6163">
                  <c:v>1.0339499999999999E-7</c:v>
                </c:pt>
                <c:pt idx="6164">
                  <c:v>1.0339499999999999E-7</c:v>
                </c:pt>
                <c:pt idx="6165">
                  <c:v>1.0339499999999999E-7</c:v>
                </c:pt>
                <c:pt idx="6166">
                  <c:v>1.0339499999999999E-7</c:v>
                </c:pt>
                <c:pt idx="6167">
                  <c:v>1.0339499999999999E-7</c:v>
                </c:pt>
                <c:pt idx="6168">
                  <c:v>1.0339499999999999E-7</c:v>
                </c:pt>
                <c:pt idx="6169">
                  <c:v>1.0339499999999999E-7</c:v>
                </c:pt>
                <c:pt idx="6170">
                  <c:v>1.0339499999999999E-7</c:v>
                </c:pt>
                <c:pt idx="6171">
                  <c:v>1.0339499999999999E-7</c:v>
                </c:pt>
                <c:pt idx="6172">
                  <c:v>1.0339499999999999E-7</c:v>
                </c:pt>
                <c:pt idx="6173">
                  <c:v>1.0339499999999999E-7</c:v>
                </c:pt>
                <c:pt idx="6174">
                  <c:v>1.0339499999999999E-7</c:v>
                </c:pt>
                <c:pt idx="6175">
                  <c:v>1.0339499999999999E-7</c:v>
                </c:pt>
                <c:pt idx="6176">
                  <c:v>1.0339499999999999E-7</c:v>
                </c:pt>
                <c:pt idx="6177">
                  <c:v>1.0339499999999999E-7</c:v>
                </c:pt>
                <c:pt idx="6178">
                  <c:v>1.0339499999999999E-7</c:v>
                </c:pt>
                <c:pt idx="6179">
                  <c:v>1.0339499999999999E-7</c:v>
                </c:pt>
                <c:pt idx="6180">
                  <c:v>1.0339499999999999E-7</c:v>
                </c:pt>
                <c:pt idx="6181">
                  <c:v>1.0339499999999999E-7</c:v>
                </c:pt>
                <c:pt idx="6182">
                  <c:v>1.0339499999999999E-7</c:v>
                </c:pt>
                <c:pt idx="6183">
                  <c:v>1.0339499999999999E-7</c:v>
                </c:pt>
                <c:pt idx="6184">
                  <c:v>1.0339499999999999E-7</c:v>
                </c:pt>
                <c:pt idx="6185">
                  <c:v>1.0339499999999999E-7</c:v>
                </c:pt>
                <c:pt idx="6186">
                  <c:v>1.0339499999999999E-7</c:v>
                </c:pt>
                <c:pt idx="6187">
                  <c:v>1.0339499999999999E-7</c:v>
                </c:pt>
                <c:pt idx="6188">
                  <c:v>1.0339499999999999E-7</c:v>
                </c:pt>
                <c:pt idx="6189">
                  <c:v>1.0339499999999999E-7</c:v>
                </c:pt>
                <c:pt idx="6190">
                  <c:v>1.0339499999999999E-7</c:v>
                </c:pt>
                <c:pt idx="6191">
                  <c:v>1.0339499999999999E-7</c:v>
                </c:pt>
                <c:pt idx="6192">
                  <c:v>1.0339499999999999E-7</c:v>
                </c:pt>
                <c:pt idx="6193">
                  <c:v>1.0339499999999999E-7</c:v>
                </c:pt>
                <c:pt idx="6194">
                  <c:v>1.0339499999999999E-7</c:v>
                </c:pt>
                <c:pt idx="6195">
                  <c:v>1.0339499999999999E-7</c:v>
                </c:pt>
                <c:pt idx="6196">
                  <c:v>1.0339499999999999E-7</c:v>
                </c:pt>
                <c:pt idx="6197">
                  <c:v>1.0339499999999999E-7</c:v>
                </c:pt>
                <c:pt idx="6198">
                  <c:v>1.0339499999999999E-7</c:v>
                </c:pt>
                <c:pt idx="6199">
                  <c:v>1.0339499999999999E-7</c:v>
                </c:pt>
                <c:pt idx="6200">
                  <c:v>1.0339499999999999E-7</c:v>
                </c:pt>
                <c:pt idx="6201">
                  <c:v>1.0339499999999999E-7</c:v>
                </c:pt>
                <c:pt idx="6202">
                  <c:v>1.0339499999999999E-7</c:v>
                </c:pt>
                <c:pt idx="6203">
                  <c:v>1.0339499999999999E-7</c:v>
                </c:pt>
                <c:pt idx="6204">
                  <c:v>1.0339499999999999E-7</c:v>
                </c:pt>
                <c:pt idx="6205">
                  <c:v>1.0339499999999999E-7</c:v>
                </c:pt>
                <c:pt idx="6206">
                  <c:v>1.0339499999999999E-7</c:v>
                </c:pt>
                <c:pt idx="6207">
                  <c:v>1.0339499999999999E-7</c:v>
                </c:pt>
                <c:pt idx="6208">
                  <c:v>1.0339499999999999E-7</c:v>
                </c:pt>
                <c:pt idx="6209">
                  <c:v>1.0339499999999999E-7</c:v>
                </c:pt>
                <c:pt idx="6210">
                  <c:v>1.0339499999999999E-7</c:v>
                </c:pt>
                <c:pt idx="6211">
                  <c:v>1.0339499999999999E-7</c:v>
                </c:pt>
                <c:pt idx="6212">
                  <c:v>1.0339499999999999E-7</c:v>
                </c:pt>
                <c:pt idx="6213">
                  <c:v>1.0339499999999999E-7</c:v>
                </c:pt>
                <c:pt idx="6214">
                  <c:v>1.0339499999999999E-7</c:v>
                </c:pt>
                <c:pt idx="6215">
                  <c:v>1.0339499999999999E-7</c:v>
                </c:pt>
                <c:pt idx="6216">
                  <c:v>1.0339499999999999E-7</c:v>
                </c:pt>
                <c:pt idx="6217">
                  <c:v>1.0339499999999999E-7</c:v>
                </c:pt>
                <c:pt idx="6218">
                  <c:v>1.0339499999999999E-7</c:v>
                </c:pt>
                <c:pt idx="6219">
                  <c:v>1.0339499999999999E-7</c:v>
                </c:pt>
                <c:pt idx="6220">
                  <c:v>1.0339499999999999E-7</c:v>
                </c:pt>
                <c:pt idx="6221">
                  <c:v>1.0339499999999999E-7</c:v>
                </c:pt>
                <c:pt idx="6222">
                  <c:v>1.0339499999999999E-7</c:v>
                </c:pt>
                <c:pt idx="6223">
                  <c:v>1.0339499999999999E-7</c:v>
                </c:pt>
                <c:pt idx="6224">
                  <c:v>1.0339499999999999E-7</c:v>
                </c:pt>
                <c:pt idx="6225">
                  <c:v>1.0339499999999999E-7</c:v>
                </c:pt>
                <c:pt idx="6226">
                  <c:v>1.0339499999999999E-7</c:v>
                </c:pt>
                <c:pt idx="6227">
                  <c:v>1.0339499999999999E-7</c:v>
                </c:pt>
                <c:pt idx="6228">
                  <c:v>1.0339499999999999E-7</c:v>
                </c:pt>
                <c:pt idx="6229">
                  <c:v>1.0339499999999999E-7</c:v>
                </c:pt>
                <c:pt idx="6230">
                  <c:v>1.0339499999999999E-7</c:v>
                </c:pt>
                <c:pt idx="6231">
                  <c:v>1.0339499999999999E-7</c:v>
                </c:pt>
                <c:pt idx="6232">
                  <c:v>1.0339499999999999E-7</c:v>
                </c:pt>
                <c:pt idx="6233">
                  <c:v>1.0339499999999999E-7</c:v>
                </c:pt>
                <c:pt idx="6234">
                  <c:v>1.0339499999999999E-7</c:v>
                </c:pt>
                <c:pt idx="6235">
                  <c:v>1.0339499999999999E-7</c:v>
                </c:pt>
                <c:pt idx="6236">
                  <c:v>1.0339499999999999E-7</c:v>
                </c:pt>
                <c:pt idx="6237">
                  <c:v>1.0339499999999999E-7</c:v>
                </c:pt>
                <c:pt idx="6238">
                  <c:v>1.0339499999999999E-7</c:v>
                </c:pt>
                <c:pt idx="6239">
                  <c:v>1.0339499999999999E-7</c:v>
                </c:pt>
                <c:pt idx="6240">
                  <c:v>1.0339499999999999E-7</c:v>
                </c:pt>
                <c:pt idx="6241">
                  <c:v>1.0339499999999999E-7</c:v>
                </c:pt>
                <c:pt idx="6242">
                  <c:v>1.0339499999999999E-7</c:v>
                </c:pt>
                <c:pt idx="6243">
                  <c:v>1.0339499999999999E-7</c:v>
                </c:pt>
                <c:pt idx="6244">
                  <c:v>1.0339499999999999E-7</c:v>
                </c:pt>
                <c:pt idx="6245">
                  <c:v>1.0339499999999999E-7</c:v>
                </c:pt>
                <c:pt idx="6246">
                  <c:v>1.0339499999999999E-7</c:v>
                </c:pt>
                <c:pt idx="6247">
                  <c:v>1.0339499999999999E-7</c:v>
                </c:pt>
                <c:pt idx="6248">
                  <c:v>1.0339499999999999E-7</c:v>
                </c:pt>
                <c:pt idx="6249">
                  <c:v>1.0339499999999999E-7</c:v>
                </c:pt>
                <c:pt idx="6250">
                  <c:v>1.0339499999999999E-7</c:v>
                </c:pt>
                <c:pt idx="6251">
                  <c:v>1.0339499999999999E-7</c:v>
                </c:pt>
                <c:pt idx="6252">
                  <c:v>1.0339499999999999E-7</c:v>
                </c:pt>
                <c:pt idx="6253">
                  <c:v>1.0339499999999999E-7</c:v>
                </c:pt>
                <c:pt idx="6254">
                  <c:v>1.0339499999999999E-7</c:v>
                </c:pt>
                <c:pt idx="6255">
                  <c:v>1.0339499999999999E-7</c:v>
                </c:pt>
                <c:pt idx="6256">
                  <c:v>1.0339499999999999E-7</c:v>
                </c:pt>
                <c:pt idx="6257">
                  <c:v>1.0339499999999999E-7</c:v>
                </c:pt>
                <c:pt idx="6258">
                  <c:v>1.0339499999999999E-7</c:v>
                </c:pt>
                <c:pt idx="6259">
                  <c:v>1.0339499999999999E-7</c:v>
                </c:pt>
                <c:pt idx="6260">
                  <c:v>1.0339499999999999E-7</c:v>
                </c:pt>
                <c:pt idx="6261">
                  <c:v>1.0339499999999999E-7</c:v>
                </c:pt>
                <c:pt idx="6262">
                  <c:v>1.0339499999999999E-7</c:v>
                </c:pt>
                <c:pt idx="6263">
                  <c:v>1.0339499999999999E-7</c:v>
                </c:pt>
                <c:pt idx="6264">
                  <c:v>1.0339499999999999E-7</c:v>
                </c:pt>
                <c:pt idx="6265">
                  <c:v>1.0339499999999999E-7</c:v>
                </c:pt>
                <c:pt idx="6266">
                  <c:v>1.0339499999999999E-7</c:v>
                </c:pt>
                <c:pt idx="6267">
                  <c:v>1.0339499999999999E-7</c:v>
                </c:pt>
                <c:pt idx="6268">
                  <c:v>1.0339499999999999E-7</c:v>
                </c:pt>
                <c:pt idx="6269">
                  <c:v>1.0339499999999999E-7</c:v>
                </c:pt>
                <c:pt idx="6270">
                  <c:v>1.0339499999999999E-7</c:v>
                </c:pt>
                <c:pt idx="6271">
                  <c:v>1.0339499999999999E-7</c:v>
                </c:pt>
                <c:pt idx="6272">
                  <c:v>1.0339499999999999E-7</c:v>
                </c:pt>
                <c:pt idx="6273">
                  <c:v>1.0339499999999999E-7</c:v>
                </c:pt>
                <c:pt idx="6274">
                  <c:v>1.0339499999999999E-7</c:v>
                </c:pt>
                <c:pt idx="6275">
                  <c:v>1.0339499999999999E-7</c:v>
                </c:pt>
                <c:pt idx="6276">
                  <c:v>1.0339499999999999E-7</c:v>
                </c:pt>
                <c:pt idx="6277">
                  <c:v>1.0339499999999999E-7</c:v>
                </c:pt>
                <c:pt idx="6278">
                  <c:v>1.0339499999999999E-7</c:v>
                </c:pt>
                <c:pt idx="6279">
                  <c:v>1.0339499999999999E-7</c:v>
                </c:pt>
                <c:pt idx="6280">
                  <c:v>1.0339499999999999E-7</c:v>
                </c:pt>
                <c:pt idx="6281">
                  <c:v>1.0339499999999999E-7</c:v>
                </c:pt>
                <c:pt idx="6282">
                  <c:v>1.0339499999999999E-7</c:v>
                </c:pt>
                <c:pt idx="6283">
                  <c:v>1.0339499999999999E-7</c:v>
                </c:pt>
                <c:pt idx="6284">
                  <c:v>1.0339499999999999E-7</c:v>
                </c:pt>
                <c:pt idx="6285">
                  <c:v>1.0339499999999999E-7</c:v>
                </c:pt>
                <c:pt idx="6286">
                  <c:v>1.0339499999999999E-7</c:v>
                </c:pt>
                <c:pt idx="6287">
                  <c:v>1.0339499999999999E-7</c:v>
                </c:pt>
                <c:pt idx="6288">
                  <c:v>1.0339499999999999E-7</c:v>
                </c:pt>
                <c:pt idx="6289">
                  <c:v>1.0339499999999999E-7</c:v>
                </c:pt>
                <c:pt idx="6290">
                  <c:v>1.0339499999999999E-7</c:v>
                </c:pt>
                <c:pt idx="6291">
                  <c:v>1.0339499999999999E-7</c:v>
                </c:pt>
                <c:pt idx="6292">
                  <c:v>1.0339499999999999E-7</c:v>
                </c:pt>
                <c:pt idx="6293">
                  <c:v>1.0339499999999999E-7</c:v>
                </c:pt>
                <c:pt idx="6294">
                  <c:v>1.0339499999999999E-7</c:v>
                </c:pt>
                <c:pt idx="6295">
                  <c:v>1.0339499999999999E-7</c:v>
                </c:pt>
                <c:pt idx="6296">
                  <c:v>1.0339499999999999E-7</c:v>
                </c:pt>
                <c:pt idx="6297">
                  <c:v>1.0339499999999999E-7</c:v>
                </c:pt>
                <c:pt idx="6298">
                  <c:v>1.0339499999999999E-7</c:v>
                </c:pt>
                <c:pt idx="6299">
                  <c:v>1.0339499999999999E-7</c:v>
                </c:pt>
                <c:pt idx="6300">
                  <c:v>1.0339499999999999E-7</c:v>
                </c:pt>
                <c:pt idx="6301">
                  <c:v>1.0339499999999999E-7</c:v>
                </c:pt>
                <c:pt idx="6302">
                  <c:v>1.0339499999999999E-7</c:v>
                </c:pt>
                <c:pt idx="6303">
                  <c:v>1.0339499999999999E-7</c:v>
                </c:pt>
                <c:pt idx="6304">
                  <c:v>1.0339499999999999E-7</c:v>
                </c:pt>
                <c:pt idx="6305">
                  <c:v>1.0339499999999999E-7</c:v>
                </c:pt>
                <c:pt idx="6306">
                  <c:v>1.0339499999999999E-7</c:v>
                </c:pt>
                <c:pt idx="6307">
                  <c:v>1.0339499999999999E-7</c:v>
                </c:pt>
                <c:pt idx="6308">
                  <c:v>1.0339499999999999E-7</c:v>
                </c:pt>
                <c:pt idx="6309">
                  <c:v>1.0339499999999999E-7</c:v>
                </c:pt>
                <c:pt idx="6310">
                  <c:v>1.0339499999999999E-7</c:v>
                </c:pt>
                <c:pt idx="6311">
                  <c:v>1.0339499999999999E-7</c:v>
                </c:pt>
                <c:pt idx="6312">
                  <c:v>1.0339499999999999E-7</c:v>
                </c:pt>
                <c:pt idx="6313">
                  <c:v>1.0339499999999999E-7</c:v>
                </c:pt>
                <c:pt idx="6314">
                  <c:v>1.0339499999999999E-7</c:v>
                </c:pt>
                <c:pt idx="6315">
                  <c:v>1.0339499999999999E-7</c:v>
                </c:pt>
                <c:pt idx="6316">
                  <c:v>1.0339499999999999E-7</c:v>
                </c:pt>
                <c:pt idx="6317">
                  <c:v>1.0339499999999999E-7</c:v>
                </c:pt>
                <c:pt idx="6318">
                  <c:v>1.0339499999999999E-7</c:v>
                </c:pt>
                <c:pt idx="6319">
                  <c:v>1.0339499999999999E-7</c:v>
                </c:pt>
                <c:pt idx="6320">
                  <c:v>1.0339499999999999E-7</c:v>
                </c:pt>
                <c:pt idx="6321">
                  <c:v>1.0339499999999999E-7</c:v>
                </c:pt>
                <c:pt idx="6322">
                  <c:v>1.0339499999999999E-7</c:v>
                </c:pt>
                <c:pt idx="6323">
                  <c:v>1.0339499999999999E-7</c:v>
                </c:pt>
                <c:pt idx="6324">
                  <c:v>1.0339499999999999E-7</c:v>
                </c:pt>
                <c:pt idx="6325">
                  <c:v>1.0339499999999999E-7</c:v>
                </c:pt>
                <c:pt idx="6326">
                  <c:v>1.0339499999999999E-7</c:v>
                </c:pt>
                <c:pt idx="6327">
                  <c:v>1.0339499999999999E-7</c:v>
                </c:pt>
                <c:pt idx="6328">
                  <c:v>1.0339499999999999E-7</c:v>
                </c:pt>
                <c:pt idx="6329">
                  <c:v>1.0339499999999999E-7</c:v>
                </c:pt>
                <c:pt idx="6330">
                  <c:v>1.0339499999999999E-7</c:v>
                </c:pt>
                <c:pt idx="6331">
                  <c:v>1.0339499999999999E-7</c:v>
                </c:pt>
                <c:pt idx="6332">
                  <c:v>1.0339499999999999E-7</c:v>
                </c:pt>
                <c:pt idx="6333">
                  <c:v>1.0339499999999999E-7</c:v>
                </c:pt>
                <c:pt idx="6334">
                  <c:v>1.0339499999999999E-7</c:v>
                </c:pt>
                <c:pt idx="6335">
                  <c:v>1.0339499999999999E-7</c:v>
                </c:pt>
                <c:pt idx="6336">
                  <c:v>1.0339499999999999E-7</c:v>
                </c:pt>
                <c:pt idx="6337">
                  <c:v>1.0339499999999999E-7</c:v>
                </c:pt>
                <c:pt idx="6338">
                  <c:v>1.0339499999999999E-7</c:v>
                </c:pt>
                <c:pt idx="6339">
                  <c:v>1.0339499999999999E-7</c:v>
                </c:pt>
                <c:pt idx="6340">
                  <c:v>1.0339499999999999E-7</c:v>
                </c:pt>
                <c:pt idx="6341">
                  <c:v>1.0339499999999999E-7</c:v>
                </c:pt>
                <c:pt idx="6342">
                  <c:v>1.0339499999999999E-7</c:v>
                </c:pt>
                <c:pt idx="6343">
                  <c:v>1.0339499999999999E-7</c:v>
                </c:pt>
                <c:pt idx="6344">
                  <c:v>1.0339499999999999E-7</c:v>
                </c:pt>
                <c:pt idx="6345">
                  <c:v>1.0339499999999999E-7</c:v>
                </c:pt>
                <c:pt idx="6346">
                  <c:v>1.0339499999999999E-7</c:v>
                </c:pt>
                <c:pt idx="6347">
                  <c:v>1.0339499999999999E-7</c:v>
                </c:pt>
                <c:pt idx="6348">
                  <c:v>1.0339499999999999E-7</c:v>
                </c:pt>
                <c:pt idx="6349">
                  <c:v>1.0339499999999999E-7</c:v>
                </c:pt>
                <c:pt idx="6350">
                  <c:v>1.0339499999999999E-7</c:v>
                </c:pt>
                <c:pt idx="6351">
                  <c:v>1.0339499999999999E-7</c:v>
                </c:pt>
                <c:pt idx="6352">
                  <c:v>1.0339499999999999E-7</c:v>
                </c:pt>
                <c:pt idx="6353">
                  <c:v>1.0339499999999999E-7</c:v>
                </c:pt>
                <c:pt idx="6354">
                  <c:v>1.0339499999999999E-7</c:v>
                </c:pt>
                <c:pt idx="6355">
                  <c:v>1.0339499999999999E-7</c:v>
                </c:pt>
                <c:pt idx="6356">
                  <c:v>1.0339499999999999E-7</c:v>
                </c:pt>
                <c:pt idx="6357">
                  <c:v>1.0339499999999999E-7</c:v>
                </c:pt>
                <c:pt idx="6358">
                  <c:v>1.0339499999999999E-7</c:v>
                </c:pt>
                <c:pt idx="6359">
                  <c:v>1.0339499999999999E-7</c:v>
                </c:pt>
                <c:pt idx="6360">
                  <c:v>1.0339499999999999E-7</c:v>
                </c:pt>
                <c:pt idx="6361">
                  <c:v>1.0339499999999999E-7</c:v>
                </c:pt>
                <c:pt idx="6362">
                  <c:v>1.0339499999999999E-7</c:v>
                </c:pt>
                <c:pt idx="6363">
                  <c:v>1.0339499999999999E-7</c:v>
                </c:pt>
                <c:pt idx="6364">
                  <c:v>1.0339499999999999E-7</c:v>
                </c:pt>
                <c:pt idx="6365">
                  <c:v>1.0339499999999999E-7</c:v>
                </c:pt>
                <c:pt idx="6366">
                  <c:v>1.0339499999999999E-7</c:v>
                </c:pt>
                <c:pt idx="6367">
                  <c:v>1.0339499999999999E-7</c:v>
                </c:pt>
                <c:pt idx="6368">
                  <c:v>1.0339499999999999E-7</c:v>
                </c:pt>
                <c:pt idx="6369">
                  <c:v>1.0339499999999999E-7</c:v>
                </c:pt>
                <c:pt idx="6370">
                  <c:v>1.0339499999999999E-7</c:v>
                </c:pt>
                <c:pt idx="6371">
                  <c:v>1.0339499999999999E-7</c:v>
                </c:pt>
                <c:pt idx="6372">
                  <c:v>1.0339499999999999E-7</c:v>
                </c:pt>
                <c:pt idx="6373">
                  <c:v>1.0339499999999999E-7</c:v>
                </c:pt>
                <c:pt idx="6374">
                  <c:v>1.0339499999999999E-7</c:v>
                </c:pt>
                <c:pt idx="6375">
                  <c:v>1.0339499999999999E-7</c:v>
                </c:pt>
                <c:pt idx="6376">
                  <c:v>1.0339499999999999E-7</c:v>
                </c:pt>
                <c:pt idx="6377">
                  <c:v>1.0339499999999999E-7</c:v>
                </c:pt>
                <c:pt idx="6378">
                  <c:v>1.0339499999999999E-7</c:v>
                </c:pt>
                <c:pt idx="6379">
                  <c:v>1.0339499999999999E-7</c:v>
                </c:pt>
                <c:pt idx="6380">
                  <c:v>1.0339499999999999E-7</c:v>
                </c:pt>
                <c:pt idx="6381">
                  <c:v>1.0339499999999999E-7</c:v>
                </c:pt>
                <c:pt idx="6382">
                  <c:v>1.0339499999999999E-7</c:v>
                </c:pt>
                <c:pt idx="6383">
                  <c:v>1.0339499999999999E-7</c:v>
                </c:pt>
                <c:pt idx="6384">
                  <c:v>1.0339499999999999E-7</c:v>
                </c:pt>
                <c:pt idx="6385">
                  <c:v>1.0339499999999999E-7</c:v>
                </c:pt>
                <c:pt idx="6386">
                  <c:v>1.0339499999999999E-7</c:v>
                </c:pt>
                <c:pt idx="6387">
                  <c:v>1.0339499999999999E-7</c:v>
                </c:pt>
                <c:pt idx="6388">
                  <c:v>1.0339499999999999E-7</c:v>
                </c:pt>
                <c:pt idx="6389">
                  <c:v>1.0339499999999999E-7</c:v>
                </c:pt>
                <c:pt idx="6390">
                  <c:v>1.0339499999999999E-7</c:v>
                </c:pt>
                <c:pt idx="6391">
                  <c:v>1.0339499999999999E-7</c:v>
                </c:pt>
                <c:pt idx="6392">
                  <c:v>1.0339499999999999E-7</c:v>
                </c:pt>
                <c:pt idx="6393">
                  <c:v>1.0339499999999999E-7</c:v>
                </c:pt>
                <c:pt idx="6394">
                  <c:v>1.0339499999999999E-7</c:v>
                </c:pt>
                <c:pt idx="6395">
                  <c:v>1.0339499999999999E-7</c:v>
                </c:pt>
                <c:pt idx="6396">
                  <c:v>1.0339499999999999E-7</c:v>
                </c:pt>
                <c:pt idx="6397">
                  <c:v>1.0339499999999999E-7</c:v>
                </c:pt>
                <c:pt idx="6398">
                  <c:v>1.0339499999999999E-7</c:v>
                </c:pt>
                <c:pt idx="6399">
                  <c:v>1.0339499999999999E-7</c:v>
                </c:pt>
                <c:pt idx="6400">
                  <c:v>1.0339499999999999E-7</c:v>
                </c:pt>
                <c:pt idx="6401">
                  <c:v>1.0339499999999999E-7</c:v>
                </c:pt>
                <c:pt idx="6402">
                  <c:v>1.0339499999999999E-7</c:v>
                </c:pt>
                <c:pt idx="6403">
                  <c:v>1.0339499999999999E-7</c:v>
                </c:pt>
                <c:pt idx="6404">
                  <c:v>1.0339499999999999E-7</c:v>
                </c:pt>
                <c:pt idx="6405">
                  <c:v>1.0339499999999999E-7</c:v>
                </c:pt>
                <c:pt idx="6406">
                  <c:v>1.0339499999999999E-7</c:v>
                </c:pt>
                <c:pt idx="6407">
                  <c:v>1.0339499999999999E-7</c:v>
                </c:pt>
                <c:pt idx="6408">
                  <c:v>1.0339499999999999E-7</c:v>
                </c:pt>
                <c:pt idx="6409">
                  <c:v>1.0339499999999999E-7</c:v>
                </c:pt>
                <c:pt idx="6410">
                  <c:v>1.0339499999999999E-7</c:v>
                </c:pt>
                <c:pt idx="6411">
                  <c:v>1.0339499999999999E-7</c:v>
                </c:pt>
                <c:pt idx="6412">
                  <c:v>1.0339499999999999E-7</c:v>
                </c:pt>
                <c:pt idx="6413">
                  <c:v>1.0339499999999999E-7</c:v>
                </c:pt>
                <c:pt idx="6414">
                  <c:v>1.0339499999999999E-7</c:v>
                </c:pt>
                <c:pt idx="6415">
                  <c:v>1.0339499999999999E-7</c:v>
                </c:pt>
                <c:pt idx="6416">
                  <c:v>1.0339499999999999E-7</c:v>
                </c:pt>
                <c:pt idx="6417">
                  <c:v>1.0339499999999999E-7</c:v>
                </c:pt>
                <c:pt idx="6418">
                  <c:v>1.0339499999999999E-7</c:v>
                </c:pt>
                <c:pt idx="6419">
                  <c:v>1.0339499999999999E-7</c:v>
                </c:pt>
                <c:pt idx="6420">
                  <c:v>1.0339499999999999E-7</c:v>
                </c:pt>
                <c:pt idx="6421">
                  <c:v>1.0339499999999999E-7</c:v>
                </c:pt>
                <c:pt idx="6422">
                  <c:v>1.0339499999999999E-7</c:v>
                </c:pt>
                <c:pt idx="6423">
                  <c:v>1.0339499999999999E-7</c:v>
                </c:pt>
                <c:pt idx="6424">
                  <c:v>1.0339499999999999E-7</c:v>
                </c:pt>
                <c:pt idx="6425">
                  <c:v>1.0339499999999999E-7</c:v>
                </c:pt>
                <c:pt idx="6426">
                  <c:v>1.0339499999999999E-7</c:v>
                </c:pt>
                <c:pt idx="6427">
                  <c:v>1.0339499999999999E-7</c:v>
                </c:pt>
                <c:pt idx="6428">
                  <c:v>1.0339499999999999E-7</c:v>
                </c:pt>
                <c:pt idx="6429">
                  <c:v>1.0339499999999999E-7</c:v>
                </c:pt>
                <c:pt idx="6430">
                  <c:v>1.0339499999999999E-7</c:v>
                </c:pt>
                <c:pt idx="6431">
                  <c:v>1.0339499999999999E-7</c:v>
                </c:pt>
                <c:pt idx="6432">
                  <c:v>1.0339499999999999E-7</c:v>
                </c:pt>
                <c:pt idx="6433">
                  <c:v>1.0339499999999999E-7</c:v>
                </c:pt>
                <c:pt idx="6434">
                  <c:v>1.0339499999999999E-7</c:v>
                </c:pt>
                <c:pt idx="6435">
                  <c:v>1.0339499999999999E-7</c:v>
                </c:pt>
                <c:pt idx="6436">
                  <c:v>1.0339499999999999E-7</c:v>
                </c:pt>
                <c:pt idx="6437">
                  <c:v>1.0339499999999999E-7</c:v>
                </c:pt>
                <c:pt idx="6438">
                  <c:v>1.0339499999999999E-7</c:v>
                </c:pt>
                <c:pt idx="6439">
                  <c:v>1.0339499999999999E-7</c:v>
                </c:pt>
                <c:pt idx="6440">
                  <c:v>1.0339499999999999E-7</c:v>
                </c:pt>
                <c:pt idx="6441">
                  <c:v>1.0339499999999999E-7</c:v>
                </c:pt>
                <c:pt idx="6442">
                  <c:v>1.0339499999999999E-7</c:v>
                </c:pt>
                <c:pt idx="6443">
                  <c:v>1.0339499999999999E-7</c:v>
                </c:pt>
                <c:pt idx="6444">
                  <c:v>1.0339499999999999E-7</c:v>
                </c:pt>
                <c:pt idx="6445">
                  <c:v>1.0339499999999999E-7</c:v>
                </c:pt>
                <c:pt idx="6446">
                  <c:v>1.0339499999999999E-7</c:v>
                </c:pt>
                <c:pt idx="6447">
                  <c:v>1.0339499999999999E-7</c:v>
                </c:pt>
                <c:pt idx="6448">
                  <c:v>1.0339499999999999E-7</c:v>
                </c:pt>
                <c:pt idx="6449">
                  <c:v>1.0339499999999999E-7</c:v>
                </c:pt>
                <c:pt idx="6450">
                  <c:v>1.0339499999999999E-7</c:v>
                </c:pt>
                <c:pt idx="6451">
                  <c:v>1.0339499999999999E-7</c:v>
                </c:pt>
                <c:pt idx="6452">
                  <c:v>1.0339499999999999E-7</c:v>
                </c:pt>
                <c:pt idx="6453">
                  <c:v>1.0339499999999999E-7</c:v>
                </c:pt>
                <c:pt idx="6454">
                  <c:v>1.0339499999999999E-7</c:v>
                </c:pt>
                <c:pt idx="6455">
                  <c:v>1.0339499999999999E-7</c:v>
                </c:pt>
                <c:pt idx="6456">
                  <c:v>1.0339499999999999E-7</c:v>
                </c:pt>
                <c:pt idx="6457">
                  <c:v>1.0339499999999999E-7</c:v>
                </c:pt>
                <c:pt idx="6458">
                  <c:v>1.0339499999999999E-7</c:v>
                </c:pt>
                <c:pt idx="6459">
                  <c:v>1.0339499999999999E-7</c:v>
                </c:pt>
                <c:pt idx="6460">
                  <c:v>1.0339499999999999E-7</c:v>
                </c:pt>
                <c:pt idx="6461">
                  <c:v>1.0339499999999999E-7</c:v>
                </c:pt>
                <c:pt idx="6462">
                  <c:v>1.0339499999999999E-7</c:v>
                </c:pt>
                <c:pt idx="6463">
                  <c:v>1.0339499999999999E-7</c:v>
                </c:pt>
                <c:pt idx="6464">
                  <c:v>1.0339499999999999E-7</c:v>
                </c:pt>
                <c:pt idx="6465">
                  <c:v>1.0339499999999999E-7</c:v>
                </c:pt>
                <c:pt idx="6466">
                  <c:v>1.0339499999999999E-7</c:v>
                </c:pt>
                <c:pt idx="6467">
                  <c:v>1.0339499999999999E-7</c:v>
                </c:pt>
                <c:pt idx="6468">
                  <c:v>1.0339499999999999E-7</c:v>
                </c:pt>
                <c:pt idx="6469">
                  <c:v>1.0339499999999999E-7</c:v>
                </c:pt>
                <c:pt idx="6470">
                  <c:v>1.0339499999999999E-7</c:v>
                </c:pt>
                <c:pt idx="6471">
                  <c:v>1.0339499999999999E-7</c:v>
                </c:pt>
                <c:pt idx="6472">
                  <c:v>1.0339499999999999E-7</c:v>
                </c:pt>
                <c:pt idx="6473">
                  <c:v>1.0339499999999999E-7</c:v>
                </c:pt>
                <c:pt idx="6474">
                  <c:v>1.0339499999999999E-7</c:v>
                </c:pt>
                <c:pt idx="6475">
                  <c:v>1.0339499999999999E-7</c:v>
                </c:pt>
                <c:pt idx="6476">
                  <c:v>1.0339499999999999E-7</c:v>
                </c:pt>
                <c:pt idx="6477">
                  <c:v>1.0339499999999999E-7</c:v>
                </c:pt>
                <c:pt idx="6478">
                  <c:v>1.0339499999999999E-7</c:v>
                </c:pt>
                <c:pt idx="6479">
                  <c:v>1.0339499999999999E-7</c:v>
                </c:pt>
                <c:pt idx="6480">
                  <c:v>1.0339499999999999E-7</c:v>
                </c:pt>
                <c:pt idx="6481">
                  <c:v>1.0339499999999999E-7</c:v>
                </c:pt>
                <c:pt idx="6482">
                  <c:v>1.0339499999999999E-7</c:v>
                </c:pt>
                <c:pt idx="6483">
                  <c:v>1.0339499999999999E-7</c:v>
                </c:pt>
                <c:pt idx="6484">
                  <c:v>1.0339499999999999E-7</c:v>
                </c:pt>
                <c:pt idx="6485">
                  <c:v>1.0339499999999999E-7</c:v>
                </c:pt>
                <c:pt idx="6486">
                  <c:v>1.0339499999999999E-7</c:v>
                </c:pt>
                <c:pt idx="6487">
                  <c:v>1.0339499999999999E-7</c:v>
                </c:pt>
                <c:pt idx="6488">
                  <c:v>1.0339499999999999E-7</c:v>
                </c:pt>
                <c:pt idx="6489">
                  <c:v>1.0339499999999999E-7</c:v>
                </c:pt>
                <c:pt idx="6490">
                  <c:v>1.0339499999999999E-7</c:v>
                </c:pt>
                <c:pt idx="6491">
                  <c:v>1.0339499999999999E-7</c:v>
                </c:pt>
                <c:pt idx="6492">
                  <c:v>1.0339499999999999E-7</c:v>
                </c:pt>
                <c:pt idx="6493">
                  <c:v>1.0339499999999999E-7</c:v>
                </c:pt>
                <c:pt idx="6494">
                  <c:v>1.0339499999999999E-7</c:v>
                </c:pt>
                <c:pt idx="6495">
                  <c:v>1.0339499999999999E-7</c:v>
                </c:pt>
                <c:pt idx="6496">
                  <c:v>1.0339499999999999E-7</c:v>
                </c:pt>
                <c:pt idx="6497">
                  <c:v>1.0339499999999999E-7</c:v>
                </c:pt>
                <c:pt idx="6498">
                  <c:v>1.0339499999999999E-7</c:v>
                </c:pt>
                <c:pt idx="6499">
                  <c:v>1.0339499999999999E-7</c:v>
                </c:pt>
                <c:pt idx="6500">
                  <c:v>1.0339499999999999E-7</c:v>
                </c:pt>
                <c:pt idx="6501">
                  <c:v>1.0339499999999999E-7</c:v>
                </c:pt>
                <c:pt idx="6502">
                  <c:v>1.0339499999999999E-7</c:v>
                </c:pt>
                <c:pt idx="6503">
                  <c:v>1.0339499999999999E-7</c:v>
                </c:pt>
                <c:pt idx="6504">
                  <c:v>1.0339499999999999E-7</c:v>
                </c:pt>
                <c:pt idx="6505">
                  <c:v>1.0339499999999999E-7</c:v>
                </c:pt>
                <c:pt idx="6506">
                  <c:v>1.0339499999999999E-7</c:v>
                </c:pt>
                <c:pt idx="6507">
                  <c:v>1.0339499999999999E-7</c:v>
                </c:pt>
                <c:pt idx="6508">
                  <c:v>1.0339499999999999E-7</c:v>
                </c:pt>
                <c:pt idx="6509">
                  <c:v>1.0339499999999999E-7</c:v>
                </c:pt>
                <c:pt idx="6510">
                  <c:v>1.0339499999999999E-7</c:v>
                </c:pt>
                <c:pt idx="6511">
                  <c:v>1.0339499999999999E-7</c:v>
                </c:pt>
                <c:pt idx="6512">
                  <c:v>1.0339499999999999E-7</c:v>
                </c:pt>
                <c:pt idx="6513">
                  <c:v>1.0339499999999999E-7</c:v>
                </c:pt>
                <c:pt idx="6514">
                  <c:v>1.0339499999999999E-7</c:v>
                </c:pt>
                <c:pt idx="6515">
                  <c:v>1.0339499999999999E-7</c:v>
                </c:pt>
                <c:pt idx="6516">
                  <c:v>1.0339499999999999E-7</c:v>
                </c:pt>
                <c:pt idx="6517">
                  <c:v>1.0339499999999999E-7</c:v>
                </c:pt>
                <c:pt idx="6518">
                  <c:v>1.0339499999999999E-7</c:v>
                </c:pt>
                <c:pt idx="6519">
                  <c:v>1.0339499999999999E-7</c:v>
                </c:pt>
                <c:pt idx="6520">
                  <c:v>1.0339499999999999E-7</c:v>
                </c:pt>
                <c:pt idx="6521">
                  <c:v>1.0339499999999999E-7</c:v>
                </c:pt>
                <c:pt idx="6522">
                  <c:v>1.0339499999999999E-7</c:v>
                </c:pt>
                <c:pt idx="6523">
                  <c:v>1.0339499999999999E-7</c:v>
                </c:pt>
                <c:pt idx="6524">
                  <c:v>1.0339499999999999E-7</c:v>
                </c:pt>
                <c:pt idx="6525">
                  <c:v>1.0339499999999999E-7</c:v>
                </c:pt>
                <c:pt idx="6526">
                  <c:v>1.0339499999999999E-7</c:v>
                </c:pt>
                <c:pt idx="6527">
                  <c:v>1.0339499999999999E-7</c:v>
                </c:pt>
                <c:pt idx="6528">
                  <c:v>1.0339499999999999E-7</c:v>
                </c:pt>
                <c:pt idx="6529">
                  <c:v>1.0339499999999999E-7</c:v>
                </c:pt>
                <c:pt idx="6530">
                  <c:v>1.0339499999999999E-7</c:v>
                </c:pt>
                <c:pt idx="6531">
                  <c:v>1.0339499999999999E-7</c:v>
                </c:pt>
                <c:pt idx="6532">
                  <c:v>1.0339499999999999E-7</c:v>
                </c:pt>
                <c:pt idx="6533">
                  <c:v>1.0339499999999999E-7</c:v>
                </c:pt>
                <c:pt idx="6534">
                  <c:v>1.0339499999999999E-7</c:v>
                </c:pt>
                <c:pt idx="6535">
                  <c:v>1.0339499999999999E-7</c:v>
                </c:pt>
                <c:pt idx="6536">
                  <c:v>1.0339499999999999E-7</c:v>
                </c:pt>
                <c:pt idx="6537">
                  <c:v>1.0339499999999999E-7</c:v>
                </c:pt>
                <c:pt idx="6538">
                  <c:v>1.0339499999999999E-7</c:v>
                </c:pt>
                <c:pt idx="6539">
                  <c:v>1.0339499999999999E-7</c:v>
                </c:pt>
                <c:pt idx="6540">
                  <c:v>1.0339499999999999E-7</c:v>
                </c:pt>
                <c:pt idx="6541">
                  <c:v>1.0339499999999999E-7</c:v>
                </c:pt>
                <c:pt idx="6542">
                  <c:v>1.0339499999999999E-7</c:v>
                </c:pt>
                <c:pt idx="6543">
                  <c:v>1.0339499999999999E-7</c:v>
                </c:pt>
                <c:pt idx="6544">
                  <c:v>1.0339499999999999E-7</c:v>
                </c:pt>
                <c:pt idx="6545">
                  <c:v>1.0339499999999999E-7</c:v>
                </c:pt>
                <c:pt idx="6546">
                  <c:v>1.0339499999999999E-7</c:v>
                </c:pt>
                <c:pt idx="6547">
                  <c:v>1.0339499999999999E-7</c:v>
                </c:pt>
                <c:pt idx="6548">
                  <c:v>1.0339499999999999E-7</c:v>
                </c:pt>
                <c:pt idx="6549">
                  <c:v>1.0339499999999999E-7</c:v>
                </c:pt>
                <c:pt idx="6550">
                  <c:v>1.0339499999999999E-7</c:v>
                </c:pt>
                <c:pt idx="6551">
                  <c:v>1.0339499999999999E-7</c:v>
                </c:pt>
                <c:pt idx="6552">
                  <c:v>1.0339499999999999E-7</c:v>
                </c:pt>
                <c:pt idx="6553">
                  <c:v>1.0339499999999999E-7</c:v>
                </c:pt>
                <c:pt idx="6554">
                  <c:v>1.0339499999999999E-7</c:v>
                </c:pt>
                <c:pt idx="6555">
                  <c:v>1.0339499999999999E-7</c:v>
                </c:pt>
                <c:pt idx="6556">
                  <c:v>1.0339499999999999E-7</c:v>
                </c:pt>
                <c:pt idx="6557">
                  <c:v>1.0339499999999999E-7</c:v>
                </c:pt>
                <c:pt idx="6558">
                  <c:v>1.0339499999999999E-7</c:v>
                </c:pt>
                <c:pt idx="6559">
                  <c:v>1.0339499999999999E-7</c:v>
                </c:pt>
                <c:pt idx="6560">
                  <c:v>1.0339499999999999E-7</c:v>
                </c:pt>
                <c:pt idx="6561">
                  <c:v>1.0339499999999999E-7</c:v>
                </c:pt>
                <c:pt idx="6562">
                  <c:v>1.0339499999999999E-7</c:v>
                </c:pt>
                <c:pt idx="6563">
                  <c:v>1.0339499999999999E-7</c:v>
                </c:pt>
                <c:pt idx="6564">
                  <c:v>1.0339499999999999E-7</c:v>
                </c:pt>
                <c:pt idx="6565">
                  <c:v>1.0339499999999999E-7</c:v>
                </c:pt>
                <c:pt idx="6566">
                  <c:v>1.0339499999999999E-7</c:v>
                </c:pt>
                <c:pt idx="6567">
                  <c:v>1.0339499999999999E-7</c:v>
                </c:pt>
                <c:pt idx="6568">
                  <c:v>1.0339499999999999E-7</c:v>
                </c:pt>
                <c:pt idx="6569">
                  <c:v>1.0339499999999999E-7</c:v>
                </c:pt>
                <c:pt idx="6570">
                  <c:v>1.0339499999999999E-7</c:v>
                </c:pt>
                <c:pt idx="6571">
                  <c:v>1.0339499999999999E-7</c:v>
                </c:pt>
                <c:pt idx="6572">
                  <c:v>1.0339499999999999E-7</c:v>
                </c:pt>
                <c:pt idx="6573">
                  <c:v>1.0339499999999999E-7</c:v>
                </c:pt>
                <c:pt idx="6574">
                  <c:v>1.0339499999999999E-7</c:v>
                </c:pt>
                <c:pt idx="6575">
                  <c:v>1.0339499999999999E-7</c:v>
                </c:pt>
                <c:pt idx="6576">
                  <c:v>1.0339499999999999E-7</c:v>
                </c:pt>
                <c:pt idx="6577">
                  <c:v>1.0339499999999999E-7</c:v>
                </c:pt>
                <c:pt idx="6578">
                  <c:v>1.0339499999999999E-7</c:v>
                </c:pt>
                <c:pt idx="6579">
                  <c:v>1.0339499999999999E-7</c:v>
                </c:pt>
                <c:pt idx="6580">
                  <c:v>1.0339499999999999E-7</c:v>
                </c:pt>
                <c:pt idx="6581">
                  <c:v>1.0339499999999999E-7</c:v>
                </c:pt>
                <c:pt idx="6582">
                  <c:v>1.0339499999999999E-7</c:v>
                </c:pt>
                <c:pt idx="6583">
                  <c:v>1.0339499999999999E-7</c:v>
                </c:pt>
                <c:pt idx="6584">
                  <c:v>1.0339499999999999E-7</c:v>
                </c:pt>
                <c:pt idx="6585">
                  <c:v>1.0339499999999999E-7</c:v>
                </c:pt>
                <c:pt idx="6586">
                  <c:v>1.0339499999999999E-7</c:v>
                </c:pt>
                <c:pt idx="6587">
                  <c:v>1.0339499999999999E-7</c:v>
                </c:pt>
                <c:pt idx="6588">
                  <c:v>1.0339499999999999E-7</c:v>
                </c:pt>
                <c:pt idx="6589">
                  <c:v>1.0339499999999999E-7</c:v>
                </c:pt>
                <c:pt idx="6590">
                  <c:v>1.0339499999999999E-7</c:v>
                </c:pt>
                <c:pt idx="6591">
                  <c:v>1.0339499999999999E-7</c:v>
                </c:pt>
                <c:pt idx="6592">
                  <c:v>1.0339499999999999E-7</c:v>
                </c:pt>
                <c:pt idx="6593">
                  <c:v>1.0339499999999999E-7</c:v>
                </c:pt>
                <c:pt idx="6594">
                  <c:v>1.0339499999999999E-7</c:v>
                </c:pt>
                <c:pt idx="6595">
                  <c:v>1.0339499999999999E-7</c:v>
                </c:pt>
                <c:pt idx="6596">
                  <c:v>1.0339499999999999E-7</c:v>
                </c:pt>
                <c:pt idx="6597">
                  <c:v>1.0339499999999999E-7</c:v>
                </c:pt>
                <c:pt idx="6598">
                  <c:v>1.0339499999999999E-7</c:v>
                </c:pt>
                <c:pt idx="6599">
                  <c:v>1.0339499999999999E-7</c:v>
                </c:pt>
                <c:pt idx="6600">
                  <c:v>1.0339499999999999E-7</c:v>
                </c:pt>
                <c:pt idx="6601">
                  <c:v>1.0339499999999999E-7</c:v>
                </c:pt>
                <c:pt idx="6602">
                  <c:v>1.0339499999999999E-7</c:v>
                </c:pt>
                <c:pt idx="6603">
                  <c:v>1.0339499999999999E-7</c:v>
                </c:pt>
                <c:pt idx="6604">
                  <c:v>1.0339499999999999E-7</c:v>
                </c:pt>
                <c:pt idx="6605">
                  <c:v>1.0339499999999999E-7</c:v>
                </c:pt>
                <c:pt idx="6606">
                  <c:v>1.0339499999999999E-7</c:v>
                </c:pt>
                <c:pt idx="6607">
                  <c:v>1.0339499999999999E-7</c:v>
                </c:pt>
                <c:pt idx="6608">
                  <c:v>1.0339499999999999E-7</c:v>
                </c:pt>
                <c:pt idx="6609">
                  <c:v>1.0339499999999999E-7</c:v>
                </c:pt>
                <c:pt idx="6610">
                  <c:v>1.0339499999999999E-7</c:v>
                </c:pt>
                <c:pt idx="6611">
                  <c:v>1.0339499999999999E-7</c:v>
                </c:pt>
                <c:pt idx="6612">
                  <c:v>1.0339499999999999E-7</c:v>
                </c:pt>
                <c:pt idx="6613">
                  <c:v>1.0339499999999999E-7</c:v>
                </c:pt>
                <c:pt idx="6614">
                  <c:v>1.0339499999999999E-7</c:v>
                </c:pt>
                <c:pt idx="6615">
                  <c:v>1.0339499999999999E-7</c:v>
                </c:pt>
                <c:pt idx="6616">
                  <c:v>1.0339499999999999E-7</c:v>
                </c:pt>
                <c:pt idx="6617">
                  <c:v>1.0339499999999999E-7</c:v>
                </c:pt>
                <c:pt idx="6618">
                  <c:v>1.0339499999999999E-7</c:v>
                </c:pt>
                <c:pt idx="6619">
                  <c:v>1.0339499999999999E-7</c:v>
                </c:pt>
                <c:pt idx="6620">
                  <c:v>1.0339499999999999E-7</c:v>
                </c:pt>
                <c:pt idx="6621">
                  <c:v>1.0339499999999999E-7</c:v>
                </c:pt>
                <c:pt idx="6622">
                  <c:v>1.0339499999999999E-7</c:v>
                </c:pt>
                <c:pt idx="6623">
                  <c:v>1.0339499999999999E-7</c:v>
                </c:pt>
                <c:pt idx="6624">
                  <c:v>1.0339499999999999E-7</c:v>
                </c:pt>
                <c:pt idx="6625">
                  <c:v>1.0339499999999999E-7</c:v>
                </c:pt>
                <c:pt idx="6626">
                  <c:v>1.0339499999999999E-7</c:v>
                </c:pt>
                <c:pt idx="6627">
                  <c:v>1.0339499999999999E-7</c:v>
                </c:pt>
                <c:pt idx="6628">
                  <c:v>1.0339499999999999E-7</c:v>
                </c:pt>
                <c:pt idx="6629">
                  <c:v>1.0339499999999999E-7</c:v>
                </c:pt>
                <c:pt idx="6630">
                  <c:v>1.0339499999999999E-7</c:v>
                </c:pt>
                <c:pt idx="6631">
                  <c:v>1.0339499999999999E-7</c:v>
                </c:pt>
                <c:pt idx="6632">
                  <c:v>1.0339499999999999E-7</c:v>
                </c:pt>
                <c:pt idx="6633">
                  <c:v>1.0339499999999999E-7</c:v>
                </c:pt>
                <c:pt idx="6634">
                  <c:v>1.0339499999999999E-7</c:v>
                </c:pt>
                <c:pt idx="6635">
                  <c:v>1.0339499999999999E-7</c:v>
                </c:pt>
                <c:pt idx="6636">
                  <c:v>1.0339499999999999E-7</c:v>
                </c:pt>
                <c:pt idx="6637">
                  <c:v>1.0339499999999999E-7</c:v>
                </c:pt>
                <c:pt idx="6638">
                  <c:v>1.0339499999999999E-7</c:v>
                </c:pt>
                <c:pt idx="6639">
                  <c:v>1.0339499999999999E-7</c:v>
                </c:pt>
                <c:pt idx="6640">
                  <c:v>1.0339499999999999E-7</c:v>
                </c:pt>
                <c:pt idx="6641">
                  <c:v>1.0339499999999999E-7</c:v>
                </c:pt>
                <c:pt idx="6642">
                  <c:v>1.0339499999999999E-7</c:v>
                </c:pt>
                <c:pt idx="6643">
                  <c:v>1.0339499999999999E-7</c:v>
                </c:pt>
                <c:pt idx="6644">
                  <c:v>1.0339499999999999E-7</c:v>
                </c:pt>
                <c:pt idx="6645">
                  <c:v>1.0339499999999999E-7</c:v>
                </c:pt>
                <c:pt idx="6646">
                  <c:v>1.0339499999999999E-7</c:v>
                </c:pt>
                <c:pt idx="6647">
                  <c:v>1.0339499999999999E-7</c:v>
                </c:pt>
                <c:pt idx="6648">
                  <c:v>1.0339499999999999E-7</c:v>
                </c:pt>
                <c:pt idx="6649">
                  <c:v>1.0339499999999999E-7</c:v>
                </c:pt>
                <c:pt idx="6650">
                  <c:v>1.0339499999999999E-7</c:v>
                </c:pt>
                <c:pt idx="6651">
                  <c:v>1.0339499999999999E-7</c:v>
                </c:pt>
                <c:pt idx="6652">
                  <c:v>1.0339499999999999E-7</c:v>
                </c:pt>
                <c:pt idx="6653">
                  <c:v>1.0339499999999999E-7</c:v>
                </c:pt>
                <c:pt idx="6654">
                  <c:v>1.0339499999999999E-7</c:v>
                </c:pt>
                <c:pt idx="6655">
                  <c:v>1.0339499999999999E-7</c:v>
                </c:pt>
                <c:pt idx="6656">
                  <c:v>1.0339499999999999E-7</c:v>
                </c:pt>
                <c:pt idx="6657">
                  <c:v>1.0339499999999999E-7</c:v>
                </c:pt>
                <c:pt idx="6658">
                  <c:v>1.0339499999999999E-7</c:v>
                </c:pt>
                <c:pt idx="6659">
                  <c:v>1.0339499999999999E-7</c:v>
                </c:pt>
                <c:pt idx="6660">
                  <c:v>1.0339499999999999E-7</c:v>
                </c:pt>
                <c:pt idx="6661">
                  <c:v>1.0339499999999999E-7</c:v>
                </c:pt>
                <c:pt idx="6662">
                  <c:v>1.0339499999999999E-7</c:v>
                </c:pt>
                <c:pt idx="6663">
                  <c:v>1.0339499999999999E-7</c:v>
                </c:pt>
                <c:pt idx="6664">
                  <c:v>1.0339499999999999E-7</c:v>
                </c:pt>
                <c:pt idx="6665">
                  <c:v>1.0339499999999999E-7</c:v>
                </c:pt>
                <c:pt idx="6666">
                  <c:v>1.0339499999999999E-7</c:v>
                </c:pt>
                <c:pt idx="6667">
                  <c:v>1.0339499999999999E-7</c:v>
                </c:pt>
                <c:pt idx="6668">
                  <c:v>1.0339499999999999E-7</c:v>
                </c:pt>
                <c:pt idx="6669">
                  <c:v>1.0339499999999999E-7</c:v>
                </c:pt>
                <c:pt idx="6670">
                  <c:v>1.0339499999999999E-7</c:v>
                </c:pt>
                <c:pt idx="6671">
                  <c:v>1.0339499999999999E-7</c:v>
                </c:pt>
                <c:pt idx="6672">
                  <c:v>1.0339499999999999E-7</c:v>
                </c:pt>
                <c:pt idx="6673">
                  <c:v>1.0339499999999999E-7</c:v>
                </c:pt>
                <c:pt idx="6674">
                  <c:v>1.0339499999999999E-7</c:v>
                </c:pt>
                <c:pt idx="6675">
                  <c:v>1.0339499999999999E-7</c:v>
                </c:pt>
                <c:pt idx="6676">
                  <c:v>1.0339499999999999E-7</c:v>
                </c:pt>
                <c:pt idx="6677">
                  <c:v>1.0339499999999999E-7</c:v>
                </c:pt>
                <c:pt idx="6678">
                  <c:v>1.0339499999999999E-7</c:v>
                </c:pt>
                <c:pt idx="6679">
                  <c:v>1.0339499999999999E-7</c:v>
                </c:pt>
                <c:pt idx="6680">
                  <c:v>1.0339499999999999E-7</c:v>
                </c:pt>
                <c:pt idx="6681">
                  <c:v>1.0339499999999999E-7</c:v>
                </c:pt>
                <c:pt idx="6682">
                  <c:v>1.0339499999999999E-7</c:v>
                </c:pt>
                <c:pt idx="6683">
                  <c:v>1.0339499999999999E-7</c:v>
                </c:pt>
                <c:pt idx="6684">
                  <c:v>1.0339499999999999E-7</c:v>
                </c:pt>
                <c:pt idx="6685">
                  <c:v>1.0339499999999999E-7</c:v>
                </c:pt>
                <c:pt idx="6686">
                  <c:v>1.0339499999999999E-7</c:v>
                </c:pt>
                <c:pt idx="6687">
                  <c:v>1.0339499999999999E-7</c:v>
                </c:pt>
                <c:pt idx="6688">
                  <c:v>1.0339499999999999E-7</c:v>
                </c:pt>
                <c:pt idx="6689">
                  <c:v>1.0339499999999999E-7</c:v>
                </c:pt>
                <c:pt idx="6690">
                  <c:v>1.0339499999999999E-7</c:v>
                </c:pt>
                <c:pt idx="6691">
                  <c:v>1.0339499999999999E-7</c:v>
                </c:pt>
                <c:pt idx="6692">
                  <c:v>1.0339499999999999E-7</c:v>
                </c:pt>
                <c:pt idx="6693">
                  <c:v>1.0339499999999999E-7</c:v>
                </c:pt>
                <c:pt idx="6694">
                  <c:v>1.0339499999999999E-7</c:v>
                </c:pt>
                <c:pt idx="6695">
                  <c:v>1.0339499999999999E-7</c:v>
                </c:pt>
                <c:pt idx="6696">
                  <c:v>1.0339499999999999E-7</c:v>
                </c:pt>
                <c:pt idx="6697">
                  <c:v>1.0339499999999999E-7</c:v>
                </c:pt>
                <c:pt idx="6698">
                  <c:v>1.0339499999999999E-7</c:v>
                </c:pt>
                <c:pt idx="6699">
                  <c:v>1.0339499999999999E-7</c:v>
                </c:pt>
                <c:pt idx="6700">
                  <c:v>1.0339499999999999E-7</c:v>
                </c:pt>
                <c:pt idx="6701">
                  <c:v>1.0339499999999999E-7</c:v>
                </c:pt>
                <c:pt idx="6702">
                  <c:v>1.0339499999999999E-7</c:v>
                </c:pt>
                <c:pt idx="6703">
                  <c:v>1.0339499999999999E-7</c:v>
                </c:pt>
                <c:pt idx="6704">
                  <c:v>1.0339499999999999E-7</c:v>
                </c:pt>
                <c:pt idx="6705">
                  <c:v>1.0339499999999999E-7</c:v>
                </c:pt>
                <c:pt idx="6706">
                  <c:v>1.0339499999999999E-7</c:v>
                </c:pt>
                <c:pt idx="6707">
                  <c:v>1.0339499999999999E-7</c:v>
                </c:pt>
                <c:pt idx="6708">
                  <c:v>1.0339499999999999E-7</c:v>
                </c:pt>
                <c:pt idx="6709">
                  <c:v>1.0339499999999999E-7</c:v>
                </c:pt>
                <c:pt idx="6710">
                  <c:v>1.0339499999999999E-7</c:v>
                </c:pt>
                <c:pt idx="6711">
                  <c:v>1.0339499999999999E-7</c:v>
                </c:pt>
                <c:pt idx="6712">
                  <c:v>1.0339499999999999E-7</c:v>
                </c:pt>
                <c:pt idx="6713">
                  <c:v>1.0339499999999999E-7</c:v>
                </c:pt>
                <c:pt idx="6714">
                  <c:v>1.0339499999999999E-7</c:v>
                </c:pt>
                <c:pt idx="6715">
                  <c:v>1.0339499999999999E-7</c:v>
                </c:pt>
                <c:pt idx="6716">
                  <c:v>1.0339499999999999E-7</c:v>
                </c:pt>
                <c:pt idx="6717">
                  <c:v>1.0339499999999999E-7</c:v>
                </c:pt>
                <c:pt idx="6718">
                  <c:v>1.0339499999999999E-7</c:v>
                </c:pt>
                <c:pt idx="6719">
                  <c:v>1.0339499999999999E-7</c:v>
                </c:pt>
                <c:pt idx="6720">
                  <c:v>1.0339499999999999E-7</c:v>
                </c:pt>
                <c:pt idx="6721">
                  <c:v>1.0339499999999999E-7</c:v>
                </c:pt>
                <c:pt idx="6722">
                  <c:v>1.0339499999999999E-7</c:v>
                </c:pt>
                <c:pt idx="6723">
                  <c:v>1.0339499999999999E-7</c:v>
                </c:pt>
                <c:pt idx="6724">
                  <c:v>1.0339499999999999E-7</c:v>
                </c:pt>
                <c:pt idx="6725">
                  <c:v>1.0339499999999999E-7</c:v>
                </c:pt>
                <c:pt idx="6726">
                  <c:v>1.0339499999999999E-7</c:v>
                </c:pt>
                <c:pt idx="6727">
                  <c:v>1.0339499999999999E-7</c:v>
                </c:pt>
                <c:pt idx="6728">
                  <c:v>1.0339499999999999E-7</c:v>
                </c:pt>
                <c:pt idx="6729">
                  <c:v>1.0339499999999999E-7</c:v>
                </c:pt>
                <c:pt idx="6730">
                  <c:v>1.0339499999999999E-7</c:v>
                </c:pt>
                <c:pt idx="6731">
                  <c:v>1.0339499999999999E-7</c:v>
                </c:pt>
                <c:pt idx="6732">
                  <c:v>1.0339499999999999E-7</c:v>
                </c:pt>
                <c:pt idx="6733">
                  <c:v>1.0339499999999999E-7</c:v>
                </c:pt>
                <c:pt idx="6734">
                  <c:v>1.0339499999999999E-7</c:v>
                </c:pt>
                <c:pt idx="6735">
                  <c:v>1.0339499999999999E-7</c:v>
                </c:pt>
                <c:pt idx="6736">
                  <c:v>1.0339499999999999E-7</c:v>
                </c:pt>
                <c:pt idx="6737">
                  <c:v>1.0339499999999999E-7</c:v>
                </c:pt>
                <c:pt idx="6738">
                  <c:v>1.0339499999999999E-7</c:v>
                </c:pt>
                <c:pt idx="6739">
                  <c:v>1.0339499999999999E-7</c:v>
                </c:pt>
                <c:pt idx="6740">
                  <c:v>1.0339499999999999E-7</c:v>
                </c:pt>
                <c:pt idx="6741">
                  <c:v>1.0339499999999999E-7</c:v>
                </c:pt>
                <c:pt idx="6742">
                  <c:v>1.0339499999999999E-7</c:v>
                </c:pt>
                <c:pt idx="6743">
                  <c:v>1.0339499999999999E-7</c:v>
                </c:pt>
                <c:pt idx="6744">
                  <c:v>1.0339499999999999E-7</c:v>
                </c:pt>
                <c:pt idx="6745">
                  <c:v>1.0339499999999999E-7</c:v>
                </c:pt>
                <c:pt idx="6746">
                  <c:v>1.0339499999999999E-7</c:v>
                </c:pt>
                <c:pt idx="6747">
                  <c:v>1.0339499999999999E-7</c:v>
                </c:pt>
                <c:pt idx="6748">
                  <c:v>1.0339499999999999E-7</c:v>
                </c:pt>
                <c:pt idx="6749">
                  <c:v>1.0339499999999999E-7</c:v>
                </c:pt>
                <c:pt idx="6750">
                  <c:v>1.0339499999999999E-7</c:v>
                </c:pt>
                <c:pt idx="6751">
                  <c:v>1.0339499999999999E-7</c:v>
                </c:pt>
                <c:pt idx="6752">
                  <c:v>1.0339499999999999E-7</c:v>
                </c:pt>
                <c:pt idx="6753">
                  <c:v>1.0339499999999999E-7</c:v>
                </c:pt>
                <c:pt idx="6754">
                  <c:v>1.0339499999999999E-7</c:v>
                </c:pt>
                <c:pt idx="6755">
                  <c:v>1.0339499999999999E-7</c:v>
                </c:pt>
                <c:pt idx="6756">
                  <c:v>1.0339499999999999E-7</c:v>
                </c:pt>
                <c:pt idx="6757">
                  <c:v>1.0339499999999999E-7</c:v>
                </c:pt>
                <c:pt idx="6758">
                  <c:v>1.0339499999999999E-7</c:v>
                </c:pt>
                <c:pt idx="6759">
                  <c:v>1.0339499999999999E-7</c:v>
                </c:pt>
                <c:pt idx="6760">
                  <c:v>1.0339499999999999E-7</c:v>
                </c:pt>
                <c:pt idx="6761">
                  <c:v>1.0339499999999999E-7</c:v>
                </c:pt>
                <c:pt idx="6762">
                  <c:v>1.0339499999999999E-7</c:v>
                </c:pt>
                <c:pt idx="6763">
                  <c:v>1.0339499999999999E-7</c:v>
                </c:pt>
                <c:pt idx="6764">
                  <c:v>1.0339499999999999E-7</c:v>
                </c:pt>
                <c:pt idx="6765">
                  <c:v>1.0339499999999999E-7</c:v>
                </c:pt>
                <c:pt idx="6766">
                  <c:v>1.0339499999999999E-7</c:v>
                </c:pt>
                <c:pt idx="6767">
                  <c:v>1.0339499999999999E-7</c:v>
                </c:pt>
                <c:pt idx="6768">
                  <c:v>1.0339499999999999E-7</c:v>
                </c:pt>
                <c:pt idx="6769">
                  <c:v>1.0339499999999999E-7</c:v>
                </c:pt>
                <c:pt idx="6770">
                  <c:v>1.0339499999999999E-7</c:v>
                </c:pt>
                <c:pt idx="6771">
                  <c:v>1.0339499999999999E-7</c:v>
                </c:pt>
                <c:pt idx="6772">
                  <c:v>1.0339499999999999E-7</c:v>
                </c:pt>
                <c:pt idx="6773">
                  <c:v>1.0339499999999999E-7</c:v>
                </c:pt>
                <c:pt idx="6774">
                  <c:v>1.0339499999999999E-7</c:v>
                </c:pt>
                <c:pt idx="6775">
                  <c:v>1.0339499999999999E-7</c:v>
                </c:pt>
                <c:pt idx="6776">
                  <c:v>1.0339499999999999E-7</c:v>
                </c:pt>
                <c:pt idx="6777">
                  <c:v>1.0339499999999999E-7</c:v>
                </c:pt>
                <c:pt idx="6778">
                  <c:v>1.0339499999999999E-7</c:v>
                </c:pt>
                <c:pt idx="6779">
                  <c:v>1.0339499999999999E-7</c:v>
                </c:pt>
                <c:pt idx="6780">
                  <c:v>1.0339499999999999E-7</c:v>
                </c:pt>
                <c:pt idx="6781">
                  <c:v>1.0339499999999999E-7</c:v>
                </c:pt>
                <c:pt idx="6782">
                  <c:v>1.0339499999999999E-7</c:v>
                </c:pt>
                <c:pt idx="6783">
                  <c:v>1.0339499999999999E-7</c:v>
                </c:pt>
                <c:pt idx="6784">
                  <c:v>1.0339499999999999E-7</c:v>
                </c:pt>
                <c:pt idx="6785">
                  <c:v>1.0339499999999999E-7</c:v>
                </c:pt>
                <c:pt idx="6786">
                  <c:v>1.0339499999999999E-7</c:v>
                </c:pt>
                <c:pt idx="6787">
                  <c:v>1.0339499999999999E-7</c:v>
                </c:pt>
                <c:pt idx="6788">
                  <c:v>1.0339499999999999E-7</c:v>
                </c:pt>
                <c:pt idx="6789">
                  <c:v>1.0339499999999999E-7</c:v>
                </c:pt>
                <c:pt idx="6790">
                  <c:v>1.0339499999999999E-7</c:v>
                </c:pt>
                <c:pt idx="6791">
                  <c:v>1.0339499999999999E-7</c:v>
                </c:pt>
                <c:pt idx="6792">
                  <c:v>1.0339499999999999E-7</c:v>
                </c:pt>
                <c:pt idx="6793">
                  <c:v>1.0339499999999999E-7</c:v>
                </c:pt>
                <c:pt idx="6794">
                  <c:v>1.0339499999999999E-7</c:v>
                </c:pt>
                <c:pt idx="6795">
                  <c:v>1.0339499999999999E-7</c:v>
                </c:pt>
                <c:pt idx="6796">
                  <c:v>1.0339499999999999E-7</c:v>
                </c:pt>
                <c:pt idx="6797">
                  <c:v>1.0339499999999999E-7</c:v>
                </c:pt>
                <c:pt idx="6798">
                  <c:v>1.0339499999999999E-7</c:v>
                </c:pt>
                <c:pt idx="6799">
                  <c:v>1.0339499999999999E-7</c:v>
                </c:pt>
                <c:pt idx="6800">
                  <c:v>1.0339499999999999E-7</c:v>
                </c:pt>
                <c:pt idx="6801">
                  <c:v>1.0339499999999999E-7</c:v>
                </c:pt>
                <c:pt idx="6802">
                  <c:v>1.0339499999999999E-7</c:v>
                </c:pt>
                <c:pt idx="6803">
                  <c:v>1.0339499999999999E-7</c:v>
                </c:pt>
                <c:pt idx="6804">
                  <c:v>1.0339499999999999E-7</c:v>
                </c:pt>
                <c:pt idx="6805">
                  <c:v>1.0339499999999999E-7</c:v>
                </c:pt>
                <c:pt idx="6806">
                  <c:v>1.0339499999999999E-7</c:v>
                </c:pt>
                <c:pt idx="6807">
                  <c:v>1.0339499999999999E-7</c:v>
                </c:pt>
                <c:pt idx="6808">
                  <c:v>1.0339499999999999E-7</c:v>
                </c:pt>
                <c:pt idx="6809">
                  <c:v>1.0339499999999999E-7</c:v>
                </c:pt>
                <c:pt idx="6810">
                  <c:v>1.0339499999999999E-7</c:v>
                </c:pt>
                <c:pt idx="6811">
                  <c:v>1.0339499999999999E-7</c:v>
                </c:pt>
                <c:pt idx="6812">
                  <c:v>1.0339499999999999E-7</c:v>
                </c:pt>
                <c:pt idx="6813">
                  <c:v>1.0339499999999999E-7</c:v>
                </c:pt>
                <c:pt idx="6814">
                  <c:v>1.0339499999999999E-7</c:v>
                </c:pt>
                <c:pt idx="6815">
                  <c:v>1.0339499999999999E-7</c:v>
                </c:pt>
                <c:pt idx="6816">
                  <c:v>1.0339499999999999E-7</c:v>
                </c:pt>
                <c:pt idx="6817">
                  <c:v>1.0339499999999999E-7</c:v>
                </c:pt>
                <c:pt idx="6818">
                  <c:v>1.0339499999999999E-7</c:v>
                </c:pt>
                <c:pt idx="6819">
                  <c:v>1.0339499999999999E-7</c:v>
                </c:pt>
                <c:pt idx="6820">
                  <c:v>1.0339499999999999E-7</c:v>
                </c:pt>
                <c:pt idx="6821">
                  <c:v>1.0339499999999999E-7</c:v>
                </c:pt>
                <c:pt idx="6822">
                  <c:v>1.0339499999999999E-7</c:v>
                </c:pt>
                <c:pt idx="6823">
                  <c:v>1.0339499999999999E-7</c:v>
                </c:pt>
                <c:pt idx="6824">
                  <c:v>1.0339499999999999E-7</c:v>
                </c:pt>
                <c:pt idx="6825">
                  <c:v>1.0339499999999999E-7</c:v>
                </c:pt>
                <c:pt idx="6826">
                  <c:v>1.0339499999999999E-7</c:v>
                </c:pt>
                <c:pt idx="6827">
                  <c:v>1.0339499999999999E-7</c:v>
                </c:pt>
                <c:pt idx="6828">
                  <c:v>1.0339499999999999E-7</c:v>
                </c:pt>
                <c:pt idx="6829">
                  <c:v>1.0339499999999999E-7</c:v>
                </c:pt>
                <c:pt idx="6830">
                  <c:v>1.0339499999999999E-7</c:v>
                </c:pt>
                <c:pt idx="6831">
                  <c:v>1.0339499999999999E-7</c:v>
                </c:pt>
                <c:pt idx="6832">
                  <c:v>1.0339499999999999E-7</c:v>
                </c:pt>
                <c:pt idx="6833">
                  <c:v>1.0339499999999999E-7</c:v>
                </c:pt>
                <c:pt idx="6834">
                  <c:v>1.0339499999999999E-7</c:v>
                </c:pt>
                <c:pt idx="6835">
                  <c:v>1.0339499999999999E-7</c:v>
                </c:pt>
                <c:pt idx="6836">
                  <c:v>1.0339499999999999E-7</c:v>
                </c:pt>
                <c:pt idx="6837">
                  <c:v>1.0339499999999999E-7</c:v>
                </c:pt>
                <c:pt idx="6838">
                  <c:v>1.0339499999999999E-7</c:v>
                </c:pt>
                <c:pt idx="6839">
                  <c:v>1.0339499999999999E-7</c:v>
                </c:pt>
                <c:pt idx="6840">
                  <c:v>1.0339499999999999E-7</c:v>
                </c:pt>
                <c:pt idx="6841">
                  <c:v>1.0339499999999999E-7</c:v>
                </c:pt>
                <c:pt idx="6842">
                  <c:v>1.0339499999999999E-7</c:v>
                </c:pt>
                <c:pt idx="6843">
                  <c:v>1.0339499999999999E-7</c:v>
                </c:pt>
                <c:pt idx="6844">
                  <c:v>1.0339499999999999E-7</c:v>
                </c:pt>
                <c:pt idx="6845">
                  <c:v>1.0339499999999999E-7</c:v>
                </c:pt>
                <c:pt idx="6846">
                  <c:v>1.0339499999999999E-7</c:v>
                </c:pt>
                <c:pt idx="6847">
                  <c:v>1.0339499999999999E-7</c:v>
                </c:pt>
                <c:pt idx="6848">
                  <c:v>1.0339499999999999E-7</c:v>
                </c:pt>
                <c:pt idx="6849">
                  <c:v>1.0339499999999999E-7</c:v>
                </c:pt>
                <c:pt idx="6850">
                  <c:v>1.0339499999999999E-7</c:v>
                </c:pt>
                <c:pt idx="6851">
                  <c:v>1.0339499999999999E-7</c:v>
                </c:pt>
                <c:pt idx="6852">
                  <c:v>1.0339499999999999E-7</c:v>
                </c:pt>
                <c:pt idx="6853">
                  <c:v>1.0339499999999999E-7</c:v>
                </c:pt>
                <c:pt idx="6854">
                  <c:v>1.0339499999999999E-7</c:v>
                </c:pt>
                <c:pt idx="6855">
                  <c:v>1.0339499999999999E-7</c:v>
                </c:pt>
                <c:pt idx="6856">
                  <c:v>1.0339499999999999E-7</c:v>
                </c:pt>
                <c:pt idx="6857">
                  <c:v>1.0339499999999999E-7</c:v>
                </c:pt>
                <c:pt idx="6858">
                  <c:v>1.0339499999999999E-7</c:v>
                </c:pt>
                <c:pt idx="6859">
                  <c:v>1.0339499999999999E-7</c:v>
                </c:pt>
                <c:pt idx="6860">
                  <c:v>1.0339499999999999E-7</c:v>
                </c:pt>
                <c:pt idx="6861">
                  <c:v>1.0339499999999999E-7</c:v>
                </c:pt>
                <c:pt idx="6862">
                  <c:v>1.0339499999999999E-7</c:v>
                </c:pt>
                <c:pt idx="6863">
                  <c:v>1.0339499999999999E-7</c:v>
                </c:pt>
                <c:pt idx="6864">
                  <c:v>1.0339499999999999E-7</c:v>
                </c:pt>
                <c:pt idx="6865">
                  <c:v>1.0339499999999999E-7</c:v>
                </c:pt>
                <c:pt idx="6866">
                  <c:v>1.0339499999999999E-7</c:v>
                </c:pt>
                <c:pt idx="6867">
                  <c:v>1.0339499999999999E-7</c:v>
                </c:pt>
                <c:pt idx="6868">
                  <c:v>1.0339499999999999E-7</c:v>
                </c:pt>
                <c:pt idx="6869">
                  <c:v>1.0339499999999999E-7</c:v>
                </c:pt>
                <c:pt idx="6870">
                  <c:v>1.0339499999999999E-7</c:v>
                </c:pt>
                <c:pt idx="6871">
                  <c:v>1.0339499999999999E-7</c:v>
                </c:pt>
                <c:pt idx="6872">
                  <c:v>1.0339499999999999E-7</c:v>
                </c:pt>
                <c:pt idx="6873">
                  <c:v>1.0339499999999999E-7</c:v>
                </c:pt>
                <c:pt idx="6874">
                  <c:v>1.0339499999999999E-7</c:v>
                </c:pt>
                <c:pt idx="6875">
                  <c:v>1.0339499999999999E-7</c:v>
                </c:pt>
                <c:pt idx="6876">
                  <c:v>1.0339499999999999E-7</c:v>
                </c:pt>
                <c:pt idx="6877">
                  <c:v>1.0339499999999999E-7</c:v>
                </c:pt>
                <c:pt idx="6878">
                  <c:v>1.0339499999999999E-7</c:v>
                </c:pt>
                <c:pt idx="6879">
                  <c:v>1.0339499999999999E-7</c:v>
                </c:pt>
                <c:pt idx="6880">
                  <c:v>1.0339499999999999E-7</c:v>
                </c:pt>
                <c:pt idx="6881">
                  <c:v>1.0339499999999999E-7</c:v>
                </c:pt>
                <c:pt idx="6882">
                  <c:v>1.0339499999999999E-7</c:v>
                </c:pt>
                <c:pt idx="6883">
                  <c:v>1.0339499999999999E-7</c:v>
                </c:pt>
                <c:pt idx="6884">
                  <c:v>1.0339499999999999E-7</c:v>
                </c:pt>
                <c:pt idx="6885">
                  <c:v>1.0339499999999999E-7</c:v>
                </c:pt>
                <c:pt idx="6886">
                  <c:v>1.0339499999999999E-7</c:v>
                </c:pt>
                <c:pt idx="6887">
                  <c:v>1.0339499999999999E-7</c:v>
                </c:pt>
                <c:pt idx="6888">
                  <c:v>1.0339499999999999E-7</c:v>
                </c:pt>
                <c:pt idx="6889">
                  <c:v>1.0339499999999999E-7</c:v>
                </c:pt>
                <c:pt idx="6890">
                  <c:v>1.0339499999999999E-7</c:v>
                </c:pt>
                <c:pt idx="6891">
                  <c:v>1.0339499999999999E-7</c:v>
                </c:pt>
                <c:pt idx="6892">
                  <c:v>1.0339499999999999E-7</c:v>
                </c:pt>
                <c:pt idx="6893">
                  <c:v>1.0339499999999999E-7</c:v>
                </c:pt>
                <c:pt idx="6894">
                  <c:v>1.0339499999999999E-7</c:v>
                </c:pt>
                <c:pt idx="6895">
                  <c:v>1.0339499999999999E-7</c:v>
                </c:pt>
                <c:pt idx="6896">
                  <c:v>1.0339499999999999E-7</c:v>
                </c:pt>
                <c:pt idx="6897">
                  <c:v>1.0339499999999999E-7</c:v>
                </c:pt>
                <c:pt idx="6898">
                  <c:v>1.0339499999999999E-7</c:v>
                </c:pt>
                <c:pt idx="6899">
                  <c:v>1.0339499999999999E-7</c:v>
                </c:pt>
                <c:pt idx="6900">
                  <c:v>1.0339499999999999E-7</c:v>
                </c:pt>
                <c:pt idx="6901">
                  <c:v>1.0339499999999999E-7</c:v>
                </c:pt>
                <c:pt idx="6902">
                  <c:v>1.0339499999999999E-7</c:v>
                </c:pt>
                <c:pt idx="6903">
                  <c:v>1.0339499999999999E-7</c:v>
                </c:pt>
                <c:pt idx="6904">
                  <c:v>1.0339499999999999E-7</c:v>
                </c:pt>
                <c:pt idx="6905">
                  <c:v>1.0339499999999999E-7</c:v>
                </c:pt>
                <c:pt idx="6906">
                  <c:v>1.0339499999999999E-7</c:v>
                </c:pt>
                <c:pt idx="6907">
                  <c:v>1.0339499999999999E-7</c:v>
                </c:pt>
                <c:pt idx="6908">
                  <c:v>1.0339499999999999E-7</c:v>
                </c:pt>
                <c:pt idx="6909">
                  <c:v>1.0339499999999999E-7</c:v>
                </c:pt>
                <c:pt idx="6910">
                  <c:v>1.0339499999999999E-7</c:v>
                </c:pt>
                <c:pt idx="6911">
                  <c:v>1.0339499999999999E-7</c:v>
                </c:pt>
                <c:pt idx="6912">
                  <c:v>1.0339499999999999E-7</c:v>
                </c:pt>
                <c:pt idx="6913">
                  <c:v>1.0339499999999999E-7</c:v>
                </c:pt>
                <c:pt idx="6914">
                  <c:v>1.0339499999999999E-7</c:v>
                </c:pt>
                <c:pt idx="6915">
                  <c:v>1.0339499999999999E-7</c:v>
                </c:pt>
                <c:pt idx="6916">
                  <c:v>1.0339499999999999E-7</c:v>
                </c:pt>
                <c:pt idx="6917">
                  <c:v>1.0339499999999999E-7</c:v>
                </c:pt>
                <c:pt idx="6918">
                  <c:v>1.0339499999999999E-7</c:v>
                </c:pt>
                <c:pt idx="6919">
                  <c:v>1.0339499999999999E-7</c:v>
                </c:pt>
                <c:pt idx="6920">
                  <c:v>1.0339499999999999E-7</c:v>
                </c:pt>
                <c:pt idx="6921">
                  <c:v>1.0339499999999999E-7</c:v>
                </c:pt>
                <c:pt idx="6922">
                  <c:v>1.0339499999999999E-7</c:v>
                </c:pt>
                <c:pt idx="6923">
                  <c:v>1.0339499999999999E-7</c:v>
                </c:pt>
                <c:pt idx="6924">
                  <c:v>1.0339499999999999E-7</c:v>
                </c:pt>
                <c:pt idx="6925">
                  <c:v>1.0339499999999999E-7</c:v>
                </c:pt>
                <c:pt idx="6926">
                  <c:v>1.0339499999999999E-7</c:v>
                </c:pt>
                <c:pt idx="6927">
                  <c:v>1.0339499999999999E-7</c:v>
                </c:pt>
                <c:pt idx="6928">
                  <c:v>1.0339499999999999E-7</c:v>
                </c:pt>
                <c:pt idx="6929">
                  <c:v>1.0339499999999999E-7</c:v>
                </c:pt>
                <c:pt idx="6930">
                  <c:v>1.0339499999999999E-7</c:v>
                </c:pt>
                <c:pt idx="6931">
                  <c:v>1.0339499999999999E-7</c:v>
                </c:pt>
                <c:pt idx="6932">
                  <c:v>1.0339499999999999E-7</c:v>
                </c:pt>
                <c:pt idx="6933">
                  <c:v>1.0339499999999999E-7</c:v>
                </c:pt>
                <c:pt idx="6934">
                  <c:v>1.0339499999999999E-7</c:v>
                </c:pt>
                <c:pt idx="6935">
                  <c:v>1.0339499999999999E-7</c:v>
                </c:pt>
                <c:pt idx="6936">
                  <c:v>1.0339499999999999E-7</c:v>
                </c:pt>
                <c:pt idx="6937">
                  <c:v>1.0339499999999999E-7</c:v>
                </c:pt>
                <c:pt idx="6938">
                  <c:v>1.0339499999999999E-7</c:v>
                </c:pt>
                <c:pt idx="6939">
                  <c:v>1.0339499999999999E-7</c:v>
                </c:pt>
                <c:pt idx="6940">
                  <c:v>1.0339499999999999E-7</c:v>
                </c:pt>
                <c:pt idx="6941">
                  <c:v>1.0339499999999999E-7</c:v>
                </c:pt>
                <c:pt idx="6942">
                  <c:v>1.0339499999999999E-7</c:v>
                </c:pt>
                <c:pt idx="6943">
                  <c:v>1.0339499999999999E-7</c:v>
                </c:pt>
                <c:pt idx="6944">
                  <c:v>1.0339499999999999E-7</c:v>
                </c:pt>
                <c:pt idx="6945">
                  <c:v>1.0339499999999999E-7</c:v>
                </c:pt>
                <c:pt idx="6946">
                  <c:v>1.0339499999999999E-7</c:v>
                </c:pt>
                <c:pt idx="6947">
                  <c:v>1.0339499999999999E-7</c:v>
                </c:pt>
                <c:pt idx="6948">
                  <c:v>1.0339499999999999E-7</c:v>
                </c:pt>
                <c:pt idx="6949">
                  <c:v>1.0339499999999999E-7</c:v>
                </c:pt>
                <c:pt idx="6950">
                  <c:v>1.0339499999999999E-7</c:v>
                </c:pt>
                <c:pt idx="6951">
                  <c:v>1.0339499999999999E-7</c:v>
                </c:pt>
                <c:pt idx="6952">
                  <c:v>1.0339499999999999E-7</c:v>
                </c:pt>
                <c:pt idx="6953">
                  <c:v>1.0339499999999999E-7</c:v>
                </c:pt>
                <c:pt idx="6954">
                  <c:v>1.0339499999999999E-7</c:v>
                </c:pt>
                <c:pt idx="6955">
                  <c:v>1.0339499999999999E-7</c:v>
                </c:pt>
                <c:pt idx="6956">
                  <c:v>1.0339499999999999E-7</c:v>
                </c:pt>
                <c:pt idx="6957">
                  <c:v>1.0339499999999999E-7</c:v>
                </c:pt>
                <c:pt idx="6958">
                  <c:v>1.0339499999999999E-7</c:v>
                </c:pt>
                <c:pt idx="6959">
                  <c:v>1.0339499999999999E-7</c:v>
                </c:pt>
                <c:pt idx="6960">
                  <c:v>1.0339499999999999E-7</c:v>
                </c:pt>
                <c:pt idx="6961">
                  <c:v>1.0339499999999999E-7</c:v>
                </c:pt>
                <c:pt idx="6962">
                  <c:v>1.0339499999999999E-7</c:v>
                </c:pt>
                <c:pt idx="6963">
                  <c:v>1.0339499999999999E-7</c:v>
                </c:pt>
                <c:pt idx="6964">
                  <c:v>1.0339499999999999E-7</c:v>
                </c:pt>
                <c:pt idx="6965">
                  <c:v>1.0339499999999999E-7</c:v>
                </c:pt>
                <c:pt idx="6966">
                  <c:v>1.0339499999999999E-7</c:v>
                </c:pt>
                <c:pt idx="6967">
                  <c:v>1.0339499999999999E-7</c:v>
                </c:pt>
                <c:pt idx="6968">
                  <c:v>1.0339499999999999E-7</c:v>
                </c:pt>
                <c:pt idx="6969">
                  <c:v>1.0339499999999999E-7</c:v>
                </c:pt>
                <c:pt idx="6970">
                  <c:v>1.0339499999999999E-7</c:v>
                </c:pt>
                <c:pt idx="6971">
                  <c:v>1.0339499999999999E-7</c:v>
                </c:pt>
                <c:pt idx="6972">
                  <c:v>1.0339499999999999E-7</c:v>
                </c:pt>
                <c:pt idx="6973">
                  <c:v>1.0339499999999999E-7</c:v>
                </c:pt>
                <c:pt idx="6974">
                  <c:v>1.0339499999999999E-7</c:v>
                </c:pt>
                <c:pt idx="6975">
                  <c:v>1.0339499999999999E-7</c:v>
                </c:pt>
                <c:pt idx="6976">
                  <c:v>1.0339499999999999E-7</c:v>
                </c:pt>
                <c:pt idx="6977">
                  <c:v>1.0339499999999999E-7</c:v>
                </c:pt>
                <c:pt idx="6978">
                  <c:v>1.0339499999999999E-7</c:v>
                </c:pt>
                <c:pt idx="6979">
                  <c:v>1.0339499999999999E-7</c:v>
                </c:pt>
                <c:pt idx="6980">
                  <c:v>1.0339499999999999E-7</c:v>
                </c:pt>
                <c:pt idx="6981">
                  <c:v>1.0339499999999999E-7</c:v>
                </c:pt>
                <c:pt idx="6982">
                  <c:v>1.0339499999999999E-7</c:v>
                </c:pt>
                <c:pt idx="6983">
                  <c:v>1.0339499999999999E-7</c:v>
                </c:pt>
                <c:pt idx="6984">
                  <c:v>1.0339499999999999E-7</c:v>
                </c:pt>
                <c:pt idx="6985">
                  <c:v>1.0339499999999999E-7</c:v>
                </c:pt>
                <c:pt idx="6986">
                  <c:v>1.0339499999999999E-7</c:v>
                </c:pt>
                <c:pt idx="6987">
                  <c:v>1.0339499999999999E-7</c:v>
                </c:pt>
                <c:pt idx="6988">
                  <c:v>1.0339499999999999E-7</c:v>
                </c:pt>
                <c:pt idx="6989">
                  <c:v>1.0339499999999999E-7</c:v>
                </c:pt>
                <c:pt idx="6990">
                  <c:v>1.0339499999999999E-7</c:v>
                </c:pt>
                <c:pt idx="6991">
                  <c:v>1.0339499999999999E-7</c:v>
                </c:pt>
                <c:pt idx="6992">
                  <c:v>1.0339499999999999E-7</c:v>
                </c:pt>
                <c:pt idx="6993">
                  <c:v>1.0339499999999999E-7</c:v>
                </c:pt>
                <c:pt idx="6994">
                  <c:v>1.0339499999999999E-7</c:v>
                </c:pt>
                <c:pt idx="6995">
                  <c:v>1.0339499999999999E-7</c:v>
                </c:pt>
                <c:pt idx="6996">
                  <c:v>1.0339499999999999E-7</c:v>
                </c:pt>
                <c:pt idx="6997">
                  <c:v>1.0339499999999999E-7</c:v>
                </c:pt>
                <c:pt idx="6998">
                  <c:v>1.0339499999999999E-7</c:v>
                </c:pt>
                <c:pt idx="6999">
                  <c:v>1.0339499999999999E-7</c:v>
                </c:pt>
                <c:pt idx="7000">
                  <c:v>1.0339499999999999E-7</c:v>
                </c:pt>
                <c:pt idx="7001">
                  <c:v>1.0339499999999999E-7</c:v>
                </c:pt>
                <c:pt idx="7002">
                  <c:v>1.0339499999999999E-7</c:v>
                </c:pt>
                <c:pt idx="7003">
                  <c:v>1.0339499999999999E-7</c:v>
                </c:pt>
                <c:pt idx="7004">
                  <c:v>1.0339499999999999E-7</c:v>
                </c:pt>
                <c:pt idx="7005">
                  <c:v>1.0339499999999999E-7</c:v>
                </c:pt>
                <c:pt idx="7006">
                  <c:v>1.0339499999999999E-7</c:v>
                </c:pt>
                <c:pt idx="7007">
                  <c:v>1.0339499999999999E-7</c:v>
                </c:pt>
                <c:pt idx="7008">
                  <c:v>1.0339499999999999E-7</c:v>
                </c:pt>
                <c:pt idx="7009">
                  <c:v>1.0339499999999999E-7</c:v>
                </c:pt>
                <c:pt idx="7010">
                  <c:v>1.0339499999999999E-7</c:v>
                </c:pt>
                <c:pt idx="7011">
                  <c:v>1.0339499999999999E-7</c:v>
                </c:pt>
                <c:pt idx="7012">
                  <c:v>1.0339499999999999E-7</c:v>
                </c:pt>
                <c:pt idx="7013">
                  <c:v>1.0339499999999999E-7</c:v>
                </c:pt>
                <c:pt idx="7014">
                  <c:v>1.0339499999999999E-7</c:v>
                </c:pt>
                <c:pt idx="7015">
                  <c:v>1.0339499999999999E-7</c:v>
                </c:pt>
                <c:pt idx="7016">
                  <c:v>1.0339499999999999E-7</c:v>
                </c:pt>
                <c:pt idx="7017">
                  <c:v>1.0339499999999999E-7</c:v>
                </c:pt>
                <c:pt idx="7018">
                  <c:v>1.0339499999999999E-7</c:v>
                </c:pt>
                <c:pt idx="7019">
                  <c:v>1.0339499999999999E-7</c:v>
                </c:pt>
                <c:pt idx="7020">
                  <c:v>1.0339499999999999E-7</c:v>
                </c:pt>
                <c:pt idx="7021">
                  <c:v>1.0339499999999999E-7</c:v>
                </c:pt>
                <c:pt idx="7022">
                  <c:v>1.0339499999999999E-7</c:v>
                </c:pt>
                <c:pt idx="7023">
                  <c:v>1.0339499999999999E-7</c:v>
                </c:pt>
                <c:pt idx="7024">
                  <c:v>1.0339499999999999E-7</c:v>
                </c:pt>
                <c:pt idx="7025">
                  <c:v>1.0339499999999999E-7</c:v>
                </c:pt>
                <c:pt idx="7026">
                  <c:v>1.0339499999999999E-7</c:v>
                </c:pt>
                <c:pt idx="7027">
                  <c:v>1.0339499999999999E-7</c:v>
                </c:pt>
                <c:pt idx="7028">
                  <c:v>1.0339499999999999E-7</c:v>
                </c:pt>
                <c:pt idx="7029">
                  <c:v>1.0339499999999999E-7</c:v>
                </c:pt>
                <c:pt idx="7030">
                  <c:v>1.0339499999999999E-7</c:v>
                </c:pt>
                <c:pt idx="7031">
                  <c:v>1.0339499999999999E-7</c:v>
                </c:pt>
                <c:pt idx="7032">
                  <c:v>1.0339499999999999E-7</c:v>
                </c:pt>
                <c:pt idx="7033">
                  <c:v>1.0339499999999999E-7</c:v>
                </c:pt>
                <c:pt idx="7034">
                  <c:v>1.0339499999999999E-7</c:v>
                </c:pt>
                <c:pt idx="7035">
                  <c:v>1.0339499999999999E-7</c:v>
                </c:pt>
                <c:pt idx="7036">
                  <c:v>1.0339499999999999E-7</c:v>
                </c:pt>
                <c:pt idx="7037">
                  <c:v>1.0339499999999999E-7</c:v>
                </c:pt>
                <c:pt idx="7038">
                  <c:v>1.0339499999999999E-7</c:v>
                </c:pt>
                <c:pt idx="7039">
                  <c:v>1.0339499999999999E-7</c:v>
                </c:pt>
                <c:pt idx="7040">
                  <c:v>1.0339499999999999E-7</c:v>
                </c:pt>
                <c:pt idx="7041">
                  <c:v>1.0339499999999999E-7</c:v>
                </c:pt>
                <c:pt idx="7042">
                  <c:v>1.0339499999999999E-7</c:v>
                </c:pt>
                <c:pt idx="7043">
                  <c:v>1.0339499999999999E-7</c:v>
                </c:pt>
                <c:pt idx="7044">
                  <c:v>1.0339499999999999E-7</c:v>
                </c:pt>
                <c:pt idx="7045">
                  <c:v>1.0339499999999999E-7</c:v>
                </c:pt>
                <c:pt idx="7046">
                  <c:v>1.0339499999999999E-7</c:v>
                </c:pt>
                <c:pt idx="7047">
                  <c:v>1.0339499999999999E-7</c:v>
                </c:pt>
                <c:pt idx="7048">
                  <c:v>1.0339499999999999E-7</c:v>
                </c:pt>
                <c:pt idx="7049">
                  <c:v>1.0339499999999999E-7</c:v>
                </c:pt>
                <c:pt idx="7050">
                  <c:v>1.0339499999999999E-7</c:v>
                </c:pt>
                <c:pt idx="7051">
                  <c:v>1.0339499999999999E-7</c:v>
                </c:pt>
                <c:pt idx="7052">
                  <c:v>1.0339499999999999E-7</c:v>
                </c:pt>
                <c:pt idx="7053">
                  <c:v>1.0339499999999999E-7</c:v>
                </c:pt>
                <c:pt idx="7054">
                  <c:v>1.0339499999999999E-7</c:v>
                </c:pt>
                <c:pt idx="7055">
                  <c:v>1.0339499999999999E-7</c:v>
                </c:pt>
                <c:pt idx="7056">
                  <c:v>1.0339499999999999E-7</c:v>
                </c:pt>
                <c:pt idx="7057">
                  <c:v>1.0339499999999999E-7</c:v>
                </c:pt>
                <c:pt idx="7058">
                  <c:v>1.0339499999999999E-7</c:v>
                </c:pt>
                <c:pt idx="7059">
                  <c:v>1.0339499999999999E-7</c:v>
                </c:pt>
                <c:pt idx="7060">
                  <c:v>1.0339499999999999E-7</c:v>
                </c:pt>
                <c:pt idx="7061">
                  <c:v>1.0339499999999999E-7</c:v>
                </c:pt>
                <c:pt idx="7062">
                  <c:v>1.0339499999999999E-7</c:v>
                </c:pt>
                <c:pt idx="7063">
                  <c:v>1.0339499999999999E-7</c:v>
                </c:pt>
                <c:pt idx="7064">
                  <c:v>1.0339499999999999E-7</c:v>
                </c:pt>
                <c:pt idx="7065">
                  <c:v>1.0339499999999999E-7</c:v>
                </c:pt>
                <c:pt idx="7066">
                  <c:v>1.0339499999999999E-7</c:v>
                </c:pt>
                <c:pt idx="7067">
                  <c:v>1.0339499999999999E-7</c:v>
                </c:pt>
                <c:pt idx="7068">
                  <c:v>1.0339499999999999E-7</c:v>
                </c:pt>
                <c:pt idx="7069">
                  <c:v>1.0339499999999999E-7</c:v>
                </c:pt>
                <c:pt idx="7070">
                  <c:v>1.0339499999999999E-7</c:v>
                </c:pt>
                <c:pt idx="7071">
                  <c:v>1.0339499999999999E-7</c:v>
                </c:pt>
                <c:pt idx="7072">
                  <c:v>1.0339499999999999E-7</c:v>
                </c:pt>
                <c:pt idx="7073">
                  <c:v>1.0339499999999999E-7</c:v>
                </c:pt>
                <c:pt idx="7074">
                  <c:v>1.0339499999999999E-7</c:v>
                </c:pt>
                <c:pt idx="7075">
                  <c:v>1.0339499999999999E-7</c:v>
                </c:pt>
                <c:pt idx="7076">
                  <c:v>1.0339499999999999E-7</c:v>
                </c:pt>
                <c:pt idx="7077">
                  <c:v>1.0339499999999999E-7</c:v>
                </c:pt>
                <c:pt idx="7078">
                  <c:v>1.0339499999999999E-7</c:v>
                </c:pt>
                <c:pt idx="7079">
                  <c:v>1.0339499999999999E-7</c:v>
                </c:pt>
                <c:pt idx="7080">
                  <c:v>1.0339499999999999E-7</c:v>
                </c:pt>
                <c:pt idx="7081">
                  <c:v>1.0339499999999999E-7</c:v>
                </c:pt>
                <c:pt idx="7082">
                  <c:v>1.0339499999999999E-7</c:v>
                </c:pt>
                <c:pt idx="7083">
                  <c:v>1.0339499999999999E-7</c:v>
                </c:pt>
                <c:pt idx="7084">
                  <c:v>1.0339499999999999E-7</c:v>
                </c:pt>
                <c:pt idx="7085">
                  <c:v>1.0339499999999999E-7</c:v>
                </c:pt>
                <c:pt idx="7086">
                  <c:v>1.0339499999999999E-7</c:v>
                </c:pt>
                <c:pt idx="7087">
                  <c:v>1.0339499999999999E-7</c:v>
                </c:pt>
                <c:pt idx="7088">
                  <c:v>1.0339499999999999E-7</c:v>
                </c:pt>
                <c:pt idx="7089">
                  <c:v>1.0339499999999999E-7</c:v>
                </c:pt>
                <c:pt idx="7090">
                  <c:v>1.0339499999999999E-7</c:v>
                </c:pt>
                <c:pt idx="7091">
                  <c:v>1.0339499999999999E-7</c:v>
                </c:pt>
                <c:pt idx="7092">
                  <c:v>1.0339499999999999E-7</c:v>
                </c:pt>
                <c:pt idx="7093">
                  <c:v>1.0339499999999999E-7</c:v>
                </c:pt>
                <c:pt idx="7094">
                  <c:v>1.0339499999999999E-7</c:v>
                </c:pt>
                <c:pt idx="7095">
                  <c:v>1.0339499999999999E-7</c:v>
                </c:pt>
                <c:pt idx="7096">
                  <c:v>1.0339499999999999E-7</c:v>
                </c:pt>
                <c:pt idx="7097">
                  <c:v>1.0339499999999999E-7</c:v>
                </c:pt>
                <c:pt idx="7098">
                  <c:v>1.0339499999999999E-7</c:v>
                </c:pt>
                <c:pt idx="7099">
                  <c:v>1.0339499999999999E-7</c:v>
                </c:pt>
                <c:pt idx="7100">
                  <c:v>1.0339499999999999E-7</c:v>
                </c:pt>
                <c:pt idx="7101">
                  <c:v>1.0339499999999999E-7</c:v>
                </c:pt>
                <c:pt idx="7102">
                  <c:v>1.0339499999999999E-7</c:v>
                </c:pt>
                <c:pt idx="7103">
                  <c:v>1.0339499999999999E-7</c:v>
                </c:pt>
                <c:pt idx="7104">
                  <c:v>1.0339499999999999E-7</c:v>
                </c:pt>
                <c:pt idx="7105">
                  <c:v>1.0339499999999999E-7</c:v>
                </c:pt>
                <c:pt idx="7106">
                  <c:v>1.0339499999999999E-7</c:v>
                </c:pt>
                <c:pt idx="7107">
                  <c:v>1.0339499999999999E-7</c:v>
                </c:pt>
                <c:pt idx="7108">
                  <c:v>1.0339499999999999E-7</c:v>
                </c:pt>
                <c:pt idx="7109">
                  <c:v>1.0339499999999999E-7</c:v>
                </c:pt>
                <c:pt idx="7110">
                  <c:v>1.0339499999999999E-7</c:v>
                </c:pt>
                <c:pt idx="7111">
                  <c:v>1.0339499999999999E-7</c:v>
                </c:pt>
                <c:pt idx="7112">
                  <c:v>1.0339499999999999E-7</c:v>
                </c:pt>
                <c:pt idx="7113">
                  <c:v>1.0339499999999999E-7</c:v>
                </c:pt>
                <c:pt idx="7114">
                  <c:v>1.0339499999999999E-7</c:v>
                </c:pt>
                <c:pt idx="7115">
                  <c:v>1.0339499999999999E-7</c:v>
                </c:pt>
                <c:pt idx="7116">
                  <c:v>1.0339499999999999E-7</c:v>
                </c:pt>
                <c:pt idx="7117">
                  <c:v>1.0339499999999999E-7</c:v>
                </c:pt>
                <c:pt idx="7118">
                  <c:v>1.0339499999999999E-7</c:v>
                </c:pt>
                <c:pt idx="7119">
                  <c:v>1.0339499999999999E-7</c:v>
                </c:pt>
                <c:pt idx="7120">
                  <c:v>1.0339499999999999E-7</c:v>
                </c:pt>
                <c:pt idx="7121">
                  <c:v>1.0339499999999999E-7</c:v>
                </c:pt>
                <c:pt idx="7122">
                  <c:v>1.0339499999999999E-7</c:v>
                </c:pt>
                <c:pt idx="7123">
                  <c:v>1.0339499999999999E-7</c:v>
                </c:pt>
                <c:pt idx="7124">
                  <c:v>1.0339499999999999E-7</c:v>
                </c:pt>
                <c:pt idx="7125">
                  <c:v>1.0339499999999999E-7</c:v>
                </c:pt>
                <c:pt idx="7126">
                  <c:v>1.0339499999999999E-7</c:v>
                </c:pt>
                <c:pt idx="7127">
                  <c:v>1.0339499999999999E-7</c:v>
                </c:pt>
                <c:pt idx="7128">
                  <c:v>1.0339499999999999E-7</c:v>
                </c:pt>
                <c:pt idx="7129">
                  <c:v>1.0339499999999999E-7</c:v>
                </c:pt>
                <c:pt idx="7130">
                  <c:v>1.0339499999999999E-7</c:v>
                </c:pt>
                <c:pt idx="7131">
                  <c:v>1.0339499999999999E-7</c:v>
                </c:pt>
                <c:pt idx="7132">
                  <c:v>1.0339499999999999E-7</c:v>
                </c:pt>
                <c:pt idx="7133">
                  <c:v>1.0339499999999999E-7</c:v>
                </c:pt>
                <c:pt idx="7134">
                  <c:v>1.0339499999999999E-7</c:v>
                </c:pt>
                <c:pt idx="7135">
                  <c:v>1.0339499999999999E-7</c:v>
                </c:pt>
                <c:pt idx="7136">
                  <c:v>1.0339499999999999E-7</c:v>
                </c:pt>
                <c:pt idx="7137">
                  <c:v>1.0339499999999999E-7</c:v>
                </c:pt>
                <c:pt idx="7138">
                  <c:v>1.0339499999999999E-7</c:v>
                </c:pt>
                <c:pt idx="7139">
                  <c:v>1.0339499999999999E-7</c:v>
                </c:pt>
                <c:pt idx="7140">
                  <c:v>1.0339499999999999E-7</c:v>
                </c:pt>
                <c:pt idx="7141">
                  <c:v>1.0339499999999999E-7</c:v>
                </c:pt>
                <c:pt idx="7142">
                  <c:v>1.0339499999999999E-7</c:v>
                </c:pt>
                <c:pt idx="7143">
                  <c:v>1.0339499999999999E-7</c:v>
                </c:pt>
                <c:pt idx="7144">
                  <c:v>1.0339499999999999E-7</c:v>
                </c:pt>
                <c:pt idx="7145">
                  <c:v>1.0339499999999999E-7</c:v>
                </c:pt>
                <c:pt idx="7146">
                  <c:v>1.0339499999999999E-7</c:v>
                </c:pt>
                <c:pt idx="7147">
                  <c:v>1.0339499999999999E-7</c:v>
                </c:pt>
                <c:pt idx="7148">
                  <c:v>1.0339499999999999E-7</c:v>
                </c:pt>
                <c:pt idx="7149">
                  <c:v>1.0339499999999999E-7</c:v>
                </c:pt>
                <c:pt idx="7150">
                  <c:v>1.0339499999999999E-7</c:v>
                </c:pt>
                <c:pt idx="7151">
                  <c:v>1.0339499999999999E-7</c:v>
                </c:pt>
                <c:pt idx="7152">
                  <c:v>1.0339499999999999E-7</c:v>
                </c:pt>
                <c:pt idx="7153">
                  <c:v>1.0339499999999999E-7</c:v>
                </c:pt>
                <c:pt idx="7154">
                  <c:v>1.0339499999999999E-7</c:v>
                </c:pt>
                <c:pt idx="7155">
                  <c:v>1.0339499999999999E-7</c:v>
                </c:pt>
                <c:pt idx="7156">
                  <c:v>1.0339499999999999E-7</c:v>
                </c:pt>
                <c:pt idx="7157">
                  <c:v>1.0339499999999999E-7</c:v>
                </c:pt>
                <c:pt idx="7158">
                  <c:v>1.0339499999999999E-7</c:v>
                </c:pt>
                <c:pt idx="7159">
                  <c:v>1.0339499999999999E-7</c:v>
                </c:pt>
                <c:pt idx="7160">
                  <c:v>1.0339499999999999E-7</c:v>
                </c:pt>
                <c:pt idx="7161">
                  <c:v>1.0339499999999999E-7</c:v>
                </c:pt>
                <c:pt idx="7162">
                  <c:v>1.0339499999999999E-7</c:v>
                </c:pt>
                <c:pt idx="7163">
                  <c:v>1.0339499999999999E-7</c:v>
                </c:pt>
                <c:pt idx="7164">
                  <c:v>1.0339499999999999E-7</c:v>
                </c:pt>
                <c:pt idx="7165">
                  <c:v>1.0339499999999999E-7</c:v>
                </c:pt>
                <c:pt idx="7166">
                  <c:v>1.0339499999999999E-7</c:v>
                </c:pt>
                <c:pt idx="7167">
                  <c:v>1.0339499999999999E-7</c:v>
                </c:pt>
                <c:pt idx="7168">
                  <c:v>1.0339499999999999E-7</c:v>
                </c:pt>
                <c:pt idx="7169">
                  <c:v>1.0339499999999999E-7</c:v>
                </c:pt>
                <c:pt idx="7170">
                  <c:v>1.0339499999999999E-7</c:v>
                </c:pt>
                <c:pt idx="7171">
                  <c:v>1.0339499999999999E-7</c:v>
                </c:pt>
                <c:pt idx="7172">
                  <c:v>1.0339499999999999E-7</c:v>
                </c:pt>
                <c:pt idx="7173">
                  <c:v>1.0339499999999999E-7</c:v>
                </c:pt>
                <c:pt idx="7174">
                  <c:v>1.0339499999999999E-7</c:v>
                </c:pt>
                <c:pt idx="7175">
                  <c:v>1.0339499999999999E-7</c:v>
                </c:pt>
                <c:pt idx="7176">
                  <c:v>1.0339499999999999E-7</c:v>
                </c:pt>
                <c:pt idx="7177">
                  <c:v>1.0339499999999999E-7</c:v>
                </c:pt>
                <c:pt idx="7178">
                  <c:v>1.0339499999999999E-7</c:v>
                </c:pt>
                <c:pt idx="7179">
                  <c:v>1.0339499999999999E-7</c:v>
                </c:pt>
                <c:pt idx="7180">
                  <c:v>1.0339499999999999E-7</c:v>
                </c:pt>
                <c:pt idx="7181">
                  <c:v>1.0339499999999999E-7</c:v>
                </c:pt>
                <c:pt idx="7182">
                  <c:v>1.0339499999999999E-7</c:v>
                </c:pt>
                <c:pt idx="7183">
                  <c:v>1.0339499999999999E-7</c:v>
                </c:pt>
                <c:pt idx="7184">
                  <c:v>1.0339499999999999E-7</c:v>
                </c:pt>
                <c:pt idx="7185">
                  <c:v>1.0339499999999999E-7</c:v>
                </c:pt>
                <c:pt idx="7186">
                  <c:v>1.0339499999999999E-7</c:v>
                </c:pt>
                <c:pt idx="7187">
                  <c:v>1.0339499999999999E-7</c:v>
                </c:pt>
                <c:pt idx="7188">
                  <c:v>1.0339499999999999E-7</c:v>
                </c:pt>
                <c:pt idx="7189">
                  <c:v>1.0339499999999999E-7</c:v>
                </c:pt>
                <c:pt idx="7190">
                  <c:v>1.0339499999999999E-7</c:v>
                </c:pt>
                <c:pt idx="7191">
                  <c:v>1.0339499999999999E-7</c:v>
                </c:pt>
                <c:pt idx="7192">
                  <c:v>1.0339499999999999E-7</c:v>
                </c:pt>
                <c:pt idx="7193">
                  <c:v>1.0339499999999999E-7</c:v>
                </c:pt>
                <c:pt idx="7194">
                  <c:v>1.0339499999999999E-7</c:v>
                </c:pt>
                <c:pt idx="7195">
                  <c:v>1.0339499999999999E-7</c:v>
                </c:pt>
                <c:pt idx="7196">
                  <c:v>1.0339499999999999E-7</c:v>
                </c:pt>
                <c:pt idx="7197">
                  <c:v>1.0339499999999999E-7</c:v>
                </c:pt>
                <c:pt idx="7198">
                  <c:v>1.0339499999999999E-7</c:v>
                </c:pt>
                <c:pt idx="7199">
                  <c:v>1.0339499999999999E-7</c:v>
                </c:pt>
                <c:pt idx="7200">
                  <c:v>1.0339499999999999E-7</c:v>
                </c:pt>
                <c:pt idx="7201">
                  <c:v>1.0339499999999999E-7</c:v>
                </c:pt>
                <c:pt idx="7202">
                  <c:v>1.0339499999999999E-7</c:v>
                </c:pt>
                <c:pt idx="7203">
                  <c:v>1.0339499999999999E-7</c:v>
                </c:pt>
                <c:pt idx="7204">
                  <c:v>1.0339499999999999E-7</c:v>
                </c:pt>
                <c:pt idx="7205">
                  <c:v>1.0339499999999999E-7</c:v>
                </c:pt>
                <c:pt idx="7206">
                  <c:v>1.0339499999999999E-7</c:v>
                </c:pt>
                <c:pt idx="7207">
                  <c:v>1.0339499999999999E-7</c:v>
                </c:pt>
                <c:pt idx="7208">
                  <c:v>1.0339499999999999E-7</c:v>
                </c:pt>
                <c:pt idx="7209">
                  <c:v>1.0339499999999999E-7</c:v>
                </c:pt>
                <c:pt idx="7210">
                  <c:v>1.0339499999999999E-7</c:v>
                </c:pt>
                <c:pt idx="7211">
                  <c:v>1.0339499999999999E-7</c:v>
                </c:pt>
                <c:pt idx="7212">
                  <c:v>1.0339499999999999E-7</c:v>
                </c:pt>
                <c:pt idx="7213">
                  <c:v>1.0339499999999999E-7</c:v>
                </c:pt>
                <c:pt idx="7214">
                  <c:v>1.0339499999999999E-7</c:v>
                </c:pt>
                <c:pt idx="7215">
                  <c:v>1.0339499999999999E-7</c:v>
                </c:pt>
                <c:pt idx="7216">
                  <c:v>1.0339499999999999E-7</c:v>
                </c:pt>
                <c:pt idx="7217">
                  <c:v>1.0339499999999999E-7</c:v>
                </c:pt>
                <c:pt idx="7218">
                  <c:v>1.0339499999999999E-7</c:v>
                </c:pt>
                <c:pt idx="7219">
                  <c:v>1.0339499999999999E-7</c:v>
                </c:pt>
                <c:pt idx="7220">
                  <c:v>1.0339499999999999E-7</c:v>
                </c:pt>
                <c:pt idx="7221">
                  <c:v>1.0339499999999999E-7</c:v>
                </c:pt>
                <c:pt idx="7222">
                  <c:v>1.0339499999999999E-7</c:v>
                </c:pt>
                <c:pt idx="7223">
                  <c:v>1.0339499999999999E-7</c:v>
                </c:pt>
                <c:pt idx="7224">
                  <c:v>1.0339499999999999E-7</c:v>
                </c:pt>
                <c:pt idx="7225">
                  <c:v>1.0339499999999999E-7</c:v>
                </c:pt>
                <c:pt idx="7226">
                  <c:v>1.0339499999999999E-7</c:v>
                </c:pt>
                <c:pt idx="7227">
                  <c:v>1.0339499999999999E-7</c:v>
                </c:pt>
                <c:pt idx="7228">
                  <c:v>1.0339499999999999E-7</c:v>
                </c:pt>
                <c:pt idx="7229">
                  <c:v>1.0339499999999999E-7</c:v>
                </c:pt>
                <c:pt idx="7230">
                  <c:v>1.0339499999999999E-7</c:v>
                </c:pt>
                <c:pt idx="7231">
                  <c:v>1.0339499999999999E-7</c:v>
                </c:pt>
                <c:pt idx="7232">
                  <c:v>1.0339499999999999E-7</c:v>
                </c:pt>
                <c:pt idx="7233">
                  <c:v>1.0339499999999999E-7</c:v>
                </c:pt>
                <c:pt idx="7234">
                  <c:v>1.0339499999999999E-7</c:v>
                </c:pt>
                <c:pt idx="7235">
                  <c:v>1.0339499999999999E-7</c:v>
                </c:pt>
                <c:pt idx="7236">
                  <c:v>1.0339499999999999E-7</c:v>
                </c:pt>
                <c:pt idx="7237">
                  <c:v>1.0339499999999999E-7</c:v>
                </c:pt>
                <c:pt idx="7238">
                  <c:v>1.0339499999999999E-7</c:v>
                </c:pt>
                <c:pt idx="7239">
                  <c:v>1.0339499999999999E-7</c:v>
                </c:pt>
                <c:pt idx="7240">
                  <c:v>1.0339499999999999E-7</c:v>
                </c:pt>
                <c:pt idx="7241">
                  <c:v>1.0339499999999999E-7</c:v>
                </c:pt>
                <c:pt idx="7242">
                  <c:v>1.0339499999999999E-7</c:v>
                </c:pt>
                <c:pt idx="7243">
                  <c:v>1.0339499999999999E-7</c:v>
                </c:pt>
                <c:pt idx="7244">
                  <c:v>1.0339499999999999E-7</c:v>
                </c:pt>
                <c:pt idx="7245">
                  <c:v>1.0339499999999999E-7</c:v>
                </c:pt>
                <c:pt idx="7246">
                  <c:v>1.0339499999999999E-7</c:v>
                </c:pt>
                <c:pt idx="7247">
                  <c:v>1.0339499999999999E-7</c:v>
                </c:pt>
                <c:pt idx="7248">
                  <c:v>1.0339499999999999E-7</c:v>
                </c:pt>
                <c:pt idx="7249">
                  <c:v>1.0339499999999999E-7</c:v>
                </c:pt>
                <c:pt idx="7250">
                  <c:v>1.0339499999999999E-7</c:v>
                </c:pt>
                <c:pt idx="7251">
                  <c:v>1.0339499999999999E-7</c:v>
                </c:pt>
                <c:pt idx="7252">
                  <c:v>1.0339499999999999E-7</c:v>
                </c:pt>
                <c:pt idx="7253">
                  <c:v>1.0339499999999999E-7</c:v>
                </c:pt>
                <c:pt idx="7254">
                  <c:v>1.0339499999999999E-7</c:v>
                </c:pt>
                <c:pt idx="7255">
                  <c:v>1.0339499999999999E-7</c:v>
                </c:pt>
                <c:pt idx="7256">
                  <c:v>1.0339499999999999E-7</c:v>
                </c:pt>
                <c:pt idx="7257">
                  <c:v>1.0339499999999999E-7</c:v>
                </c:pt>
                <c:pt idx="7258">
                  <c:v>1.0339499999999999E-7</c:v>
                </c:pt>
                <c:pt idx="7259">
                  <c:v>1.0339499999999999E-7</c:v>
                </c:pt>
                <c:pt idx="7260">
                  <c:v>1.0339499999999999E-7</c:v>
                </c:pt>
                <c:pt idx="7261">
                  <c:v>1.0339499999999999E-7</c:v>
                </c:pt>
                <c:pt idx="7262">
                  <c:v>1.0339499999999999E-7</c:v>
                </c:pt>
                <c:pt idx="7263">
                  <c:v>1.0339499999999999E-7</c:v>
                </c:pt>
                <c:pt idx="7264">
                  <c:v>1.0339499999999999E-7</c:v>
                </c:pt>
                <c:pt idx="7265">
                  <c:v>1.0339499999999999E-7</c:v>
                </c:pt>
                <c:pt idx="7266">
                  <c:v>1.0339499999999999E-7</c:v>
                </c:pt>
                <c:pt idx="7267">
                  <c:v>1.0339499999999999E-7</c:v>
                </c:pt>
                <c:pt idx="7268">
                  <c:v>1.0339499999999999E-7</c:v>
                </c:pt>
                <c:pt idx="7269">
                  <c:v>1.0339499999999999E-7</c:v>
                </c:pt>
                <c:pt idx="7270">
                  <c:v>1.0339499999999999E-7</c:v>
                </c:pt>
                <c:pt idx="7271">
                  <c:v>1.0339499999999999E-7</c:v>
                </c:pt>
                <c:pt idx="7272">
                  <c:v>1.0339499999999999E-7</c:v>
                </c:pt>
                <c:pt idx="7273">
                  <c:v>1.0339499999999999E-7</c:v>
                </c:pt>
                <c:pt idx="7274">
                  <c:v>1.0339499999999999E-7</c:v>
                </c:pt>
                <c:pt idx="7275">
                  <c:v>1.0339499999999999E-7</c:v>
                </c:pt>
                <c:pt idx="7276">
                  <c:v>1.0339499999999999E-7</c:v>
                </c:pt>
                <c:pt idx="7277">
                  <c:v>1.0339499999999999E-7</c:v>
                </c:pt>
                <c:pt idx="7278">
                  <c:v>1.0339499999999999E-7</c:v>
                </c:pt>
                <c:pt idx="7279">
                  <c:v>1.0339499999999999E-7</c:v>
                </c:pt>
                <c:pt idx="7280">
                  <c:v>1.0339499999999999E-7</c:v>
                </c:pt>
                <c:pt idx="7281">
                  <c:v>1.0339499999999999E-7</c:v>
                </c:pt>
                <c:pt idx="7282">
                  <c:v>1.0339499999999999E-7</c:v>
                </c:pt>
                <c:pt idx="7283">
                  <c:v>1.0339499999999999E-7</c:v>
                </c:pt>
                <c:pt idx="7284">
                  <c:v>1.0339499999999999E-7</c:v>
                </c:pt>
                <c:pt idx="7285">
                  <c:v>1.0339499999999999E-7</c:v>
                </c:pt>
                <c:pt idx="7286">
                  <c:v>1.0339499999999999E-7</c:v>
                </c:pt>
                <c:pt idx="7287">
                  <c:v>1.0339499999999999E-7</c:v>
                </c:pt>
                <c:pt idx="7288">
                  <c:v>1.0339499999999999E-7</c:v>
                </c:pt>
                <c:pt idx="7289">
                  <c:v>1.0339499999999999E-7</c:v>
                </c:pt>
                <c:pt idx="7290">
                  <c:v>1.0339499999999999E-7</c:v>
                </c:pt>
                <c:pt idx="7291">
                  <c:v>1.0339499999999999E-7</c:v>
                </c:pt>
                <c:pt idx="7292">
                  <c:v>1.0339499999999999E-7</c:v>
                </c:pt>
                <c:pt idx="7293">
                  <c:v>1.0339499999999999E-7</c:v>
                </c:pt>
                <c:pt idx="7294">
                  <c:v>1.0339499999999999E-7</c:v>
                </c:pt>
                <c:pt idx="7295">
                  <c:v>1.0339499999999999E-7</c:v>
                </c:pt>
                <c:pt idx="7296">
                  <c:v>1.0339499999999999E-7</c:v>
                </c:pt>
                <c:pt idx="7297">
                  <c:v>1.0339499999999999E-7</c:v>
                </c:pt>
                <c:pt idx="7298">
                  <c:v>1.0339499999999999E-7</c:v>
                </c:pt>
                <c:pt idx="7299">
                  <c:v>1.0339499999999999E-7</c:v>
                </c:pt>
                <c:pt idx="7300">
                  <c:v>1.0339499999999999E-7</c:v>
                </c:pt>
                <c:pt idx="7301">
                  <c:v>1.0339499999999999E-7</c:v>
                </c:pt>
                <c:pt idx="7302">
                  <c:v>1.0339499999999999E-7</c:v>
                </c:pt>
                <c:pt idx="7303">
                  <c:v>1.0339499999999999E-7</c:v>
                </c:pt>
                <c:pt idx="7304">
                  <c:v>1.0339499999999999E-7</c:v>
                </c:pt>
                <c:pt idx="7305">
                  <c:v>1.0339499999999999E-7</c:v>
                </c:pt>
                <c:pt idx="7306">
                  <c:v>1.0339499999999999E-7</c:v>
                </c:pt>
                <c:pt idx="7307">
                  <c:v>1.0339499999999999E-7</c:v>
                </c:pt>
                <c:pt idx="7308">
                  <c:v>1.0339499999999999E-7</c:v>
                </c:pt>
                <c:pt idx="7309">
                  <c:v>1.0339499999999999E-7</c:v>
                </c:pt>
                <c:pt idx="7310">
                  <c:v>1.0339499999999999E-7</c:v>
                </c:pt>
                <c:pt idx="7311">
                  <c:v>1.0339499999999999E-7</c:v>
                </c:pt>
                <c:pt idx="7312">
                  <c:v>1.0339499999999999E-7</c:v>
                </c:pt>
                <c:pt idx="7313">
                  <c:v>1.0339499999999999E-7</c:v>
                </c:pt>
                <c:pt idx="7314">
                  <c:v>1.0339499999999999E-7</c:v>
                </c:pt>
                <c:pt idx="7315">
                  <c:v>1.0339499999999999E-7</c:v>
                </c:pt>
                <c:pt idx="7316">
                  <c:v>1.0339499999999999E-7</c:v>
                </c:pt>
                <c:pt idx="7317">
                  <c:v>1.0339499999999999E-7</c:v>
                </c:pt>
                <c:pt idx="7318">
                  <c:v>1.0339499999999999E-7</c:v>
                </c:pt>
                <c:pt idx="7319">
                  <c:v>1.0339499999999999E-7</c:v>
                </c:pt>
                <c:pt idx="7320">
                  <c:v>1.0339499999999999E-7</c:v>
                </c:pt>
                <c:pt idx="7321">
                  <c:v>1.0339499999999999E-7</c:v>
                </c:pt>
                <c:pt idx="7322">
                  <c:v>1.0339499999999999E-7</c:v>
                </c:pt>
                <c:pt idx="7323">
                  <c:v>1.0339499999999999E-7</c:v>
                </c:pt>
                <c:pt idx="7324">
                  <c:v>1.0339499999999999E-7</c:v>
                </c:pt>
                <c:pt idx="7325">
                  <c:v>1.0339499999999999E-7</c:v>
                </c:pt>
                <c:pt idx="7326">
                  <c:v>1.0339499999999999E-7</c:v>
                </c:pt>
                <c:pt idx="7327">
                  <c:v>1.0339499999999999E-7</c:v>
                </c:pt>
                <c:pt idx="7328">
                  <c:v>1.0339499999999999E-7</c:v>
                </c:pt>
                <c:pt idx="7329">
                  <c:v>1.0339499999999999E-7</c:v>
                </c:pt>
                <c:pt idx="7330">
                  <c:v>1.0339499999999999E-7</c:v>
                </c:pt>
                <c:pt idx="7331">
                  <c:v>1.0339499999999999E-7</c:v>
                </c:pt>
                <c:pt idx="7332">
                  <c:v>1.0339499999999999E-7</c:v>
                </c:pt>
                <c:pt idx="7333">
                  <c:v>1.0339499999999999E-7</c:v>
                </c:pt>
                <c:pt idx="7334">
                  <c:v>1.0339499999999999E-7</c:v>
                </c:pt>
                <c:pt idx="7335">
                  <c:v>1.0339499999999999E-7</c:v>
                </c:pt>
                <c:pt idx="7336">
                  <c:v>1.0339499999999999E-7</c:v>
                </c:pt>
                <c:pt idx="7337">
                  <c:v>1.0339499999999999E-7</c:v>
                </c:pt>
                <c:pt idx="7338">
                  <c:v>1.0339499999999999E-7</c:v>
                </c:pt>
                <c:pt idx="7339">
                  <c:v>1.0339499999999999E-7</c:v>
                </c:pt>
                <c:pt idx="7340">
                  <c:v>1.0339499999999999E-7</c:v>
                </c:pt>
                <c:pt idx="7341">
                  <c:v>1.0339499999999999E-7</c:v>
                </c:pt>
                <c:pt idx="7342">
                  <c:v>1.0339499999999999E-7</c:v>
                </c:pt>
                <c:pt idx="7343">
                  <c:v>1.0339499999999999E-7</c:v>
                </c:pt>
                <c:pt idx="7344">
                  <c:v>1.0339499999999999E-7</c:v>
                </c:pt>
                <c:pt idx="7345">
                  <c:v>1.0339499999999999E-7</c:v>
                </c:pt>
                <c:pt idx="7346">
                  <c:v>1.0339499999999999E-7</c:v>
                </c:pt>
                <c:pt idx="7347">
                  <c:v>1.0339499999999999E-7</c:v>
                </c:pt>
                <c:pt idx="7348">
                  <c:v>1.0339499999999999E-7</c:v>
                </c:pt>
                <c:pt idx="7349">
                  <c:v>1.0339499999999999E-7</c:v>
                </c:pt>
                <c:pt idx="7350">
                  <c:v>1.0339499999999999E-7</c:v>
                </c:pt>
                <c:pt idx="7351">
                  <c:v>1.0339499999999999E-7</c:v>
                </c:pt>
                <c:pt idx="7352">
                  <c:v>1.0339499999999999E-7</c:v>
                </c:pt>
                <c:pt idx="7353">
                  <c:v>1.0339499999999999E-7</c:v>
                </c:pt>
                <c:pt idx="7354">
                  <c:v>1.0339499999999999E-7</c:v>
                </c:pt>
                <c:pt idx="7355">
                  <c:v>1.0339499999999999E-7</c:v>
                </c:pt>
                <c:pt idx="7356">
                  <c:v>1.0339499999999999E-7</c:v>
                </c:pt>
                <c:pt idx="7357">
                  <c:v>1.0339499999999999E-7</c:v>
                </c:pt>
                <c:pt idx="7358">
                  <c:v>1.0339499999999999E-7</c:v>
                </c:pt>
                <c:pt idx="7359">
                  <c:v>1.0339499999999999E-7</c:v>
                </c:pt>
                <c:pt idx="7360">
                  <c:v>1.0339499999999999E-7</c:v>
                </c:pt>
                <c:pt idx="7361">
                  <c:v>1.0339499999999999E-7</c:v>
                </c:pt>
                <c:pt idx="7362">
                  <c:v>1.0339499999999999E-7</c:v>
                </c:pt>
                <c:pt idx="7363">
                  <c:v>1.0339499999999999E-7</c:v>
                </c:pt>
                <c:pt idx="7364">
                  <c:v>1.0339499999999999E-7</c:v>
                </c:pt>
                <c:pt idx="7365">
                  <c:v>1.0339499999999999E-7</c:v>
                </c:pt>
                <c:pt idx="7366">
                  <c:v>1.0339499999999999E-7</c:v>
                </c:pt>
                <c:pt idx="7367">
                  <c:v>1.0339499999999999E-7</c:v>
                </c:pt>
                <c:pt idx="7368">
                  <c:v>1.0339499999999999E-7</c:v>
                </c:pt>
                <c:pt idx="7369">
                  <c:v>1.0339499999999999E-7</c:v>
                </c:pt>
                <c:pt idx="7370">
                  <c:v>1.0339499999999999E-7</c:v>
                </c:pt>
                <c:pt idx="7371">
                  <c:v>1.0339499999999999E-7</c:v>
                </c:pt>
                <c:pt idx="7372">
                  <c:v>1.0339499999999999E-7</c:v>
                </c:pt>
                <c:pt idx="7373">
                  <c:v>1.0339499999999999E-7</c:v>
                </c:pt>
                <c:pt idx="7374">
                  <c:v>1.0339499999999999E-7</c:v>
                </c:pt>
                <c:pt idx="7375">
                  <c:v>1.0339499999999999E-7</c:v>
                </c:pt>
                <c:pt idx="7376">
                  <c:v>1.0339499999999999E-7</c:v>
                </c:pt>
                <c:pt idx="7377">
                  <c:v>1.0339499999999999E-7</c:v>
                </c:pt>
                <c:pt idx="7378">
                  <c:v>1.0339499999999999E-7</c:v>
                </c:pt>
                <c:pt idx="7379">
                  <c:v>1.0339499999999999E-7</c:v>
                </c:pt>
                <c:pt idx="7380">
                  <c:v>1.0339499999999999E-7</c:v>
                </c:pt>
                <c:pt idx="7381">
                  <c:v>1.0339499999999999E-7</c:v>
                </c:pt>
                <c:pt idx="7382">
                  <c:v>1.0339499999999999E-7</c:v>
                </c:pt>
                <c:pt idx="7383">
                  <c:v>1.0339499999999999E-7</c:v>
                </c:pt>
                <c:pt idx="7384">
                  <c:v>1.0339499999999999E-7</c:v>
                </c:pt>
                <c:pt idx="7385">
                  <c:v>1.0339499999999999E-7</c:v>
                </c:pt>
                <c:pt idx="7386">
                  <c:v>1.0339499999999999E-7</c:v>
                </c:pt>
                <c:pt idx="7387">
                  <c:v>1.0339499999999999E-7</c:v>
                </c:pt>
                <c:pt idx="7388">
                  <c:v>1.0339499999999999E-7</c:v>
                </c:pt>
                <c:pt idx="7389">
                  <c:v>1.0339499999999999E-7</c:v>
                </c:pt>
                <c:pt idx="7390">
                  <c:v>1.0339499999999999E-7</c:v>
                </c:pt>
                <c:pt idx="7391">
                  <c:v>1.0339499999999999E-7</c:v>
                </c:pt>
                <c:pt idx="7392">
                  <c:v>1.0339499999999999E-7</c:v>
                </c:pt>
                <c:pt idx="7393">
                  <c:v>1.0339499999999999E-7</c:v>
                </c:pt>
                <c:pt idx="7394">
                  <c:v>1.0339499999999999E-7</c:v>
                </c:pt>
                <c:pt idx="7395">
                  <c:v>1.0339499999999999E-7</c:v>
                </c:pt>
                <c:pt idx="7396">
                  <c:v>1.0339499999999999E-7</c:v>
                </c:pt>
                <c:pt idx="7397">
                  <c:v>1.0339499999999999E-7</c:v>
                </c:pt>
                <c:pt idx="7398">
                  <c:v>1.0339499999999999E-7</c:v>
                </c:pt>
                <c:pt idx="7399">
                  <c:v>1.0339499999999999E-7</c:v>
                </c:pt>
                <c:pt idx="7400">
                  <c:v>1.0339499999999999E-7</c:v>
                </c:pt>
                <c:pt idx="7401">
                  <c:v>1.0339499999999999E-7</c:v>
                </c:pt>
                <c:pt idx="7402">
                  <c:v>1.0339499999999999E-7</c:v>
                </c:pt>
                <c:pt idx="7403">
                  <c:v>1.0339499999999999E-7</c:v>
                </c:pt>
                <c:pt idx="7404">
                  <c:v>1.0339499999999999E-7</c:v>
                </c:pt>
                <c:pt idx="7405">
                  <c:v>1.0339499999999999E-7</c:v>
                </c:pt>
                <c:pt idx="7406">
                  <c:v>1.0339499999999999E-7</c:v>
                </c:pt>
                <c:pt idx="7407">
                  <c:v>1.0339499999999999E-7</c:v>
                </c:pt>
                <c:pt idx="7408">
                  <c:v>1.0339499999999999E-7</c:v>
                </c:pt>
                <c:pt idx="7409">
                  <c:v>1.0339499999999999E-7</c:v>
                </c:pt>
                <c:pt idx="7410">
                  <c:v>1.0339499999999999E-7</c:v>
                </c:pt>
                <c:pt idx="7411">
                  <c:v>1.0339499999999999E-7</c:v>
                </c:pt>
                <c:pt idx="7412">
                  <c:v>1.0339499999999999E-7</c:v>
                </c:pt>
                <c:pt idx="7413">
                  <c:v>1.0339499999999999E-7</c:v>
                </c:pt>
                <c:pt idx="7414">
                  <c:v>1.0339499999999999E-7</c:v>
                </c:pt>
                <c:pt idx="7415">
                  <c:v>1.0339499999999999E-7</c:v>
                </c:pt>
                <c:pt idx="7416">
                  <c:v>1.0339499999999999E-7</c:v>
                </c:pt>
                <c:pt idx="7417">
                  <c:v>1.0339499999999999E-7</c:v>
                </c:pt>
                <c:pt idx="7418">
                  <c:v>1.0339499999999999E-7</c:v>
                </c:pt>
                <c:pt idx="7419">
                  <c:v>1.0339499999999999E-7</c:v>
                </c:pt>
                <c:pt idx="7420">
                  <c:v>1.0339499999999999E-7</c:v>
                </c:pt>
                <c:pt idx="7421">
                  <c:v>1.0339499999999999E-7</c:v>
                </c:pt>
                <c:pt idx="7422">
                  <c:v>1.0339499999999999E-7</c:v>
                </c:pt>
                <c:pt idx="7423">
                  <c:v>1.0339499999999999E-7</c:v>
                </c:pt>
                <c:pt idx="7424">
                  <c:v>1.0339499999999999E-7</c:v>
                </c:pt>
                <c:pt idx="7425">
                  <c:v>1.0339499999999999E-7</c:v>
                </c:pt>
                <c:pt idx="7426">
                  <c:v>1.0339499999999999E-7</c:v>
                </c:pt>
                <c:pt idx="7427">
                  <c:v>1.0339499999999999E-7</c:v>
                </c:pt>
                <c:pt idx="7428">
                  <c:v>1.0339499999999999E-7</c:v>
                </c:pt>
                <c:pt idx="7429">
                  <c:v>1.0339499999999999E-7</c:v>
                </c:pt>
                <c:pt idx="7430">
                  <c:v>1.0339499999999999E-7</c:v>
                </c:pt>
                <c:pt idx="7431">
                  <c:v>1.0339499999999999E-7</c:v>
                </c:pt>
                <c:pt idx="7432">
                  <c:v>1.0339499999999999E-7</c:v>
                </c:pt>
                <c:pt idx="7433">
                  <c:v>1.0339499999999999E-7</c:v>
                </c:pt>
                <c:pt idx="7434">
                  <c:v>1.0339499999999999E-7</c:v>
                </c:pt>
                <c:pt idx="7435">
                  <c:v>1.0339499999999999E-7</c:v>
                </c:pt>
                <c:pt idx="7436">
                  <c:v>1.0339499999999999E-7</c:v>
                </c:pt>
                <c:pt idx="7437">
                  <c:v>1.0339499999999999E-7</c:v>
                </c:pt>
                <c:pt idx="7438">
                  <c:v>1.0339499999999999E-7</c:v>
                </c:pt>
                <c:pt idx="7439">
                  <c:v>1.0339499999999999E-7</c:v>
                </c:pt>
                <c:pt idx="7440">
                  <c:v>1.0339499999999999E-7</c:v>
                </c:pt>
                <c:pt idx="7441">
                  <c:v>1.0339499999999999E-7</c:v>
                </c:pt>
                <c:pt idx="7442">
                  <c:v>1.0339499999999999E-7</c:v>
                </c:pt>
                <c:pt idx="7443">
                  <c:v>1.0339499999999999E-7</c:v>
                </c:pt>
                <c:pt idx="7444">
                  <c:v>1.0339499999999999E-7</c:v>
                </c:pt>
                <c:pt idx="7445">
                  <c:v>1.0339499999999999E-7</c:v>
                </c:pt>
                <c:pt idx="7446">
                  <c:v>1.0339499999999999E-7</c:v>
                </c:pt>
                <c:pt idx="7447">
                  <c:v>1.0339499999999999E-7</c:v>
                </c:pt>
                <c:pt idx="7448">
                  <c:v>1.0339499999999999E-7</c:v>
                </c:pt>
                <c:pt idx="7449">
                  <c:v>1.0339499999999999E-7</c:v>
                </c:pt>
                <c:pt idx="7450">
                  <c:v>1.0339499999999999E-7</c:v>
                </c:pt>
                <c:pt idx="7451">
                  <c:v>1.0339499999999999E-7</c:v>
                </c:pt>
                <c:pt idx="7452">
                  <c:v>1.0339499999999999E-7</c:v>
                </c:pt>
                <c:pt idx="7453">
                  <c:v>1.0339499999999999E-7</c:v>
                </c:pt>
                <c:pt idx="7454">
                  <c:v>1.0339499999999999E-7</c:v>
                </c:pt>
                <c:pt idx="7455">
                  <c:v>1.0339499999999999E-7</c:v>
                </c:pt>
                <c:pt idx="7456">
                  <c:v>1.0339499999999999E-7</c:v>
                </c:pt>
                <c:pt idx="7457">
                  <c:v>1.0339499999999999E-7</c:v>
                </c:pt>
                <c:pt idx="7458">
                  <c:v>1.0339499999999999E-7</c:v>
                </c:pt>
                <c:pt idx="7459">
                  <c:v>1.0339499999999999E-7</c:v>
                </c:pt>
                <c:pt idx="7460">
                  <c:v>1.0339499999999999E-7</c:v>
                </c:pt>
                <c:pt idx="7461">
                  <c:v>1.0339499999999999E-7</c:v>
                </c:pt>
                <c:pt idx="7462">
                  <c:v>1.0339499999999999E-7</c:v>
                </c:pt>
                <c:pt idx="7463">
                  <c:v>1.0339499999999999E-7</c:v>
                </c:pt>
                <c:pt idx="7464">
                  <c:v>1.0339499999999999E-7</c:v>
                </c:pt>
                <c:pt idx="7465">
                  <c:v>1.0339499999999999E-7</c:v>
                </c:pt>
                <c:pt idx="7466">
                  <c:v>1.0339499999999999E-7</c:v>
                </c:pt>
                <c:pt idx="7467">
                  <c:v>1.0339499999999999E-7</c:v>
                </c:pt>
                <c:pt idx="7468">
                  <c:v>1.0339499999999999E-7</c:v>
                </c:pt>
                <c:pt idx="7469">
                  <c:v>1.0339499999999999E-7</c:v>
                </c:pt>
                <c:pt idx="7470">
                  <c:v>1.0339499999999999E-7</c:v>
                </c:pt>
                <c:pt idx="7471">
                  <c:v>1.0339499999999999E-7</c:v>
                </c:pt>
                <c:pt idx="7472">
                  <c:v>1.0339499999999999E-7</c:v>
                </c:pt>
                <c:pt idx="7473">
                  <c:v>1.0339499999999999E-7</c:v>
                </c:pt>
                <c:pt idx="7474">
                  <c:v>1.0339499999999999E-7</c:v>
                </c:pt>
                <c:pt idx="7475">
                  <c:v>1.0339499999999999E-7</c:v>
                </c:pt>
                <c:pt idx="7476">
                  <c:v>1.0339499999999999E-7</c:v>
                </c:pt>
                <c:pt idx="7477">
                  <c:v>1.0339499999999999E-7</c:v>
                </c:pt>
                <c:pt idx="7478">
                  <c:v>1.0339499999999999E-7</c:v>
                </c:pt>
                <c:pt idx="7479">
                  <c:v>1.0339499999999999E-7</c:v>
                </c:pt>
                <c:pt idx="7480">
                  <c:v>1.0339499999999999E-7</c:v>
                </c:pt>
                <c:pt idx="7481">
                  <c:v>1.0339499999999999E-7</c:v>
                </c:pt>
                <c:pt idx="7482">
                  <c:v>1.0339499999999999E-7</c:v>
                </c:pt>
                <c:pt idx="7483">
                  <c:v>1.0339499999999999E-7</c:v>
                </c:pt>
                <c:pt idx="7484">
                  <c:v>1.0339499999999999E-7</c:v>
                </c:pt>
                <c:pt idx="7485">
                  <c:v>1.0339499999999999E-7</c:v>
                </c:pt>
                <c:pt idx="7486">
                  <c:v>1.0339499999999999E-7</c:v>
                </c:pt>
                <c:pt idx="7487">
                  <c:v>1.0339499999999999E-7</c:v>
                </c:pt>
                <c:pt idx="7488">
                  <c:v>1.0339499999999999E-7</c:v>
                </c:pt>
                <c:pt idx="7489">
                  <c:v>1.0339499999999999E-7</c:v>
                </c:pt>
                <c:pt idx="7490">
                  <c:v>1.0339499999999999E-7</c:v>
                </c:pt>
                <c:pt idx="7491">
                  <c:v>1.0339499999999999E-7</c:v>
                </c:pt>
                <c:pt idx="7492">
                  <c:v>1.0339499999999999E-7</c:v>
                </c:pt>
                <c:pt idx="7493">
                  <c:v>1.0339499999999999E-7</c:v>
                </c:pt>
                <c:pt idx="7494">
                  <c:v>1.0339499999999999E-7</c:v>
                </c:pt>
                <c:pt idx="7495">
                  <c:v>1.0339499999999999E-7</c:v>
                </c:pt>
                <c:pt idx="7496">
                  <c:v>1.0339499999999999E-7</c:v>
                </c:pt>
                <c:pt idx="7497">
                  <c:v>1.0339499999999999E-7</c:v>
                </c:pt>
                <c:pt idx="7498">
                  <c:v>1.0339499999999999E-7</c:v>
                </c:pt>
                <c:pt idx="7499">
                  <c:v>1.0339499999999999E-7</c:v>
                </c:pt>
                <c:pt idx="7500">
                  <c:v>1.0339499999999999E-7</c:v>
                </c:pt>
                <c:pt idx="7501">
                  <c:v>1.0339499999999999E-7</c:v>
                </c:pt>
                <c:pt idx="7502">
                  <c:v>1.0339499999999999E-7</c:v>
                </c:pt>
                <c:pt idx="7503">
                  <c:v>1.0339499999999999E-7</c:v>
                </c:pt>
                <c:pt idx="7504">
                  <c:v>1.0339499999999999E-7</c:v>
                </c:pt>
                <c:pt idx="7505">
                  <c:v>1.0339499999999999E-7</c:v>
                </c:pt>
                <c:pt idx="7506">
                  <c:v>1.0339499999999999E-7</c:v>
                </c:pt>
                <c:pt idx="7507">
                  <c:v>1.0339499999999999E-7</c:v>
                </c:pt>
                <c:pt idx="7508">
                  <c:v>1.0339499999999999E-7</c:v>
                </c:pt>
                <c:pt idx="7509">
                  <c:v>1.0339499999999999E-7</c:v>
                </c:pt>
                <c:pt idx="7510">
                  <c:v>1.0339499999999999E-7</c:v>
                </c:pt>
                <c:pt idx="7511">
                  <c:v>1.0339499999999999E-7</c:v>
                </c:pt>
                <c:pt idx="7512">
                  <c:v>1.0339499999999999E-7</c:v>
                </c:pt>
                <c:pt idx="7513">
                  <c:v>1.0339499999999999E-7</c:v>
                </c:pt>
                <c:pt idx="7514">
                  <c:v>1.0339499999999999E-7</c:v>
                </c:pt>
                <c:pt idx="7515">
                  <c:v>1.0339499999999999E-7</c:v>
                </c:pt>
                <c:pt idx="7516">
                  <c:v>1.0339499999999999E-7</c:v>
                </c:pt>
                <c:pt idx="7517">
                  <c:v>1.0339499999999999E-7</c:v>
                </c:pt>
                <c:pt idx="7518">
                  <c:v>1.0339499999999999E-7</c:v>
                </c:pt>
                <c:pt idx="7519">
                  <c:v>1.0339499999999999E-7</c:v>
                </c:pt>
                <c:pt idx="7520">
                  <c:v>1.0339499999999999E-7</c:v>
                </c:pt>
                <c:pt idx="7521">
                  <c:v>1.0339499999999999E-7</c:v>
                </c:pt>
                <c:pt idx="7522">
                  <c:v>1.0339499999999999E-7</c:v>
                </c:pt>
                <c:pt idx="7523">
                  <c:v>1.0339499999999999E-7</c:v>
                </c:pt>
                <c:pt idx="7524">
                  <c:v>1.0339499999999999E-7</c:v>
                </c:pt>
                <c:pt idx="7525">
                  <c:v>1.0339499999999999E-7</c:v>
                </c:pt>
                <c:pt idx="7526">
                  <c:v>1.0339499999999999E-7</c:v>
                </c:pt>
                <c:pt idx="7527">
                  <c:v>1.0339499999999999E-7</c:v>
                </c:pt>
                <c:pt idx="7528">
                  <c:v>1.0339499999999999E-7</c:v>
                </c:pt>
                <c:pt idx="7529">
                  <c:v>1.0339499999999999E-7</c:v>
                </c:pt>
                <c:pt idx="7530">
                  <c:v>1.0339499999999999E-7</c:v>
                </c:pt>
                <c:pt idx="7531">
                  <c:v>1.0339499999999999E-7</c:v>
                </c:pt>
                <c:pt idx="7532">
                  <c:v>1.0339499999999999E-7</c:v>
                </c:pt>
                <c:pt idx="7533">
                  <c:v>1.0339499999999999E-7</c:v>
                </c:pt>
                <c:pt idx="7534">
                  <c:v>1.0339499999999999E-7</c:v>
                </c:pt>
                <c:pt idx="7535">
                  <c:v>1.0339499999999999E-7</c:v>
                </c:pt>
                <c:pt idx="7536">
                  <c:v>1.0339499999999999E-7</c:v>
                </c:pt>
                <c:pt idx="7537">
                  <c:v>1.0339499999999999E-7</c:v>
                </c:pt>
                <c:pt idx="7538">
                  <c:v>1.0339499999999999E-7</c:v>
                </c:pt>
                <c:pt idx="7539">
                  <c:v>1.0339499999999999E-7</c:v>
                </c:pt>
                <c:pt idx="7540">
                  <c:v>1.0339499999999999E-7</c:v>
                </c:pt>
                <c:pt idx="7541">
                  <c:v>1.0339499999999999E-7</c:v>
                </c:pt>
                <c:pt idx="7542">
                  <c:v>1.0339499999999999E-7</c:v>
                </c:pt>
                <c:pt idx="7543">
                  <c:v>1.0339499999999999E-7</c:v>
                </c:pt>
                <c:pt idx="7544">
                  <c:v>1.0339499999999999E-7</c:v>
                </c:pt>
                <c:pt idx="7545">
                  <c:v>1.0339499999999999E-7</c:v>
                </c:pt>
                <c:pt idx="7546">
                  <c:v>1.0339499999999999E-7</c:v>
                </c:pt>
                <c:pt idx="7547">
                  <c:v>1.0339499999999999E-7</c:v>
                </c:pt>
                <c:pt idx="7548">
                  <c:v>1.0339499999999999E-7</c:v>
                </c:pt>
                <c:pt idx="7549">
                  <c:v>1.0339499999999999E-7</c:v>
                </c:pt>
                <c:pt idx="7550">
                  <c:v>1.0339499999999999E-7</c:v>
                </c:pt>
                <c:pt idx="7551">
                  <c:v>1.0339499999999999E-7</c:v>
                </c:pt>
                <c:pt idx="7552">
                  <c:v>1.0339499999999999E-7</c:v>
                </c:pt>
                <c:pt idx="7553">
                  <c:v>1.0339499999999999E-7</c:v>
                </c:pt>
                <c:pt idx="7554">
                  <c:v>1.0339499999999999E-7</c:v>
                </c:pt>
                <c:pt idx="7555">
                  <c:v>1.0339499999999999E-7</c:v>
                </c:pt>
                <c:pt idx="7556">
                  <c:v>1.0339499999999999E-7</c:v>
                </c:pt>
                <c:pt idx="7557">
                  <c:v>1.0339499999999999E-7</c:v>
                </c:pt>
                <c:pt idx="7558">
                  <c:v>1.0339499999999999E-7</c:v>
                </c:pt>
                <c:pt idx="7559">
                  <c:v>1.0339499999999999E-7</c:v>
                </c:pt>
                <c:pt idx="7560">
                  <c:v>1.0339499999999999E-7</c:v>
                </c:pt>
                <c:pt idx="7561">
                  <c:v>1.0339499999999999E-7</c:v>
                </c:pt>
                <c:pt idx="7562">
                  <c:v>1.0339499999999999E-7</c:v>
                </c:pt>
                <c:pt idx="7563">
                  <c:v>1.0339499999999999E-7</c:v>
                </c:pt>
                <c:pt idx="7564">
                  <c:v>1.0339499999999999E-7</c:v>
                </c:pt>
                <c:pt idx="7565">
                  <c:v>1.0339499999999999E-7</c:v>
                </c:pt>
                <c:pt idx="7566">
                  <c:v>1.0339499999999999E-7</c:v>
                </c:pt>
                <c:pt idx="7567">
                  <c:v>1.0339499999999999E-7</c:v>
                </c:pt>
                <c:pt idx="7568">
                  <c:v>1.0339499999999999E-7</c:v>
                </c:pt>
                <c:pt idx="7569">
                  <c:v>1.0339499999999999E-7</c:v>
                </c:pt>
                <c:pt idx="7570">
                  <c:v>1.0339499999999999E-7</c:v>
                </c:pt>
                <c:pt idx="7571">
                  <c:v>1.0339499999999999E-7</c:v>
                </c:pt>
                <c:pt idx="7572">
                  <c:v>1.0339499999999999E-7</c:v>
                </c:pt>
                <c:pt idx="7573">
                  <c:v>1.0339499999999999E-7</c:v>
                </c:pt>
                <c:pt idx="7574">
                  <c:v>1.0339499999999999E-7</c:v>
                </c:pt>
                <c:pt idx="7575">
                  <c:v>1.0339499999999999E-7</c:v>
                </c:pt>
                <c:pt idx="7576">
                  <c:v>1.0339499999999999E-7</c:v>
                </c:pt>
                <c:pt idx="7577">
                  <c:v>1.0339499999999999E-7</c:v>
                </c:pt>
                <c:pt idx="7578">
                  <c:v>1.0339499999999999E-7</c:v>
                </c:pt>
                <c:pt idx="7579">
                  <c:v>1.0339499999999999E-7</c:v>
                </c:pt>
                <c:pt idx="7580">
                  <c:v>1.0339499999999999E-7</c:v>
                </c:pt>
                <c:pt idx="7581">
                  <c:v>1.0339499999999999E-7</c:v>
                </c:pt>
                <c:pt idx="7582">
                  <c:v>1.0339499999999999E-7</c:v>
                </c:pt>
                <c:pt idx="7583">
                  <c:v>1.0339499999999999E-7</c:v>
                </c:pt>
                <c:pt idx="7584">
                  <c:v>1.0339499999999999E-7</c:v>
                </c:pt>
                <c:pt idx="7585">
                  <c:v>1.0339499999999999E-7</c:v>
                </c:pt>
                <c:pt idx="7586">
                  <c:v>1.0339499999999999E-7</c:v>
                </c:pt>
                <c:pt idx="7587">
                  <c:v>1.0339499999999999E-7</c:v>
                </c:pt>
                <c:pt idx="7588">
                  <c:v>1.0339499999999999E-7</c:v>
                </c:pt>
                <c:pt idx="7589">
                  <c:v>1.0339499999999999E-7</c:v>
                </c:pt>
                <c:pt idx="7590">
                  <c:v>1.0339499999999999E-7</c:v>
                </c:pt>
                <c:pt idx="7591">
                  <c:v>1.0339499999999999E-7</c:v>
                </c:pt>
                <c:pt idx="7592">
                  <c:v>1.0339499999999999E-7</c:v>
                </c:pt>
                <c:pt idx="7593">
                  <c:v>1.0339499999999999E-7</c:v>
                </c:pt>
                <c:pt idx="7594">
                  <c:v>1.0339499999999999E-7</c:v>
                </c:pt>
                <c:pt idx="7595">
                  <c:v>1.0339499999999999E-7</c:v>
                </c:pt>
                <c:pt idx="7596">
                  <c:v>1.0339499999999999E-7</c:v>
                </c:pt>
                <c:pt idx="7597">
                  <c:v>1.0339499999999999E-7</c:v>
                </c:pt>
                <c:pt idx="7598">
                  <c:v>1.0339499999999999E-7</c:v>
                </c:pt>
                <c:pt idx="7599">
                  <c:v>1.0339499999999999E-7</c:v>
                </c:pt>
                <c:pt idx="7600">
                  <c:v>1.0339499999999999E-7</c:v>
                </c:pt>
                <c:pt idx="7601">
                  <c:v>1.0339499999999999E-7</c:v>
                </c:pt>
                <c:pt idx="7602">
                  <c:v>1.0339499999999999E-7</c:v>
                </c:pt>
                <c:pt idx="7603">
                  <c:v>1.0339499999999999E-7</c:v>
                </c:pt>
                <c:pt idx="7604">
                  <c:v>1.0339499999999999E-7</c:v>
                </c:pt>
                <c:pt idx="7605">
                  <c:v>1.0339499999999999E-7</c:v>
                </c:pt>
                <c:pt idx="7606">
                  <c:v>1.0339499999999999E-7</c:v>
                </c:pt>
                <c:pt idx="7607">
                  <c:v>1.0339499999999999E-7</c:v>
                </c:pt>
                <c:pt idx="7608">
                  <c:v>1.0339499999999999E-7</c:v>
                </c:pt>
                <c:pt idx="7609">
                  <c:v>1.0339499999999999E-7</c:v>
                </c:pt>
                <c:pt idx="7610">
                  <c:v>1.0339499999999999E-7</c:v>
                </c:pt>
                <c:pt idx="7611">
                  <c:v>1.0339499999999999E-7</c:v>
                </c:pt>
                <c:pt idx="7612">
                  <c:v>1.0339499999999999E-7</c:v>
                </c:pt>
                <c:pt idx="7613">
                  <c:v>1.0339499999999999E-7</c:v>
                </c:pt>
                <c:pt idx="7614">
                  <c:v>1.0339499999999999E-7</c:v>
                </c:pt>
                <c:pt idx="7615">
                  <c:v>1.0339499999999999E-7</c:v>
                </c:pt>
                <c:pt idx="7616">
                  <c:v>1.0339499999999999E-7</c:v>
                </c:pt>
                <c:pt idx="7617">
                  <c:v>1.0339499999999999E-7</c:v>
                </c:pt>
                <c:pt idx="7618">
                  <c:v>1.0339499999999999E-7</c:v>
                </c:pt>
                <c:pt idx="7619">
                  <c:v>1.0339499999999999E-7</c:v>
                </c:pt>
                <c:pt idx="7620">
                  <c:v>1.0339499999999999E-7</c:v>
                </c:pt>
                <c:pt idx="7621">
                  <c:v>1.0339499999999999E-7</c:v>
                </c:pt>
                <c:pt idx="7622">
                  <c:v>1.0339499999999999E-7</c:v>
                </c:pt>
                <c:pt idx="7623">
                  <c:v>1.0339499999999999E-7</c:v>
                </c:pt>
                <c:pt idx="7624">
                  <c:v>1.0339499999999999E-7</c:v>
                </c:pt>
                <c:pt idx="7625">
                  <c:v>1.0339499999999999E-7</c:v>
                </c:pt>
                <c:pt idx="7626">
                  <c:v>1.0339499999999999E-7</c:v>
                </c:pt>
                <c:pt idx="7627">
                  <c:v>1.0339499999999999E-7</c:v>
                </c:pt>
                <c:pt idx="7628">
                  <c:v>1.0339499999999999E-7</c:v>
                </c:pt>
                <c:pt idx="7629">
                  <c:v>1.0339499999999999E-7</c:v>
                </c:pt>
                <c:pt idx="7630">
                  <c:v>1.0339499999999999E-7</c:v>
                </c:pt>
                <c:pt idx="7631">
                  <c:v>1.0339499999999999E-7</c:v>
                </c:pt>
                <c:pt idx="7632">
                  <c:v>1.0339499999999999E-7</c:v>
                </c:pt>
                <c:pt idx="7633">
                  <c:v>1.0339499999999999E-7</c:v>
                </c:pt>
                <c:pt idx="7634">
                  <c:v>1.0339499999999999E-7</c:v>
                </c:pt>
                <c:pt idx="7635">
                  <c:v>1.0339499999999999E-7</c:v>
                </c:pt>
                <c:pt idx="7636">
                  <c:v>1.0339499999999999E-7</c:v>
                </c:pt>
                <c:pt idx="7637">
                  <c:v>1.0339499999999999E-7</c:v>
                </c:pt>
                <c:pt idx="7638">
                  <c:v>1.0339499999999999E-7</c:v>
                </c:pt>
                <c:pt idx="7639">
                  <c:v>1.0339499999999999E-7</c:v>
                </c:pt>
                <c:pt idx="7640">
                  <c:v>1.0339499999999999E-7</c:v>
                </c:pt>
                <c:pt idx="7641">
                  <c:v>1.0339499999999999E-7</c:v>
                </c:pt>
                <c:pt idx="7642">
                  <c:v>1.0339499999999999E-7</c:v>
                </c:pt>
                <c:pt idx="7643">
                  <c:v>1.0339499999999999E-7</c:v>
                </c:pt>
                <c:pt idx="7644">
                  <c:v>1.0339499999999999E-7</c:v>
                </c:pt>
                <c:pt idx="7645">
                  <c:v>1.0339499999999999E-7</c:v>
                </c:pt>
                <c:pt idx="7646">
                  <c:v>1.0339499999999999E-7</c:v>
                </c:pt>
                <c:pt idx="7647">
                  <c:v>1.0339499999999999E-7</c:v>
                </c:pt>
                <c:pt idx="7648">
                  <c:v>1.0339499999999999E-7</c:v>
                </c:pt>
                <c:pt idx="7649">
                  <c:v>1.0339499999999999E-7</c:v>
                </c:pt>
                <c:pt idx="7650">
                  <c:v>1.0339499999999999E-7</c:v>
                </c:pt>
                <c:pt idx="7651">
                  <c:v>1.0339499999999999E-7</c:v>
                </c:pt>
                <c:pt idx="7652">
                  <c:v>1.0339499999999999E-7</c:v>
                </c:pt>
                <c:pt idx="7653">
                  <c:v>1.0339499999999999E-7</c:v>
                </c:pt>
                <c:pt idx="7654">
                  <c:v>1.0339499999999999E-7</c:v>
                </c:pt>
                <c:pt idx="7655">
                  <c:v>1.0339499999999999E-7</c:v>
                </c:pt>
                <c:pt idx="7656">
                  <c:v>1.0339499999999999E-7</c:v>
                </c:pt>
                <c:pt idx="7657">
                  <c:v>1.0339499999999999E-7</c:v>
                </c:pt>
                <c:pt idx="7658">
                  <c:v>1.0339499999999999E-7</c:v>
                </c:pt>
                <c:pt idx="7659">
                  <c:v>1.0339499999999999E-7</c:v>
                </c:pt>
                <c:pt idx="7660">
                  <c:v>1.0339499999999999E-7</c:v>
                </c:pt>
                <c:pt idx="7661">
                  <c:v>1.0339499999999999E-7</c:v>
                </c:pt>
                <c:pt idx="7662">
                  <c:v>1.0339499999999999E-7</c:v>
                </c:pt>
                <c:pt idx="7663">
                  <c:v>1.0339499999999999E-7</c:v>
                </c:pt>
                <c:pt idx="7664">
                  <c:v>1.0339499999999999E-7</c:v>
                </c:pt>
                <c:pt idx="7665">
                  <c:v>1.0339499999999999E-7</c:v>
                </c:pt>
                <c:pt idx="7666">
                  <c:v>1.0339499999999999E-7</c:v>
                </c:pt>
                <c:pt idx="7667">
                  <c:v>1.0339499999999999E-7</c:v>
                </c:pt>
                <c:pt idx="7668">
                  <c:v>1.0339499999999999E-7</c:v>
                </c:pt>
                <c:pt idx="7669">
                  <c:v>1.0339499999999999E-7</c:v>
                </c:pt>
                <c:pt idx="7670">
                  <c:v>1.0339499999999999E-7</c:v>
                </c:pt>
                <c:pt idx="7671">
                  <c:v>1.0339499999999999E-7</c:v>
                </c:pt>
                <c:pt idx="7672">
                  <c:v>1.0339499999999999E-7</c:v>
                </c:pt>
                <c:pt idx="7673">
                  <c:v>1.0339499999999999E-7</c:v>
                </c:pt>
                <c:pt idx="7674">
                  <c:v>1.0339499999999999E-7</c:v>
                </c:pt>
                <c:pt idx="7675">
                  <c:v>1.0339499999999999E-7</c:v>
                </c:pt>
                <c:pt idx="7676">
                  <c:v>1.0339499999999999E-7</c:v>
                </c:pt>
                <c:pt idx="7677">
                  <c:v>1.0339499999999999E-7</c:v>
                </c:pt>
                <c:pt idx="7678">
                  <c:v>1.0339499999999999E-7</c:v>
                </c:pt>
                <c:pt idx="7679">
                  <c:v>1.0339499999999999E-7</c:v>
                </c:pt>
                <c:pt idx="7680">
                  <c:v>1.0339499999999999E-7</c:v>
                </c:pt>
                <c:pt idx="7681">
                  <c:v>1.0339499999999999E-7</c:v>
                </c:pt>
                <c:pt idx="7682">
                  <c:v>1.0339499999999999E-7</c:v>
                </c:pt>
                <c:pt idx="7683">
                  <c:v>1.0339499999999999E-7</c:v>
                </c:pt>
                <c:pt idx="7684">
                  <c:v>1.0339499999999999E-7</c:v>
                </c:pt>
                <c:pt idx="7685">
                  <c:v>1.0339499999999999E-7</c:v>
                </c:pt>
                <c:pt idx="7686">
                  <c:v>1.0339499999999999E-7</c:v>
                </c:pt>
                <c:pt idx="7687">
                  <c:v>1.0339499999999999E-7</c:v>
                </c:pt>
                <c:pt idx="7688">
                  <c:v>1.0339499999999999E-7</c:v>
                </c:pt>
                <c:pt idx="7689">
                  <c:v>1.0339499999999999E-7</c:v>
                </c:pt>
                <c:pt idx="7690">
                  <c:v>1.0339499999999999E-7</c:v>
                </c:pt>
                <c:pt idx="7691">
                  <c:v>1.0339499999999999E-7</c:v>
                </c:pt>
                <c:pt idx="7692">
                  <c:v>1.0339499999999999E-7</c:v>
                </c:pt>
                <c:pt idx="7693">
                  <c:v>1.0339499999999999E-7</c:v>
                </c:pt>
                <c:pt idx="7694">
                  <c:v>1.0339499999999999E-7</c:v>
                </c:pt>
                <c:pt idx="7695">
                  <c:v>1.0339499999999999E-7</c:v>
                </c:pt>
                <c:pt idx="7696">
                  <c:v>1.0339499999999999E-7</c:v>
                </c:pt>
                <c:pt idx="7697">
                  <c:v>1.0339499999999999E-7</c:v>
                </c:pt>
                <c:pt idx="7698">
                  <c:v>1.0339499999999999E-7</c:v>
                </c:pt>
                <c:pt idx="7699">
                  <c:v>1.0339499999999999E-7</c:v>
                </c:pt>
                <c:pt idx="7700">
                  <c:v>1.0339499999999999E-7</c:v>
                </c:pt>
                <c:pt idx="7701">
                  <c:v>1.0339499999999999E-7</c:v>
                </c:pt>
                <c:pt idx="7702">
                  <c:v>1.0339499999999999E-7</c:v>
                </c:pt>
                <c:pt idx="7703">
                  <c:v>1.0339499999999999E-7</c:v>
                </c:pt>
                <c:pt idx="7704">
                  <c:v>1.0339499999999999E-7</c:v>
                </c:pt>
                <c:pt idx="7705">
                  <c:v>1.0339499999999999E-7</c:v>
                </c:pt>
                <c:pt idx="7706">
                  <c:v>1.0339499999999999E-7</c:v>
                </c:pt>
                <c:pt idx="7707">
                  <c:v>1.0339499999999999E-7</c:v>
                </c:pt>
                <c:pt idx="7708">
                  <c:v>1.0339499999999999E-7</c:v>
                </c:pt>
                <c:pt idx="7709">
                  <c:v>1.0339499999999999E-7</c:v>
                </c:pt>
                <c:pt idx="7710">
                  <c:v>1.0339499999999999E-7</c:v>
                </c:pt>
                <c:pt idx="7711">
                  <c:v>1.0339499999999999E-7</c:v>
                </c:pt>
                <c:pt idx="7712">
                  <c:v>1.0339499999999999E-7</c:v>
                </c:pt>
                <c:pt idx="7713">
                  <c:v>1.0339499999999999E-7</c:v>
                </c:pt>
                <c:pt idx="7714">
                  <c:v>1.0339499999999999E-7</c:v>
                </c:pt>
                <c:pt idx="7715">
                  <c:v>1.0339499999999999E-7</c:v>
                </c:pt>
                <c:pt idx="7716">
                  <c:v>1.0339499999999999E-7</c:v>
                </c:pt>
                <c:pt idx="7717">
                  <c:v>1.0339499999999999E-7</c:v>
                </c:pt>
                <c:pt idx="7718">
                  <c:v>1.0339499999999999E-7</c:v>
                </c:pt>
                <c:pt idx="7719">
                  <c:v>1.0339499999999999E-7</c:v>
                </c:pt>
                <c:pt idx="7720">
                  <c:v>1.0339499999999999E-7</c:v>
                </c:pt>
                <c:pt idx="7721">
                  <c:v>1.0339499999999999E-7</c:v>
                </c:pt>
                <c:pt idx="7722">
                  <c:v>1.0339499999999999E-7</c:v>
                </c:pt>
                <c:pt idx="7723">
                  <c:v>1.0339499999999999E-7</c:v>
                </c:pt>
                <c:pt idx="7724">
                  <c:v>1.0339499999999999E-7</c:v>
                </c:pt>
                <c:pt idx="7725">
                  <c:v>1.0339499999999999E-7</c:v>
                </c:pt>
                <c:pt idx="7726">
                  <c:v>1.0339499999999999E-7</c:v>
                </c:pt>
                <c:pt idx="7727">
                  <c:v>1.0339499999999999E-7</c:v>
                </c:pt>
                <c:pt idx="7728">
                  <c:v>1.0339499999999999E-7</c:v>
                </c:pt>
                <c:pt idx="7729">
                  <c:v>1.0339499999999999E-7</c:v>
                </c:pt>
                <c:pt idx="7730">
                  <c:v>1.0339499999999999E-7</c:v>
                </c:pt>
                <c:pt idx="7731">
                  <c:v>1.0339499999999999E-7</c:v>
                </c:pt>
                <c:pt idx="7732">
                  <c:v>1.0339499999999999E-7</c:v>
                </c:pt>
                <c:pt idx="7733">
                  <c:v>1.0339499999999999E-7</c:v>
                </c:pt>
                <c:pt idx="7734">
                  <c:v>1.0339499999999999E-7</c:v>
                </c:pt>
                <c:pt idx="7735">
                  <c:v>1.0339499999999999E-7</c:v>
                </c:pt>
                <c:pt idx="7736">
                  <c:v>1.0339499999999999E-7</c:v>
                </c:pt>
                <c:pt idx="7737">
                  <c:v>1.0339499999999999E-7</c:v>
                </c:pt>
                <c:pt idx="7738">
                  <c:v>1.0339499999999999E-7</c:v>
                </c:pt>
                <c:pt idx="7739">
                  <c:v>1.0339499999999999E-7</c:v>
                </c:pt>
                <c:pt idx="7740">
                  <c:v>1.0339499999999999E-7</c:v>
                </c:pt>
                <c:pt idx="7741">
                  <c:v>1.0339499999999999E-7</c:v>
                </c:pt>
                <c:pt idx="7742">
                  <c:v>1.0339499999999999E-7</c:v>
                </c:pt>
                <c:pt idx="7743">
                  <c:v>1.0339499999999999E-7</c:v>
                </c:pt>
                <c:pt idx="7744">
                  <c:v>1.0339499999999999E-7</c:v>
                </c:pt>
                <c:pt idx="7745">
                  <c:v>1.0339499999999999E-7</c:v>
                </c:pt>
                <c:pt idx="7746">
                  <c:v>1.0339499999999999E-7</c:v>
                </c:pt>
                <c:pt idx="7747">
                  <c:v>1.0339499999999999E-7</c:v>
                </c:pt>
                <c:pt idx="7748">
                  <c:v>1.0339499999999999E-7</c:v>
                </c:pt>
                <c:pt idx="7749">
                  <c:v>1.0339499999999999E-7</c:v>
                </c:pt>
                <c:pt idx="7750">
                  <c:v>1.0339499999999999E-7</c:v>
                </c:pt>
                <c:pt idx="7751">
                  <c:v>1.0339499999999999E-7</c:v>
                </c:pt>
                <c:pt idx="7752">
                  <c:v>1.0339499999999999E-7</c:v>
                </c:pt>
                <c:pt idx="7753">
                  <c:v>1.0339499999999999E-7</c:v>
                </c:pt>
                <c:pt idx="7754">
                  <c:v>1.0339499999999999E-7</c:v>
                </c:pt>
                <c:pt idx="7755">
                  <c:v>1.0339499999999999E-7</c:v>
                </c:pt>
                <c:pt idx="7756">
                  <c:v>1.0339499999999999E-7</c:v>
                </c:pt>
                <c:pt idx="7757">
                  <c:v>1.0339499999999999E-7</c:v>
                </c:pt>
                <c:pt idx="7758">
                  <c:v>1.0339499999999999E-7</c:v>
                </c:pt>
                <c:pt idx="7759">
                  <c:v>1.0339499999999999E-7</c:v>
                </c:pt>
                <c:pt idx="7760">
                  <c:v>1.0339499999999999E-7</c:v>
                </c:pt>
                <c:pt idx="7761">
                  <c:v>1.0339499999999999E-7</c:v>
                </c:pt>
                <c:pt idx="7762">
                  <c:v>1.0339499999999999E-7</c:v>
                </c:pt>
                <c:pt idx="7763">
                  <c:v>1.0339499999999999E-7</c:v>
                </c:pt>
                <c:pt idx="7764">
                  <c:v>1.0339499999999999E-7</c:v>
                </c:pt>
                <c:pt idx="7765">
                  <c:v>1.0339499999999999E-7</c:v>
                </c:pt>
                <c:pt idx="7766">
                  <c:v>1.0339499999999999E-7</c:v>
                </c:pt>
                <c:pt idx="7767">
                  <c:v>1.0339499999999999E-7</c:v>
                </c:pt>
                <c:pt idx="7768">
                  <c:v>1.0339499999999999E-7</c:v>
                </c:pt>
                <c:pt idx="7769">
                  <c:v>1.0339499999999999E-7</c:v>
                </c:pt>
                <c:pt idx="7770">
                  <c:v>1.0339499999999999E-7</c:v>
                </c:pt>
                <c:pt idx="7771">
                  <c:v>1.0339499999999999E-7</c:v>
                </c:pt>
                <c:pt idx="7772">
                  <c:v>1.0339499999999999E-7</c:v>
                </c:pt>
                <c:pt idx="7773">
                  <c:v>1.0339499999999999E-7</c:v>
                </c:pt>
                <c:pt idx="7774">
                  <c:v>1.0339499999999999E-7</c:v>
                </c:pt>
                <c:pt idx="7775">
                  <c:v>1.0339499999999999E-7</c:v>
                </c:pt>
                <c:pt idx="7776">
                  <c:v>1.0339499999999999E-7</c:v>
                </c:pt>
                <c:pt idx="7777">
                  <c:v>1.0339499999999999E-7</c:v>
                </c:pt>
                <c:pt idx="7778">
                  <c:v>1.0339499999999999E-7</c:v>
                </c:pt>
                <c:pt idx="7779">
                  <c:v>1.0339499999999999E-7</c:v>
                </c:pt>
                <c:pt idx="7780">
                  <c:v>1.0339499999999999E-7</c:v>
                </c:pt>
                <c:pt idx="7781">
                  <c:v>1.0339499999999999E-7</c:v>
                </c:pt>
                <c:pt idx="7782">
                  <c:v>1.0339499999999999E-7</c:v>
                </c:pt>
                <c:pt idx="7783">
                  <c:v>1.0339499999999999E-7</c:v>
                </c:pt>
                <c:pt idx="7784">
                  <c:v>1.0339499999999999E-7</c:v>
                </c:pt>
                <c:pt idx="7785">
                  <c:v>1.0339499999999999E-7</c:v>
                </c:pt>
                <c:pt idx="7786">
                  <c:v>1.0339499999999999E-7</c:v>
                </c:pt>
                <c:pt idx="7787">
                  <c:v>1.0339499999999999E-7</c:v>
                </c:pt>
                <c:pt idx="7788">
                  <c:v>1.0339499999999999E-7</c:v>
                </c:pt>
                <c:pt idx="7789">
                  <c:v>1.0339499999999999E-7</c:v>
                </c:pt>
                <c:pt idx="7790">
                  <c:v>1.0339499999999999E-7</c:v>
                </c:pt>
                <c:pt idx="7791">
                  <c:v>1.0339499999999999E-7</c:v>
                </c:pt>
                <c:pt idx="7792">
                  <c:v>1.0339499999999999E-7</c:v>
                </c:pt>
                <c:pt idx="7793">
                  <c:v>1.0339499999999999E-7</c:v>
                </c:pt>
                <c:pt idx="7794">
                  <c:v>1.0339499999999999E-7</c:v>
                </c:pt>
                <c:pt idx="7795">
                  <c:v>1.0339499999999999E-7</c:v>
                </c:pt>
                <c:pt idx="7796">
                  <c:v>1.0339499999999999E-7</c:v>
                </c:pt>
                <c:pt idx="7797">
                  <c:v>1.0339499999999999E-7</c:v>
                </c:pt>
                <c:pt idx="7798">
                  <c:v>1.0339499999999999E-7</c:v>
                </c:pt>
                <c:pt idx="7799">
                  <c:v>1.0339499999999999E-7</c:v>
                </c:pt>
                <c:pt idx="7800">
                  <c:v>1.0339499999999999E-7</c:v>
                </c:pt>
                <c:pt idx="7801">
                  <c:v>1.0339499999999999E-7</c:v>
                </c:pt>
                <c:pt idx="7802">
                  <c:v>1.0339499999999999E-7</c:v>
                </c:pt>
                <c:pt idx="7803">
                  <c:v>1.0339499999999999E-7</c:v>
                </c:pt>
                <c:pt idx="7804">
                  <c:v>1.0339499999999999E-7</c:v>
                </c:pt>
                <c:pt idx="7805">
                  <c:v>1.0339499999999999E-7</c:v>
                </c:pt>
                <c:pt idx="7806">
                  <c:v>1.0339499999999999E-7</c:v>
                </c:pt>
                <c:pt idx="7807">
                  <c:v>1.0339499999999999E-7</c:v>
                </c:pt>
                <c:pt idx="7808">
                  <c:v>1.0339499999999999E-7</c:v>
                </c:pt>
                <c:pt idx="7809">
                  <c:v>1.0339499999999999E-7</c:v>
                </c:pt>
                <c:pt idx="7810">
                  <c:v>1.0339499999999999E-7</c:v>
                </c:pt>
                <c:pt idx="7811">
                  <c:v>1.0339499999999999E-7</c:v>
                </c:pt>
                <c:pt idx="7812">
                  <c:v>1.0339499999999999E-7</c:v>
                </c:pt>
                <c:pt idx="7813">
                  <c:v>1.0339499999999999E-7</c:v>
                </c:pt>
                <c:pt idx="7814">
                  <c:v>1.0339499999999999E-7</c:v>
                </c:pt>
                <c:pt idx="7815">
                  <c:v>1.0339499999999999E-7</c:v>
                </c:pt>
                <c:pt idx="7816">
                  <c:v>1.0339499999999999E-7</c:v>
                </c:pt>
                <c:pt idx="7817">
                  <c:v>1.0339499999999999E-7</c:v>
                </c:pt>
                <c:pt idx="7818">
                  <c:v>1.0339499999999999E-7</c:v>
                </c:pt>
                <c:pt idx="7819">
                  <c:v>1.0339499999999999E-7</c:v>
                </c:pt>
                <c:pt idx="7820">
                  <c:v>1.0339499999999999E-7</c:v>
                </c:pt>
                <c:pt idx="7821">
                  <c:v>1.0339499999999999E-7</c:v>
                </c:pt>
                <c:pt idx="7822">
                  <c:v>1.0339499999999999E-7</c:v>
                </c:pt>
                <c:pt idx="7823">
                  <c:v>1.0339499999999999E-7</c:v>
                </c:pt>
                <c:pt idx="7824">
                  <c:v>1.0339499999999999E-7</c:v>
                </c:pt>
                <c:pt idx="7825">
                  <c:v>1.0339499999999999E-7</c:v>
                </c:pt>
                <c:pt idx="7826">
                  <c:v>1.0339499999999999E-7</c:v>
                </c:pt>
                <c:pt idx="7827">
                  <c:v>1.0339499999999999E-7</c:v>
                </c:pt>
                <c:pt idx="7828">
                  <c:v>1.0339499999999999E-7</c:v>
                </c:pt>
                <c:pt idx="7829">
                  <c:v>1.0339499999999999E-7</c:v>
                </c:pt>
                <c:pt idx="7830">
                  <c:v>1.0339499999999999E-7</c:v>
                </c:pt>
                <c:pt idx="7831">
                  <c:v>1.0339499999999999E-7</c:v>
                </c:pt>
                <c:pt idx="7832">
                  <c:v>1.0339499999999999E-7</c:v>
                </c:pt>
                <c:pt idx="7833">
                  <c:v>1.0339499999999999E-7</c:v>
                </c:pt>
                <c:pt idx="7834">
                  <c:v>1.0339499999999999E-7</c:v>
                </c:pt>
                <c:pt idx="7835">
                  <c:v>1.0339499999999999E-7</c:v>
                </c:pt>
                <c:pt idx="7836">
                  <c:v>1.0339499999999999E-7</c:v>
                </c:pt>
                <c:pt idx="7837">
                  <c:v>1.0339499999999999E-7</c:v>
                </c:pt>
                <c:pt idx="7838">
                  <c:v>1.0339499999999999E-7</c:v>
                </c:pt>
                <c:pt idx="7839">
                  <c:v>1.0339499999999999E-7</c:v>
                </c:pt>
                <c:pt idx="7840">
                  <c:v>1.0339499999999999E-7</c:v>
                </c:pt>
                <c:pt idx="7841">
                  <c:v>1.0339499999999999E-7</c:v>
                </c:pt>
                <c:pt idx="7842">
                  <c:v>1.0339499999999999E-7</c:v>
                </c:pt>
                <c:pt idx="7843">
                  <c:v>1.0339499999999999E-7</c:v>
                </c:pt>
                <c:pt idx="7844">
                  <c:v>1.0339499999999999E-7</c:v>
                </c:pt>
                <c:pt idx="7845">
                  <c:v>1.0339499999999999E-7</c:v>
                </c:pt>
                <c:pt idx="7846">
                  <c:v>1.0339499999999999E-7</c:v>
                </c:pt>
                <c:pt idx="7847">
                  <c:v>1.0339499999999999E-7</c:v>
                </c:pt>
                <c:pt idx="7848">
                  <c:v>1.0339499999999999E-7</c:v>
                </c:pt>
                <c:pt idx="7849">
                  <c:v>1.0339499999999999E-7</c:v>
                </c:pt>
                <c:pt idx="7850">
                  <c:v>1.0339499999999999E-7</c:v>
                </c:pt>
                <c:pt idx="7851">
                  <c:v>1.0339499999999999E-7</c:v>
                </c:pt>
                <c:pt idx="7852">
                  <c:v>1.0339499999999999E-7</c:v>
                </c:pt>
                <c:pt idx="7853">
                  <c:v>1.0339499999999999E-7</c:v>
                </c:pt>
                <c:pt idx="7854">
                  <c:v>1.0339499999999999E-7</c:v>
                </c:pt>
                <c:pt idx="7855">
                  <c:v>1.0339499999999999E-7</c:v>
                </c:pt>
                <c:pt idx="7856">
                  <c:v>1.0339499999999999E-7</c:v>
                </c:pt>
                <c:pt idx="7857">
                  <c:v>1.0339499999999999E-7</c:v>
                </c:pt>
                <c:pt idx="7858">
                  <c:v>1.0339499999999999E-7</c:v>
                </c:pt>
                <c:pt idx="7859">
                  <c:v>1.0339499999999999E-7</c:v>
                </c:pt>
                <c:pt idx="7860">
                  <c:v>1.0339499999999999E-7</c:v>
                </c:pt>
                <c:pt idx="7861">
                  <c:v>1.0339499999999999E-7</c:v>
                </c:pt>
                <c:pt idx="7862">
                  <c:v>1.0339499999999999E-7</c:v>
                </c:pt>
                <c:pt idx="7863">
                  <c:v>1.0339499999999999E-7</c:v>
                </c:pt>
                <c:pt idx="7864">
                  <c:v>1.0339499999999999E-7</c:v>
                </c:pt>
                <c:pt idx="7865">
                  <c:v>1.0339499999999999E-7</c:v>
                </c:pt>
                <c:pt idx="7866">
                  <c:v>1.0339499999999999E-7</c:v>
                </c:pt>
                <c:pt idx="7867">
                  <c:v>1.0339499999999999E-7</c:v>
                </c:pt>
                <c:pt idx="7868">
                  <c:v>1.0339499999999999E-7</c:v>
                </c:pt>
                <c:pt idx="7869">
                  <c:v>1.0339499999999999E-7</c:v>
                </c:pt>
                <c:pt idx="7870">
                  <c:v>1.0339499999999999E-7</c:v>
                </c:pt>
                <c:pt idx="7871">
                  <c:v>1.0339499999999999E-7</c:v>
                </c:pt>
                <c:pt idx="7872">
                  <c:v>1.0339499999999999E-7</c:v>
                </c:pt>
                <c:pt idx="7873">
                  <c:v>1.0339499999999999E-7</c:v>
                </c:pt>
                <c:pt idx="7874">
                  <c:v>1.0339499999999999E-7</c:v>
                </c:pt>
                <c:pt idx="7875">
                  <c:v>1.0339499999999999E-7</c:v>
                </c:pt>
                <c:pt idx="7876">
                  <c:v>1.0339499999999999E-7</c:v>
                </c:pt>
                <c:pt idx="7877">
                  <c:v>1.0339499999999999E-7</c:v>
                </c:pt>
                <c:pt idx="7878">
                  <c:v>1.0339499999999999E-7</c:v>
                </c:pt>
                <c:pt idx="7879">
                  <c:v>1.0339499999999999E-7</c:v>
                </c:pt>
                <c:pt idx="7880">
                  <c:v>1.0339499999999999E-7</c:v>
                </c:pt>
                <c:pt idx="7881">
                  <c:v>1.0339499999999999E-7</c:v>
                </c:pt>
                <c:pt idx="7882">
                  <c:v>1.0339499999999999E-7</c:v>
                </c:pt>
                <c:pt idx="7883">
                  <c:v>1.0339499999999999E-7</c:v>
                </c:pt>
                <c:pt idx="7884">
                  <c:v>1.0339499999999999E-7</c:v>
                </c:pt>
                <c:pt idx="7885">
                  <c:v>1.0339499999999999E-7</c:v>
                </c:pt>
                <c:pt idx="7886">
                  <c:v>1.0339499999999999E-7</c:v>
                </c:pt>
                <c:pt idx="7887">
                  <c:v>1.0339499999999999E-7</c:v>
                </c:pt>
                <c:pt idx="7888">
                  <c:v>1.0339499999999999E-7</c:v>
                </c:pt>
                <c:pt idx="7889">
                  <c:v>1.0339499999999999E-7</c:v>
                </c:pt>
                <c:pt idx="7890">
                  <c:v>1.0339499999999999E-7</c:v>
                </c:pt>
                <c:pt idx="7891">
                  <c:v>1.0339499999999999E-7</c:v>
                </c:pt>
                <c:pt idx="7892">
                  <c:v>1.0339499999999999E-7</c:v>
                </c:pt>
                <c:pt idx="7893">
                  <c:v>1.0339499999999999E-7</c:v>
                </c:pt>
                <c:pt idx="7894">
                  <c:v>1.0339499999999999E-7</c:v>
                </c:pt>
                <c:pt idx="7895">
                  <c:v>1.0339499999999999E-7</c:v>
                </c:pt>
                <c:pt idx="7896">
                  <c:v>1.0339499999999999E-7</c:v>
                </c:pt>
                <c:pt idx="7897">
                  <c:v>1.0339499999999999E-7</c:v>
                </c:pt>
                <c:pt idx="7898">
                  <c:v>1.0339499999999999E-7</c:v>
                </c:pt>
                <c:pt idx="7899">
                  <c:v>1.0339499999999999E-7</c:v>
                </c:pt>
                <c:pt idx="7900">
                  <c:v>1.0339499999999999E-7</c:v>
                </c:pt>
                <c:pt idx="7901">
                  <c:v>1.0339499999999999E-7</c:v>
                </c:pt>
                <c:pt idx="7902">
                  <c:v>1.0339499999999999E-7</c:v>
                </c:pt>
                <c:pt idx="7903">
                  <c:v>1.0339499999999999E-7</c:v>
                </c:pt>
                <c:pt idx="7904">
                  <c:v>1.0339499999999999E-7</c:v>
                </c:pt>
                <c:pt idx="7905">
                  <c:v>1.0339499999999999E-7</c:v>
                </c:pt>
                <c:pt idx="7906">
                  <c:v>1.0339499999999999E-7</c:v>
                </c:pt>
                <c:pt idx="7907">
                  <c:v>1.0339499999999999E-7</c:v>
                </c:pt>
                <c:pt idx="7908">
                  <c:v>1.0339499999999999E-7</c:v>
                </c:pt>
                <c:pt idx="7909">
                  <c:v>1.0339499999999999E-7</c:v>
                </c:pt>
                <c:pt idx="7910">
                  <c:v>1.0339499999999999E-7</c:v>
                </c:pt>
                <c:pt idx="7911">
                  <c:v>1.0339499999999999E-7</c:v>
                </c:pt>
                <c:pt idx="7912">
                  <c:v>1.0339499999999999E-7</c:v>
                </c:pt>
                <c:pt idx="7913">
                  <c:v>1.0339499999999999E-7</c:v>
                </c:pt>
                <c:pt idx="7914">
                  <c:v>1.0339499999999999E-7</c:v>
                </c:pt>
                <c:pt idx="7915">
                  <c:v>1.0339499999999999E-7</c:v>
                </c:pt>
                <c:pt idx="7916">
                  <c:v>1.0339499999999999E-7</c:v>
                </c:pt>
                <c:pt idx="7917">
                  <c:v>1.0339499999999999E-7</c:v>
                </c:pt>
                <c:pt idx="7918">
                  <c:v>1.0339499999999999E-7</c:v>
                </c:pt>
                <c:pt idx="7919">
                  <c:v>1.0339499999999999E-7</c:v>
                </c:pt>
                <c:pt idx="7920">
                  <c:v>1.0339499999999999E-7</c:v>
                </c:pt>
                <c:pt idx="7921">
                  <c:v>1.0339499999999999E-7</c:v>
                </c:pt>
                <c:pt idx="7922">
                  <c:v>1.0339499999999999E-7</c:v>
                </c:pt>
                <c:pt idx="7923">
                  <c:v>1.0339499999999999E-7</c:v>
                </c:pt>
                <c:pt idx="7924">
                  <c:v>1.0339499999999999E-7</c:v>
                </c:pt>
                <c:pt idx="7925">
                  <c:v>1.0339499999999999E-7</c:v>
                </c:pt>
                <c:pt idx="7926">
                  <c:v>1.0339499999999999E-7</c:v>
                </c:pt>
                <c:pt idx="7927">
                  <c:v>1.0339499999999999E-7</c:v>
                </c:pt>
                <c:pt idx="7928">
                  <c:v>1.0339499999999999E-7</c:v>
                </c:pt>
                <c:pt idx="7929">
                  <c:v>1.0339499999999999E-7</c:v>
                </c:pt>
                <c:pt idx="7930">
                  <c:v>1.0339499999999999E-7</c:v>
                </c:pt>
                <c:pt idx="7931">
                  <c:v>1.0339499999999999E-7</c:v>
                </c:pt>
                <c:pt idx="7932">
                  <c:v>1.0339499999999999E-7</c:v>
                </c:pt>
                <c:pt idx="7933">
                  <c:v>1.0339499999999999E-7</c:v>
                </c:pt>
                <c:pt idx="7934">
                  <c:v>1.0339499999999999E-7</c:v>
                </c:pt>
                <c:pt idx="7935">
                  <c:v>1.0339499999999999E-7</c:v>
                </c:pt>
                <c:pt idx="7936">
                  <c:v>1.0339499999999999E-7</c:v>
                </c:pt>
                <c:pt idx="7937">
                  <c:v>1.0339499999999999E-7</c:v>
                </c:pt>
                <c:pt idx="7938">
                  <c:v>1.0339499999999999E-7</c:v>
                </c:pt>
                <c:pt idx="7939">
                  <c:v>1.0339499999999999E-7</c:v>
                </c:pt>
                <c:pt idx="7940">
                  <c:v>1.0339499999999999E-7</c:v>
                </c:pt>
                <c:pt idx="7941">
                  <c:v>1.0339499999999999E-7</c:v>
                </c:pt>
                <c:pt idx="7942">
                  <c:v>1.0339499999999999E-7</c:v>
                </c:pt>
                <c:pt idx="7943">
                  <c:v>1.0339499999999999E-7</c:v>
                </c:pt>
                <c:pt idx="7944">
                  <c:v>1.0339499999999999E-7</c:v>
                </c:pt>
                <c:pt idx="7945">
                  <c:v>1.0339499999999999E-7</c:v>
                </c:pt>
                <c:pt idx="7946">
                  <c:v>1.0339499999999999E-7</c:v>
                </c:pt>
                <c:pt idx="7947">
                  <c:v>1.0339499999999999E-7</c:v>
                </c:pt>
                <c:pt idx="7948">
                  <c:v>1.0339499999999999E-7</c:v>
                </c:pt>
                <c:pt idx="7949">
                  <c:v>1.0339499999999999E-7</c:v>
                </c:pt>
                <c:pt idx="7950">
                  <c:v>1.0339499999999999E-7</c:v>
                </c:pt>
                <c:pt idx="7951">
                  <c:v>1.0339499999999999E-7</c:v>
                </c:pt>
                <c:pt idx="7952">
                  <c:v>1.0339499999999999E-7</c:v>
                </c:pt>
                <c:pt idx="7953">
                  <c:v>1.0339499999999999E-7</c:v>
                </c:pt>
                <c:pt idx="7954">
                  <c:v>1.0339499999999999E-7</c:v>
                </c:pt>
                <c:pt idx="7955">
                  <c:v>1.0339499999999999E-7</c:v>
                </c:pt>
                <c:pt idx="7956">
                  <c:v>1.0339499999999999E-7</c:v>
                </c:pt>
                <c:pt idx="7957">
                  <c:v>1.0339499999999999E-7</c:v>
                </c:pt>
                <c:pt idx="7958">
                  <c:v>1.0339499999999999E-7</c:v>
                </c:pt>
                <c:pt idx="7959">
                  <c:v>1.0339499999999999E-7</c:v>
                </c:pt>
                <c:pt idx="7960">
                  <c:v>1.0339499999999999E-7</c:v>
                </c:pt>
                <c:pt idx="7961">
                  <c:v>1.0339499999999999E-7</c:v>
                </c:pt>
                <c:pt idx="7962">
                  <c:v>1.0339499999999999E-7</c:v>
                </c:pt>
                <c:pt idx="7963">
                  <c:v>1.0339499999999999E-7</c:v>
                </c:pt>
                <c:pt idx="7964">
                  <c:v>1.0339499999999999E-7</c:v>
                </c:pt>
                <c:pt idx="7965">
                  <c:v>1.0339499999999999E-7</c:v>
                </c:pt>
                <c:pt idx="7966">
                  <c:v>1.0339499999999999E-7</c:v>
                </c:pt>
                <c:pt idx="7967">
                  <c:v>1.0339499999999999E-7</c:v>
                </c:pt>
                <c:pt idx="7968">
                  <c:v>1.0339499999999999E-7</c:v>
                </c:pt>
                <c:pt idx="7969">
                  <c:v>1.0339499999999999E-7</c:v>
                </c:pt>
                <c:pt idx="7970">
                  <c:v>1.0339499999999999E-7</c:v>
                </c:pt>
                <c:pt idx="7971">
                  <c:v>1.0339499999999999E-7</c:v>
                </c:pt>
                <c:pt idx="7972">
                  <c:v>1.0339499999999999E-7</c:v>
                </c:pt>
                <c:pt idx="7973">
                  <c:v>1.0339499999999999E-7</c:v>
                </c:pt>
                <c:pt idx="7974">
                  <c:v>1.0339499999999999E-7</c:v>
                </c:pt>
                <c:pt idx="7975">
                  <c:v>1.0339499999999999E-7</c:v>
                </c:pt>
                <c:pt idx="7976">
                  <c:v>1.0339499999999999E-7</c:v>
                </c:pt>
                <c:pt idx="7977">
                  <c:v>1.0339499999999999E-7</c:v>
                </c:pt>
                <c:pt idx="7978">
                  <c:v>1.0339499999999999E-7</c:v>
                </c:pt>
                <c:pt idx="7979">
                  <c:v>1.0339499999999999E-7</c:v>
                </c:pt>
                <c:pt idx="7980">
                  <c:v>1.0339499999999999E-7</c:v>
                </c:pt>
                <c:pt idx="7981">
                  <c:v>1.0339499999999999E-7</c:v>
                </c:pt>
                <c:pt idx="7982">
                  <c:v>1.0339499999999999E-7</c:v>
                </c:pt>
                <c:pt idx="7983">
                  <c:v>1.0339499999999999E-7</c:v>
                </c:pt>
                <c:pt idx="7984">
                  <c:v>1.0339499999999999E-7</c:v>
                </c:pt>
                <c:pt idx="7985">
                  <c:v>1.0339499999999999E-7</c:v>
                </c:pt>
                <c:pt idx="7986">
                  <c:v>1.0339499999999999E-7</c:v>
                </c:pt>
                <c:pt idx="7987">
                  <c:v>1.0339499999999999E-7</c:v>
                </c:pt>
                <c:pt idx="7988">
                  <c:v>1.0339499999999999E-7</c:v>
                </c:pt>
                <c:pt idx="7989">
                  <c:v>1.0339499999999999E-7</c:v>
                </c:pt>
                <c:pt idx="7990">
                  <c:v>1.0339499999999999E-7</c:v>
                </c:pt>
                <c:pt idx="7991">
                  <c:v>1.0339499999999999E-7</c:v>
                </c:pt>
                <c:pt idx="7992">
                  <c:v>1.0339499999999999E-7</c:v>
                </c:pt>
                <c:pt idx="7993">
                  <c:v>1.0339499999999999E-7</c:v>
                </c:pt>
                <c:pt idx="7994">
                  <c:v>1.0339499999999999E-7</c:v>
                </c:pt>
                <c:pt idx="7995">
                  <c:v>1.0339499999999999E-7</c:v>
                </c:pt>
                <c:pt idx="7996">
                  <c:v>1.0339499999999999E-7</c:v>
                </c:pt>
                <c:pt idx="7997">
                  <c:v>1.0339499999999999E-7</c:v>
                </c:pt>
                <c:pt idx="7998">
                  <c:v>1.0339499999999999E-7</c:v>
                </c:pt>
                <c:pt idx="7999">
                  <c:v>1.0339499999999999E-7</c:v>
                </c:pt>
                <c:pt idx="8000">
                  <c:v>1.0339499999999999E-7</c:v>
                </c:pt>
                <c:pt idx="8001">
                  <c:v>1.0339499999999999E-7</c:v>
                </c:pt>
                <c:pt idx="8002">
                  <c:v>1.0339499999999999E-7</c:v>
                </c:pt>
                <c:pt idx="8003">
                  <c:v>1.0339499999999999E-7</c:v>
                </c:pt>
                <c:pt idx="8004">
                  <c:v>1.0339499999999999E-7</c:v>
                </c:pt>
                <c:pt idx="8005">
                  <c:v>1.0339499999999999E-7</c:v>
                </c:pt>
                <c:pt idx="8006">
                  <c:v>1.0339499999999999E-7</c:v>
                </c:pt>
                <c:pt idx="8007">
                  <c:v>1.0339499999999999E-7</c:v>
                </c:pt>
                <c:pt idx="8008">
                  <c:v>1.0339499999999999E-7</c:v>
                </c:pt>
                <c:pt idx="8009">
                  <c:v>1.0339499999999999E-7</c:v>
                </c:pt>
                <c:pt idx="8010">
                  <c:v>1.0339499999999999E-7</c:v>
                </c:pt>
                <c:pt idx="8011">
                  <c:v>1.0339499999999999E-7</c:v>
                </c:pt>
                <c:pt idx="8012">
                  <c:v>1.0339499999999999E-7</c:v>
                </c:pt>
                <c:pt idx="8013">
                  <c:v>1.0339499999999999E-7</c:v>
                </c:pt>
                <c:pt idx="8014">
                  <c:v>1.0339499999999999E-7</c:v>
                </c:pt>
                <c:pt idx="8015">
                  <c:v>1.0339499999999999E-7</c:v>
                </c:pt>
                <c:pt idx="8016">
                  <c:v>1.0339499999999999E-7</c:v>
                </c:pt>
                <c:pt idx="8017">
                  <c:v>1.0339499999999999E-7</c:v>
                </c:pt>
                <c:pt idx="8018">
                  <c:v>1.0339499999999999E-7</c:v>
                </c:pt>
                <c:pt idx="8019">
                  <c:v>1.0339499999999999E-7</c:v>
                </c:pt>
                <c:pt idx="8020">
                  <c:v>1.0339499999999999E-7</c:v>
                </c:pt>
                <c:pt idx="8021">
                  <c:v>1.0339499999999999E-7</c:v>
                </c:pt>
                <c:pt idx="8022">
                  <c:v>1.0339499999999999E-7</c:v>
                </c:pt>
                <c:pt idx="8023">
                  <c:v>1.0339499999999999E-7</c:v>
                </c:pt>
                <c:pt idx="8024">
                  <c:v>1.0339499999999999E-7</c:v>
                </c:pt>
                <c:pt idx="8025">
                  <c:v>1.0339499999999999E-7</c:v>
                </c:pt>
                <c:pt idx="8026">
                  <c:v>1.0339499999999999E-7</c:v>
                </c:pt>
                <c:pt idx="8027">
                  <c:v>1.0339499999999999E-7</c:v>
                </c:pt>
                <c:pt idx="8028">
                  <c:v>1.0339499999999999E-7</c:v>
                </c:pt>
                <c:pt idx="8029">
                  <c:v>1.0339499999999999E-7</c:v>
                </c:pt>
                <c:pt idx="8030">
                  <c:v>1.0339499999999999E-7</c:v>
                </c:pt>
                <c:pt idx="8031">
                  <c:v>1.0339499999999999E-7</c:v>
                </c:pt>
                <c:pt idx="8032">
                  <c:v>1.0339499999999999E-7</c:v>
                </c:pt>
                <c:pt idx="8033">
                  <c:v>1.0339499999999999E-7</c:v>
                </c:pt>
                <c:pt idx="8034">
                  <c:v>1.0339499999999999E-7</c:v>
                </c:pt>
                <c:pt idx="8035">
                  <c:v>1.0339499999999999E-7</c:v>
                </c:pt>
                <c:pt idx="8036">
                  <c:v>1.0339499999999999E-7</c:v>
                </c:pt>
                <c:pt idx="8037">
                  <c:v>1.0339499999999999E-7</c:v>
                </c:pt>
                <c:pt idx="8038">
                  <c:v>1.0339499999999999E-7</c:v>
                </c:pt>
                <c:pt idx="8039">
                  <c:v>1.0339499999999999E-7</c:v>
                </c:pt>
                <c:pt idx="8040">
                  <c:v>1.0339499999999999E-7</c:v>
                </c:pt>
                <c:pt idx="8041">
                  <c:v>1.0339499999999999E-7</c:v>
                </c:pt>
                <c:pt idx="8042">
                  <c:v>1.0339499999999999E-7</c:v>
                </c:pt>
                <c:pt idx="8043">
                  <c:v>1.0339499999999999E-7</c:v>
                </c:pt>
                <c:pt idx="8044">
                  <c:v>1.0339499999999999E-7</c:v>
                </c:pt>
                <c:pt idx="8045">
                  <c:v>1.0339499999999999E-7</c:v>
                </c:pt>
                <c:pt idx="8046">
                  <c:v>1.0339499999999999E-7</c:v>
                </c:pt>
                <c:pt idx="8047">
                  <c:v>1.0339499999999999E-7</c:v>
                </c:pt>
                <c:pt idx="8048">
                  <c:v>1.0339499999999999E-7</c:v>
                </c:pt>
                <c:pt idx="8049">
                  <c:v>1.0339499999999999E-7</c:v>
                </c:pt>
                <c:pt idx="8050">
                  <c:v>1.0339499999999999E-7</c:v>
                </c:pt>
                <c:pt idx="8051">
                  <c:v>1.0339499999999999E-7</c:v>
                </c:pt>
                <c:pt idx="8052">
                  <c:v>1.0339499999999999E-7</c:v>
                </c:pt>
                <c:pt idx="8053">
                  <c:v>1.0339499999999999E-7</c:v>
                </c:pt>
                <c:pt idx="8054">
                  <c:v>1.0339499999999999E-7</c:v>
                </c:pt>
                <c:pt idx="8055">
                  <c:v>1.0339499999999999E-7</c:v>
                </c:pt>
                <c:pt idx="8056">
                  <c:v>1.0339499999999999E-7</c:v>
                </c:pt>
                <c:pt idx="8057">
                  <c:v>1.0339499999999999E-7</c:v>
                </c:pt>
                <c:pt idx="8058">
                  <c:v>1.0339499999999999E-7</c:v>
                </c:pt>
                <c:pt idx="8059">
                  <c:v>1.0339499999999999E-7</c:v>
                </c:pt>
                <c:pt idx="8060">
                  <c:v>1.0339499999999999E-7</c:v>
                </c:pt>
                <c:pt idx="8061">
                  <c:v>1.0339499999999999E-7</c:v>
                </c:pt>
                <c:pt idx="8062">
                  <c:v>1.0339499999999999E-7</c:v>
                </c:pt>
                <c:pt idx="8063">
                  <c:v>1.0339499999999999E-7</c:v>
                </c:pt>
                <c:pt idx="8064">
                  <c:v>1.0339499999999999E-7</c:v>
                </c:pt>
                <c:pt idx="8065">
                  <c:v>1.0339499999999999E-7</c:v>
                </c:pt>
                <c:pt idx="8066">
                  <c:v>1.0339499999999999E-7</c:v>
                </c:pt>
                <c:pt idx="8067">
                  <c:v>1.0339499999999999E-7</c:v>
                </c:pt>
                <c:pt idx="8068">
                  <c:v>1.0339499999999999E-7</c:v>
                </c:pt>
                <c:pt idx="8069">
                  <c:v>1.0339499999999999E-7</c:v>
                </c:pt>
                <c:pt idx="8070">
                  <c:v>1.0339499999999999E-7</c:v>
                </c:pt>
                <c:pt idx="8071">
                  <c:v>1.0339499999999999E-7</c:v>
                </c:pt>
                <c:pt idx="8072">
                  <c:v>1.0339499999999999E-7</c:v>
                </c:pt>
                <c:pt idx="8073">
                  <c:v>1.0339499999999999E-7</c:v>
                </c:pt>
                <c:pt idx="8074">
                  <c:v>1.0339499999999999E-7</c:v>
                </c:pt>
                <c:pt idx="8075">
                  <c:v>1.0339499999999999E-7</c:v>
                </c:pt>
                <c:pt idx="8076">
                  <c:v>1.0339499999999999E-7</c:v>
                </c:pt>
                <c:pt idx="8077">
                  <c:v>1.0339499999999999E-7</c:v>
                </c:pt>
                <c:pt idx="8078">
                  <c:v>1.0339499999999999E-7</c:v>
                </c:pt>
                <c:pt idx="8079">
                  <c:v>1.0339499999999999E-7</c:v>
                </c:pt>
                <c:pt idx="8080">
                  <c:v>1.0339499999999999E-7</c:v>
                </c:pt>
                <c:pt idx="8081">
                  <c:v>1.0339499999999999E-7</c:v>
                </c:pt>
                <c:pt idx="8082">
                  <c:v>1.0339499999999999E-7</c:v>
                </c:pt>
                <c:pt idx="8083">
                  <c:v>1.0339499999999999E-7</c:v>
                </c:pt>
                <c:pt idx="8084">
                  <c:v>1.0339499999999999E-7</c:v>
                </c:pt>
                <c:pt idx="8085">
                  <c:v>1.0339499999999999E-7</c:v>
                </c:pt>
                <c:pt idx="8086">
                  <c:v>1.0339499999999999E-7</c:v>
                </c:pt>
                <c:pt idx="8087">
                  <c:v>1.0339499999999999E-7</c:v>
                </c:pt>
                <c:pt idx="8088">
                  <c:v>1.0339499999999999E-7</c:v>
                </c:pt>
                <c:pt idx="8089">
                  <c:v>1.0339499999999999E-7</c:v>
                </c:pt>
                <c:pt idx="8090">
                  <c:v>1.0339499999999999E-7</c:v>
                </c:pt>
                <c:pt idx="8091">
                  <c:v>1.0339499999999999E-7</c:v>
                </c:pt>
                <c:pt idx="8092">
                  <c:v>1.0339499999999999E-7</c:v>
                </c:pt>
                <c:pt idx="8093">
                  <c:v>1.0339499999999999E-7</c:v>
                </c:pt>
                <c:pt idx="8094">
                  <c:v>1.0339499999999999E-7</c:v>
                </c:pt>
                <c:pt idx="8095">
                  <c:v>1.0339499999999999E-7</c:v>
                </c:pt>
                <c:pt idx="8096">
                  <c:v>1.0339499999999999E-7</c:v>
                </c:pt>
                <c:pt idx="8097">
                  <c:v>1.0339499999999999E-7</c:v>
                </c:pt>
                <c:pt idx="8098">
                  <c:v>1.0339499999999999E-7</c:v>
                </c:pt>
                <c:pt idx="8099">
                  <c:v>1.0339499999999999E-7</c:v>
                </c:pt>
                <c:pt idx="8100">
                  <c:v>1.0339499999999999E-7</c:v>
                </c:pt>
                <c:pt idx="8101">
                  <c:v>1.0339499999999999E-7</c:v>
                </c:pt>
                <c:pt idx="8102">
                  <c:v>1.0339499999999999E-7</c:v>
                </c:pt>
                <c:pt idx="8103">
                  <c:v>1.0339499999999999E-7</c:v>
                </c:pt>
                <c:pt idx="8104">
                  <c:v>1.0339499999999999E-7</c:v>
                </c:pt>
                <c:pt idx="8105">
                  <c:v>1.0339499999999999E-7</c:v>
                </c:pt>
                <c:pt idx="8106">
                  <c:v>1.0339499999999999E-7</c:v>
                </c:pt>
                <c:pt idx="8107">
                  <c:v>1.0339499999999999E-7</c:v>
                </c:pt>
                <c:pt idx="8108">
                  <c:v>1.0339499999999999E-7</c:v>
                </c:pt>
                <c:pt idx="8109">
                  <c:v>1.0339499999999999E-7</c:v>
                </c:pt>
                <c:pt idx="8110">
                  <c:v>1.0339499999999999E-7</c:v>
                </c:pt>
                <c:pt idx="8111">
                  <c:v>1.0339499999999999E-7</c:v>
                </c:pt>
                <c:pt idx="8112">
                  <c:v>1.0339499999999999E-7</c:v>
                </c:pt>
                <c:pt idx="8113">
                  <c:v>1.0339499999999999E-7</c:v>
                </c:pt>
                <c:pt idx="8114">
                  <c:v>1.0339499999999999E-7</c:v>
                </c:pt>
                <c:pt idx="8115">
                  <c:v>1.0339499999999999E-7</c:v>
                </c:pt>
                <c:pt idx="8116">
                  <c:v>1.0339499999999999E-7</c:v>
                </c:pt>
                <c:pt idx="8117">
                  <c:v>1.0339499999999999E-7</c:v>
                </c:pt>
                <c:pt idx="8118">
                  <c:v>1.0339499999999999E-7</c:v>
                </c:pt>
                <c:pt idx="8119">
                  <c:v>1.0339499999999999E-7</c:v>
                </c:pt>
                <c:pt idx="8120">
                  <c:v>1.0339499999999999E-7</c:v>
                </c:pt>
                <c:pt idx="8121">
                  <c:v>1.0339499999999999E-7</c:v>
                </c:pt>
                <c:pt idx="8122">
                  <c:v>1.0339499999999999E-7</c:v>
                </c:pt>
                <c:pt idx="8123">
                  <c:v>1.0339499999999999E-7</c:v>
                </c:pt>
                <c:pt idx="8124">
                  <c:v>1.0339499999999999E-7</c:v>
                </c:pt>
                <c:pt idx="8125">
                  <c:v>1.0339499999999999E-7</c:v>
                </c:pt>
                <c:pt idx="8126">
                  <c:v>1.0339499999999999E-7</c:v>
                </c:pt>
                <c:pt idx="8127">
                  <c:v>1.0339499999999999E-7</c:v>
                </c:pt>
                <c:pt idx="8128">
                  <c:v>1.0339499999999999E-7</c:v>
                </c:pt>
                <c:pt idx="8129">
                  <c:v>1.0339499999999999E-7</c:v>
                </c:pt>
                <c:pt idx="8130">
                  <c:v>1.0339499999999999E-7</c:v>
                </c:pt>
                <c:pt idx="8131">
                  <c:v>1.0339499999999999E-7</c:v>
                </c:pt>
                <c:pt idx="8132">
                  <c:v>1.0339499999999999E-7</c:v>
                </c:pt>
                <c:pt idx="8133">
                  <c:v>1.0339499999999999E-7</c:v>
                </c:pt>
                <c:pt idx="8134">
                  <c:v>1.0339499999999999E-7</c:v>
                </c:pt>
                <c:pt idx="8135">
                  <c:v>1.0339499999999999E-7</c:v>
                </c:pt>
                <c:pt idx="8136">
                  <c:v>1.0339499999999999E-7</c:v>
                </c:pt>
                <c:pt idx="8137">
                  <c:v>1.0339499999999999E-7</c:v>
                </c:pt>
                <c:pt idx="8138">
                  <c:v>1.0339499999999999E-7</c:v>
                </c:pt>
                <c:pt idx="8139">
                  <c:v>1.0339499999999999E-7</c:v>
                </c:pt>
                <c:pt idx="8140">
                  <c:v>1.0339499999999999E-7</c:v>
                </c:pt>
                <c:pt idx="8141">
                  <c:v>1.0339499999999999E-7</c:v>
                </c:pt>
                <c:pt idx="8142">
                  <c:v>1.0339499999999999E-7</c:v>
                </c:pt>
                <c:pt idx="8143">
                  <c:v>1.0339499999999999E-7</c:v>
                </c:pt>
                <c:pt idx="8144">
                  <c:v>1.0339499999999999E-7</c:v>
                </c:pt>
                <c:pt idx="8145">
                  <c:v>1.0339499999999999E-7</c:v>
                </c:pt>
                <c:pt idx="8146">
                  <c:v>1.0339499999999999E-7</c:v>
                </c:pt>
                <c:pt idx="8147">
                  <c:v>1.0339499999999999E-7</c:v>
                </c:pt>
                <c:pt idx="8148">
                  <c:v>1.0339499999999999E-7</c:v>
                </c:pt>
                <c:pt idx="8149">
                  <c:v>1.0339499999999999E-7</c:v>
                </c:pt>
                <c:pt idx="8150">
                  <c:v>1.0339499999999999E-7</c:v>
                </c:pt>
                <c:pt idx="8151">
                  <c:v>1.0339499999999999E-7</c:v>
                </c:pt>
                <c:pt idx="8152">
                  <c:v>1.0339499999999999E-7</c:v>
                </c:pt>
                <c:pt idx="8153">
                  <c:v>1.0339499999999999E-7</c:v>
                </c:pt>
                <c:pt idx="8154">
                  <c:v>1.0339499999999999E-7</c:v>
                </c:pt>
                <c:pt idx="8155">
                  <c:v>1.0339499999999999E-7</c:v>
                </c:pt>
                <c:pt idx="8156">
                  <c:v>1.0339499999999999E-7</c:v>
                </c:pt>
                <c:pt idx="8157">
                  <c:v>1.0339499999999999E-7</c:v>
                </c:pt>
                <c:pt idx="8158">
                  <c:v>1.0339499999999999E-7</c:v>
                </c:pt>
                <c:pt idx="8159">
                  <c:v>1.0339499999999999E-7</c:v>
                </c:pt>
                <c:pt idx="8160">
                  <c:v>1.0339499999999999E-7</c:v>
                </c:pt>
                <c:pt idx="8161">
                  <c:v>1.0339499999999999E-7</c:v>
                </c:pt>
                <c:pt idx="8162">
                  <c:v>1.0339499999999999E-7</c:v>
                </c:pt>
                <c:pt idx="8163">
                  <c:v>1.0339499999999999E-7</c:v>
                </c:pt>
                <c:pt idx="8164">
                  <c:v>1.0339499999999999E-7</c:v>
                </c:pt>
                <c:pt idx="8165">
                  <c:v>1.0339499999999999E-7</c:v>
                </c:pt>
                <c:pt idx="8166">
                  <c:v>1.0339499999999999E-7</c:v>
                </c:pt>
                <c:pt idx="8167">
                  <c:v>1.0339499999999999E-7</c:v>
                </c:pt>
                <c:pt idx="8168">
                  <c:v>1.0339499999999999E-7</c:v>
                </c:pt>
                <c:pt idx="8169">
                  <c:v>1.0339499999999999E-7</c:v>
                </c:pt>
                <c:pt idx="8170">
                  <c:v>1.0339499999999999E-7</c:v>
                </c:pt>
                <c:pt idx="8171">
                  <c:v>1.0339499999999999E-7</c:v>
                </c:pt>
                <c:pt idx="8172">
                  <c:v>1.0339499999999999E-7</c:v>
                </c:pt>
                <c:pt idx="8173">
                  <c:v>1.0339499999999999E-7</c:v>
                </c:pt>
                <c:pt idx="8174">
                  <c:v>1.0339499999999999E-7</c:v>
                </c:pt>
                <c:pt idx="8175">
                  <c:v>1.0339499999999999E-7</c:v>
                </c:pt>
                <c:pt idx="8176">
                  <c:v>1.0339499999999999E-7</c:v>
                </c:pt>
                <c:pt idx="8177">
                  <c:v>1.0339499999999999E-7</c:v>
                </c:pt>
                <c:pt idx="8178">
                  <c:v>1.0339499999999999E-7</c:v>
                </c:pt>
                <c:pt idx="8179">
                  <c:v>1.0339499999999999E-7</c:v>
                </c:pt>
                <c:pt idx="8180">
                  <c:v>1.0339499999999999E-7</c:v>
                </c:pt>
                <c:pt idx="8181">
                  <c:v>1.0339499999999999E-7</c:v>
                </c:pt>
                <c:pt idx="8182">
                  <c:v>1.0339499999999999E-7</c:v>
                </c:pt>
                <c:pt idx="8183">
                  <c:v>1.0339499999999999E-7</c:v>
                </c:pt>
                <c:pt idx="8184">
                  <c:v>1.0339499999999999E-7</c:v>
                </c:pt>
                <c:pt idx="8185">
                  <c:v>1.0339499999999999E-7</c:v>
                </c:pt>
                <c:pt idx="8186">
                  <c:v>1.0339499999999999E-7</c:v>
                </c:pt>
                <c:pt idx="8187">
                  <c:v>1.0339499999999999E-7</c:v>
                </c:pt>
                <c:pt idx="8188">
                  <c:v>1.0339499999999999E-7</c:v>
                </c:pt>
                <c:pt idx="8189">
                  <c:v>1.0339499999999999E-7</c:v>
                </c:pt>
                <c:pt idx="8190">
                  <c:v>1.0339499999999999E-7</c:v>
                </c:pt>
                <c:pt idx="8191">
                  <c:v>1.0339499999999999E-7</c:v>
                </c:pt>
                <c:pt idx="8192">
                  <c:v>1.0339499999999999E-7</c:v>
                </c:pt>
                <c:pt idx="8193">
                  <c:v>1.0339499999999999E-7</c:v>
                </c:pt>
                <c:pt idx="8194">
                  <c:v>1.0339499999999999E-7</c:v>
                </c:pt>
                <c:pt idx="8195">
                  <c:v>1.0339499999999999E-7</c:v>
                </c:pt>
                <c:pt idx="8196">
                  <c:v>1.0339499999999999E-7</c:v>
                </c:pt>
                <c:pt idx="8197">
                  <c:v>1.0339499999999999E-7</c:v>
                </c:pt>
                <c:pt idx="8198">
                  <c:v>1.0339499999999999E-7</c:v>
                </c:pt>
                <c:pt idx="8199">
                  <c:v>1.0339499999999999E-7</c:v>
                </c:pt>
                <c:pt idx="8200">
                  <c:v>1.0339499999999999E-7</c:v>
                </c:pt>
                <c:pt idx="8201">
                  <c:v>1.0339499999999999E-7</c:v>
                </c:pt>
                <c:pt idx="8202">
                  <c:v>1.0339499999999999E-7</c:v>
                </c:pt>
                <c:pt idx="8203">
                  <c:v>1.0339499999999999E-7</c:v>
                </c:pt>
                <c:pt idx="8204">
                  <c:v>1.0339499999999999E-7</c:v>
                </c:pt>
                <c:pt idx="8205">
                  <c:v>1.0339499999999999E-7</c:v>
                </c:pt>
                <c:pt idx="8206">
                  <c:v>1.0339499999999999E-7</c:v>
                </c:pt>
                <c:pt idx="8207">
                  <c:v>1.0339499999999999E-7</c:v>
                </c:pt>
                <c:pt idx="8208">
                  <c:v>1.0339499999999999E-7</c:v>
                </c:pt>
                <c:pt idx="8209">
                  <c:v>1.0339499999999999E-7</c:v>
                </c:pt>
                <c:pt idx="8210">
                  <c:v>1.0339499999999999E-7</c:v>
                </c:pt>
                <c:pt idx="8211">
                  <c:v>1.0339499999999999E-7</c:v>
                </c:pt>
                <c:pt idx="8212">
                  <c:v>1.0339499999999999E-7</c:v>
                </c:pt>
                <c:pt idx="8213">
                  <c:v>1.0339499999999999E-7</c:v>
                </c:pt>
                <c:pt idx="8214">
                  <c:v>1.0339499999999999E-7</c:v>
                </c:pt>
                <c:pt idx="8215">
                  <c:v>1.0339499999999999E-7</c:v>
                </c:pt>
                <c:pt idx="8216">
                  <c:v>1.0339499999999999E-7</c:v>
                </c:pt>
                <c:pt idx="8217">
                  <c:v>1.0339499999999999E-7</c:v>
                </c:pt>
                <c:pt idx="8218">
                  <c:v>1.0339499999999999E-7</c:v>
                </c:pt>
                <c:pt idx="8219">
                  <c:v>1.0339499999999999E-7</c:v>
                </c:pt>
                <c:pt idx="8220">
                  <c:v>1.0339499999999999E-7</c:v>
                </c:pt>
                <c:pt idx="8221">
                  <c:v>1.0339499999999999E-7</c:v>
                </c:pt>
                <c:pt idx="8222">
                  <c:v>1.0339499999999999E-7</c:v>
                </c:pt>
                <c:pt idx="8223">
                  <c:v>1.0339499999999999E-7</c:v>
                </c:pt>
                <c:pt idx="8224">
                  <c:v>1.0339499999999999E-7</c:v>
                </c:pt>
                <c:pt idx="8225">
                  <c:v>1.0339499999999999E-7</c:v>
                </c:pt>
                <c:pt idx="8226">
                  <c:v>1.0339499999999999E-7</c:v>
                </c:pt>
                <c:pt idx="8227">
                  <c:v>1.0339499999999999E-7</c:v>
                </c:pt>
                <c:pt idx="8228">
                  <c:v>1.0339499999999999E-7</c:v>
                </c:pt>
                <c:pt idx="8229">
                  <c:v>1.0339499999999999E-7</c:v>
                </c:pt>
                <c:pt idx="8230">
                  <c:v>1.0339499999999999E-7</c:v>
                </c:pt>
                <c:pt idx="8231">
                  <c:v>1.0339499999999999E-7</c:v>
                </c:pt>
                <c:pt idx="8232">
                  <c:v>1.0339499999999999E-7</c:v>
                </c:pt>
                <c:pt idx="8233">
                  <c:v>1.0339499999999999E-7</c:v>
                </c:pt>
                <c:pt idx="8234">
                  <c:v>1.0339499999999999E-7</c:v>
                </c:pt>
                <c:pt idx="8235">
                  <c:v>1.0339499999999999E-7</c:v>
                </c:pt>
                <c:pt idx="8236">
                  <c:v>1.0339499999999999E-7</c:v>
                </c:pt>
                <c:pt idx="8237">
                  <c:v>1.0339499999999999E-7</c:v>
                </c:pt>
                <c:pt idx="8238">
                  <c:v>1.0339499999999999E-7</c:v>
                </c:pt>
                <c:pt idx="8239">
                  <c:v>1.0339499999999999E-7</c:v>
                </c:pt>
                <c:pt idx="8240">
                  <c:v>1.0339499999999999E-7</c:v>
                </c:pt>
                <c:pt idx="8241">
                  <c:v>1.0339499999999999E-7</c:v>
                </c:pt>
                <c:pt idx="8242">
                  <c:v>1.0339499999999999E-7</c:v>
                </c:pt>
                <c:pt idx="8243">
                  <c:v>1.0339499999999999E-7</c:v>
                </c:pt>
                <c:pt idx="8244">
                  <c:v>1.0339499999999999E-7</c:v>
                </c:pt>
                <c:pt idx="8245">
                  <c:v>1.0339499999999999E-7</c:v>
                </c:pt>
                <c:pt idx="8246">
                  <c:v>1.0339499999999999E-7</c:v>
                </c:pt>
                <c:pt idx="8247">
                  <c:v>1.0339499999999999E-7</c:v>
                </c:pt>
                <c:pt idx="8248">
                  <c:v>1.0339499999999999E-7</c:v>
                </c:pt>
                <c:pt idx="8249">
                  <c:v>1.0339499999999999E-7</c:v>
                </c:pt>
                <c:pt idx="8250">
                  <c:v>1.0339499999999999E-7</c:v>
                </c:pt>
                <c:pt idx="8251">
                  <c:v>1.0339499999999999E-7</c:v>
                </c:pt>
                <c:pt idx="8252">
                  <c:v>1.0339499999999999E-7</c:v>
                </c:pt>
                <c:pt idx="8253">
                  <c:v>1.0339499999999999E-7</c:v>
                </c:pt>
                <c:pt idx="8254">
                  <c:v>1.0339499999999999E-7</c:v>
                </c:pt>
                <c:pt idx="8255">
                  <c:v>1.0339499999999999E-7</c:v>
                </c:pt>
                <c:pt idx="8256">
                  <c:v>1.0339499999999999E-7</c:v>
                </c:pt>
                <c:pt idx="8257">
                  <c:v>1.0339499999999999E-7</c:v>
                </c:pt>
                <c:pt idx="8258">
                  <c:v>1.0339499999999999E-7</c:v>
                </c:pt>
                <c:pt idx="8259">
                  <c:v>1.0339499999999999E-7</c:v>
                </c:pt>
                <c:pt idx="8260">
                  <c:v>1.0339499999999999E-7</c:v>
                </c:pt>
                <c:pt idx="8261">
                  <c:v>1.0339499999999999E-7</c:v>
                </c:pt>
                <c:pt idx="8262">
                  <c:v>1.0339499999999999E-7</c:v>
                </c:pt>
                <c:pt idx="8263">
                  <c:v>1.0339499999999999E-7</c:v>
                </c:pt>
                <c:pt idx="8264">
                  <c:v>1.0339499999999999E-7</c:v>
                </c:pt>
                <c:pt idx="8265">
                  <c:v>1.0339499999999999E-7</c:v>
                </c:pt>
                <c:pt idx="8266">
                  <c:v>1.0339499999999999E-7</c:v>
                </c:pt>
                <c:pt idx="8267">
                  <c:v>1.0339499999999999E-7</c:v>
                </c:pt>
                <c:pt idx="8268">
                  <c:v>1.0339499999999999E-7</c:v>
                </c:pt>
                <c:pt idx="8269">
                  <c:v>1.0339499999999999E-7</c:v>
                </c:pt>
                <c:pt idx="8270">
                  <c:v>1.0339499999999999E-7</c:v>
                </c:pt>
                <c:pt idx="8271">
                  <c:v>1.0339499999999999E-7</c:v>
                </c:pt>
                <c:pt idx="8272">
                  <c:v>1.0339499999999999E-7</c:v>
                </c:pt>
                <c:pt idx="8273">
                  <c:v>1.0339499999999999E-7</c:v>
                </c:pt>
                <c:pt idx="8274">
                  <c:v>1.0339499999999999E-7</c:v>
                </c:pt>
                <c:pt idx="8275">
                  <c:v>1.0339499999999999E-7</c:v>
                </c:pt>
                <c:pt idx="8276">
                  <c:v>1.0339499999999999E-7</c:v>
                </c:pt>
                <c:pt idx="8277">
                  <c:v>1.0339499999999999E-7</c:v>
                </c:pt>
                <c:pt idx="8278">
                  <c:v>1.0339499999999999E-7</c:v>
                </c:pt>
                <c:pt idx="8279">
                  <c:v>1.0339499999999999E-7</c:v>
                </c:pt>
                <c:pt idx="8280">
                  <c:v>1.0339499999999999E-7</c:v>
                </c:pt>
                <c:pt idx="8281">
                  <c:v>1.0339499999999999E-7</c:v>
                </c:pt>
                <c:pt idx="8282">
                  <c:v>1.0339499999999999E-7</c:v>
                </c:pt>
                <c:pt idx="8283">
                  <c:v>1.0339499999999999E-7</c:v>
                </c:pt>
                <c:pt idx="8284">
                  <c:v>1.0339499999999999E-7</c:v>
                </c:pt>
                <c:pt idx="8285">
                  <c:v>1.0339499999999999E-7</c:v>
                </c:pt>
                <c:pt idx="8286">
                  <c:v>1.0339499999999999E-7</c:v>
                </c:pt>
                <c:pt idx="8287">
                  <c:v>1.0339499999999999E-7</c:v>
                </c:pt>
                <c:pt idx="8288">
                  <c:v>1.0339499999999999E-7</c:v>
                </c:pt>
                <c:pt idx="8289">
                  <c:v>1.0339499999999999E-7</c:v>
                </c:pt>
                <c:pt idx="8290">
                  <c:v>1.0339499999999999E-7</c:v>
                </c:pt>
                <c:pt idx="8291">
                  <c:v>1.0339499999999999E-7</c:v>
                </c:pt>
                <c:pt idx="8292">
                  <c:v>1.0339499999999999E-7</c:v>
                </c:pt>
                <c:pt idx="8293">
                  <c:v>1.0339499999999999E-7</c:v>
                </c:pt>
                <c:pt idx="8294">
                  <c:v>1.0339499999999999E-7</c:v>
                </c:pt>
                <c:pt idx="8295">
                  <c:v>1.0339499999999999E-7</c:v>
                </c:pt>
                <c:pt idx="8296">
                  <c:v>1.0339499999999999E-7</c:v>
                </c:pt>
                <c:pt idx="8297">
                  <c:v>1.0339499999999999E-7</c:v>
                </c:pt>
                <c:pt idx="8298">
                  <c:v>1.0339499999999999E-7</c:v>
                </c:pt>
                <c:pt idx="8299">
                  <c:v>1.0339499999999999E-7</c:v>
                </c:pt>
                <c:pt idx="8300">
                  <c:v>1.0339499999999999E-7</c:v>
                </c:pt>
                <c:pt idx="8301">
                  <c:v>1.0339499999999999E-7</c:v>
                </c:pt>
                <c:pt idx="8302">
                  <c:v>1.0339499999999999E-7</c:v>
                </c:pt>
                <c:pt idx="8303">
                  <c:v>1.0339499999999999E-7</c:v>
                </c:pt>
                <c:pt idx="8304">
                  <c:v>1.0339499999999999E-7</c:v>
                </c:pt>
                <c:pt idx="8305">
                  <c:v>1.0339499999999999E-7</c:v>
                </c:pt>
                <c:pt idx="8306">
                  <c:v>1.0339499999999999E-7</c:v>
                </c:pt>
                <c:pt idx="8307">
                  <c:v>1.0339499999999999E-7</c:v>
                </c:pt>
                <c:pt idx="8308">
                  <c:v>1.0339499999999999E-7</c:v>
                </c:pt>
                <c:pt idx="8309">
                  <c:v>1.0339499999999999E-7</c:v>
                </c:pt>
                <c:pt idx="8310">
                  <c:v>1.0339499999999999E-7</c:v>
                </c:pt>
                <c:pt idx="8311">
                  <c:v>1.0339499999999999E-7</c:v>
                </c:pt>
                <c:pt idx="8312">
                  <c:v>1.0339499999999999E-7</c:v>
                </c:pt>
                <c:pt idx="8313">
                  <c:v>1.0339499999999999E-7</c:v>
                </c:pt>
                <c:pt idx="8314">
                  <c:v>1.0339499999999999E-7</c:v>
                </c:pt>
                <c:pt idx="8315">
                  <c:v>1.0339499999999999E-7</c:v>
                </c:pt>
                <c:pt idx="8316">
                  <c:v>1.0339499999999999E-7</c:v>
                </c:pt>
                <c:pt idx="8317">
                  <c:v>1.0339499999999999E-7</c:v>
                </c:pt>
                <c:pt idx="8318">
                  <c:v>1.0339499999999999E-7</c:v>
                </c:pt>
                <c:pt idx="8319">
                  <c:v>1.0339499999999999E-7</c:v>
                </c:pt>
                <c:pt idx="8320">
                  <c:v>1.0339499999999999E-7</c:v>
                </c:pt>
                <c:pt idx="8321">
                  <c:v>1.0339499999999999E-7</c:v>
                </c:pt>
                <c:pt idx="8322">
                  <c:v>1.0339499999999999E-7</c:v>
                </c:pt>
                <c:pt idx="8323">
                  <c:v>1.0339499999999999E-7</c:v>
                </c:pt>
                <c:pt idx="8324">
                  <c:v>1.0339499999999999E-7</c:v>
                </c:pt>
                <c:pt idx="8325">
                  <c:v>1.0339499999999999E-7</c:v>
                </c:pt>
                <c:pt idx="8326">
                  <c:v>1.0339499999999999E-7</c:v>
                </c:pt>
                <c:pt idx="8327">
                  <c:v>1.0339499999999999E-7</c:v>
                </c:pt>
                <c:pt idx="8328">
                  <c:v>1.0339499999999999E-7</c:v>
                </c:pt>
                <c:pt idx="8329">
                  <c:v>1.0339499999999999E-7</c:v>
                </c:pt>
                <c:pt idx="8330">
                  <c:v>1.0339499999999999E-7</c:v>
                </c:pt>
                <c:pt idx="8331">
                  <c:v>1.0339499999999999E-7</c:v>
                </c:pt>
                <c:pt idx="8332">
                  <c:v>1.0339499999999999E-7</c:v>
                </c:pt>
                <c:pt idx="8333">
                  <c:v>1.0339499999999999E-7</c:v>
                </c:pt>
                <c:pt idx="8334">
                  <c:v>1.0339499999999999E-7</c:v>
                </c:pt>
                <c:pt idx="8335">
                  <c:v>1.0339499999999999E-7</c:v>
                </c:pt>
                <c:pt idx="8336">
                  <c:v>1.0339499999999999E-7</c:v>
                </c:pt>
                <c:pt idx="8337">
                  <c:v>1.0339499999999999E-7</c:v>
                </c:pt>
                <c:pt idx="8338">
                  <c:v>1.0339499999999999E-7</c:v>
                </c:pt>
                <c:pt idx="8339">
                  <c:v>1.0339499999999999E-7</c:v>
                </c:pt>
                <c:pt idx="8340">
                  <c:v>1.0339499999999999E-7</c:v>
                </c:pt>
                <c:pt idx="8341">
                  <c:v>1.0339499999999999E-7</c:v>
                </c:pt>
                <c:pt idx="8342">
                  <c:v>1.0339499999999999E-7</c:v>
                </c:pt>
                <c:pt idx="8343">
                  <c:v>1.0339499999999999E-7</c:v>
                </c:pt>
                <c:pt idx="8344">
                  <c:v>1.0339499999999999E-7</c:v>
                </c:pt>
                <c:pt idx="8345">
                  <c:v>1.0339499999999999E-7</c:v>
                </c:pt>
                <c:pt idx="8346">
                  <c:v>1.0339499999999999E-7</c:v>
                </c:pt>
                <c:pt idx="8347">
                  <c:v>1.0339499999999999E-7</c:v>
                </c:pt>
                <c:pt idx="8348">
                  <c:v>1.0339499999999999E-7</c:v>
                </c:pt>
                <c:pt idx="8349">
                  <c:v>1.0339499999999999E-7</c:v>
                </c:pt>
                <c:pt idx="8350">
                  <c:v>1.0339499999999999E-7</c:v>
                </c:pt>
                <c:pt idx="8351">
                  <c:v>1.0339499999999999E-7</c:v>
                </c:pt>
                <c:pt idx="8352">
                  <c:v>1.0339499999999999E-7</c:v>
                </c:pt>
                <c:pt idx="8353">
                  <c:v>1.0339499999999999E-7</c:v>
                </c:pt>
                <c:pt idx="8354">
                  <c:v>1.0339499999999999E-7</c:v>
                </c:pt>
                <c:pt idx="8355">
                  <c:v>1.0339499999999999E-7</c:v>
                </c:pt>
                <c:pt idx="8356">
                  <c:v>1.0339499999999999E-7</c:v>
                </c:pt>
                <c:pt idx="8357">
                  <c:v>1.0339499999999999E-7</c:v>
                </c:pt>
                <c:pt idx="8358">
                  <c:v>1.0339499999999999E-7</c:v>
                </c:pt>
                <c:pt idx="8359">
                  <c:v>1.0339499999999999E-7</c:v>
                </c:pt>
                <c:pt idx="8360">
                  <c:v>1.0339499999999999E-7</c:v>
                </c:pt>
                <c:pt idx="8361">
                  <c:v>1.0339499999999999E-7</c:v>
                </c:pt>
                <c:pt idx="8362">
                  <c:v>1.0339499999999999E-7</c:v>
                </c:pt>
                <c:pt idx="8363">
                  <c:v>1.0339499999999999E-7</c:v>
                </c:pt>
                <c:pt idx="8364">
                  <c:v>1.0339499999999999E-7</c:v>
                </c:pt>
                <c:pt idx="8365">
                  <c:v>1.0339499999999999E-7</c:v>
                </c:pt>
                <c:pt idx="8366">
                  <c:v>1.0339499999999999E-7</c:v>
                </c:pt>
                <c:pt idx="8367">
                  <c:v>1.0339499999999999E-7</c:v>
                </c:pt>
                <c:pt idx="8368">
                  <c:v>1.0339499999999999E-7</c:v>
                </c:pt>
                <c:pt idx="8369">
                  <c:v>1.0339499999999999E-7</c:v>
                </c:pt>
                <c:pt idx="8370">
                  <c:v>1.0339499999999999E-7</c:v>
                </c:pt>
                <c:pt idx="8371">
                  <c:v>1.0339499999999999E-7</c:v>
                </c:pt>
                <c:pt idx="8372">
                  <c:v>1.0339499999999999E-7</c:v>
                </c:pt>
                <c:pt idx="8373">
                  <c:v>1.0339499999999999E-7</c:v>
                </c:pt>
                <c:pt idx="8374">
                  <c:v>1.0339499999999999E-7</c:v>
                </c:pt>
                <c:pt idx="8375">
                  <c:v>1.0339499999999999E-7</c:v>
                </c:pt>
                <c:pt idx="8376">
                  <c:v>1.0339499999999999E-7</c:v>
                </c:pt>
                <c:pt idx="8377">
                  <c:v>1.0339499999999999E-7</c:v>
                </c:pt>
                <c:pt idx="8378">
                  <c:v>1.0339499999999999E-7</c:v>
                </c:pt>
                <c:pt idx="8379">
                  <c:v>1.0339499999999999E-7</c:v>
                </c:pt>
                <c:pt idx="8380">
                  <c:v>1.0339499999999999E-7</c:v>
                </c:pt>
                <c:pt idx="8381">
                  <c:v>1.0339499999999999E-7</c:v>
                </c:pt>
                <c:pt idx="8382">
                  <c:v>1.0339499999999999E-7</c:v>
                </c:pt>
                <c:pt idx="8383">
                  <c:v>1.0339499999999999E-7</c:v>
                </c:pt>
                <c:pt idx="8384">
                  <c:v>1.0339499999999999E-7</c:v>
                </c:pt>
                <c:pt idx="8385">
                  <c:v>1.0339499999999999E-7</c:v>
                </c:pt>
                <c:pt idx="8386">
                  <c:v>1.0339499999999999E-7</c:v>
                </c:pt>
                <c:pt idx="8387">
                  <c:v>1.0339499999999999E-7</c:v>
                </c:pt>
                <c:pt idx="8388">
                  <c:v>1.0339499999999999E-7</c:v>
                </c:pt>
                <c:pt idx="8389">
                  <c:v>1.0339499999999999E-7</c:v>
                </c:pt>
                <c:pt idx="8390">
                  <c:v>1.0339499999999999E-7</c:v>
                </c:pt>
                <c:pt idx="8391">
                  <c:v>1.0339499999999999E-7</c:v>
                </c:pt>
                <c:pt idx="8392">
                  <c:v>1.0339499999999999E-7</c:v>
                </c:pt>
                <c:pt idx="8393">
                  <c:v>1.0339499999999999E-7</c:v>
                </c:pt>
                <c:pt idx="8394">
                  <c:v>1.0339499999999999E-7</c:v>
                </c:pt>
                <c:pt idx="8395">
                  <c:v>1.0339499999999999E-7</c:v>
                </c:pt>
                <c:pt idx="8396">
                  <c:v>1.0339499999999999E-7</c:v>
                </c:pt>
                <c:pt idx="8397">
                  <c:v>1.0339499999999999E-7</c:v>
                </c:pt>
                <c:pt idx="8398">
                  <c:v>1.0339499999999999E-7</c:v>
                </c:pt>
                <c:pt idx="8399">
                  <c:v>1.0339499999999999E-7</c:v>
                </c:pt>
                <c:pt idx="8400">
                  <c:v>1.0339499999999999E-7</c:v>
                </c:pt>
                <c:pt idx="8401">
                  <c:v>1.0339499999999999E-7</c:v>
                </c:pt>
                <c:pt idx="8402">
                  <c:v>1.0339499999999999E-7</c:v>
                </c:pt>
                <c:pt idx="8403">
                  <c:v>1.0339499999999999E-7</c:v>
                </c:pt>
                <c:pt idx="8404">
                  <c:v>1.0339499999999999E-7</c:v>
                </c:pt>
                <c:pt idx="8405">
                  <c:v>1.0339499999999999E-7</c:v>
                </c:pt>
                <c:pt idx="8406">
                  <c:v>1.0339499999999999E-7</c:v>
                </c:pt>
                <c:pt idx="8407">
                  <c:v>1.0339499999999999E-7</c:v>
                </c:pt>
                <c:pt idx="8408">
                  <c:v>1.0339499999999999E-7</c:v>
                </c:pt>
                <c:pt idx="8409">
                  <c:v>1.0339499999999999E-7</c:v>
                </c:pt>
                <c:pt idx="8410">
                  <c:v>1.0339499999999999E-7</c:v>
                </c:pt>
                <c:pt idx="8411">
                  <c:v>1.0339499999999999E-7</c:v>
                </c:pt>
                <c:pt idx="8412">
                  <c:v>1.0339499999999999E-7</c:v>
                </c:pt>
                <c:pt idx="8413">
                  <c:v>1.0339499999999999E-7</c:v>
                </c:pt>
                <c:pt idx="8414">
                  <c:v>1.0339499999999999E-7</c:v>
                </c:pt>
                <c:pt idx="8415">
                  <c:v>1.0339499999999999E-7</c:v>
                </c:pt>
                <c:pt idx="8416">
                  <c:v>1.0339499999999999E-7</c:v>
                </c:pt>
                <c:pt idx="8417">
                  <c:v>1.0339499999999999E-7</c:v>
                </c:pt>
                <c:pt idx="8418">
                  <c:v>1.0339499999999999E-7</c:v>
                </c:pt>
                <c:pt idx="8419">
                  <c:v>1.0339499999999999E-7</c:v>
                </c:pt>
                <c:pt idx="8420">
                  <c:v>1.0339499999999999E-7</c:v>
                </c:pt>
                <c:pt idx="8421">
                  <c:v>1.0339499999999999E-7</c:v>
                </c:pt>
                <c:pt idx="8422">
                  <c:v>1.0339499999999999E-7</c:v>
                </c:pt>
                <c:pt idx="8423">
                  <c:v>1.0339499999999999E-7</c:v>
                </c:pt>
                <c:pt idx="8424">
                  <c:v>1.0339499999999999E-7</c:v>
                </c:pt>
                <c:pt idx="8425">
                  <c:v>1.0339499999999999E-7</c:v>
                </c:pt>
                <c:pt idx="8426">
                  <c:v>1.0339499999999999E-7</c:v>
                </c:pt>
                <c:pt idx="8427">
                  <c:v>1.0339499999999999E-7</c:v>
                </c:pt>
                <c:pt idx="8428">
                  <c:v>1.0339499999999999E-7</c:v>
                </c:pt>
                <c:pt idx="8429">
                  <c:v>1.0339499999999999E-7</c:v>
                </c:pt>
                <c:pt idx="8430">
                  <c:v>1.0339499999999999E-7</c:v>
                </c:pt>
                <c:pt idx="8431">
                  <c:v>1.0339499999999999E-7</c:v>
                </c:pt>
                <c:pt idx="8432">
                  <c:v>1.0339499999999999E-7</c:v>
                </c:pt>
                <c:pt idx="8433">
                  <c:v>1.0339499999999999E-7</c:v>
                </c:pt>
                <c:pt idx="8434">
                  <c:v>1.0339499999999999E-7</c:v>
                </c:pt>
                <c:pt idx="8435">
                  <c:v>1.0339499999999999E-7</c:v>
                </c:pt>
                <c:pt idx="8436">
                  <c:v>1.0339499999999999E-7</c:v>
                </c:pt>
                <c:pt idx="8437">
                  <c:v>1.0339499999999999E-7</c:v>
                </c:pt>
                <c:pt idx="8438">
                  <c:v>1.0339499999999999E-7</c:v>
                </c:pt>
                <c:pt idx="8439">
                  <c:v>1.0339499999999999E-7</c:v>
                </c:pt>
                <c:pt idx="8440">
                  <c:v>1.0339499999999999E-7</c:v>
                </c:pt>
                <c:pt idx="8441">
                  <c:v>1.0339499999999999E-7</c:v>
                </c:pt>
                <c:pt idx="8442">
                  <c:v>1.0339499999999999E-7</c:v>
                </c:pt>
                <c:pt idx="8443">
                  <c:v>1.0339499999999999E-7</c:v>
                </c:pt>
                <c:pt idx="8444">
                  <c:v>1.0339499999999999E-7</c:v>
                </c:pt>
                <c:pt idx="8445">
                  <c:v>1.0339499999999999E-7</c:v>
                </c:pt>
                <c:pt idx="8446">
                  <c:v>1.0339499999999999E-7</c:v>
                </c:pt>
                <c:pt idx="8447">
                  <c:v>1.0339499999999999E-7</c:v>
                </c:pt>
                <c:pt idx="8448">
                  <c:v>1.0339499999999999E-7</c:v>
                </c:pt>
                <c:pt idx="8449">
                  <c:v>1.0339499999999999E-7</c:v>
                </c:pt>
                <c:pt idx="8450">
                  <c:v>1.0339499999999999E-7</c:v>
                </c:pt>
                <c:pt idx="8451">
                  <c:v>1.0339499999999999E-7</c:v>
                </c:pt>
                <c:pt idx="8452">
                  <c:v>1.0339499999999999E-7</c:v>
                </c:pt>
                <c:pt idx="8453">
                  <c:v>1.0339499999999999E-7</c:v>
                </c:pt>
                <c:pt idx="8454">
                  <c:v>1.0339499999999999E-7</c:v>
                </c:pt>
                <c:pt idx="8455">
                  <c:v>1.0339499999999999E-7</c:v>
                </c:pt>
                <c:pt idx="8456">
                  <c:v>1.0339499999999999E-7</c:v>
                </c:pt>
                <c:pt idx="8457">
                  <c:v>1.0339499999999999E-7</c:v>
                </c:pt>
                <c:pt idx="8458">
                  <c:v>1.0339499999999999E-7</c:v>
                </c:pt>
                <c:pt idx="8459">
                  <c:v>1.0339499999999999E-7</c:v>
                </c:pt>
                <c:pt idx="8460">
                  <c:v>1.0339499999999999E-7</c:v>
                </c:pt>
                <c:pt idx="8461">
                  <c:v>1.0339499999999999E-7</c:v>
                </c:pt>
                <c:pt idx="8462">
                  <c:v>1.0339499999999999E-7</c:v>
                </c:pt>
                <c:pt idx="8463">
                  <c:v>1.0339499999999999E-7</c:v>
                </c:pt>
                <c:pt idx="8464">
                  <c:v>1.0339499999999999E-7</c:v>
                </c:pt>
                <c:pt idx="8465">
                  <c:v>1.0339499999999999E-7</c:v>
                </c:pt>
                <c:pt idx="8466">
                  <c:v>1.0339499999999999E-7</c:v>
                </c:pt>
                <c:pt idx="8467">
                  <c:v>1.0339499999999999E-7</c:v>
                </c:pt>
                <c:pt idx="8468">
                  <c:v>1.0339499999999999E-7</c:v>
                </c:pt>
                <c:pt idx="8469">
                  <c:v>1.0339499999999999E-7</c:v>
                </c:pt>
                <c:pt idx="8470">
                  <c:v>1.0339499999999999E-7</c:v>
                </c:pt>
                <c:pt idx="8471">
                  <c:v>1.0339499999999999E-7</c:v>
                </c:pt>
                <c:pt idx="8472">
                  <c:v>1.0339499999999999E-7</c:v>
                </c:pt>
                <c:pt idx="8473">
                  <c:v>1.0339499999999999E-7</c:v>
                </c:pt>
                <c:pt idx="8474">
                  <c:v>1.0339499999999999E-7</c:v>
                </c:pt>
                <c:pt idx="8475">
                  <c:v>1.0339499999999999E-7</c:v>
                </c:pt>
                <c:pt idx="8476">
                  <c:v>1.0339499999999999E-7</c:v>
                </c:pt>
                <c:pt idx="8477">
                  <c:v>1.0339499999999999E-7</c:v>
                </c:pt>
                <c:pt idx="8478">
                  <c:v>1.0339499999999999E-7</c:v>
                </c:pt>
                <c:pt idx="8479">
                  <c:v>1.0339499999999999E-7</c:v>
                </c:pt>
                <c:pt idx="8480">
                  <c:v>1.0339499999999999E-7</c:v>
                </c:pt>
                <c:pt idx="8481">
                  <c:v>1.0339499999999999E-7</c:v>
                </c:pt>
                <c:pt idx="8482">
                  <c:v>1.0339499999999999E-7</c:v>
                </c:pt>
                <c:pt idx="8483">
                  <c:v>1.0339499999999999E-7</c:v>
                </c:pt>
                <c:pt idx="8484">
                  <c:v>1.0339499999999999E-7</c:v>
                </c:pt>
                <c:pt idx="8485">
                  <c:v>1.0339499999999999E-7</c:v>
                </c:pt>
                <c:pt idx="8486">
                  <c:v>1.0339499999999999E-7</c:v>
                </c:pt>
                <c:pt idx="8487">
                  <c:v>1.0339499999999999E-7</c:v>
                </c:pt>
                <c:pt idx="8488">
                  <c:v>1.0339499999999999E-7</c:v>
                </c:pt>
                <c:pt idx="8489">
                  <c:v>1.0339499999999999E-7</c:v>
                </c:pt>
                <c:pt idx="8490">
                  <c:v>1.0339499999999999E-7</c:v>
                </c:pt>
                <c:pt idx="8491">
                  <c:v>1.0339499999999999E-7</c:v>
                </c:pt>
                <c:pt idx="8492">
                  <c:v>1.0339499999999999E-7</c:v>
                </c:pt>
                <c:pt idx="8493">
                  <c:v>1.0339499999999999E-7</c:v>
                </c:pt>
                <c:pt idx="8494">
                  <c:v>1.0339499999999999E-7</c:v>
                </c:pt>
                <c:pt idx="8495">
                  <c:v>1.0339499999999999E-7</c:v>
                </c:pt>
                <c:pt idx="8496">
                  <c:v>1.0339499999999999E-7</c:v>
                </c:pt>
                <c:pt idx="8497">
                  <c:v>1.0339499999999999E-7</c:v>
                </c:pt>
                <c:pt idx="8498">
                  <c:v>1.0339499999999999E-7</c:v>
                </c:pt>
                <c:pt idx="8499">
                  <c:v>1.0339499999999999E-7</c:v>
                </c:pt>
                <c:pt idx="8500">
                  <c:v>1.0339499999999999E-7</c:v>
                </c:pt>
                <c:pt idx="8501">
                  <c:v>1.0339499999999999E-7</c:v>
                </c:pt>
                <c:pt idx="8502">
                  <c:v>1.0339499999999999E-7</c:v>
                </c:pt>
                <c:pt idx="8503">
                  <c:v>1.0339499999999999E-7</c:v>
                </c:pt>
                <c:pt idx="8504">
                  <c:v>1.0339499999999999E-7</c:v>
                </c:pt>
                <c:pt idx="8505">
                  <c:v>1.0339499999999999E-7</c:v>
                </c:pt>
                <c:pt idx="8506">
                  <c:v>1.0339499999999999E-7</c:v>
                </c:pt>
                <c:pt idx="8507">
                  <c:v>1.0339499999999999E-7</c:v>
                </c:pt>
                <c:pt idx="8508">
                  <c:v>1.0339499999999999E-7</c:v>
                </c:pt>
                <c:pt idx="8509">
                  <c:v>1.0339499999999999E-7</c:v>
                </c:pt>
                <c:pt idx="8510">
                  <c:v>1.0339499999999999E-7</c:v>
                </c:pt>
                <c:pt idx="8511">
                  <c:v>1.0339499999999999E-7</c:v>
                </c:pt>
                <c:pt idx="8512">
                  <c:v>1.0339499999999999E-7</c:v>
                </c:pt>
                <c:pt idx="8513">
                  <c:v>1.0339499999999999E-7</c:v>
                </c:pt>
                <c:pt idx="8514">
                  <c:v>1.0339499999999999E-7</c:v>
                </c:pt>
                <c:pt idx="8515">
                  <c:v>1.0339499999999999E-7</c:v>
                </c:pt>
                <c:pt idx="8516">
                  <c:v>1.0339499999999999E-7</c:v>
                </c:pt>
                <c:pt idx="8517">
                  <c:v>1.0339499999999999E-7</c:v>
                </c:pt>
                <c:pt idx="8518">
                  <c:v>1.0339499999999999E-7</c:v>
                </c:pt>
                <c:pt idx="8519">
                  <c:v>1.0339499999999999E-7</c:v>
                </c:pt>
                <c:pt idx="8520">
                  <c:v>1.0339499999999999E-7</c:v>
                </c:pt>
                <c:pt idx="8521">
                  <c:v>1.0339499999999999E-7</c:v>
                </c:pt>
                <c:pt idx="8522">
                  <c:v>1.0339499999999999E-7</c:v>
                </c:pt>
                <c:pt idx="8523">
                  <c:v>1.0339499999999999E-7</c:v>
                </c:pt>
                <c:pt idx="8524">
                  <c:v>1.0339499999999999E-7</c:v>
                </c:pt>
                <c:pt idx="8525">
                  <c:v>1.0339499999999999E-7</c:v>
                </c:pt>
                <c:pt idx="8526">
                  <c:v>1.0339499999999999E-7</c:v>
                </c:pt>
                <c:pt idx="8527">
                  <c:v>1.0339499999999999E-7</c:v>
                </c:pt>
                <c:pt idx="8528">
                  <c:v>1.0339499999999999E-7</c:v>
                </c:pt>
                <c:pt idx="8529">
                  <c:v>1.0339499999999999E-7</c:v>
                </c:pt>
                <c:pt idx="8530">
                  <c:v>1.0339499999999999E-7</c:v>
                </c:pt>
                <c:pt idx="8531">
                  <c:v>1.0339499999999999E-7</c:v>
                </c:pt>
                <c:pt idx="8532">
                  <c:v>1.0339499999999999E-7</c:v>
                </c:pt>
                <c:pt idx="8533">
                  <c:v>1.0339499999999999E-7</c:v>
                </c:pt>
                <c:pt idx="8534">
                  <c:v>1.0339499999999999E-7</c:v>
                </c:pt>
                <c:pt idx="8535">
                  <c:v>1.0339499999999999E-7</c:v>
                </c:pt>
                <c:pt idx="8536">
                  <c:v>1.0339499999999999E-7</c:v>
                </c:pt>
                <c:pt idx="8537">
                  <c:v>1.0339499999999999E-7</c:v>
                </c:pt>
                <c:pt idx="8538">
                  <c:v>1.0339499999999999E-7</c:v>
                </c:pt>
                <c:pt idx="8539">
                  <c:v>1.0339499999999999E-7</c:v>
                </c:pt>
                <c:pt idx="8540">
                  <c:v>1.0339499999999999E-7</c:v>
                </c:pt>
                <c:pt idx="8541">
                  <c:v>1.0339499999999999E-7</c:v>
                </c:pt>
                <c:pt idx="8542">
                  <c:v>1.0339499999999999E-7</c:v>
                </c:pt>
                <c:pt idx="8543">
                  <c:v>1.0339499999999999E-7</c:v>
                </c:pt>
                <c:pt idx="8544">
                  <c:v>1.0339499999999999E-7</c:v>
                </c:pt>
                <c:pt idx="8545">
                  <c:v>1.0339499999999999E-7</c:v>
                </c:pt>
                <c:pt idx="8546">
                  <c:v>1.0339499999999999E-7</c:v>
                </c:pt>
                <c:pt idx="8547">
                  <c:v>1.0339499999999999E-7</c:v>
                </c:pt>
                <c:pt idx="8548">
                  <c:v>1.0339499999999999E-7</c:v>
                </c:pt>
                <c:pt idx="8549">
                  <c:v>1.0339499999999999E-7</c:v>
                </c:pt>
                <c:pt idx="8550">
                  <c:v>1.0339499999999999E-7</c:v>
                </c:pt>
                <c:pt idx="8551">
                  <c:v>1.0339499999999999E-7</c:v>
                </c:pt>
                <c:pt idx="8552">
                  <c:v>1.0339499999999999E-7</c:v>
                </c:pt>
                <c:pt idx="8553">
                  <c:v>1.0339499999999999E-7</c:v>
                </c:pt>
                <c:pt idx="8554">
                  <c:v>1.0339499999999999E-7</c:v>
                </c:pt>
                <c:pt idx="8555">
                  <c:v>1.0339499999999999E-7</c:v>
                </c:pt>
                <c:pt idx="8556">
                  <c:v>1.0339499999999999E-7</c:v>
                </c:pt>
                <c:pt idx="8557">
                  <c:v>1.0339499999999999E-7</c:v>
                </c:pt>
                <c:pt idx="8558">
                  <c:v>1.0339499999999999E-7</c:v>
                </c:pt>
                <c:pt idx="8559">
                  <c:v>1.0339499999999999E-7</c:v>
                </c:pt>
                <c:pt idx="8560">
                  <c:v>1.0339499999999999E-7</c:v>
                </c:pt>
                <c:pt idx="8561">
                  <c:v>1.0339499999999999E-7</c:v>
                </c:pt>
                <c:pt idx="8562">
                  <c:v>1.0339499999999999E-7</c:v>
                </c:pt>
                <c:pt idx="8563">
                  <c:v>1.0339499999999999E-7</c:v>
                </c:pt>
                <c:pt idx="8564">
                  <c:v>1.0339499999999999E-7</c:v>
                </c:pt>
                <c:pt idx="8565">
                  <c:v>1.0339499999999999E-7</c:v>
                </c:pt>
                <c:pt idx="8566">
                  <c:v>1.0339499999999999E-7</c:v>
                </c:pt>
                <c:pt idx="8567">
                  <c:v>1.0339499999999999E-7</c:v>
                </c:pt>
                <c:pt idx="8568">
                  <c:v>1.0339499999999999E-7</c:v>
                </c:pt>
                <c:pt idx="8569">
                  <c:v>1.0339499999999999E-7</c:v>
                </c:pt>
                <c:pt idx="8570">
                  <c:v>1.0339499999999999E-7</c:v>
                </c:pt>
                <c:pt idx="8571">
                  <c:v>1.0339499999999999E-7</c:v>
                </c:pt>
                <c:pt idx="8572">
                  <c:v>1.0339499999999999E-7</c:v>
                </c:pt>
                <c:pt idx="8573">
                  <c:v>1.0339499999999999E-7</c:v>
                </c:pt>
                <c:pt idx="8574">
                  <c:v>1.0339499999999999E-7</c:v>
                </c:pt>
                <c:pt idx="8575">
                  <c:v>1.0339499999999999E-7</c:v>
                </c:pt>
                <c:pt idx="8576">
                  <c:v>1.0339499999999999E-7</c:v>
                </c:pt>
                <c:pt idx="8577">
                  <c:v>1.0339499999999999E-7</c:v>
                </c:pt>
                <c:pt idx="8578">
                  <c:v>1.0339499999999999E-7</c:v>
                </c:pt>
                <c:pt idx="8579">
                  <c:v>1.0339499999999999E-7</c:v>
                </c:pt>
                <c:pt idx="8580">
                  <c:v>1.0339499999999999E-7</c:v>
                </c:pt>
                <c:pt idx="8581">
                  <c:v>1.0339499999999999E-7</c:v>
                </c:pt>
                <c:pt idx="8582">
                  <c:v>1.0339499999999999E-7</c:v>
                </c:pt>
                <c:pt idx="8583">
                  <c:v>1.0339499999999999E-7</c:v>
                </c:pt>
                <c:pt idx="8584">
                  <c:v>1.0339499999999999E-7</c:v>
                </c:pt>
                <c:pt idx="8585">
                  <c:v>1.0339499999999999E-7</c:v>
                </c:pt>
                <c:pt idx="8586">
                  <c:v>1.0339499999999999E-7</c:v>
                </c:pt>
                <c:pt idx="8587">
                  <c:v>1.0339499999999999E-7</c:v>
                </c:pt>
                <c:pt idx="8588">
                  <c:v>1.0339499999999999E-7</c:v>
                </c:pt>
                <c:pt idx="8589">
                  <c:v>1.0339499999999999E-7</c:v>
                </c:pt>
                <c:pt idx="8590">
                  <c:v>1.0339499999999999E-7</c:v>
                </c:pt>
                <c:pt idx="8591">
                  <c:v>1.0339499999999999E-7</c:v>
                </c:pt>
                <c:pt idx="8592">
                  <c:v>1.0339499999999999E-7</c:v>
                </c:pt>
                <c:pt idx="8593">
                  <c:v>1.0339499999999999E-7</c:v>
                </c:pt>
                <c:pt idx="8594">
                  <c:v>1.0339499999999999E-7</c:v>
                </c:pt>
                <c:pt idx="8595">
                  <c:v>1.0339499999999999E-7</c:v>
                </c:pt>
                <c:pt idx="8596">
                  <c:v>1.0339499999999999E-7</c:v>
                </c:pt>
                <c:pt idx="8597">
                  <c:v>1.0339499999999999E-7</c:v>
                </c:pt>
                <c:pt idx="8598">
                  <c:v>1.0339499999999999E-7</c:v>
                </c:pt>
                <c:pt idx="8599">
                  <c:v>1.0339499999999999E-7</c:v>
                </c:pt>
                <c:pt idx="8600">
                  <c:v>1.0339499999999999E-7</c:v>
                </c:pt>
                <c:pt idx="8601">
                  <c:v>1.0339499999999999E-7</c:v>
                </c:pt>
                <c:pt idx="8602">
                  <c:v>1.0339499999999999E-7</c:v>
                </c:pt>
                <c:pt idx="8603">
                  <c:v>1.0339499999999999E-7</c:v>
                </c:pt>
                <c:pt idx="8604">
                  <c:v>1.0339499999999999E-7</c:v>
                </c:pt>
                <c:pt idx="8605">
                  <c:v>1.0339499999999999E-7</c:v>
                </c:pt>
                <c:pt idx="8606">
                  <c:v>1.0339499999999999E-7</c:v>
                </c:pt>
                <c:pt idx="8607">
                  <c:v>1.0339499999999999E-7</c:v>
                </c:pt>
                <c:pt idx="8608">
                  <c:v>1.0339499999999999E-7</c:v>
                </c:pt>
                <c:pt idx="8609">
                  <c:v>1.0339499999999999E-7</c:v>
                </c:pt>
                <c:pt idx="8610">
                  <c:v>1.0339499999999999E-7</c:v>
                </c:pt>
                <c:pt idx="8611">
                  <c:v>1.0339499999999999E-7</c:v>
                </c:pt>
                <c:pt idx="8612">
                  <c:v>1.0339499999999999E-7</c:v>
                </c:pt>
                <c:pt idx="8613">
                  <c:v>1.0339499999999999E-7</c:v>
                </c:pt>
                <c:pt idx="8614">
                  <c:v>1.0339499999999999E-7</c:v>
                </c:pt>
                <c:pt idx="8615">
                  <c:v>1.0339499999999999E-7</c:v>
                </c:pt>
                <c:pt idx="8616">
                  <c:v>1.0339499999999999E-7</c:v>
                </c:pt>
                <c:pt idx="8617">
                  <c:v>1.0339499999999999E-7</c:v>
                </c:pt>
                <c:pt idx="8618">
                  <c:v>1.0339499999999999E-7</c:v>
                </c:pt>
                <c:pt idx="8619">
                  <c:v>1.0339499999999999E-7</c:v>
                </c:pt>
                <c:pt idx="8620">
                  <c:v>1.0339499999999999E-7</c:v>
                </c:pt>
                <c:pt idx="8621">
                  <c:v>1.0339499999999999E-7</c:v>
                </c:pt>
                <c:pt idx="8622">
                  <c:v>1.0339499999999999E-7</c:v>
                </c:pt>
                <c:pt idx="8623">
                  <c:v>1.0339499999999999E-7</c:v>
                </c:pt>
                <c:pt idx="8624">
                  <c:v>1.0339499999999999E-7</c:v>
                </c:pt>
                <c:pt idx="8625">
                  <c:v>1.0339499999999999E-7</c:v>
                </c:pt>
                <c:pt idx="8626">
                  <c:v>1.0339499999999999E-7</c:v>
                </c:pt>
                <c:pt idx="8627">
                  <c:v>1.0339499999999999E-7</c:v>
                </c:pt>
                <c:pt idx="8628">
                  <c:v>1.0339499999999999E-7</c:v>
                </c:pt>
                <c:pt idx="8629">
                  <c:v>1.0339499999999999E-7</c:v>
                </c:pt>
                <c:pt idx="8630">
                  <c:v>1.0339499999999999E-7</c:v>
                </c:pt>
                <c:pt idx="8631">
                  <c:v>1.0339499999999999E-7</c:v>
                </c:pt>
                <c:pt idx="8632">
                  <c:v>1.0339499999999999E-7</c:v>
                </c:pt>
                <c:pt idx="8633">
                  <c:v>1.0339499999999999E-7</c:v>
                </c:pt>
                <c:pt idx="8634">
                  <c:v>1.0339499999999999E-7</c:v>
                </c:pt>
                <c:pt idx="8635">
                  <c:v>1.0339499999999999E-7</c:v>
                </c:pt>
                <c:pt idx="8636">
                  <c:v>1.0339499999999999E-7</c:v>
                </c:pt>
                <c:pt idx="8637">
                  <c:v>1.0339499999999999E-7</c:v>
                </c:pt>
                <c:pt idx="8638">
                  <c:v>1.0339499999999999E-7</c:v>
                </c:pt>
                <c:pt idx="8639">
                  <c:v>1.0339499999999999E-7</c:v>
                </c:pt>
                <c:pt idx="8640">
                  <c:v>1.0339499999999999E-7</c:v>
                </c:pt>
                <c:pt idx="8641">
                  <c:v>1.0339499999999999E-7</c:v>
                </c:pt>
                <c:pt idx="8642">
                  <c:v>1.0339499999999999E-7</c:v>
                </c:pt>
                <c:pt idx="8643">
                  <c:v>1.0339499999999999E-7</c:v>
                </c:pt>
                <c:pt idx="8644">
                  <c:v>1.0339499999999999E-7</c:v>
                </c:pt>
                <c:pt idx="8645">
                  <c:v>1.0339499999999999E-7</c:v>
                </c:pt>
                <c:pt idx="8646">
                  <c:v>1.0339499999999999E-7</c:v>
                </c:pt>
                <c:pt idx="8647">
                  <c:v>1.0339499999999999E-7</c:v>
                </c:pt>
                <c:pt idx="8648">
                  <c:v>1.0339499999999999E-7</c:v>
                </c:pt>
                <c:pt idx="8649">
                  <c:v>1.0339499999999999E-7</c:v>
                </c:pt>
                <c:pt idx="8650">
                  <c:v>1.0339499999999999E-7</c:v>
                </c:pt>
                <c:pt idx="8651">
                  <c:v>1.0339499999999999E-7</c:v>
                </c:pt>
                <c:pt idx="8652">
                  <c:v>1.0339499999999999E-7</c:v>
                </c:pt>
                <c:pt idx="8653">
                  <c:v>1.0339499999999999E-7</c:v>
                </c:pt>
                <c:pt idx="8654">
                  <c:v>1.0339499999999999E-7</c:v>
                </c:pt>
                <c:pt idx="8655">
                  <c:v>1.0339499999999999E-7</c:v>
                </c:pt>
                <c:pt idx="8656">
                  <c:v>1.0339499999999999E-7</c:v>
                </c:pt>
                <c:pt idx="8657">
                  <c:v>1.0339499999999999E-7</c:v>
                </c:pt>
                <c:pt idx="8658">
                  <c:v>1.0339499999999999E-7</c:v>
                </c:pt>
                <c:pt idx="8659">
                  <c:v>1.0339499999999999E-7</c:v>
                </c:pt>
                <c:pt idx="8660">
                  <c:v>1.0339499999999999E-7</c:v>
                </c:pt>
                <c:pt idx="8661">
                  <c:v>1.0339499999999999E-7</c:v>
                </c:pt>
                <c:pt idx="8662">
                  <c:v>1.0339499999999999E-7</c:v>
                </c:pt>
                <c:pt idx="8663">
                  <c:v>1.0339499999999999E-7</c:v>
                </c:pt>
                <c:pt idx="8664">
                  <c:v>1.0339499999999999E-7</c:v>
                </c:pt>
                <c:pt idx="8665">
                  <c:v>1.0339499999999999E-7</c:v>
                </c:pt>
                <c:pt idx="8666">
                  <c:v>1.0339499999999999E-7</c:v>
                </c:pt>
                <c:pt idx="8667">
                  <c:v>1.0339499999999999E-7</c:v>
                </c:pt>
                <c:pt idx="8668">
                  <c:v>1.0339499999999999E-7</c:v>
                </c:pt>
                <c:pt idx="8669">
                  <c:v>1.0339499999999999E-7</c:v>
                </c:pt>
                <c:pt idx="8670">
                  <c:v>1.0339499999999999E-7</c:v>
                </c:pt>
                <c:pt idx="8671">
                  <c:v>1.0339499999999999E-7</c:v>
                </c:pt>
                <c:pt idx="8672">
                  <c:v>1.0339499999999999E-7</c:v>
                </c:pt>
                <c:pt idx="8673">
                  <c:v>1.0339499999999999E-7</c:v>
                </c:pt>
                <c:pt idx="8674">
                  <c:v>1.0339499999999999E-7</c:v>
                </c:pt>
                <c:pt idx="8675">
                  <c:v>1.0339499999999999E-7</c:v>
                </c:pt>
                <c:pt idx="8676">
                  <c:v>1.0339499999999999E-7</c:v>
                </c:pt>
                <c:pt idx="8677">
                  <c:v>1.0339499999999999E-7</c:v>
                </c:pt>
                <c:pt idx="8678">
                  <c:v>1.0339499999999999E-7</c:v>
                </c:pt>
                <c:pt idx="8679">
                  <c:v>1.0339499999999999E-7</c:v>
                </c:pt>
                <c:pt idx="8680">
                  <c:v>1.0339499999999999E-7</c:v>
                </c:pt>
                <c:pt idx="8681">
                  <c:v>1.0339499999999999E-7</c:v>
                </c:pt>
                <c:pt idx="8682">
                  <c:v>1.0339499999999999E-7</c:v>
                </c:pt>
                <c:pt idx="8683">
                  <c:v>1.0339499999999999E-7</c:v>
                </c:pt>
                <c:pt idx="8684">
                  <c:v>1.0339499999999999E-7</c:v>
                </c:pt>
                <c:pt idx="8685">
                  <c:v>1.0339499999999999E-7</c:v>
                </c:pt>
                <c:pt idx="8686">
                  <c:v>1.0339499999999999E-7</c:v>
                </c:pt>
                <c:pt idx="8687">
                  <c:v>1.0339499999999999E-7</c:v>
                </c:pt>
                <c:pt idx="8688">
                  <c:v>1.0339499999999999E-7</c:v>
                </c:pt>
                <c:pt idx="8689">
                  <c:v>1.0339499999999999E-7</c:v>
                </c:pt>
                <c:pt idx="8690">
                  <c:v>1.0339499999999999E-7</c:v>
                </c:pt>
                <c:pt idx="8691">
                  <c:v>1.0339499999999999E-7</c:v>
                </c:pt>
                <c:pt idx="8692">
                  <c:v>1.0339499999999999E-7</c:v>
                </c:pt>
                <c:pt idx="8693">
                  <c:v>1.0339499999999999E-7</c:v>
                </c:pt>
                <c:pt idx="8694">
                  <c:v>1.0339499999999999E-7</c:v>
                </c:pt>
                <c:pt idx="8695">
                  <c:v>1.0339499999999999E-7</c:v>
                </c:pt>
                <c:pt idx="8696">
                  <c:v>1.0339499999999999E-7</c:v>
                </c:pt>
                <c:pt idx="8697">
                  <c:v>1.0339499999999999E-7</c:v>
                </c:pt>
                <c:pt idx="8698">
                  <c:v>1.0339499999999999E-7</c:v>
                </c:pt>
                <c:pt idx="8699">
                  <c:v>1.0339499999999999E-7</c:v>
                </c:pt>
                <c:pt idx="8700">
                  <c:v>1.0339499999999999E-7</c:v>
                </c:pt>
                <c:pt idx="8701">
                  <c:v>1.0339499999999999E-7</c:v>
                </c:pt>
                <c:pt idx="8702">
                  <c:v>1.0339499999999999E-7</c:v>
                </c:pt>
                <c:pt idx="8703">
                  <c:v>1.0339499999999999E-7</c:v>
                </c:pt>
                <c:pt idx="8704">
                  <c:v>1.0339499999999999E-7</c:v>
                </c:pt>
                <c:pt idx="8705">
                  <c:v>1.0339499999999999E-7</c:v>
                </c:pt>
                <c:pt idx="8706">
                  <c:v>1.0339499999999999E-7</c:v>
                </c:pt>
                <c:pt idx="8707">
                  <c:v>1.0339499999999999E-7</c:v>
                </c:pt>
                <c:pt idx="8708">
                  <c:v>1.0339499999999999E-7</c:v>
                </c:pt>
                <c:pt idx="8709">
                  <c:v>1.0339499999999999E-7</c:v>
                </c:pt>
                <c:pt idx="8710">
                  <c:v>1.0339499999999999E-7</c:v>
                </c:pt>
                <c:pt idx="8711">
                  <c:v>1.0339499999999999E-7</c:v>
                </c:pt>
                <c:pt idx="8712">
                  <c:v>1.0339499999999999E-7</c:v>
                </c:pt>
                <c:pt idx="8713">
                  <c:v>1.0339499999999999E-7</c:v>
                </c:pt>
                <c:pt idx="8714">
                  <c:v>1.0339499999999999E-7</c:v>
                </c:pt>
                <c:pt idx="8715">
                  <c:v>1.0339499999999999E-7</c:v>
                </c:pt>
                <c:pt idx="8716">
                  <c:v>1.0339499999999999E-7</c:v>
                </c:pt>
                <c:pt idx="8717">
                  <c:v>1.0339499999999999E-7</c:v>
                </c:pt>
                <c:pt idx="8718">
                  <c:v>1.0339499999999999E-7</c:v>
                </c:pt>
                <c:pt idx="8719">
                  <c:v>1.0339499999999999E-7</c:v>
                </c:pt>
                <c:pt idx="8720">
                  <c:v>1.0339499999999999E-7</c:v>
                </c:pt>
                <c:pt idx="8721">
                  <c:v>1.0339499999999999E-7</c:v>
                </c:pt>
                <c:pt idx="8722">
                  <c:v>1.0339499999999999E-7</c:v>
                </c:pt>
                <c:pt idx="8723">
                  <c:v>1.0339499999999999E-7</c:v>
                </c:pt>
                <c:pt idx="8724">
                  <c:v>1.0339499999999999E-7</c:v>
                </c:pt>
                <c:pt idx="8725">
                  <c:v>1.0339499999999999E-7</c:v>
                </c:pt>
                <c:pt idx="8726">
                  <c:v>1.0339499999999999E-7</c:v>
                </c:pt>
                <c:pt idx="8727">
                  <c:v>1.0339499999999999E-7</c:v>
                </c:pt>
                <c:pt idx="8728">
                  <c:v>1.0339499999999999E-7</c:v>
                </c:pt>
                <c:pt idx="8729">
                  <c:v>1.0339499999999999E-7</c:v>
                </c:pt>
                <c:pt idx="8730">
                  <c:v>1.0339499999999999E-7</c:v>
                </c:pt>
                <c:pt idx="8731">
                  <c:v>1.0339499999999999E-7</c:v>
                </c:pt>
                <c:pt idx="8732">
                  <c:v>1.0339499999999999E-7</c:v>
                </c:pt>
                <c:pt idx="8733">
                  <c:v>1.0339499999999999E-7</c:v>
                </c:pt>
                <c:pt idx="8734">
                  <c:v>1.0339499999999999E-7</c:v>
                </c:pt>
                <c:pt idx="8735">
                  <c:v>1.0339499999999999E-7</c:v>
                </c:pt>
                <c:pt idx="8736">
                  <c:v>1.0339499999999999E-7</c:v>
                </c:pt>
                <c:pt idx="8737">
                  <c:v>1.0339499999999999E-7</c:v>
                </c:pt>
                <c:pt idx="8738">
                  <c:v>1.0339499999999999E-7</c:v>
                </c:pt>
                <c:pt idx="8739">
                  <c:v>1.0339499999999999E-7</c:v>
                </c:pt>
                <c:pt idx="8740">
                  <c:v>1.0339499999999999E-7</c:v>
                </c:pt>
                <c:pt idx="8741">
                  <c:v>1.0339499999999999E-7</c:v>
                </c:pt>
                <c:pt idx="8742">
                  <c:v>1.0339499999999999E-7</c:v>
                </c:pt>
                <c:pt idx="8743">
                  <c:v>1.0339499999999999E-7</c:v>
                </c:pt>
                <c:pt idx="8744">
                  <c:v>1.0339499999999999E-7</c:v>
                </c:pt>
                <c:pt idx="8745">
                  <c:v>1.0339499999999999E-7</c:v>
                </c:pt>
                <c:pt idx="8746">
                  <c:v>1.0339499999999999E-7</c:v>
                </c:pt>
                <c:pt idx="8747">
                  <c:v>1.0339499999999999E-7</c:v>
                </c:pt>
                <c:pt idx="8748">
                  <c:v>1.0339499999999999E-7</c:v>
                </c:pt>
                <c:pt idx="8749">
                  <c:v>1.0339499999999999E-7</c:v>
                </c:pt>
                <c:pt idx="8750">
                  <c:v>1.0339499999999999E-7</c:v>
                </c:pt>
                <c:pt idx="8751">
                  <c:v>1.0339499999999999E-7</c:v>
                </c:pt>
                <c:pt idx="8752">
                  <c:v>1.0339499999999999E-7</c:v>
                </c:pt>
                <c:pt idx="8753">
                  <c:v>1.0339499999999999E-7</c:v>
                </c:pt>
                <c:pt idx="8754">
                  <c:v>1.0339499999999999E-7</c:v>
                </c:pt>
                <c:pt idx="8755">
                  <c:v>1.0339499999999999E-7</c:v>
                </c:pt>
                <c:pt idx="8756">
                  <c:v>1.0339499999999999E-7</c:v>
                </c:pt>
                <c:pt idx="8757">
                  <c:v>1.0339499999999999E-7</c:v>
                </c:pt>
                <c:pt idx="8758">
                  <c:v>1.0339499999999999E-7</c:v>
                </c:pt>
                <c:pt idx="8759">
                  <c:v>1.0339499999999999E-7</c:v>
                </c:pt>
                <c:pt idx="8760">
                  <c:v>1.0339499999999999E-7</c:v>
                </c:pt>
                <c:pt idx="8761">
                  <c:v>1.0339499999999999E-7</c:v>
                </c:pt>
                <c:pt idx="8762">
                  <c:v>1.0339499999999999E-7</c:v>
                </c:pt>
                <c:pt idx="8763">
                  <c:v>1.0339499999999999E-7</c:v>
                </c:pt>
                <c:pt idx="8764">
                  <c:v>1.0339499999999999E-7</c:v>
                </c:pt>
                <c:pt idx="8765">
                  <c:v>1.0339499999999999E-7</c:v>
                </c:pt>
                <c:pt idx="8766">
                  <c:v>1.0339499999999999E-7</c:v>
                </c:pt>
                <c:pt idx="8767">
                  <c:v>1.0339499999999999E-7</c:v>
                </c:pt>
                <c:pt idx="8768">
                  <c:v>1.0339499999999999E-7</c:v>
                </c:pt>
                <c:pt idx="8769">
                  <c:v>1.0339499999999999E-7</c:v>
                </c:pt>
                <c:pt idx="8770">
                  <c:v>1.0339499999999999E-7</c:v>
                </c:pt>
                <c:pt idx="8771">
                  <c:v>1.0339499999999999E-7</c:v>
                </c:pt>
                <c:pt idx="8772">
                  <c:v>1.0339499999999999E-7</c:v>
                </c:pt>
                <c:pt idx="8773">
                  <c:v>1.0339499999999999E-7</c:v>
                </c:pt>
                <c:pt idx="8774">
                  <c:v>1.0339499999999999E-7</c:v>
                </c:pt>
                <c:pt idx="8775">
                  <c:v>1.0339499999999999E-7</c:v>
                </c:pt>
                <c:pt idx="8776">
                  <c:v>1.0339499999999999E-7</c:v>
                </c:pt>
                <c:pt idx="8777">
                  <c:v>1.0339499999999999E-7</c:v>
                </c:pt>
                <c:pt idx="8778">
                  <c:v>1.0339499999999999E-7</c:v>
                </c:pt>
                <c:pt idx="8779">
                  <c:v>1.0339499999999999E-7</c:v>
                </c:pt>
                <c:pt idx="8780">
                  <c:v>1.0339499999999999E-7</c:v>
                </c:pt>
                <c:pt idx="8781">
                  <c:v>1.0339499999999999E-7</c:v>
                </c:pt>
                <c:pt idx="8782">
                  <c:v>1.0339499999999999E-7</c:v>
                </c:pt>
                <c:pt idx="8783">
                  <c:v>1.0339499999999999E-7</c:v>
                </c:pt>
                <c:pt idx="8784">
                  <c:v>1.0339499999999999E-7</c:v>
                </c:pt>
                <c:pt idx="8785">
                  <c:v>1.0339499999999999E-7</c:v>
                </c:pt>
                <c:pt idx="8786">
                  <c:v>1.0339499999999999E-7</c:v>
                </c:pt>
                <c:pt idx="8787">
                  <c:v>1.0339499999999999E-7</c:v>
                </c:pt>
                <c:pt idx="8788">
                  <c:v>1.0339499999999999E-7</c:v>
                </c:pt>
                <c:pt idx="8789">
                  <c:v>1.0339499999999999E-7</c:v>
                </c:pt>
                <c:pt idx="8790">
                  <c:v>1.0339499999999999E-7</c:v>
                </c:pt>
                <c:pt idx="8791">
                  <c:v>1.0339499999999999E-7</c:v>
                </c:pt>
                <c:pt idx="8792">
                  <c:v>1.0339499999999999E-7</c:v>
                </c:pt>
                <c:pt idx="8793">
                  <c:v>1.0339499999999999E-7</c:v>
                </c:pt>
                <c:pt idx="8794">
                  <c:v>1.0339499999999999E-7</c:v>
                </c:pt>
                <c:pt idx="8795">
                  <c:v>1.0339499999999999E-7</c:v>
                </c:pt>
                <c:pt idx="8796">
                  <c:v>1.0339499999999999E-7</c:v>
                </c:pt>
                <c:pt idx="8797">
                  <c:v>1.0339499999999999E-7</c:v>
                </c:pt>
                <c:pt idx="8798">
                  <c:v>1.0339499999999999E-7</c:v>
                </c:pt>
                <c:pt idx="8799">
                  <c:v>1.0339499999999999E-7</c:v>
                </c:pt>
                <c:pt idx="8800">
                  <c:v>1.0339499999999999E-7</c:v>
                </c:pt>
                <c:pt idx="8801">
                  <c:v>1.0339499999999999E-7</c:v>
                </c:pt>
                <c:pt idx="8802">
                  <c:v>1.0339499999999999E-7</c:v>
                </c:pt>
                <c:pt idx="8803">
                  <c:v>1.0339499999999999E-7</c:v>
                </c:pt>
                <c:pt idx="8804">
                  <c:v>1.0339499999999999E-7</c:v>
                </c:pt>
                <c:pt idx="8805">
                  <c:v>1.0339499999999999E-7</c:v>
                </c:pt>
                <c:pt idx="8806">
                  <c:v>1.0339499999999999E-7</c:v>
                </c:pt>
                <c:pt idx="8807">
                  <c:v>1.0339499999999999E-7</c:v>
                </c:pt>
                <c:pt idx="8808">
                  <c:v>1.0339499999999999E-7</c:v>
                </c:pt>
                <c:pt idx="8809">
                  <c:v>1.0339499999999999E-7</c:v>
                </c:pt>
                <c:pt idx="8810">
                  <c:v>1.0339499999999999E-7</c:v>
                </c:pt>
                <c:pt idx="8811">
                  <c:v>1.0339499999999999E-7</c:v>
                </c:pt>
                <c:pt idx="8812">
                  <c:v>1.0339499999999999E-7</c:v>
                </c:pt>
                <c:pt idx="8813">
                  <c:v>1.0339499999999999E-7</c:v>
                </c:pt>
                <c:pt idx="8814">
                  <c:v>1.0339499999999999E-7</c:v>
                </c:pt>
                <c:pt idx="8815">
                  <c:v>1.0339499999999999E-7</c:v>
                </c:pt>
                <c:pt idx="8816">
                  <c:v>1.0339499999999999E-7</c:v>
                </c:pt>
                <c:pt idx="8817">
                  <c:v>1.0339499999999999E-7</c:v>
                </c:pt>
                <c:pt idx="8818">
                  <c:v>1.0339499999999999E-7</c:v>
                </c:pt>
                <c:pt idx="8819">
                  <c:v>1.0339499999999999E-7</c:v>
                </c:pt>
                <c:pt idx="8820">
                  <c:v>1.0339499999999999E-7</c:v>
                </c:pt>
                <c:pt idx="8821">
                  <c:v>1.0339499999999999E-7</c:v>
                </c:pt>
                <c:pt idx="8822">
                  <c:v>1.0339499999999999E-7</c:v>
                </c:pt>
                <c:pt idx="8823">
                  <c:v>1.0339499999999999E-7</c:v>
                </c:pt>
                <c:pt idx="8824">
                  <c:v>1.0339499999999999E-7</c:v>
                </c:pt>
                <c:pt idx="8825">
                  <c:v>1.0339499999999999E-7</c:v>
                </c:pt>
                <c:pt idx="8826">
                  <c:v>1.0339499999999999E-7</c:v>
                </c:pt>
                <c:pt idx="8827">
                  <c:v>1.0339499999999999E-7</c:v>
                </c:pt>
                <c:pt idx="8828">
                  <c:v>1.0339499999999999E-7</c:v>
                </c:pt>
                <c:pt idx="8829">
                  <c:v>1.0339499999999999E-7</c:v>
                </c:pt>
                <c:pt idx="8830">
                  <c:v>1.0339499999999999E-7</c:v>
                </c:pt>
                <c:pt idx="8831">
                  <c:v>1.0339499999999999E-7</c:v>
                </c:pt>
                <c:pt idx="8832">
                  <c:v>1.0339499999999999E-7</c:v>
                </c:pt>
                <c:pt idx="8833">
                  <c:v>1.0339499999999999E-7</c:v>
                </c:pt>
                <c:pt idx="8834">
                  <c:v>1.0339499999999999E-7</c:v>
                </c:pt>
                <c:pt idx="8835">
                  <c:v>1.0339499999999999E-7</c:v>
                </c:pt>
                <c:pt idx="8836">
                  <c:v>1.0339499999999999E-7</c:v>
                </c:pt>
                <c:pt idx="8837">
                  <c:v>1.0339499999999999E-7</c:v>
                </c:pt>
                <c:pt idx="8838">
                  <c:v>1.0339499999999999E-7</c:v>
                </c:pt>
                <c:pt idx="8839">
                  <c:v>1.0339499999999999E-7</c:v>
                </c:pt>
                <c:pt idx="8840">
                  <c:v>1.0339499999999999E-7</c:v>
                </c:pt>
                <c:pt idx="8841">
                  <c:v>1.0339499999999999E-7</c:v>
                </c:pt>
                <c:pt idx="8842">
                  <c:v>1.0339499999999999E-7</c:v>
                </c:pt>
                <c:pt idx="8843">
                  <c:v>1.0339499999999999E-7</c:v>
                </c:pt>
                <c:pt idx="8844">
                  <c:v>1.0339499999999999E-7</c:v>
                </c:pt>
                <c:pt idx="8845">
                  <c:v>1.0339499999999999E-7</c:v>
                </c:pt>
                <c:pt idx="8846">
                  <c:v>1.0339499999999999E-7</c:v>
                </c:pt>
                <c:pt idx="8847">
                  <c:v>1.0339499999999999E-7</c:v>
                </c:pt>
                <c:pt idx="8848">
                  <c:v>1.0339499999999999E-7</c:v>
                </c:pt>
                <c:pt idx="8849">
                  <c:v>1.0339499999999999E-7</c:v>
                </c:pt>
                <c:pt idx="8850">
                  <c:v>1.0339499999999999E-7</c:v>
                </c:pt>
                <c:pt idx="8851">
                  <c:v>1.0339499999999999E-7</c:v>
                </c:pt>
                <c:pt idx="8852">
                  <c:v>1.0339499999999999E-7</c:v>
                </c:pt>
                <c:pt idx="8853">
                  <c:v>1.0339499999999999E-7</c:v>
                </c:pt>
                <c:pt idx="8854">
                  <c:v>1.0339499999999999E-7</c:v>
                </c:pt>
                <c:pt idx="8855">
                  <c:v>1.0339499999999999E-7</c:v>
                </c:pt>
                <c:pt idx="8856">
                  <c:v>1.0339499999999999E-7</c:v>
                </c:pt>
                <c:pt idx="8857">
                  <c:v>1.0339499999999999E-7</c:v>
                </c:pt>
                <c:pt idx="8858">
                  <c:v>1.0339499999999999E-7</c:v>
                </c:pt>
                <c:pt idx="8859">
                  <c:v>1.0339499999999999E-7</c:v>
                </c:pt>
                <c:pt idx="8860">
                  <c:v>1.0339499999999999E-7</c:v>
                </c:pt>
                <c:pt idx="8861">
                  <c:v>1.0339499999999999E-7</c:v>
                </c:pt>
                <c:pt idx="8862">
                  <c:v>1.0339499999999999E-7</c:v>
                </c:pt>
                <c:pt idx="8863">
                  <c:v>1.0339499999999999E-7</c:v>
                </c:pt>
                <c:pt idx="8864">
                  <c:v>1.0339499999999999E-7</c:v>
                </c:pt>
                <c:pt idx="8865">
                  <c:v>1.0339499999999999E-7</c:v>
                </c:pt>
                <c:pt idx="8866">
                  <c:v>1.0339499999999999E-7</c:v>
                </c:pt>
                <c:pt idx="8867">
                  <c:v>1.0339499999999999E-7</c:v>
                </c:pt>
                <c:pt idx="8868">
                  <c:v>1.0339499999999999E-7</c:v>
                </c:pt>
                <c:pt idx="8869">
                  <c:v>1.0339499999999999E-7</c:v>
                </c:pt>
                <c:pt idx="8870">
                  <c:v>1.0339499999999999E-7</c:v>
                </c:pt>
                <c:pt idx="8871">
                  <c:v>1.0339499999999999E-7</c:v>
                </c:pt>
                <c:pt idx="8872">
                  <c:v>1.0339499999999999E-7</c:v>
                </c:pt>
                <c:pt idx="8873">
                  <c:v>1.0339499999999999E-7</c:v>
                </c:pt>
                <c:pt idx="8874">
                  <c:v>1.0339499999999999E-7</c:v>
                </c:pt>
                <c:pt idx="8875">
                  <c:v>1.0339499999999999E-7</c:v>
                </c:pt>
                <c:pt idx="8876">
                  <c:v>1.0339499999999999E-7</c:v>
                </c:pt>
                <c:pt idx="8877">
                  <c:v>1.0339499999999999E-7</c:v>
                </c:pt>
                <c:pt idx="8878">
                  <c:v>1.0339499999999999E-7</c:v>
                </c:pt>
                <c:pt idx="8879">
                  <c:v>1.0339499999999999E-7</c:v>
                </c:pt>
                <c:pt idx="8880">
                  <c:v>1.0339499999999999E-7</c:v>
                </c:pt>
                <c:pt idx="8881">
                  <c:v>1.0339499999999999E-7</c:v>
                </c:pt>
                <c:pt idx="8882">
                  <c:v>1.0339499999999999E-7</c:v>
                </c:pt>
                <c:pt idx="8883">
                  <c:v>1.0339499999999999E-7</c:v>
                </c:pt>
                <c:pt idx="8884">
                  <c:v>1.0339499999999999E-7</c:v>
                </c:pt>
                <c:pt idx="8885">
                  <c:v>1.0339499999999999E-7</c:v>
                </c:pt>
                <c:pt idx="8886">
                  <c:v>1.0339499999999999E-7</c:v>
                </c:pt>
                <c:pt idx="8887">
                  <c:v>1.0339499999999999E-7</c:v>
                </c:pt>
                <c:pt idx="8888">
                  <c:v>1.0339499999999999E-7</c:v>
                </c:pt>
                <c:pt idx="8889">
                  <c:v>1.0339499999999999E-7</c:v>
                </c:pt>
                <c:pt idx="8890">
                  <c:v>1.0339499999999999E-7</c:v>
                </c:pt>
                <c:pt idx="8891">
                  <c:v>1.0339499999999999E-7</c:v>
                </c:pt>
                <c:pt idx="8892">
                  <c:v>1.0339499999999999E-7</c:v>
                </c:pt>
                <c:pt idx="8893">
                  <c:v>1.0339499999999999E-7</c:v>
                </c:pt>
                <c:pt idx="8894">
                  <c:v>1.0339499999999999E-7</c:v>
                </c:pt>
                <c:pt idx="8895">
                  <c:v>1.0339499999999999E-7</c:v>
                </c:pt>
                <c:pt idx="8896">
                  <c:v>1.0339499999999999E-7</c:v>
                </c:pt>
                <c:pt idx="8897">
                  <c:v>1.0339499999999999E-7</c:v>
                </c:pt>
                <c:pt idx="8898">
                  <c:v>1.0339499999999999E-7</c:v>
                </c:pt>
                <c:pt idx="8899">
                  <c:v>1.0339499999999999E-7</c:v>
                </c:pt>
                <c:pt idx="8900">
                  <c:v>1.0339499999999999E-7</c:v>
                </c:pt>
                <c:pt idx="8901">
                  <c:v>1.0339499999999999E-7</c:v>
                </c:pt>
                <c:pt idx="8902">
                  <c:v>1.0339499999999999E-7</c:v>
                </c:pt>
                <c:pt idx="8903">
                  <c:v>1.0339499999999999E-7</c:v>
                </c:pt>
                <c:pt idx="8904">
                  <c:v>1.0339499999999999E-7</c:v>
                </c:pt>
                <c:pt idx="8905">
                  <c:v>1.0339499999999999E-7</c:v>
                </c:pt>
                <c:pt idx="8906">
                  <c:v>1.0339499999999999E-7</c:v>
                </c:pt>
                <c:pt idx="8907">
                  <c:v>1.0339499999999999E-7</c:v>
                </c:pt>
                <c:pt idx="8908">
                  <c:v>1.0339499999999999E-7</c:v>
                </c:pt>
                <c:pt idx="8909">
                  <c:v>1.0339499999999999E-7</c:v>
                </c:pt>
                <c:pt idx="8910">
                  <c:v>1.0339499999999999E-7</c:v>
                </c:pt>
                <c:pt idx="8911">
                  <c:v>1.0339499999999999E-7</c:v>
                </c:pt>
                <c:pt idx="8912">
                  <c:v>1.0339499999999999E-7</c:v>
                </c:pt>
                <c:pt idx="8913">
                  <c:v>1.0339499999999999E-7</c:v>
                </c:pt>
                <c:pt idx="8914">
                  <c:v>1.0339499999999999E-7</c:v>
                </c:pt>
                <c:pt idx="8915">
                  <c:v>1.0339499999999999E-7</c:v>
                </c:pt>
                <c:pt idx="8916">
                  <c:v>1.0339499999999999E-7</c:v>
                </c:pt>
                <c:pt idx="8917">
                  <c:v>1.0339499999999999E-7</c:v>
                </c:pt>
                <c:pt idx="8918">
                  <c:v>1.0339499999999999E-7</c:v>
                </c:pt>
                <c:pt idx="8919">
                  <c:v>1.0339499999999999E-7</c:v>
                </c:pt>
                <c:pt idx="8920">
                  <c:v>1.0339499999999999E-7</c:v>
                </c:pt>
                <c:pt idx="8921">
                  <c:v>1.0339499999999999E-7</c:v>
                </c:pt>
                <c:pt idx="8922">
                  <c:v>1.0339499999999999E-7</c:v>
                </c:pt>
                <c:pt idx="8923">
                  <c:v>1.0339499999999999E-7</c:v>
                </c:pt>
                <c:pt idx="8924">
                  <c:v>1.0339499999999999E-7</c:v>
                </c:pt>
                <c:pt idx="8925">
                  <c:v>1.0339499999999999E-7</c:v>
                </c:pt>
                <c:pt idx="8926">
                  <c:v>1.0339499999999999E-7</c:v>
                </c:pt>
                <c:pt idx="8927">
                  <c:v>1.0339499999999999E-7</c:v>
                </c:pt>
                <c:pt idx="8928">
                  <c:v>1.0339499999999999E-7</c:v>
                </c:pt>
                <c:pt idx="8929">
                  <c:v>1.0339499999999999E-7</c:v>
                </c:pt>
                <c:pt idx="8930">
                  <c:v>1.0339499999999999E-7</c:v>
                </c:pt>
                <c:pt idx="8931">
                  <c:v>1.0339499999999999E-7</c:v>
                </c:pt>
                <c:pt idx="8932">
                  <c:v>1.0339499999999999E-7</c:v>
                </c:pt>
                <c:pt idx="8933">
                  <c:v>1.0339499999999999E-7</c:v>
                </c:pt>
                <c:pt idx="8934">
                  <c:v>1.0339499999999999E-7</c:v>
                </c:pt>
                <c:pt idx="8935">
                  <c:v>1.0339499999999999E-7</c:v>
                </c:pt>
                <c:pt idx="8936">
                  <c:v>1.0339499999999999E-7</c:v>
                </c:pt>
                <c:pt idx="8937">
                  <c:v>1.0339499999999999E-7</c:v>
                </c:pt>
                <c:pt idx="8938">
                  <c:v>1.0339499999999999E-7</c:v>
                </c:pt>
                <c:pt idx="8939">
                  <c:v>1.0339499999999999E-7</c:v>
                </c:pt>
                <c:pt idx="8940">
                  <c:v>1.0339499999999999E-7</c:v>
                </c:pt>
                <c:pt idx="8941">
                  <c:v>1.0339499999999999E-7</c:v>
                </c:pt>
                <c:pt idx="8942">
                  <c:v>1.0339499999999999E-7</c:v>
                </c:pt>
                <c:pt idx="8943">
                  <c:v>1.0339499999999999E-7</c:v>
                </c:pt>
                <c:pt idx="8944">
                  <c:v>1.0339499999999999E-7</c:v>
                </c:pt>
                <c:pt idx="8945">
                  <c:v>1.0339499999999999E-7</c:v>
                </c:pt>
                <c:pt idx="8946">
                  <c:v>1.0339499999999999E-7</c:v>
                </c:pt>
                <c:pt idx="8947">
                  <c:v>1.0339499999999999E-7</c:v>
                </c:pt>
                <c:pt idx="8948">
                  <c:v>1.0339499999999999E-7</c:v>
                </c:pt>
                <c:pt idx="8949">
                  <c:v>1.0339499999999999E-7</c:v>
                </c:pt>
                <c:pt idx="8950">
                  <c:v>1.0339499999999999E-7</c:v>
                </c:pt>
                <c:pt idx="8951">
                  <c:v>1.0339499999999999E-7</c:v>
                </c:pt>
                <c:pt idx="8952">
                  <c:v>1.0339499999999999E-7</c:v>
                </c:pt>
                <c:pt idx="8953">
                  <c:v>1.0339499999999999E-7</c:v>
                </c:pt>
                <c:pt idx="8954">
                  <c:v>1.0339499999999999E-7</c:v>
                </c:pt>
                <c:pt idx="8955">
                  <c:v>1.0339499999999999E-7</c:v>
                </c:pt>
                <c:pt idx="8956">
                  <c:v>1.0339499999999999E-7</c:v>
                </c:pt>
                <c:pt idx="8957">
                  <c:v>1.0339499999999999E-7</c:v>
                </c:pt>
                <c:pt idx="8958">
                  <c:v>1.0339499999999999E-7</c:v>
                </c:pt>
                <c:pt idx="8959">
                  <c:v>1.0339499999999999E-7</c:v>
                </c:pt>
                <c:pt idx="8960">
                  <c:v>1.0339499999999999E-7</c:v>
                </c:pt>
                <c:pt idx="8961">
                  <c:v>1.0339499999999999E-7</c:v>
                </c:pt>
                <c:pt idx="8962">
                  <c:v>1.0339499999999999E-7</c:v>
                </c:pt>
                <c:pt idx="8963">
                  <c:v>1.0339499999999999E-7</c:v>
                </c:pt>
                <c:pt idx="8964">
                  <c:v>1.0339499999999999E-7</c:v>
                </c:pt>
                <c:pt idx="8965">
                  <c:v>1.0339499999999999E-7</c:v>
                </c:pt>
                <c:pt idx="8966">
                  <c:v>1.0339499999999999E-7</c:v>
                </c:pt>
                <c:pt idx="8967">
                  <c:v>1.0339499999999999E-7</c:v>
                </c:pt>
                <c:pt idx="8968">
                  <c:v>1.0339499999999999E-7</c:v>
                </c:pt>
                <c:pt idx="8969">
                  <c:v>1.0339499999999999E-7</c:v>
                </c:pt>
                <c:pt idx="8970">
                  <c:v>1.0339499999999999E-7</c:v>
                </c:pt>
                <c:pt idx="8971">
                  <c:v>1.0339499999999999E-7</c:v>
                </c:pt>
                <c:pt idx="8972">
                  <c:v>1.0339499999999999E-7</c:v>
                </c:pt>
                <c:pt idx="8973">
                  <c:v>1.0339499999999999E-7</c:v>
                </c:pt>
                <c:pt idx="8974">
                  <c:v>1.0339499999999999E-7</c:v>
                </c:pt>
                <c:pt idx="8975">
                  <c:v>1.0339499999999999E-7</c:v>
                </c:pt>
                <c:pt idx="8976">
                  <c:v>1.0339499999999999E-7</c:v>
                </c:pt>
                <c:pt idx="8977">
                  <c:v>1.0339499999999999E-7</c:v>
                </c:pt>
                <c:pt idx="8978">
                  <c:v>1.0339499999999999E-7</c:v>
                </c:pt>
                <c:pt idx="8979">
                  <c:v>1.0339499999999999E-7</c:v>
                </c:pt>
                <c:pt idx="8980">
                  <c:v>1.0339499999999999E-7</c:v>
                </c:pt>
                <c:pt idx="8981">
                  <c:v>1.0339499999999999E-7</c:v>
                </c:pt>
                <c:pt idx="8982">
                  <c:v>1.0339499999999999E-7</c:v>
                </c:pt>
                <c:pt idx="8983">
                  <c:v>1.0339499999999999E-7</c:v>
                </c:pt>
                <c:pt idx="8984">
                  <c:v>1.0339499999999999E-7</c:v>
                </c:pt>
                <c:pt idx="8985">
                  <c:v>1.0339499999999999E-7</c:v>
                </c:pt>
                <c:pt idx="8986">
                  <c:v>1.0339499999999999E-7</c:v>
                </c:pt>
                <c:pt idx="8987">
                  <c:v>1.0339499999999999E-7</c:v>
                </c:pt>
                <c:pt idx="8988">
                  <c:v>1.0339499999999999E-7</c:v>
                </c:pt>
                <c:pt idx="8989">
                  <c:v>1.0339499999999999E-7</c:v>
                </c:pt>
                <c:pt idx="8990">
                  <c:v>1.0339499999999999E-7</c:v>
                </c:pt>
                <c:pt idx="8991">
                  <c:v>1.0339499999999999E-7</c:v>
                </c:pt>
                <c:pt idx="8992">
                  <c:v>1.0339499999999999E-7</c:v>
                </c:pt>
                <c:pt idx="8993">
                  <c:v>1.0339499999999999E-7</c:v>
                </c:pt>
                <c:pt idx="8994">
                  <c:v>1.0339499999999999E-7</c:v>
                </c:pt>
                <c:pt idx="8995">
                  <c:v>1.0339499999999999E-7</c:v>
                </c:pt>
                <c:pt idx="8996">
                  <c:v>1.0339499999999999E-7</c:v>
                </c:pt>
                <c:pt idx="8997">
                  <c:v>1.0339499999999999E-7</c:v>
                </c:pt>
                <c:pt idx="8998">
                  <c:v>1.0339499999999999E-7</c:v>
                </c:pt>
                <c:pt idx="8999">
                  <c:v>1.0339499999999999E-7</c:v>
                </c:pt>
                <c:pt idx="9000">
                  <c:v>1.0339499999999999E-7</c:v>
                </c:pt>
                <c:pt idx="9001">
                  <c:v>1.0339499999999999E-7</c:v>
                </c:pt>
                <c:pt idx="9002">
                  <c:v>1.0339499999999999E-7</c:v>
                </c:pt>
                <c:pt idx="9003">
                  <c:v>1.0339499999999999E-7</c:v>
                </c:pt>
                <c:pt idx="9004">
                  <c:v>1.0339499999999999E-7</c:v>
                </c:pt>
                <c:pt idx="9005">
                  <c:v>1.0339499999999999E-7</c:v>
                </c:pt>
                <c:pt idx="9006">
                  <c:v>1.0339499999999999E-7</c:v>
                </c:pt>
                <c:pt idx="9007">
                  <c:v>1.0339499999999999E-7</c:v>
                </c:pt>
                <c:pt idx="9008">
                  <c:v>1.0339499999999999E-7</c:v>
                </c:pt>
                <c:pt idx="9009">
                  <c:v>1.0339499999999999E-7</c:v>
                </c:pt>
                <c:pt idx="9010">
                  <c:v>1.0339499999999999E-7</c:v>
                </c:pt>
                <c:pt idx="9011">
                  <c:v>1.0339499999999999E-7</c:v>
                </c:pt>
                <c:pt idx="9012">
                  <c:v>1.0339499999999999E-7</c:v>
                </c:pt>
                <c:pt idx="9013">
                  <c:v>1.0339499999999999E-7</c:v>
                </c:pt>
                <c:pt idx="9014">
                  <c:v>1.0339499999999999E-7</c:v>
                </c:pt>
                <c:pt idx="9015">
                  <c:v>1.0339499999999999E-7</c:v>
                </c:pt>
                <c:pt idx="9016">
                  <c:v>1.0339499999999999E-7</c:v>
                </c:pt>
                <c:pt idx="9017">
                  <c:v>1.0339499999999999E-7</c:v>
                </c:pt>
                <c:pt idx="9018">
                  <c:v>1.0339499999999999E-7</c:v>
                </c:pt>
                <c:pt idx="9019">
                  <c:v>1.0339499999999999E-7</c:v>
                </c:pt>
                <c:pt idx="9020">
                  <c:v>1.0339499999999999E-7</c:v>
                </c:pt>
                <c:pt idx="9021">
                  <c:v>1.0339499999999999E-7</c:v>
                </c:pt>
                <c:pt idx="9022">
                  <c:v>1.0339499999999999E-7</c:v>
                </c:pt>
                <c:pt idx="9023">
                  <c:v>1.0339499999999999E-7</c:v>
                </c:pt>
                <c:pt idx="9024">
                  <c:v>1.0339499999999999E-7</c:v>
                </c:pt>
                <c:pt idx="9025">
                  <c:v>1.0339499999999999E-7</c:v>
                </c:pt>
                <c:pt idx="9026">
                  <c:v>1.0339499999999999E-7</c:v>
                </c:pt>
                <c:pt idx="9027">
                  <c:v>1.0339499999999999E-7</c:v>
                </c:pt>
                <c:pt idx="9028">
                  <c:v>1.0339499999999999E-7</c:v>
                </c:pt>
                <c:pt idx="9029">
                  <c:v>1.0339499999999999E-7</c:v>
                </c:pt>
                <c:pt idx="9030">
                  <c:v>1.0339499999999999E-7</c:v>
                </c:pt>
                <c:pt idx="9031">
                  <c:v>1.0339499999999999E-7</c:v>
                </c:pt>
                <c:pt idx="9032">
                  <c:v>1.0339499999999999E-7</c:v>
                </c:pt>
                <c:pt idx="9033">
                  <c:v>1.0339499999999999E-7</c:v>
                </c:pt>
                <c:pt idx="9034">
                  <c:v>1.0339499999999999E-7</c:v>
                </c:pt>
                <c:pt idx="9035">
                  <c:v>1.0339499999999999E-7</c:v>
                </c:pt>
                <c:pt idx="9036">
                  <c:v>1.0339499999999999E-7</c:v>
                </c:pt>
                <c:pt idx="9037">
                  <c:v>1.0339499999999999E-7</c:v>
                </c:pt>
                <c:pt idx="9038">
                  <c:v>1.0339499999999999E-7</c:v>
                </c:pt>
                <c:pt idx="9039">
                  <c:v>1.0339499999999999E-7</c:v>
                </c:pt>
                <c:pt idx="9040">
                  <c:v>1.0339499999999999E-7</c:v>
                </c:pt>
                <c:pt idx="9041">
                  <c:v>1.0339499999999999E-7</c:v>
                </c:pt>
                <c:pt idx="9042">
                  <c:v>1.0339499999999999E-7</c:v>
                </c:pt>
                <c:pt idx="9043">
                  <c:v>1.0339499999999999E-7</c:v>
                </c:pt>
                <c:pt idx="9044">
                  <c:v>1.0339499999999999E-7</c:v>
                </c:pt>
                <c:pt idx="9045">
                  <c:v>1.0339499999999999E-7</c:v>
                </c:pt>
                <c:pt idx="9046">
                  <c:v>1.0339499999999999E-7</c:v>
                </c:pt>
                <c:pt idx="9047">
                  <c:v>1.0339499999999999E-7</c:v>
                </c:pt>
                <c:pt idx="9048">
                  <c:v>1.0339499999999999E-7</c:v>
                </c:pt>
                <c:pt idx="9049">
                  <c:v>1.0339499999999999E-7</c:v>
                </c:pt>
                <c:pt idx="9050">
                  <c:v>1.0339499999999999E-7</c:v>
                </c:pt>
                <c:pt idx="9051">
                  <c:v>1.0339499999999999E-7</c:v>
                </c:pt>
                <c:pt idx="9052">
                  <c:v>1.0339499999999999E-7</c:v>
                </c:pt>
                <c:pt idx="9053">
                  <c:v>1.0339499999999999E-7</c:v>
                </c:pt>
                <c:pt idx="9054">
                  <c:v>1.0339499999999999E-7</c:v>
                </c:pt>
                <c:pt idx="9055">
                  <c:v>1.0339499999999999E-7</c:v>
                </c:pt>
                <c:pt idx="9056">
                  <c:v>1.0339499999999999E-7</c:v>
                </c:pt>
                <c:pt idx="9057">
                  <c:v>1.0339499999999999E-7</c:v>
                </c:pt>
                <c:pt idx="9058">
                  <c:v>1.0339499999999999E-7</c:v>
                </c:pt>
                <c:pt idx="9059">
                  <c:v>1.0339499999999999E-7</c:v>
                </c:pt>
                <c:pt idx="9060">
                  <c:v>1.0339499999999999E-7</c:v>
                </c:pt>
                <c:pt idx="9061">
                  <c:v>1.0339499999999999E-7</c:v>
                </c:pt>
                <c:pt idx="9062">
                  <c:v>1.0339499999999999E-7</c:v>
                </c:pt>
                <c:pt idx="9063">
                  <c:v>1.0339499999999999E-7</c:v>
                </c:pt>
                <c:pt idx="9064">
                  <c:v>1.0339499999999999E-7</c:v>
                </c:pt>
                <c:pt idx="9065">
                  <c:v>1.0339499999999999E-7</c:v>
                </c:pt>
                <c:pt idx="9066">
                  <c:v>1.0339499999999999E-7</c:v>
                </c:pt>
                <c:pt idx="9067">
                  <c:v>1.0339499999999999E-7</c:v>
                </c:pt>
                <c:pt idx="9068">
                  <c:v>1.0339499999999999E-7</c:v>
                </c:pt>
                <c:pt idx="9069">
                  <c:v>1.0339499999999999E-7</c:v>
                </c:pt>
                <c:pt idx="9070">
                  <c:v>1.0339499999999999E-7</c:v>
                </c:pt>
                <c:pt idx="9071">
                  <c:v>1.0339499999999999E-7</c:v>
                </c:pt>
                <c:pt idx="9072">
                  <c:v>1.0339499999999999E-7</c:v>
                </c:pt>
                <c:pt idx="9073">
                  <c:v>1.0339499999999999E-7</c:v>
                </c:pt>
                <c:pt idx="9074">
                  <c:v>1.0339499999999999E-7</c:v>
                </c:pt>
                <c:pt idx="9075">
                  <c:v>1.0339499999999999E-7</c:v>
                </c:pt>
                <c:pt idx="9076">
                  <c:v>1.0339499999999999E-7</c:v>
                </c:pt>
                <c:pt idx="9077">
                  <c:v>1.0339499999999999E-7</c:v>
                </c:pt>
                <c:pt idx="9078">
                  <c:v>1.0339499999999999E-7</c:v>
                </c:pt>
                <c:pt idx="9079">
                  <c:v>1.0339499999999999E-7</c:v>
                </c:pt>
                <c:pt idx="9080">
                  <c:v>1.0339499999999999E-7</c:v>
                </c:pt>
                <c:pt idx="9081">
                  <c:v>1.0339499999999999E-7</c:v>
                </c:pt>
                <c:pt idx="9082">
                  <c:v>1.0339499999999999E-7</c:v>
                </c:pt>
                <c:pt idx="9083">
                  <c:v>1.0339499999999999E-7</c:v>
                </c:pt>
                <c:pt idx="9084">
                  <c:v>1.0339499999999999E-7</c:v>
                </c:pt>
                <c:pt idx="9085">
                  <c:v>1.0339499999999999E-7</c:v>
                </c:pt>
                <c:pt idx="9086">
                  <c:v>1.0339499999999999E-7</c:v>
                </c:pt>
                <c:pt idx="9087">
                  <c:v>1.0339499999999999E-7</c:v>
                </c:pt>
                <c:pt idx="9088">
                  <c:v>1.0339499999999999E-7</c:v>
                </c:pt>
                <c:pt idx="9089">
                  <c:v>1.0339499999999999E-7</c:v>
                </c:pt>
                <c:pt idx="9090">
                  <c:v>1.0339499999999999E-7</c:v>
                </c:pt>
                <c:pt idx="9091">
                  <c:v>1.0339499999999999E-7</c:v>
                </c:pt>
                <c:pt idx="9092">
                  <c:v>1.0339499999999999E-7</c:v>
                </c:pt>
                <c:pt idx="9093">
                  <c:v>1.0339499999999999E-7</c:v>
                </c:pt>
                <c:pt idx="9094">
                  <c:v>1.0339499999999999E-7</c:v>
                </c:pt>
                <c:pt idx="9095">
                  <c:v>1.0339499999999999E-7</c:v>
                </c:pt>
                <c:pt idx="9096">
                  <c:v>1.0339499999999999E-7</c:v>
                </c:pt>
                <c:pt idx="9097">
                  <c:v>1.0339499999999999E-7</c:v>
                </c:pt>
                <c:pt idx="9098">
                  <c:v>1.0339499999999999E-7</c:v>
                </c:pt>
                <c:pt idx="9099">
                  <c:v>1.0339499999999999E-7</c:v>
                </c:pt>
                <c:pt idx="9100">
                  <c:v>1.0339499999999999E-7</c:v>
                </c:pt>
                <c:pt idx="9101">
                  <c:v>1.0339499999999999E-7</c:v>
                </c:pt>
                <c:pt idx="9102">
                  <c:v>1.0339499999999999E-7</c:v>
                </c:pt>
                <c:pt idx="9103">
                  <c:v>1.0339499999999999E-7</c:v>
                </c:pt>
                <c:pt idx="9104">
                  <c:v>1.0339499999999999E-7</c:v>
                </c:pt>
                <c:pt idx="9105">
                  <c:v>1.0339499999999999E-7</c:v>
                </c:pt>
                <c:pt idx="9106">
                  <c:v>1.0339499999999999E-7</c:v>
                </c:pt>
                <c:pt idx="9107">
                  <c:v>1.0339499999999999E-7</c:v>
                </c:pt>
                <c:pt idx="9108">
                  <c:v>1.0339499999999999E-7</c:v>
                </c:pt>
                <c:pt idx="9109">
                  <c:v>1.0339499999999999E-7</c:v>
                </c:pt>
                <c:pt idx="9110">
                  <c:v>1.0339499999999999E-7</c:v>
                </c:pt>
                <c:pt idx="9111">
                  <c:v>1.0339499999999999E-7</c:v>
                </c:pt>
                <c:pt idx="9112">
                  <c:v>1.0339499999999999E-7</c:v>
                </c:pt>
                <c:pt idx="9113">
                  <c:v>1.0339499999999999E-7</c:v>
                </c:pt>
                <c:pt idx="9114">
                  <c:v>1.0339499999999999E-7</c:v>
                </c:pt>
                <c:pt idx="9115">
                  <c:v>1.0339499999999999E-7</c:v>
                </c:pt>
                <c:pt idx="9116">
                  <c:v>1.0339499999999999E-7</c:v>
                </c:pt>
                <c:pt idx="9117">
                  <c:v>1.0339499999999999E-7</c:v>
                </c:pt>
                <c:pt idx="9118">
                  <c:v>1.0339499999999999E-7</c:v>
                </c:pt>
                <c:pt idx="9119">
                  <c:v>1.0339499999999999E-7</c:v>
                </c:pt>
                <c:pt idx="9120">
                  <c:v>1.0339499999999999E-7</c:v>
                </c:pt>
                <c:pt idx="9121">
                  <c:v>1.0339499999999999E-7</c:v>
                </c:pt>
                <c:pt idx="9122">
                  <c:v>1.0339499999999999E-7</c:v>
                </c:pt>
                <c:pt idx="9123">
                  <c:v>1.0339499999999999E-7</c:v>
                </c:pt>
                <c:pt idx="9124">
                  <c:v>1.0339499999999999E-7</c:v>
                </c:pt>
                <c:pt idx="9125">
                  <c:v>1.0339499999999999E-7</c:v>
                </c:pt>
                <c:pt idx="9126">
                  <c:v>1.0339499999999999E-7</c:v>
                </c:pt>
                <c:pt idx="9127">
                  <c:v>1.0339499999999999E-7</c:v>
                </c:pt>
                <c:pt idx="9128">
                  <c:v>1.0339499999999999E-7</c:v>
                </c:pt>
                <c:pt idx="9129">
                  <c:v>1.0339499999999999E-7</c:v>
                </c:pt>
                <c:pt idx="9130">
                  <c:v>1.0339499999999999E-7</c:v>
                </c:pt>
                <c:pt idx="9131">
                  <c:v>1.0339499999999999E-7</c:v>
                </c:pt>
                <c:pt idx="9132">
                  <c:v>1.0339499999999999E-7</c:v>
                </c:pt>
                <c:pt idx="9133">
                  <c:v>1.0339499999999999E-7</c:v>
                </c:pt>
                <c:pt idx="9134">
                  <c:v>1.0339499999999999E-7</c:v>
                </c:pt>
                <c:pt idx="9135">
                  <c:v>1.0339499999999999E-7</c:v>
                </c:pt>
                <c:pt idx="9136">
                  <c:v>1.0339499999999999E-7</c:v>
                </c:pt>
                <c:pt idx="9137">
                  <c:v>1.0339499999999999E-7</c:v>
                </c:pt>
                <c:pt idx="9138">
                  <c:v>1.0339499999999999E-7</c:v>
                </c:pt>
                <c:pt idx="9139">
                  <c:v>1.0339499999999999E-7</c:v>
                </c:pt>
                <c:pt idx="9140">
                  <c:v>1.0339499999999999E-7</c:v>
                </c:pt>
                <c:pt idx="9141">
                  <c:v>1.0339499999999999E-7</c:v>
                </c:pt>
                <c:pt idx="9142">
                  <c:v>1.0339499999999999E-7</c:v>
                </c:pt>
                <c:pt idx="9143">
                  <c:v>1.0339499999999999E-7</c:v>
                </c:pt>
                <c:pt idx="9144">
                  <c:v>1.0339499999999999E-7</c:v>
                </c:pt>
                <c:pt idx="9145">
                  <c:v>1.0339499999999999E-7</c:v>
                </c:pt>
                <c:pt idx="9146">
                  <c:v>1.0339499999999999E-7</c:v>
                </c:pt>
                <c:pt idx="9147">
                  <c:v>1.0339499999999999E-7</c:v>
                </c:pt>
                <c:pt idx="9148">
                  <c:v>1.0339499999999999E-7</c:v>
                </c:pt>
                <c:pt idx="9149">
                  <c:v>1.0339499999999999E-7</c:v>
                </c:pt>
                <c:pt idx="9150">
                  <c:v>1.0339499999999999E-7</c:v>
                </c:pt>
                <c:pt idx="9151">
                  <c:v>1.0339499999999999E-7</c:v>
                </c:pt>
                <c:pt idx="9152">
                  <c:v>1.0339499999999999E-7</c:v>
                </c:pt>
                <c:pt idx="9153">
                  <c:v>1.0339499999999999E-7</c:v>
                </c:pt>
                <c:pt idx="9154">
                  <c:v>1.0339499999999999E-7</c:v>
                </c:pt>
                <c:pt idx="9155">
                  <c:v>1.0339499999999999E-7</c:v>
                </c:pt>
                <c:pt idx="9156">
                  <c:v>1.0339499999999999E-7</c:v>
                </c:pt>
                <c:pt idx="9157">
                  <c:v>1.0339499999999999E-7</c:v>
                </c:pt>
                <c:pt idx="9158">
                  <c:v>1.0339499999999999E-7</c:v>
                </c:pt>
                <c:pt idx="9159">
                  <c:v>1.0339499999999999E-7</c:v>
                </c:pt>
                <c:pt idx="9160">
                  <c:v>1.0339499999999999E-7</c:v>
                </c:pt>
                <c:pt idx="9161">
                  <c:v>1.0339499999999999E-7</c:v>
                </c:pt>
                <c:pt idx="9162">
                  <c:v>1.0339499999999999E-7</c:v>
                </c:pt>
                <c:pt idx="9163">
                  <c:v>1.0339499999999999E-7</c:v>
                </c:pt>
                <c:pt idx="9164">
                  <c:v>1.0339499999999999E-7</c:v>
                </c:pt>
                <c:pt idx="9165">
                  <c:v>1.0339499999999999E-7</c:v>
                </c:pt>
                <c:pt idx="9166">
                  <c:v>1.0339499999999999E-7</c:v>
                </c:pt>
                <c:pt idx="9167">
                  <c:v>1.0339499999999999E-7</c:v>
                </c:pt>
                <c:pt idx="9168">
                  <c:v>1.0339499999999999E-7</c:v>
                </c:pt>
                <c:pt idx="9169">
                  <c:v>1.0339499999999999E-7</c:v>
                </c:pt>
                <c:pt idx="9170">
                  <c:v>1.0339499999999999E-7</c:v>
                </c:pt>
                <c:pt idx="9171">
                  <c:v>1.0339499999999999E-7</c:v>
                </c:pt>
                <c:pt idx="9172">
                  <c:v>1.0339499999999999E-7</c:v>
                </c:pt>
                <c:pt idx="9173">
                  <c:v>1.0339499999999999E-7</c:v>
                </c:pt>
                <c:pt idx="9174">
                  <c:v>1.0339499999999999E-7</c:v>
                </c:pt>
                <c:pt idx="9175">
                  <c:v>1.0339499999999999E-7</c:v>
                </c:pt>
                <c:pt idx="9176">
                  <c:v>1.0339499999999999E-7</c:v>
                </c:pt>
                <c:pt idx="9177">
                  <c:v>1.0339499999999999E-7</c:v>
                </c:pt>
                <c:pt idx="9178">
                  <c:v>1.0339499999999999E-7</c:v>
                </c:pt>
                <c:pt idx="9179">
                  <c:v>1.0339499999999999E-7</c:v>
                </c:pt>
                <c:pt idx="9180">
                  <c:v>1.0339499999999999E-7</c:v>
                </c:pt>
                <c:pt idx="9181">
                  <c:v>1.0339499999999999E-7</c:v>
                </c:pt>
                <c:pt idx="9182">
                  <c:v>1.0339499999999999E-7</c:v>
                </c:pt>
                <c:pt idx="9183">
                  <c:v>1.0339499999999999E-7</c:v>
                </c:pt>
                <c:pt idx="9184">
                  <c:v>1.0339499999999999E-7</c:v>
                </c:pt>
                <c:pt idx="9185">
                  <c:v>1.0339499999999999E-7</c:v>
                </c:pt>
                <c:pt idx="9186">
                  <c:v>1.0339499999999999E-7</c:v>
                </c:pt>
                <c:pt idx="9187">
                  <c:v>1.0339499999999999E-7</c:v>
                </c:pt>
                <c:pt idx="9188">
                  <c:v>1.0339499999999999E-7</c:v>
                </c:pt>
                <c:pt idx="9189">
                  <c:v>1.0339499999999999E-7</c:v>
                </c:pt>
                <c:pt idx="9190">
                  <c:v>1.0339499999999999E-7</c:v>
                </c:pt>
                <c:pt idx="9191">
                  <c:v>1.0339499999999999E-7</c:v>
                </c:pt>
                <c:pt idx="9192">
                  <c:v>1.0339499999999999E-7</c:v>
                </c:pt>
                <c:pt idx="9193">
                  <c:v>1.0339499999999999E-7</c:v>
                </c:pt>
                <c:pt idx="9194">
                  <c:v>1.0339499999999999E-7</c:v>
                </c:pt>
                <c:pt idx="9195">
                  <c:v>1.0339499999999999E-7</c:v>
                </c:pt>
                <c:pt idx="9196">
                  <c:v>1.0339499999999999E-7</c:v>
                </c:pt>
                <c:pt idx="9197">
                  <c:v>1.0339499999999999E-7</c:v>
                </c:pt>
                <c:pt idx="9198">
                  <c:v>1.0339499999999999E-7</c:v>
                </c:pt>
                <c:pt idx="9199">
                  <c:v>1.0339499999999999E-7</c:v>
                </c:pt>
                <c:pt idx="9200">
                  <c:v>1.0339499999999999E-7</c:v>
                </c:pt>
                <c:pt idx="9201">
                  <c:v>1.0339499999999999E-7</c:v>
                </c:pt>
                <c:pt idx="9202">
                  <c:v>1.0339499999999999E-7</c:v>
                </c:pt>
                <c:pt idx="9203">
                  <c:v>1.0339499999999999E-7</c:v>
                </c:pt>
                <c:pt idx="9204">
                  <c:v>1.0339499999999999E-7</c:v>
                </c:pt>
                <c:pt idx="9205">
                  <c:v>1.0339499999999999E-7</c:v>
                </c:pt>
                <c:pt idx="9206">
                  <c:v>1.0339499999999999E-7</c:v>
                </c:pt>
                <c:pt idx="9207">
                  <c:v>1.0339499999999999E-7</c:v>
                </c:pt>
                <c:pt idx="9208">
                  <c:v>1.0339499999999999E-7</c:v>
                </c:pt>
                <c:pt idx="9209">
                  <c:v>1.0339499999999999E-7</c:v>
                </c:pt>
                <c:pt idx="9210">
                  <c:v>1.0339499999999999E-7</c:v>
                </c:pt>
                <c:pt idx="9211">
                  <c:v>1.0339499999999999E-7</c:v>
                </c:pt>
                <c:pt idx="9212">
                  <c:v>1.0339499999999999E-7</c:v>
                </c:pt>
                <c:pt idx="9213">
                  <c:v>1.0339499999999999E-7</c:v>
                </c:pt>
                <c:pt idx="9214">
                  <c:v>1.0339499999999999E-7</c:v>
                </c:pt>
                <c:pt idx="9215">
                  <c:v>1.0339499999999999E-7</c:v>
                </c:pt>
                <c:pt idx="9216">
                  <c:v>1.0339499999999999E-7</c:v>
                </c:pt>
                <c:pt idx="9217">
                  <c:v>1.0339499999999999E-7</c:v>
                </c:pt>
                <c:pt idx="9218">
                  <c:v>1.0339499999999999E-7</c:v>
                </c:pt>
                <c:pt idx="9219">
                  <c:v>1.0339499999999999E-7</c:v>
                </c:pt>
                <c:pt idx="9220">
                  <c:v>1.0339499999999999E-7</c:v>
                </c:pt>
                <c:pt idx="9221">
                  <c:v>1.0339499999999999E-7</c:v>
                </c:pt>
                <c:pt idx="9222">
                  <c:v>1.0339499999999999E-7</c:v>
                </c:pt>
                <c:pt idx="9223">
                  <c:v>1.0339499999999999E-7</c:v>
                </c:pt>
                <c:pt idx="9224">
                  <c:v>1.0339499999999999E-7</c:v>
                </c:pt>
                <c:pt idx="9225">
                  <c:v>1.0339499999999999E-7</c:v>
                </c:pt>
                <c:pt idx="9226">
                  <c:v>1.0339499999999999E-7</c:v>
                </c:pt>
                <c:pt idx="9227">
                  <c:v>1.0339499999999999E-7</c:v>
                </c:pt>
                <c:pt idx="9228">
                  <c:v>1.0339499999999999E-7</c:v>
                </c:pt>
                <c:pt idx="9229">
                  <c:v>1.0339499999999999E-7</c:v>
                </c:pt>
                <c:pt idx="9230">
                  <c:v>1.0339499999999999E-7</c:v>
                </c:pt>
                <c:pt idx="9231">
                  <c:v>1.0339499999999999E-7</c:v>
                </c:pt>
                <c:pt idx="9232">
                  <c:v>1.0339499999999999E-7</c:v>
                </c:pt>
                <c:pt idx="9233">
                  <c:v>1.0339499999999999E-7</c:v>
                </c:pt>
                <c:pt idx="9234">
                  <c:v>1.0339499999999999E-7</c:v>
                </c:pt>
                <c:pt idx="9235">
                  <c:v>1.0339499999999999E-7</c:v>
                </c:pt>
                <c:pt idx="9236">
                  <c:v>1.0339499999999999E-7</c:v>
                </c:pt>
                <c:pt idx="9237">
                  <c:v>1.0339499999999999E-7</c:v>
                </c:pt>
                <c:pt idx="9238">
                  <c:v>1.0339499999999999E-7</c:v>
                </c:pt>
                <c:pt idx="9239">
                  <c:v>1.0339499999999999E-7</c:v>
                </c:pt>
                <c:pt idx="9240">
                  <c:v>1.0339499999999999E-7</c:v>
                </c:pt>
                <c:pt idx="9241">
                  <c:v>1.0339499999999999E-7</c:v>
                </c:pt>
                <c:pt idx="9242">
                  <c:v>1.0339499999999999E-7</c:v>
                </c:pt>
                <c:pt idx="9243">
                  <c:v>1.0339499999999999E-7</c:v>
                </c:pt>
                <c:pt idx="9244">
                  <c:v>1.0339499999999999E-7</c:v>
                </c:pt>
                <c:pt idx="9245">
                  <c:v>1.0339499999999999E-7</c:v>
                </c:pt>
                <c:pt idx="9246">
                  <c:v>1.0339499999999999E-7</c:v>
                </c:pt>
                <c:pt idx="9247">
                  <c:v>1.0339499999999999E-7</c:v>
                </c:pt>
                <c:pt idx="9248">
                  <c:v>1.0339499999999999E-7</c:v>
                </c:pt>
                <c:pt idx="9249">
                  <c:v>1.0339499999999999E-7</c:v>
                </c:pt>
                <c:pt idx="9250">
                  <c:v>1.0339499999999999E-7</c:v>
                </c:pt>
                <c:pt idx="9251">
                  <c:v>1.0339499999999999E-7</c:v>
                </c:pt>
                <c:pt idx="9252">
                  <c:v>1.0339499999999999E-7</c:v>
                </c:pt>
                <c:pt idx="9253">
                  <c:v>1.0339499999999999E-7</c:v>
                </c:pt>
                <c:pt idx="9254">
                  <c:v>1.0339499999999999E-7</c:v>
                </c:pt>
                <c:pt idx="9255">
                  <c:v>1.0339499999999999E-7</c:v>
                </c:pt>
                <c:pt idx="9256">
                  <c:v>1.0339499999999999E-7</c:v>
                </c:pt>
                <c:pt idx="9257">
                  <c:v>1.0339499999999999E-7</c:v>
                </c:pt>
                <c:pt idx="9258">
                  <c:v>1.0339499999999999E-7</c:v>
                </c:pt>
                <c:pt idx="9259">
                  <c:v>1.0339499999999999E-7</c:v>
                </c:pt>
                <c:pt idx="9260">
                  <c:v>1.0339499999999999E-7</c:v>
                </c:pt>
                <c:pt idx="9261">
                  <c:v>1.0339499999999999E-7</c:v>
                </c:pt>
                <c:pt idx="9262">
                  <c:v>1.0339499999999999E-7</c:v>
                </c:pt>
                <c:pt idx="9263">
                  <c:v>1.0339499999999999E-7</c:v>
                </c:pt>
                <c:pt idx="9264">
                  <c:v>1.0339499999999999E-7</c:v>
                </c:pt>
                <c:pt idx="9265">
                  <c:v>1.0339499999999999E-7</c:v>
                </c:pt>
                <c:pt idx="9266">
                  <c:v>1.0339499999999999E-7</c:v>
                </c:pt>
                <c:pt idx="9267">
                  <c:v>1.0339499999999999E-7</c:v>
                </c:pt>
                <c:pt idx="9268">
                  <c:v>1.0339499999999999E-7</c:v>
                </c:pt>
                <c:pt idx="9269">
                  <c:v>1.0339499999999999E-7</c:v>
                </c:pt>
                <c:pt idx="9270">
                  <c:v>1.0339499999999999E-7</c:v>
                </c:pt>
                <c:pt idx="9271">
                  <c:v>1.0339499999999999E-7</c:v>
                </c:pt>
                <c:pt idx="9272">
                  <c:v>1.0339499999999999E-7</c:v>
                </c:pt>
                <c:pt idx="9273">
                  <c:v>1.0339499999999999E-7</c:v>
                </c:pt>
                <c:pt idx="9274">
                  <c:v>1.0339499999999999E-7</c:v>
                </c:pt>
                <c:pt idx="9275">
                  <c:v>1.0339499999999999E-7</c:v>
                </c:pt>
                <c:pt idx="9276">
                  <c:v>1.0339499999999999E-7</c:v>
                </c:pt>
                <c:pt idx="9277">
                  <c:v>1.0339499999999999E-7</c:v>
                </c:pt>
                <c:pt idx="9278">
                  <c:v>1.0339499999999999E-7</c:v>
                </c:pt>
                <c:pt idx="9279">
                  <c:v>1.0339499999999999E-7</c:v>
                </c:pt>
                <c:pt idx="9280">
                  <c:v>1.0339499999999999E-7</c:v>
                </c:pt>
                <c:pt idx="9281">
                  <c:v>1.0339499999999999E-7</c:v>
                </c:pt>
                <c:pt idx="9282">
                  <c:v>1.0339499999999999E-7</c:v>
                </c:pt>
                <c:pt idx="9283">
                  <c:v>1.0339499999999999E-7</c:v>
                </c:pt>
                <c:pt idx="9284">
                  <c:v>1.0339499999999999E-7</c:v>
                </c:pt>
                <c:pt idx="9285">
                  <c:v>1.0339499999999999E-7</c:v>
                </c:pt>
                <c:pt idx="9286">
                  <c:v>1.0339499999999999E-7</c:v>
                </c:pt>
                <c:pt idx="9287">
                  <c:v>1.0339499999999999E-7</c:v>
                </c:pt>
                <c:pt idx="9288">
                  <c:v>1.0339499999999999E-7</c:v>
                </c:pt>
                <c:pt idx="9289">
                  <c:v>1.0339499999999999E-7</c:v>
                </c:pt>
                <c:pt idx="9290">
                  <c:v>1.0339499999999999E-7</c:v>
                </c:pt>
                <c:pt idx="9291">
                  <c:v>1.0339499999999999E-7</c:v>
                </c:pt>
                <c:pt idx="9292">
                  <c:v>1.0339499999999999E-7</c:v>
                </c:pt>
                <c:pt idx="9293">
                  <c:v>1.0339499999999999E-7</c:v>
                </c:pt>
                <c:pt idx="9294">
                  <c:v>1.0339499999999999E-7</c:v>
                </c:pt>
                <c:pt idx="9295">
                  <c:v>1.0339499999999999E-7</c:v>
                </c:pt>
                <c:pt idx="9296">
                  <c:v>1.0339499999999999E-7</c:v>
                </c:pt>
                <c:pt idx="9297">
                  <c:v>1.0339499999999999E-7</c:v>
                </c:pt>
                <c:pt idx="9298">
                  <c:v>1.0339499999999999E-7</c:v>
                </c:pt>
                <c:pt idx="9299">
                  <c:v>1.0339499999999999E-7</c:v>
                </c:pt>
                <c:pt idx="9300">
                  <c:v>1.0339499999999999E-7</c:v>
                </c:pt>
                <c:pt idx="9301">
                  <c:v>1.0339499999999999E-7</c:v>
                </c:pt>
                <c:pt idx="9302">
                  <c:v>1.0339499999999999E-7</c:v>
                </c:pt>
                <c:pt idx="9303">
                  <c:v>1.0339499999999999E-7</c:v>
                </c:pt>
                <c:pt idx="9304">
                  <c:v>1.0339499999999999E-7</c:v>
                </c:pt>
                <c:pt idx="9305">
                  <c:v>1.0339499999999999E-7</c:v>
                </c:pt>
                <c:pt idx="9306">
                  <c:v>1.0339499999999999E-7</c:v>
                </c:pt>
                <c:pt idx="9307">
                  <c:v>1.0339499999999999E-7</c:v>
                </c:pt>
                <c:pt idx="9308">
                  <c:v>1.0339499999999999E-7</c:v>
                </c:pt>
                <c:pt idx="9309">
                  <c:v>1.0339499999999999E-7</c:v>
                </c:pt>
                <c:pt idx="9310">
                  <c:v>1.0339499999999999E-7</c:v>
                </c:pt>
                <c:pt idx="9311">
                  <c:v>1.0339499999999999E-7</c:v>
                </c:pt>
                <c:pt idx="9312">
                  <c:v>1.0339499999999999E-7</c:v>
                </c:pt>
                <c:pt idx="9313">
                  <c:v>1.0339499999999999E-7</c:v>
                </c:pt>
                <c:pt idx="9314">
                  <c:v>1.0339499999999999E-7</c:v>
                </c:pt>
                <c:pt idx="9315">
                  <c:v>1.0339499999999999E-7</c:v>
                </c:pt>
                <c:pt idx="9316">
                  <c:v>1.0339499999999999E-7</c:v>
                </c:pt>
                <c:pt idx="9317">
                  <c:v>1.0339499999999999E-7</c:v>
                </c:pt>
                <c:pt idx="9318">
                  <c:v>1.0339499999999999E-7</c:v>
                </c:pt>
                <c:pt idx="9319">
                  <c:v>1.0339499999999999E-7</c:v>
                </c:pt>
                <c:pt idx="9320">
                  <c:v>1.0339499999999999E-7</c:v>
                </c:pt>
                <c:pt idx="9321">
                  <c:v>1.0339499999999999E-7</c:v>
                </c:pt>
                <c:pt idx="9322">
                  <c:v>1.0339499999999999E-7</c:v>
                </c:pt>
                <c:pt idx="9323">
                  <c:v>1.0339499999999999E-7</c:v>
                </c:pt>
                <c:pt idx="9324">
                  <c:v>1.0339499999999999E-7</c:v>
                </c:pt>
                <c:pt idx="9325">
                  <c:v>1.0339499999999999E-7</c:v>
                </c:pt>
                <c:pt idx="9326">
                  <c:v>1.0339499999999999E-7</c:v>
                </c:pt>
                <c:pt idx="9327">
                  <c:v>1.0339499999999999E-7</c:v>
                </c:pt>
                <c:pt idx="9328">
                  <c:v>1.0339499999999999E-7</c:v>
                </c:pt>
                <c:pt idx="9329">
                  <c:v>1.0339499999999999E-7</c:v>
                </c:pt>
                <c:pt idx="9330">
                  <c:v>1.0339499999999999E-7</c:v>
                </c:pt>
                <c:pt idx="9331">
                  <c:v>1.0339499999999999E-7</c:v>
                </c:pt>
                <c:pt idx="9332">
                  <c:v>1.0339499999999999E-7</c:v>
                </c:pt>
                <c:pt idx="9333">
                  <c:v>1.0339499999999999E-7</c:v>
                </c:pt>
                <c:pt idx="9334">
                  <c:v>1.0339499999999999E-7</c:v>
                </c:pt>
                <c:pt idx="9335">
                  <c:v>1.0339499999999999E-7</c:v>
                </c:pt>
                <c:pt idx="9336">
                  <c:v>1.0339499999999999E-7</c:v>
                </c:pt>
                <c:pt idx="9337">
                  <c:v>1.0339499999999999E-7</c:v>
                </c:pt>
                <c:pt idx="9338">
                  <c:v>1.0339499999999999E-7</c:v>
                </c:pt>
                <c:pt idx="9339">
                  <c:v>1.0339499999999999E-7</c:v>
                </c:pt>
                <c:pt idx="9340">
                  <c:v>1.0339499999999999E-7</c:v>
                </c:pt>
                <c:pt idx="9341">
                  <c:v>1.0339499999999999E-7</c:v>
                </c:pt>
                <c:pt idx="9342">
                  <c:v>1.0339499999999999E-7</c:v>
                </c:pt>
                <c:pt idx="9343">
                  <c:v>1.0339499999999999E-7</c:v>
                </c:pt>
                <c:pt idx="9344">
                  <c:v>1.0339499999999999E-7</c:v>
                </c:pt>
                <c:pt idx="9345">
                  <c:v>1.0339499999999999E-7</c:v>
                </c:pt>
                <c:pt idx="9346">
                  <c:v>1.0339499999999999E-7</c:v>
                </c:pt>
                <c:pt idx="9347">
                  <c:v>1.0339499999999999E-7</c:v>
                </c:pt>
                <c:pt idx="9348">
                  <c:v>1.0339499999999999E-7</c:v>
                </c:pt>
                <c:pt idx="9349">
                  <c:v>1.0339499999999999E-7</c:v>
                </c:pt>
                <c:pt idx="9350">
                  <c:v>1.0339499999999999E-7</c:v>
                </c:pt>
                <c:pt idx="9351">
                  <c:v>1.0339499999999999E-7</c:v>
                </c:pt>
                <c:pt idx="9352">
                  <c:v>1.0339499999999999E-7</c:v>
                </c:pt>
                <c:pt idx="9353">
                  <c:v>1.0339499999999999E-7</c:v>
                </c:pt>
                <c:pt idx="9354">
                  <c:v>1.0339499999999999E-7</c:v>
                </c:pt>
                <c:pt idx="9355">
                  <c:v>1.0339499999999999E-7</c:v>
                </c:pt>
                <c:pt idx="9356">
                  <c:v>1.0339499999999999E-7</c:v>
                </c:pt>
                <c:pt idx="9357">
                  <c:v>1.0339499999999999E-7</c:v>
                </c:pt>
                <c:pt idx="9358">
                  <c:v>1.0339499999999999E-7</c:v>
                </c:pt>
                <c:pt idx="9359">
                  <c:v>1.0339499999999999E-7</c:v>
                </c:pt>
                <c:pt idx="9360">
                  <c:v>1.0339499999999999E-7</c:v>
                </c:pt>
                <c:pt idx="9361">
                  <c:v>1.0339499999999999E-7</c:v>
                </c:pt>
                <c:pt idx="9362">
                  <c:v>1.0339499999999999E-7</c:v>
                </c:pt>
                <c:pt idx="9363">
                  <c:v>1.0339499999999999E-7</c:v>
                </c:pt>
                <c:pt idx="9364">
                  <c:v>1.0339499999999999E-7</c:v>
                </c:pt>
                <c:pt idx="9365">
                  <c:v>1.0339499999999999E-7</c:v>
                </c:pt>
                <c:pt idx="9366">
                  <c:v>1.0339499999999999E-7</c:v>
                </c:pt>
                <c:pt idx="9367">
                  <c:v>1.0339499999999999E-7</c:v>
                </c:pt>
                <c:pt idx="9368">
                  <c:v>1.0339499999999999E-7</c:v>
                </c:pt>
                <c:pt idx="9369">
                  <c:v>1.0339499999999999E-7</c:v>
                </c:pt>
                <c:pt idx="9370">
                  <c:v>1.0339499999999999E-7</c:v>
                </c:pt>
                <c:pt idx="9371">
                  <c:v>1.0339499999999999E-7</c:v>
                </c:pt>
                <c:pt idx="9372">
                  <c:v>1.0339499999999999E-7</c:v>
                </c:pt>
                <c:pt idx="9373">
                  <c:v>1.0339499999999999E-7</c:v>
                </c:pt>
                <c:pt idx="9374">
                  <c:v>1.0339499999999999E-7</c:v>
                </c:pt>
                <c:pt idx="9375">
                  <c:v>1.0339499999999999E-7</c:v>
                </c:pt>
                <c:pt idx="9376">
                  <c:v>1.0339499999999999E-7</c:v>
                </c:pt>
                <c:pt idx="9377">
                  <c:v>1.0339499999999999E-7</c:v>
                </c:pt>
                <c:pt idx="9378">
                  <c:v>1.0339499999999999E-7</c:v>
                </c:pt>
                <c:pt idx="9379">
                  <c:v>1.0339499999999999E-7</c:v>
                </c:pt>
                <c:pt idx="9380">
                  <c:v>1.0339499999999999E-7</c:v>
                </c:pt>
                <c:pt idx="9381">
                  <c:v>1.0339499999999999E-7</c:v>
                </c:pt>
                <c:pt idx="9382">
                  <c:v>1.0339499999999999E-7</c:v>
                </c:pt>
                <c:pt idx="9383">
                  <c:v>1.0339499999999999E-7</c:v>
                </c:pt>
                <c:pt idx="9384">
                  <c:v>1.0339499999999999E-7</c:v>
                </c:pt>
                <c:pt idx="9385">
                  <c:v>1.0339499999999999E-7</c:v>
                </c:pt>
                <c:pt idx="9386">
                  <c:v>1.0339499999999999E-7</c:v>
                </c:pt>
                <c:pt idx="9387">
                  <c:v>1.0339499999999999E-7</c:v>
                </c:pt>
                <c:pt idx="9388">
                  <c:v>1.0339499999999999E-7</c:v>
                </c:pt>
                <c:pt idx="9389">
                  <c:v>1.0339499999999999E-7</c:v>
                </c:pt>
                <c:pt idx="9390">
                  <c:v>1.0339499999999999E-7</c:v>
                </c:pt>
                <c:pt idx="9391">
                  <c:v>1.0339499999999999E-7</c:v>
                </c:pt>
                <c:pt idx="9392">
                  <c:v>1.0339499999999999E-7</c:v>
                </c:pt>
                <c:pt idx="9393">
                  <c:v>1.0339499999999999E-7</c:v>
                </c:pt>
                <c:pt idx="9394">
                  <c:v>1.0339499999999999E-7</c:v>
                </c:pt>
                <c:pt idx="9395">
                  <c:v>1.0339499999999999E-7</c:v>
                </c:pt>
                <c:pt idx="9396">
                  <c:v>1.0339499999999999E-7</c:v>
                </c:pt>
                <c:pt idx="9397">
                  <c:v>1.0339499999999999E-7</c:v>
                </c:pt>
                <c:pt idx="9398">
                  <c:v>1.0339499999999999E-7</c:v>
                </c:pt>
                <c:pt idx="9399">
                  <c:v>1.0339499999999999E-7</c:v>
                </c:pt>
                <c:pt idx="9400">
                  <c:v>1.0339499999999999E-7</c:v>
                </c:pt>
                <c:pt idx="9401">
                  <c:v>1.0339499999999999E-7</c:v>
                </c:pt>
                <c:pt idx="9402">
                  <c:v>1.0339499999999999E-7</c:v>
                </c:pt>
                <c:pt idx="9403">
                  <c:v>1.0339499999999999E-7</c:v>
                </c:pt>
                <c:pt idx="9404">
                  <c:v>1.0339499999999999E-7</c:v>
                </c:pt>
                <c:pt idx="9405">
                  <c:v>1.0339499999999999E-7</c:v>
                </c:pt>
                <c:pt idx="9406">
                  <c:v>1.0339499999999999E-7</c:v>
                </c:pt>
                <c:pt idx="9407">
                  <c:v>1.0339499999999999E-7</c:v>
                </c:pt>
                <c:pt idx="9408">
                  <c:v>1.0339499999999999E-7</c:v>
                </c:pt>
                <c:pt idx="9409">
                  <c:v>1.0339499999999999E-7</c:v>
                </c:pt>
                <c:pt idx="9410">
                  <c:v>1.0339499999999999E-7</c:v>
                </c:pt>
                <c:pt idx="9411">
                  <c:v>1.0339499999999999E-7</c:v>
                </c:pt>
                <c:pt idx="9412">
                  <c:v>1.0339499999999999E-7</c:v>
                </c:pt>
                <c:pt idx="9413">
                  <c:v>1.0339499999999999E-7</c:v>
                </c:pt>
                <c:pt idx="9414">
                  <c:v>1.0339499999999999E-7</c:v>
                </c:pt>
                <c:pt idx="9415">
                  <c:v>1.0339499999999999E-7</c:v>
                </c:pt>
                <c:pt idx="9416">
                  <c:v>1.0339499999999999E-7</c:v>
                </c:pt>
                <c:pt idx="9417">
                  <c:v>1.0339499999999999E-7</c:v>
                </c:pt>
                <c:pt idx="9418">
                  <c:v>1.0339499999999999E-7</c:v>
                </c:pt>
                <c:pt idx="9419">
                  <c:v>1.0339499999999999E-7</c:v>
                </c:pt>
                <c:pt idx="9420">
                  <c:v>1.0339499999999999E-7</c:v>
                </c:pt>
                <c:pt idx="9421">
                  <c:v>1.0339499999999999E-7</c:v>
                </c:pt>
                <c:pt idx="9422">
                  <c:v>1.0339499999999999E-7</c:v>
                </c:pt>
                <c:pt idx="9423">
                  <c:v>1.0339499999999999E-7</c:v>
                </c:pt>
                <c:pt idx="9424">
                  <c:v>1.0339499999999999E-7</c:v>
                </c:pt>
                <c:pt idx="9425">
                  <c:v>1.0339499999999999E-7</c:v>
                </c:pt>
                <c:pt idx="9426">
                  <c:v>1.0339499999999999E-7</c:v>
                </c:pt>
                <c:pt idx="9427">
                  <c:v>1.0339499999999999E-7</c:v>
                </c:pt>
                <c:pt idx="9428">
                  <c:v>1.0339499999999999E-7</c:v>
                </c:pt>
                <c:pt idx="9429">
                  <c:v>1.0339499999999999E-7</c:v>
                </c:pt>
                <c:pt idx="9430">
                  <c:v>1.0339499999999999E-7</c:v>
                </c:pt>
                <c:pt idx="9431">
                  <c:v>1.0339499999999999E-7</c:v>
                </c:pt>
                <c:pt idx="9432">
                  <c:v>1.0339499999999999E-7</c:v>
                </c:pt>
                <c:pt idx="9433">
                  <c:v>1.0339499999999999E-7</c:v>
                </c:pt>
                <c:pt idx="9434">
                  <c:v>1.0339499999999999E-7</c:v>
                </c:pt>
                <c:pt idx="9435">
                  <c:v>1.0339499999999999E-7</c:v>
                </c:pt>
                <c:pt idx="9436">
                  <c:v>1.0339499999999999E-7</c:v>
                </c:pt>
                <c:pt idx="9437">
                  <c:v>1.0339499999999999E-7</c:v>
                </c:pt>
                <c:pt idx="9438">
                  <c:v>1.0339499999999999E-7</c:v>
                </c:pt>
                <c:pt idx="9439">
                  <c:v>1.0339499999999999E-7</c:v>
                </c:pt>
                <c:pt idx="9440">
                  <c:v>1.0339499999999999E-7</c:v>
                </c:pt>
                <c:pt idx="9441">
                  <c:v>1.0339499999999999E-7</c:v>
                </c:pt>
                <c:pt idx="9442">
                  <c:v>1.0339499999999999E-7</c:v>
                </c:pt>
                <c:pt idx="9443">
                  <c:v>1.0339499999999999E-7</c:v>
                </c:pt>
                <c:pt idx="9444">
                  <c:v>1.0339499999999999E-7</c:v>
                </c:pt>
                <c:pt idx="9445">
                  <c:v>1.0339499999999999E-7</c:v>
                </c:pt>
                <c:pt idx="9446">
                  <c:v>1.0339499999999999E-7</c:v>
                </c:pt>
                <c:pt idx="9447">
                  <c:v>1.0339499999999999E-7</c:v>
                </c:pt>
                <c:pt idx="9448">
                  <c:v>1.0339499999999999E-7</c:v>
                </c:pt>
                <c:pt idx="9449">
                  <c:v>1.0339499999999999E-7</c:v>
                </c:pt>
                <c:pt idx="9450">
                  <c:v>1.0339499999999999E-7</c:v>
                </c:pt>
                <c:pt idx="9451">
                  <c:v>1.0339499999999999E-7</c:v>
                </c:pt>
                <c:pt idx="9452">
                  <c:v>1.0339499999999999E-7</c:v>
                </c:pt>
                <c:pt idx="9453">
                  <c:v>1.0339499999999999E-7</c:v>
                </c:pt>
                <c:pt idx="9454">
                  <c:v>1.0339499999999999E-7</c:v>
                </c:pt>
                <c:pt idx="9455">
                  <c:v>1.0339499999999999E-7</c:v>
                </c:pt>
                <c:pt idx="9456">
                  <c:v>1.0339499999999999E-7</c:v>
                </c:pt>
                <c:pt idx="9457">
                  <c:v>1.0339499999999999E-7</c:v>
                </c:pt>
                <c:pt idx="9458">
                  <c:v>1.0339499999999999E-7</c:v>
                </c:pt>
                <c:pt idx="9459">
                  <c:v>1.0339499999999999E-7</c:v>
                </c:pt>
                <c:pt idx="9460">
                  <c:v>1.0339499999999999E-7</c:v>
                </c:pt>
                <c:pt idx="9461">
                  <c:v>1.0339499999999999E-7</c:v>
                </c:pt>
                <c:pt idx="9462">
                  <c:v>1.0339499999999999E-7</c:v>
                </c:pt>
                <c:pt idx="9463">
                  <c:v>1.0339499999999999E-7</c:v>
                </c:pt>
                <c:pt idx="9464">
                  <c:v>1.0339499999999999E-7</c:v>
                </c:pt>
                <c:pt idx="9465">
                  <c:v>1.0339499999999999E-7</c:v>
                </c:pt>
                <c:pt idx="9466">
                  <c:v>1.0339499999999999E-7</c:v>
                </c:pt>
                <c:pt idx="9467">
                  <c:v>1.0339499999999999E-7</c:v>
                </c:pt>
                <c:pt idx="9468">
                  <c:v>1.0339499999999999E-7</c:v>
                </c:pt>
                <c:pt idx="9469">
                  <c:v>1.0339499999999999E-7</c:v>
                </c:pt>
                <c:pt idx="9470">
                  <c:v>1.0339499999999999E-7</c:v>
                </c:pt>
                <c:pt idx="9471">
                  <c:v>1.0339499999999999E-7</c:v>
                </c:pt>
                <c:pt idx="9472">
                  <c:v>1.0339499999999999E-7</c:v>
                </c:pt>
                <c:pt idx="9473">
                  <c:v>1.0339499999999999E-7</c:v>
                </c:pt>
                <c:pt idx="9474">
                  <c:v>1.0339499999999999E-7</c:v>
                </c:pt>
                <c:pt idx="9475">
                  <c:v>1.0339499999999999E-7</c:v>
                </c:pt>
                <c:pt idx="9476">
                  <c:v>1.0339499999999999E-7</c:v>
                </c:pt>
                <c:pt idx="9477">
                  <c:v>1.0339499999999999E-7</c:v>
                </c:pt>
                <c:pt idx="9478">
                  <c:v>1.0339499999999999E-7</c:v>
                </c:pt>
                <c:pt idx="9479">
                  <c:v>1.0339499999999999E-7</c:v>
                </c:pt>
                <c:pt idx="9480">
                  <c:v>1.0339499999999999E-7</c:v>
                </c:pt>
                <c:pt idx="9481">
                  <c:v>1.0339499999999999E-7</c:v>
                </c:pt>
                <c:pt idx="9482">
                  <c:v>1.0339499999999999E-7</c:v>
                </c:pt>
                <c:pt idx="9483">
                  <c:v>1.0339499999999999E-7</c:v>
                </c:pt>
                <c:pt idx="9484">
                  <c:v>1.0339499999999999E-7</c:v>
                </c:pt>
                <c:pt idx="9485">
                  <c:v>1.0339499999999999E-7</c:v>
                </c:pt>
                <c:pt idx="9486">
                  <c:v>1.0339499999999999E-7</c:v>
                </c:pt>
                <c:pt idx="9487">
                  <c:v>1.0339499999999999E-7</c:v>
                </c:pt>
                <c:pt idx="9488">
                  <c:v>1.0339499999999999E-7</c:v>
                </c:pt>
                <c:pt idx="9489">
                  <c:v>1.0339499999999999E-7</c:v>
                </c:pt>
                <c:pt idx="9490">
                  <c:v>1.0339499999999999E-7</c:v>
                </c:pt>
                <c:pt idx="9491">
                  <c:v>1.0339499999999999E-7</c:v>
                </c:pt>
                <c:pt idx="9492">
                  <c:v>1.0339499999999999E-7</c:v>
                </c:pt>
                <c:pt idx="9493">
                  <c:v>1.0339499999999999E-7</c:v>
                </c:pt>
                <c:pt idx="9494">
                  <c:v>1.0339499999999999E-7</c:v>
                </c:pt>
                <c:pt idx="9495">
                  <c:v>1.0339499999999999E-7</c:v>
                </c:pt>
                <c:pt idx="9496">
                  <c:v>1.0339499999999999E-7</c:v>
                </c:pt>
                <c:pt idx="9497">
                  <c:v>1.0339499999999999E-7</c:v>
                </c:pt>
                <c:pt idx="9498">
                  <c:v>1.0339499999999999E-7</c:v>
                </c:pt>
                <c:pt idx="9499">
                  <c:v>1.0339499999999999E-7</c:v>
                </c:pt>
                <c:pt idx="9500">
                  <c:v>1.0339499999999999E-7</c:v>
                </c:pt>
                <c:pt idx="9501">
                  <c:v>1.0339499999999999E-7</c:v>
                </c:pt>
                <c:pt idx="9502">
                  <c:v>1.0339499999999999E-7</c:v>
                </c:pt>
                <c:pt idx="9503">
                  <c:v>1.0339499999999999E-7</c:v>
                </c:pt>
                <c:pt idx="9504">
                  <c:v>1.0339499999999999E-7</c:v>
                </c:pt>
                <c:pt idx="9505">
                  <c:v>1.0339499999999999E-7</c:v>
                </c:pt>
                <c:pt idx="9506">
                  <c:v>1.0339499999999999E-7</c:v>
                </c:pt>
                <c:pt idx="9507">
                  <c:v>1.0339499999999999E-7</c:v>
                </c:pt>
                <c:pt idx="9508">
                  <c:v>1.0339499999999999E-7</c:v>
                </c:pt>
                <c:pt idx="9509">
                  <c:v>1.0339499999999999E-7</c:v>
                </c:pt>
                <c:pt idx="9510">
                  <c:v>1.0339499999999999E-7</c:v>
                </c:pt>
                <c:pt idx="9511">
                  <c:v>1.0339499999999999E-7</c:v>
                </c:pt>
                <c:pt idx="9512">
                  <c:v>1.0339499999999999E-7</c:v>
                </c:pt>
                <c:pt idx="9513">
                  <c:v>1.0339499999999999E-7</c:v>
                </c:pt>
                <c:pt idx="9514">
                  <c:v>1.0339499999999999E-7</c:v>
                </c:pt>
                <c:pt idx="9515">
                  <c:v>1.0339499999999999E-7</c:v>
                </c:pt>
                <c:pt idx="9516">
                  <c:v>1.0339499999999999E-7</c:v>
                </c:pt>
                <c:pt idx="9517">
                  <c:v>1.0339499999999999E-7</c:v>
                </c:pt>
                <c:pt idx="9518">
                  <c:v>1.0339499999999999E-7</c:v>
                </c:pt>
                <c:pt idx="9519">
                  <c:v>1.0339499999999999E-7</c:v>
                </c:pt>
                <c:pt idx="9520">
                  <c:v>1.0339499999999999E-7</c:v>
                </c:pt>
                <c:pt idx="9521">
                  <c:v>1.0339499999999999E-7</c:v>
                </c:pt>
                <c:pt idx="9522">
                  <c:v>1.0339499999999999E-7</c:v>
                </c:pt>
                <c:pt idx="9523">
                  <c:v>1.0339499999999999E-7</c:v>
                </c:pt>
                <c:pt idx="9524">
                  <c:v>1.0339499999999999E-7</c:v>
                </c:pt>
                <c:pt idx="9525">
                  <c:v>1.0339499999999999E-7</c:v>
                </c:pt>
                <c:pt idx="9526">
                  <c:v>1.0339499999999999E-7</c:v>
                </c:pt>
                <c:pt idx="9527">
                  <c:v>1.0339499999999999E-7</c:v>
                </c:pt>
                <c:pt idx="9528">
                  <c:v>1.0339499999999999E-7</c:v>
                </c:pt>
                <c:pt idx="9529">
                  <c:v>1.0339499999999999E-7</c:v>
                </c:pt>
                <c:pt idx="9530">
                  <c:v>1.0339499999999999E-7</c:v>
                </c:pt>
                <c:pt idx="9531">
                  <c:v>1.0339499999999999E-7</c:v>
                </c:pt>
                <c:pt idx="9532">
                  <c:v>1.0339499999999999E-7</c:v>
                </c:pt>
                <c:pt idx="9533">
                  <c:v>1.0339499999999999E-7</c:v>
                </c:pt>
                <c:pt idx="9534">
                  <c:v>1.0339499999999999E-7</c:v>
                </c:pt>
                <c:pt idx="9535">
                  <c:v>1.0339499999999999E-7</c:v>
                </c:pt>
                <c:pt idx="9536">
                  <c:v>1.0339499999999999E-7</c:v>
                </c:pt>
                <c:pt idx="9537">
                  <c:v>1.0339499999999999E-7</c:v>
                </c:pt>
                <c:pt idx="9538">
                  <c:v>1.0339499999999999E-7</c:v>
                </c:pt>
                <c:pt idx="9539">
                  <c:v>1.0339499999999999E-7</c:v>
                </c:pt>
                <c:pt idx="9540">
                  <c:v>1.0339499999999999E-7</c:v>
                </c:pt>
                <c:pt idx="9541">
                  <c:v>1.0339499999999999E-7</c:v>
                </c:pt>
                <c:pt idx="9542">
                  <c:v>1.0339499999999999E-7</c:v>
                </c:pt>
                <c:pt idx="9543">
                  <c:v>1.0339499999999999E-7</c:v>
                </c:pt>
                <c:pt idx="9544">
                  <c:v>1.0339499999999999E-7</c:v>
                </c:pt>
                <c:pt idx="9545">
                  <c:v>1.0339499999999999E-7</c:v>
                </c:pt>
                <c:pt idx="9546">
                  <c:v>1.0339499999999999E-7</c:v>
                </c:pt>
                <c:pt idx="9547">
                  <c:v>1.0339499999999999E-7</c:v>
                </c:pt>
                <c:pt idx="9548">
                  <c:v>1.0339499999999999E-7</c:v>
                </c:pt>
                <c:pt idx="9549">
                  <c:v>1.0339499999999999E-7</c:v>
                </c:pt>
                <c:pt idx="9550">
                  <c:v>1.0339499999999999E-7</c:v>
                </c:pt>
                <c:pt idx="9551">
                  <c:v>1.0339499999999999E-7</c:v>
                </c:pt>
                <c:pt idx="9552">
                  <c:v>1.0339499999999999E-7</c:v>
                </c:pt>
                <c:pt idx="9553">
                  <c:v>1.0339499999999999E-7</c:v>
                </c:pt>
                <c:pt idx="9554">
                  <c:v>1.0339499999999999E-7</c:v>
                </c:pt>
                <c:pt idx="9555">
                  <c:v>1.0339499999999999E-7</c:v>
                </c:pt>
                <c:pt idx="9556">
                  <c:v>1.0339499999999999E-7</c:v>
                </c:pt>
                <c:pt idx="9557">
                  <c:v>1.0339499999999999E-7</c:v>
                </c:pt>
                <c:pt idx="9558">
                  <c:v>1.0339499999999999E-7</c:v>
                </c:pt>
                <c:pt idx="9559">
                  <c:v>1.0339499999999999E-7</c:v>
                </c:pt>
                <c:pt idx="9560">
                  <c:v>1.0339499999999999E-7</c:v>
                </c:pt>
                <c:pt idx="9561">
                  <c:v>1.0339499999999999E-7</c:v>
                </c:pt>
                <c:pt idx="9562">
                  <c:v>1.0339499999999999E-7</c:v>
                </c:pt>
                <c:pt idx="9563">
                  <c:v>1.0339499999999999E-7</c:v>
                </c:pt>
                <c:pt idx="9564">
                  <c:v>1.0339499999999999E-7</c:v>
                </c:pt>
                <c:pt idx="9565">
                  <c:v>1.0339499999999999E-7</c:v>
                </c:pt>
                <c:pt idx="9566">
                  <c:v>1.0339499999999999E-7</c:v>
                </c:pt>
                <c:pt idx="9567">
                  <c:v>1.0339499999999999E-7</c:v>
                </c:pt>
                <c:pt idx="9568">
                  <c:v>1.0339499999999999E-7</c:v>
                </c:pt>
                <c:pt idx="9569">
                  <c:v>1.0339499999999999E-7</c:v>
                </c:pt>
                <c:pt idx="9570">
                  <c:v>1.0339499999999999E-7</c:v>
                </c:pt>
                <c:pt idx="9571">
                  <c:v>1.0339499999999999E-7</c:v>
                </c:pt>
                <c:pt idx="9572">
                  <c:v>1.0339499999999999E-7</c:v>
                </c:pt>
                <c:pt idx="9573">
                  <c:v>1.0339499999999999E-7</c:v>
                </c:pt>
                <c:pt idx="9574">
                  <c:v>1.0339499999999999E-7</c:v>
                </c:pt>
                <c:pt idx="9575">
                  <c:v>1.0339499999999999E-7</c:v>
                </c:pt>
                <c:pt idx="9576">
                  <c:v>1.0339499999999999E-7</c:v>
                </c:pt>
                <c:pt idx="9577">
                  <c:v>1.0339499999999999E-7</c:v>
                </c:pt>
                <c:pt idx="9578">
                  <c:v>1.0339499999999999E-7</c:v>
                </c:pt>
                <c:pt idx="9579">
                  <c:v>1.0339499999999999E-7</c:v>
                </c:pt>
                <c:pt idx="9580">
                  <c:v>1.0339499999999999E-7</c:v>
                </c:pt>
                <c:pt idx="9581">
                  <c:v>1.0339499999999999E-7</c:v>
                </c:pt>
                <c:pt idx="9582">
                  <c:v>1.0339499999999999E-7</c:v>
                </c:pt>
                <c:pt idx="9583">
                  <c:v>1.0339499999999999E-7</c:v>
                </c:pt>
                <c:pt idx="9584">
                  <c:v>1.0339499999999999E-7</c:v>
                </c:pt>
                <c:pt idx="9585">
                  <c:v>1.0339499999999999E-7</c:v>
                </c:pt>
                <c:pt idx="9586">
                  <c:v>1.0339499999999999E-7</c:v>
                </c:pt>
                <c:pt idx="9587">
                  <c:v>1.0339499999999999E-7</c:v>
                </c:pt>
                <c:pt idx="9588">
                  <c:v>1.0339499999999999E-7</c:v>
                </c:pt>
                <c:pt idx="9589">
                  <c:v>1.0339499999999999E-7</c:v>
                </c:pt>
                <c:pt idx="9590">
                  <c:v>1.0339499999999999E-7</c:v>
                </c:pt>
                <c:pt idx="9591">
                  <c:v>1.0339499999999999E-7</c:v>
                </c:pt>
                <c:pt idx="9592">
                  <c:v>1.0339499999999999E-7</c:v>
                </c:pt>
                <c:pt idx="9593">
                  <c:v>1.0339499999999999E-7</c:v>
                </c:pt>
                <c:pt idx="9594">
                  <c:v>1.0339499999999999E-7</c:v>
                </c:pt>
                <c:pt idx="9595">
                  <c:v>1.0339499999999999E-7</c:v>
                </c:pt>
                <c:pt idx="9596">
                  <c:v>1.0339499999999999E-7</c:v>
                </c:pt>
                <c:pt idx="9597">
                  <c:v>1.0339499999999999E-7</c:v>
                </c:pt>
                <c:pt idx="9598">
                  <c:v>1.0339499999999999E-7</c:v>
                </c:pt>
                <c:pt idx="9599">
                  <c:v>1.0339499999999999E-7</c:v>
                </c:pt>
                <c:pt idx="9600">
                  <c:v>1.0339499999999999E-7</c:v>
                </c:pt>
                <c:pt idx="9601">
                  <c:v>1.0339499999999999E-7</c:v>
                </c:pt>
                <c:pt idx="9602">
                  <c:v>1.0339499999999999E-7</c:v>
                </c:pt>
                <c:pt idx="9603">
                  <c:v>1.0339499999999999E-7</c:v>
                </c:pt>
                <c:pt idx="9604">
                  <c:v>1.0339499999999999E-7</c:v>
                </c:pt>
                <c:pt idx="9605">
                  <c:v>1.0339499999999999E-7</c:v>
                </c:pt>
                <c:pt idx="9606">
                  <c:v>1.0339499999999999E-7</c:v>
                </c:pt>
                <c:pt idx="9607">
                  <c:v>1.0339499999999999E-7</c:v>
                </c:pt>
                <c:pt idx="9608">
                  <c:v>1.0339499999999999E-7</c:v>
                </c:pt>
                <c:pt idx="9609">
                  <c:v>1.0339499999999999E-7</c:v>
                </c:pt>
                <c:pt idx="9610">
                  <c:v>1.0339499999999999E-7</c:v>
                </c:pt>
                <c:pt idx="9611">
                  <c:v>1.0339499999999999E-7</c:v>
                </c:pt>
                <c:pt idx="9612">
                  <c:v>1.0339499999999999E-7</c:v>
                </c:pt>
                <c:pt idx="9613">
                  <c:v>1.0339499999999999E-7</c:v>
                </c:pt>
                <c:pt idx="9614">
                  <c:v>1.0339499999999999E-7</c:v>
                </c:pt>
                <c:pt idx="9615">
                  <c:v>1.0339499999999999E-7</c:v>
                </c:pt>
                <c:pt idx="9616">
                  <c:v>1.0339499999999999E-7</c:v>
                </c:pt>
                <c:pt idx="9617">
                  <c:v>1.0339499999999999E-7</c:v>
                </c:pt>
                <c:pt idx="9618">
                  <c:v>1.0339499999999999E-7</c:v>
                </c:pt>
                <c:pt idx="9619">
                  <c:v>1.0339499999999999E-7</c:v>
                </c:pt>
                <c:pt idx="9620">
                  <c:v>1.0339499999999999E-7</c:v>
                </c:pt>
                <c:pt idx="9621">
                  <c:v>1.0339499999999999E-7</c:v>
                </c:pt>
                <c:pt idx="9622">
                  <c:v>1.0339499999999999E-7</c:v>
                </c:pt>
                <c:pt idx="9623">
                  <c:v>1.0339499999999999E-7</c:v>
                </c:pt>
                <c:pt idx="9624">
                  <c:v>1.0339499999999999E-7</c:v>
                </c:pt>
                <c:pt idx="9625">
                  <c:v>1.0339499999999999E-7</c:v>
                </c:pt>
                <c:pt idx="9626">
                  <c:v>1.0339499999999999E-7</c:v>
                </c:pt>
                <c:pt idx="9627">
                  <c:v>1.0339499999999999E-7</c:v>
                </c:pt>
                <c:pt idx="9628">
                  <c:v>1.0339499999999999E-7</c:v>
                </c:pt>
                <c:pt idx="9629">
                  <c:v>1.0339499999999999E-7</c:v>
                </c:pt>
                <c:pt idx="9630">
                  <c:v>1.0339499999999999E-7</c:v>
                </c:pt>
                <c:pt idx="9631">
                  <c:v>1.0339499999999999E-7</c:v>
                </c:pt>
                <c:pt idx="9632">
                  <c:v>1.0339499999999999E-7</c:v>
                </c:pt>
                <c:pt idx="9633">
                  <c:v>1.0339499999999999E-7</c:v>
                </c:pt>
                <c:pt idx="9634">
                  <c:v>1.0339499999999999E-7</c:v>
                </c:pt>
                <c:pt idx="9635">
                  <c:v>1.0339499999999999E-7</c:v>
                </c:pt>
                <c:pt idx="9636">
                  <c:v>1.0339499999999999E-7</c:v>
                </c:pt>
                <c:pt idx="9637">
                  <c:v>1.0339499999999999E-7</c:v>
                </c:pt>
                <c:pt idx="9638">
                  <c:v>1.0339499999999999E-7</c:v>
                </c:pt>
                <c:pt idx="9639">
                  <c:v>1.0339499999999999E-7</c:v>
                </c:pt>
                <c:pt idx="9640">
                  <c:v>1.0339499999999999E-7</c:v>
                </c:pt>
                <c:pt idx="9641">
                  <c:v>1.0339499999999999E-7</c:v>
                </c:pt>
                <c:pt idx="9642">
                  <c:v>1.0339499999999999E-7</c:v>
                </c:pt>
                <c:pt idx="9643">
                  <c:v>1.0339499999999999E-7</c:v>
                </c:pt>
                <c:pt idx="9644">
                  <c:v>1.0339499999999999E-7</c:v>
                </c:pt>
                <c:pt idx="9645">
                  <c:v>1.0339499999999999E-7</c:v>
                </c:pt>
                <c:pt idx="9646">
                  <c:v>1.0339499999999999E-7</c:v>
                </c:pt>
                <c:pt idx="9647">
                  <c:v>1.0339499999999999E-7</c:v>
                </c:pt>
                <c:pt idx="9648">
                  <c:v>1.0339499999999999E-7</c:v>
                </c:pt>
                <c:pt idx="9649">
                  <c:v>1.0339499999999999E-7</c:v>
                </c:pt>
                <c:pt idx="9650">
                  <c:v>1.0339499999999999E-7</c:v>
                </c:pt>
                <c:pt idx="9651">
                  <c:v>1.0339499999999999E-7</c:v>
                </c:pt>
                <c:pt idx="9652">
                  <c:v>1.0339499999999999E-7</c:v>
                </c:pt>
                <c:pt idx="9653">
                  <c:v>1.0339499999999999E-7</c:v>
                </c:pt>
                <c:pt idx="9654">
                  <c:v>1.0339499999999999E-7</c:v>
                </c:pt>
                <c:pt idx="9655">
                  <c:v>1.0339499999999999E-7</c:v>
                </c:pt>
                <c:pt idx="9656">
                  <c:v>1.0339499999999999E-7</c:v>
                </c:pt>
                <c:pt idx="9657">
                  <c:v>1.0339499999999999E-7</c:v>
                </c:pt>
                <c:pt idx="9658">
                  <c:v>1.0339499999999999E-7</c:v>
                </c:pt>
                <c:pt idx="9659">
                  <c:v>1.0339499999999999E-7</c:v>
                </c:pt>
                <c:pt idx="9660">
                  <c:v>1.0339499999999999E-7</c:v>
                </c:pt>
                <c:pt idx="9661">
                  <c:v>1.0339499999999999E-7</c:v>
                </c:pt>
                <c:pt idx="9662">
                  <c:v>1.0339499999999999E-7</c:v>
                </c:pt>
                <c:pt idx="9663">
                  <c:v>1.0339499999999999E-7</c:v>
                </c:pt>
                <c:pt idx="9664">
                  <c:v>1.0339499999999999E-7</c:v>
                </c:pt>
                <c:pt idx="9665">
                  <c:v>1.0339499999999999E-7</c:v>
                </c:pt>
                <c:pt idx="9666">
                  <c:v>1.0339499999999999E-7</c:v>
                </c:pt>
                <c:pt idx="9667">
                  <c:v>1.0339499999999999E-7</c:v>
                </c:pt>
                <c:pt idx="9668">
                  <c:v>1.0339499999999999E-7</c:v>
                </c:pt>
                <c:pt idx="9669">
                  <c:v>1.0339499999999999E-7</c:v>
                </c:pt>
                <c:pt idx="9670">
                  <c:v>1.0339499999999999E-7</c:v>
                </c:pt>
                <c:pt idx="9671">
                  <c:v>1.0339499999999999E-7</c:v>
                </c:pt>
                <c:pt idx="9672">
                  <c:v>1.0339499999999999E-7</c:v>
                </c:pt>
                <c:pt idx="9673">
                  <c:v>1.0339499999999999E-7</c:v>
                </c:pt>
                <c:pt idx="9674">
                  <c:v>1.0339499999999999E-7</c:v>
                </c:pt>
                <c:pt idx="9675">
                  <c:v>1.0339499999999999E-7</c:v>
                </c:pt>
                <c:pt idx="9676">
                  <c:v>1.0339499999999999E-7</c:v>
                </c:pt>
                <c:pt idx="9677">
                  <c:v>1.0339499999999999E-7</c:v>
                </c:pt>
                <c:pt idx="9678">
                  <c:v>1.0339499999999999E-7</c:v>
                </c:pt>
                <c:pt idx="9679">
                  <c:v>1.0339499999999999E-7</c:v>
                </c:pt>
                <c:pt idx="9680">
                  <c:v>1.0339499999999999E-7</c:v>
                </c:pt>
                <c:pt idx="9681">
                  <c:v>1.0339499999999999E-7</c:v>
                </c:pt>
                <c:pt idx="9682">
                  <c:v>1.0339499999999999E-7</c:v>
                </c:pt>
                <c:pt idx="9683">
                  <c:v>1.0339499999999999E-7</c:v>
                </c:pt>
                <c:pt idx="9684">
                  <c:v>1.0339499999999999E-7</c:v>
                </c:pt>
                <c:pt idx="9685">
                  <c:v>1.0339499999999999E-7</c:v>
                </c:pt>
                <c:pt idx="9686">
                  <c:v>1.0339499999999999E-7</c:v>
                </c:pt>
                <c:pt idx="9687">
                  <c:v>1.0339499999999999E-7</c:v>
                </c:pt>
                <c:pt idx="9688">
                  <c:v>1.0339499999999999E-7</c:v>
                </c:pt>
                <c:pt idx="9689">
                  <c:v>1.0339499999999999E-7</c:v>
                </c:pt>
                <c:pt idx="9690">
                  <c:v>1.0339499999999999E-7</c:v>
                </c:pt>
                <c:pt idx="9691">
                  <c:v>1.0339499999999999E-7</c:v>
                </c:pt>
                <c:pt idx="9692">
                  <c:v>1.0339499999999999E-7</c:v>
                </c:pt>
                <c:pt idx="9693">
                  <c:v>1.0339499999999999E-7</c:v>
                </c:pt>
                <c:pt idx="9694">
                  <c:v>1.0339499999999999E-7</c:v>
                </c:pt>
                <c:pt idx="9695">
                  <c:v>1.0339499999999999E-7</c:v>
                </c:pt>
                <c:pt idx="9696">
                  <c:v>1.0339499999999999E-7</c:v>
                </c:pt>
                <c:pt idx="9697">
                  <c:v>1.0339499999999999E-7</c:v>
                </c:pt>
                <c:pt idx="9698">
                  <c:v>1.0339499999999999E-7</c:v>
                </c:pt>
                <c:pt idx="9699">
                  <c:v>1.0339499999999999E-7</c:v>
                </c:pt>
                <c:pt idx="9700">
                  <c:v>1.0339499999999999E-7</c:v>
                </c:pt>
                <c:pt idx="9701">
                  <c:v>1.0339499999999999E-7</c:v>
                </c:pt>
                <c:pt idx="9702">
                  <c:v>1.0339499999999999E-7</c:v>
                </c:pt>
                <c:pt idx="9703">
                  <c:v>1.0339499999999999E-7</c:v>
                </c:pt>
                <c:pt idx="9704">
                  <c:v>1.0339499999999999E-7</c:v>
                </c:pt>
                <c:pt idx="9705">
                  <c:v>1.0339499999999999E-7</c:v>
                </c:pt>
                <c:pt idx="9706">
                  <c:v>1.0339499999999999E-7</c:v>
                </c:pt>
                <c:pt idx="9707">
                  <c:v>1.0339499999999999E-7</c:v>
                </c:pt>
                <c:pt idx="9708">
                  <c:v>1.0339499999999999E-7</c:v>
                </c:pt>
                <c:pt idx="9709">
                  <c:v>1.0339499999999999E-7</c:v>
                </c:pt>
                <c:pt idx="9710">
                  <c:v>1.0339499999999999E-7</c:v>
                </c:pt>
                <c:pt idx="9711">
                  <c:v>1.0339499999999999E-7</c:v>
                </c:pt>
                <c:pt idx="9712">
                  <c:v>1.0339499999999999E-7</c:v>
                </c:pt>
                <c:pt idx="9713">
                  <c:v>1.0339499999999999E-7</c:v>
                </c:pt>
                <c:pt idx="9714">
                  <c:v>1.0339499999999999E-7</c:v>
                </c:pt>
                <c:pt idx="9715">
                  <c:v>1.0339499999999999E-7</c:v>
                </c:pt>
                <c:pt idx="9716">
                  <c:v>1.0339499999999999E-7</c:v>
                </c:pt>
                <c:pt idx="9717">
                  <c:v>1.0339499999999999E-7</c:v>
                </c:pt>
                <c:pt idx="9718">
                  <c:v>1.0339499999999999E-7</c:v>
                </c:pt>
                <c:pt idx="9719">
                  <c:v>1.0339499999999999E-7</c:v>
                </c:pt>
                <c:pt idx="9720">
                  <c:v>1.0339499999999999E-7</c:v>
                </c:pt>
                <c:pt idx="9721">
                  <c:v>1.0339499999999999E-7</c:v>
                </c:pt>
                <c:pt idx="9722">
                  <c:v>1.0339499999999999E-7</c:v>
                </c:pt>
                <c:pt idx="9723">
                  <c:v>1.0339499999999999E-7</c:v>
                </c:pt>
                <c:pt idx="9724">
                  <c:v>1.0339499999999999E-7</c:v>
                </c:pt>
                <c:pt idx="9725">
                  <c:v>1.0339499999999999E-7</c:v>
                </c:pt>
                <c:pt idx="9726">
                  <c:v>1.0339499999999999E-7</c:v>
                </c:pt>
                <c:pt idx="9727">
                  <c:v>1.0339499999999999E-7</c:v>
                </c:pt>
                <c:pt idx="9728">
                  <c:v>1.0339499999999999E-7</c:v>
                </c:pt>
                <c:pt idx="9729">
                  <c:v>1.0339499999999999E-7</c:v>
                </c:pt>
                <c:pt idx="9730">
                  <c:v>1.0339499999999999E-7</c:v>
                </c:pt>
                <c:pt idx="9731">
                  <c:v>1.0339499999999999E-7</c:v>
                </c:pt>
                <c:pt idx="9732">
                  <c:v>1.0339499999999999E-7</c:v>
                </c:pt>
                <c:pt idx="9733">
                  <c:v>1.0339499999999999E-7</c:v>
                </c:pt>
                <c:pt idx="9734">
                  <c:v>1.0339499999999999E-7</c:v>
                </c:pt>
                <c:pt idx="9735">
                  <c:v>1.0339499999999999E-7</c:v>
                </c:pt>
                <c:pt idx="9736">
                  <c:v>1.0339499999999999E-7</c:v>
                </c:pt>
                <c:pt idx="9737">
                  <c:v>1.0339499999999999E-7</c:v>
                </c:pt>
                <c:pt idx="9738">
                  <c:v>1.0339499999999999E-7</c:v>
                </c:pt>
                <c:pt idx="9739">
                  <c:v>1.0339499999999999E-7</c:v>
                </c:pt>
                <c:pt idx="9740">
                  <c:v>1.0339499999999999E-7</c:v>
                </c:pt>
                <c:pt idx="9741">
                  <c:v>1.0339499999999999E-7</c:v>
                </c:pt>
                <c:pt idx="9742">
                  <c:v>1.0339499999999999E-7</c:v>
                </c:pt>
                <c:pt idx="9743">
                  <c:v>1.0339499999999999E-7</c:v>
                </c:pt>
                <c:pt idx="9744">
                  <c:v>1.0339499999999999E-7</c:v>
                </c:pt>
                <c:pt idx="9745">
                  <c:v>1.0339499999999999E-7</c:v>
                </c:pt>
                <c:pt idx="9746">
                  <c:v>1.0339499999999999E-7</c:v>
                </c:pt>
                <c:pt idx="9747">
                  <c:v>1.0339499999999999E-7</c:v>
                </c:pt>
                <c:pt idx="9748">
                  <c:v>1.0339499999999999E-7</c:v>
                </c:pt>
                <c:pt idx="9749">
                  <c:v>1.0339499999999999E-7</c:v>
                </c:pt>
                <c:pt idx="9750">
                  <c:v>1.0339499999999999E-7</c:v>
                </c:pt>
                <c:pt idx="9751">
                  <c:v>1.0339499999999999E-7</c:v>
                </c:pt>
                <c:pt idx="9752">
                  <c:v>1.0339499999999999E-7</c:v>
                </c:pt>
                <c:pt idx="9753">
                  <c:v>1.0339499999999999E-7</c:v>
                </c:pt>
                <c:pt idx="9754">
                  <c:v>1.0339499999999999E-7</c:v>
                </c:pt>
                <c:pt idx="9755">
                  <c:v>1.0339499999999999E-7</c:v>
                </c:pt>
                <c:pt idx="9756">
                  <c:v>1.0339499999999999E-7</c:v>
                </c:pt>
                <c:pt idx="9757">
                  <c:v>1.0339499999999999E-7</c:v>
                </c:pt>
                <c:pt idx="9758">
                  <c:v>1.0339499999999999E-7</c:v>
                </c:pt>
                <c:pt idx="9759">
                  <c:v>1.0339499999999999E-7</c:v>
                </c:pt>
                <c:pt idx="9760">
                  <c:v>1.0339499999999999E-7</c:v>
                </c:pt>
                <c:pt idx="9761">
                  <c:v>1.0339499999999999E-7</c:v>
                </c:pt>
                <c:pt idx="9762">
                  <c:v>1.0339499999999999E-7</c:v>
                </c:pt>
                <c:pt idx="9763">
                  <c:v>1.0339499999999999E-7</c:v>
                </c:pt>
                <c:pt idx="9764">
                  <c:v>1.0339499999999999E-7</c:v>
                </c:pt>
                <c:pt idx="9765">
                  <c:v>1.0339499999999999E-7</c:v>
                </c:pt>
                <c:pt idx="9766">
                  <c:v>1.0339499999999999E-7</c:v>
                </c:pt>
                <c:pt idx="9767">
                  <c:v>1.0339499999999999E-7</c:v>
                </c:pt>
                <c:pt idx="9768">
                  <c:v>1.0339499999999999E-7</c:v>
                </c:pt>
                <c:pt idx="9769">
                  <c:v>1.0339499999999999E-7</c:v>
                </c:pt>
                <c:pt idx="9770">
                  <c:v>1.0339499999999999E-7</c:v>
                </c:pt>
                <c:pt idx="9771">
                  <c:v>1.0339499999999999E-7</c:v>
                </c:pt>
                <c:pt idx="9772">
                  <c:v>1.0339499999999999E-7</c:v>
                </c:pt>
                <c:pt idx="9773">
                  <c:v>1.0339499999999999E-7</c:v>
                </c:pt>
                <c:pt idx="9774">
                  <c:v>1.0339499999999999E-7</c:v>
                </c:pt>
                <c:pt idx="9775">
                  <c:v>1.0339499999999999E-7</c:v>
                </c:pt>
                <c:pt idx="9776">
                  <c:v>1.0339499999999999E-7</c:v>
                </c:pt>
                <c:pt idx="9777">
                  <c:v>1.0339499999999999E-7</c:v>
                </c:pt>
                <c:pt idx="9778">
                  <c:v>1.0339499999999999E-7</c:v>
                </c:pt>
                <c:pt idx="9779">
                  <c:v>1.0339499999999999E-7</c:v>
                </c:pt>
                <c:pt idx="9780">
                  <c:v>1.0339499999999999E-7</c:v>
                </c:pt>
                <c:pt idx="9781">
                  <c:v>1.0339499999999999E-7</c:v>
                </c:pt>
                <c:pt idx="9782">
                  <c:v>1.0339499999999999E-7</c:v>
                </c:pt>
                <c:pt idx="9783">
                  <c:v>1.0339499999999999E-7</c:v>
                </c:pt>
                <c:pt idx="9784">
                  <c:v>1.0339499999999999E-7</c:v>
                </c:pt>
                <c:pt idx="9785">
                  <c:v>1.0339499999999999E-7</c:v>
                </c:pt>
                <c:pt idx="9786">
                  <c:v>1.0339499999999999E-7</c:v>
                </c:pt>
                <c:pt idx="9787">
                  <c:v>1.0339499999999999E-7</c:v>
                </c:pt>
                <c:pt idx="9788">
                  <c:v>1.0339499999999999E-7</c:v>
                </c:pt>
                <c:pt idx="9789">
                  <c:v>1.0339499999999999E-7</c:v>
                </c:pt>
                <c:pt idx="9790">
                  <c:v>1.0339499999999999E-7</c:v>
                </c:pt>
                <c:pt idx="9791">
                  <c:v>1.0339499999999999E-7</c:v>
                </c:pt>
                <c:pt idx="9792">
                  <c:v>1.0339499999999999E-7</c:v>
                </c:pt>
                <c:pt idx="9793">
                  <c:v>1.0339499999999999E-7</c:v>
                </c:pt>
                <c:pt idx="9794">
                  <c:v>1.0339499999999999E-7</c:v>
                </c:pt>
                <c:pt idx="9795">
                  <c:v>1.0339499999999999E-7</c:v>
                </c:pt>
                <c:pt idx="9796">
                  <c:v>1.0339499999999999E-7</c:v>
                </c:pt>
                <c:pt idx="9797">
                  <c:v>1.0339499999999999E-7</c:v>
                </c:pt>
                <c:pt idx="9798">
                  <c:v>1.0339499999999999E-7</c:v>
                </c:pt>
                <c:pt idx="9799">
                  <c:v>1.0339499999999999E-7</c:v>
                </c:pt>
                <c:pt idx="9800">
                  <c:v>1.0339499999999999E-7</c:v>
                </c:pt>
                <c:pt idx="9801">
                  <c:v>1.0339499999999999E-7</c:v>
                </c:pt>
                <c:pt idx="9802">
                  <c:v>1.0339499999999999E-7</c:v>
                </c:pt>
                <c:pt idx="9803">
                  <c:v>1.0339499999999999E-7</c:v>
                </c:pt>
                <c:pt idx="9804">
                  <c:v>1.0339499999999999E-7</c:v>
                </c:pt>
                <c:pt idx="9805">
                  <c:v>1.0339499999999999E-7</c:v>
                </c:pt>
                <c:pt idx="9806">
                  <c:v>1.0339499999999999E-7</c:v>
                </c:pt>
                <c:pt idx="9807">
                  <c:v>1.0339499999999999E-7</c:v>
                </c:pt>
                <c:pt idx="9808">
                  <c:v>1.0339499999999999E-7</c:v>
                </c:pt>
                <c:pt idx="9809">
                  <c:v>1.0339499999999999E-7</c:v>
                </c:pt>
                <c:pt idx="9810">
                  <c:v>1.0339499999999999E-7</c:v>
                </c:pt>
                <c:pt idx="9811">
                  <c:v>1.0339499999999999E-7</c:v>
                </c:pt>
                <c:pt idx="9812">
                  <c:v>1.0339499999999999E-7</c:v>
                </c:pt>
                <c:pt idx="9813">
                  <c:v>1.0339499999999999E-7</c:v>
                </c:pt>
                <c:pt idx="9814">
                  <c:v>1.0339499999999999E-7</c:v>
                </c:pt>
                <c:pt idx="9815">
                  <c:v>1.0339499999999999E-7</c:v>
                </c:pt>
                <c:pt idx="9816">
                  <c:v>1.0339499999999999E-7</c:v>
                </c:pt>
                <c:pt idx="9817">
                  <c:v>1.0339499999999999E-7</c:v>
                </c:pt>
                <c:pt idx="9818">
                  <c:v>1.0339499999999999E-7</c:v>
                </c:pt>
                <c:pt idx="9819">
                  <c:v>1.0339499999999999E-7</c:v>
                </c:pt>
                <c:pt idx="9820">
                  <c:v>1.0339499999999999E-7</c:v>
                </c:pt>
                <c:pt idx="9821">
                  <c:v>1.0339499999999999E-7</c:v>
                </c:pt>
                <c:pt idx="9822">
                  <c:v>1.0339499999999999E-7</c:v>
                </c:pt>
                <c:pt idx="9823">
                  <c:v>1.0339499999999999E-7</c:v>
                </c:pt>
                <c:pt idx="9824">
                  <c:v>1.0339499999999999E-7</c:v>
                </c:pt>
                <c:pt idx="9825">
                  <c:v>1.0339499999999999E-7</c:v>
                </c:pt>
                <c:pt idx="9826">
                  <c:v>1.0339499999999999E-7</c:v>
                </c:pt>
                <c:pt idx="9827">
                  <c:v>1.0339499999999999E-7</c:v>
                </c:pt>
                <c:pt idx="9828">
                  <c:v>1.0339499999999999E-7</c:v>
                </c:pt>
                <c:pt idx="9829">
                  <c:v>1.0339499999999999E-7</c:v>
                </c:pt>
                <c:pt idx="9830">
                  <c:v>1.0339499999999999E-7</c:v>
                </c:pt>
                <c:pt idx="9831">
                  <c:v>1.0339499999999999E-7</c:v>
                </c:pt>
                <c:pt idx="9832">
                  <c:v>1.0339499999999999E-7</c:v>
                </c:pt>
                <c:pt idx="9833">
                  <c:v>1.0339499999999999E-7</c:v>
                </c:pt>
                <c:pt idx="9834">
                  <c:v>1.0339499999999999E-7</c:v>
                </c:pt>
                <c:pt idx="9835">
                  <c:v>1.0339499999999999E-7</c:v>
                </c:pt>
                <c:pt idx="9836">
                  <c:v>1.0339499999999999E-7</c:v>
                </c:pt>
                <c:pt idx="9837">
                  <c:v>1.0339499999999999E-7</c:v>
                </c:pt>
                <c:pt idx="9838">
                  <c:v>1.0339499999999999E-7</c:v>
                </c:pt>
                <c:pt idx="9839">
                  <c:v>1.0339499999999999E-7</c:v>
                </c:pt>
                <c:pt idx="9840">
                  <c:v>1.0339499999999999E-7</c:v>
                </c:pt>
                <c:pt idx="9841">
                  <c:v>1.0339499999999999E-7</c:v>
                </c:pt>
                <c:pt idx="9842">
                  <c:v>1.0339499999999999E-7</c:v>
                </c:pt>
                <c:pt idx="9843">
                  <c:v>1.0339499999999999E-7</c:v>
                </c:pt>
                <c:pt idx="9844">
                  <c:v>1.0339499999999999E-7</c:v>
                </c:pt>
                <c:pt idx="9845">
                  <c:v>1.0339499999999999E-7</c:v>
                </c:pt>
                <c:pt idx="9846">
                  <c:v>1.0339499999999999E-7</c:v>
                </c:pt>
                <c:pt idx="9847">
                  <c:v>1.0339499999999999E-7</c:v>
                </c:pt>
                <c:pt idx="9848">
                  <c:v>1.0339499999999999E-7</c:v>
                </c:pt>
                <c:pt idx="9849">
                  <c:v>1.0339499999999999E-7</c:v>
                </c:pt>
                <c:pt idx="9850">
                  <c:v>1.0339499999999999E-7</c:v>
                </c:pt>
                <c:pt idx="9851">
                  <c:v>1.0339499999999999E-7</c:v>
                </c:pt>
                <c:pt idx="9852">
                  <c:v>1.0339499999999999E-7</c:v>
                </c:pt>
                <c:pt idx="9853">
                  <c:v>1.0339499999999999E-7</c:v>
                </c:pt>
                <c:pt idx="9854">
                  <c:v>1.0339499999999999E-7</c:v>
                </c:pt>
                <c:pt idx="9855">
                  <c:v>1.0339499999999999E-7</c:v>
                </c:pt>
                <c:pt idx="9856">
                  <c:v>1.0339499999999999E-7</c:v>
                </c:pt>
                <c:pt idx="9857">
                  <c:v>1.0339499999999999E-7</c:v>
                </c:pt>
                <c:pt idx="9858">
                  <c:v>1.0339499999999999E-7</c:v>
                </c:pt>
                <c:pt idx="9859">
                  <c:v>1.0339499999999999E-7</c:v>
                </c:pt>
                <c:pt idx="9860">
                  <c:v>1.0339499999999999E-7</c:v>
                </c:pt>
                <c:pt idx="9861">
                  <c:v>1.0339499999999999E-7</c:v>
                </c:pt>
                <c:pt idx="9862">
                  <c:v>1.0339499999999999E-7</c:v>
                </c:pt>
                <c:pt idx="9863">
                  <c:v>1.0339499999999999E-7</c:v>
                </c:pt>
                <c:pt idx="9864">
                  <c:v>1.0339499999999999E-7</c:v>
                </c:pt>
                <c:pt idx="9865">
                  <c:v>1.0339499999999999E-7</c:v>
                </c:pt>
                <c:pt idx="9866">
                  <c:v>1.0339499999999999E-7</c:v>
                </c:pt>
                <c:pt idx="9867">
                  <c:v>1.0339499999999999E-7</c:v>
                </c:pt>
                <c:pt idx="9868">
                  <c:v>1.0339499999999999E-7</c:v>
                </c:pt>
                <c:pt idx="9869">
                  <c:v>1.0339499999999999E-7</c:v>
                </c:pt>
                <c:pt idx="9870">
                  <c:v>1.0339499999999999E-7</c:v>
                </c:pt>
                <c:pt idx="9871">
                  <c:v>1.0339499999999999E-7</c:v>
                </c:pt>
                <c:pt idx="9872">
                  <c:v>1.0339499999999999E-7</c:v>
                </c:pt>
                <c:pt idx="9873">
                  <c:v>1.0339499999999999E-7</c:v>
                </c:pt>
                <c:pt idx="9874">
                  <c:v>1.0339499999999999E-7</c:v>
                </c:pt>
                <c:pt idx="9875">
                  <c:v>1.0339499999999999E-7</c:v>
                </c:pt>
                <c:pt idx="9876">
                  <c:v>1.0339499999999999E-7</c:v>
                </c:pt>
                <c:pt idx="9877">
                  <c:v>1.0339499999999999E-7</c:v>
                </c:pt>
                <c:pt idx="9878">
                  <c:v>1.0339499999999999E-7</c:v>
                </c:pt>
                <c:pt idx="9879">
                  <c:v>1.0339499999999999E-7</c:v>
                </c:pt>
                <c:pt idx="9880">
                  <c:v>1.0339499999999999E-7</c:v>
                </c:pt>
                <c:pt idx="9881">
                  <c:v>1.0339499999999999E-7</c:v>
                </c:pt>
                <c:pt idx="9882">
                  <c:v>1.0339499999999999E-7</c:v>
                </c:pt>
                <c:pt idx="9883">
                  <c:v>1.0339499999999999E-7</c:v>
                </c:pt>
                <c:pt idx="9884">
                  <c:v>1.0339499999999999E-7</c:v>
                </c:pt>
                <c:pt idx="9885">
                  <c:v>1.0339499999999999E-7</c:v>
                </c:pt>
                <c:pt idx="9886">
                  <c:v>1.0339499999999999E-7</c:v>
                </c:pt>
                <c:pt idx="9887">
                  <c:v>1.0339499999999999E-7</c:v>
                </c:pt>
                <c:pt idx="9888">
                  <c:v>1.0339499999999999E-7</c:v>
                </c:pt>
                <c:pt idx="9889">
                  <c:v>1.0339499999999999E-7</c:v>
                </c:pt>
                <c:pt idx="9890">
                  <c:v>1.0339499999999999E-7</c:v>
                </c:pt>
                <c:pt idx="9891">
                  <c:v>1.0339499999999999E-7</c:v>
                </c:pt>
                <c:pt idx="9892">
                  <c:v>1.0339499999999999E-7</c:v>
                </c:pt>
                <c:pt idx="9893">
                  <c:v>1.0339499999999999E-7</c:v>
                </c:pt>
                <c:pt idx="9894">
                  <c:v>1.0339499999999999E-7</c:v>
                </c:pt>
                <c:pt idx="9895">
                  <c:v>1.0339499999999999E-7</c:v>
                </c:pt>
                <c:pt idx="9896">
                  <c:v>1.0339499999999999E-7</c:v>
                </c:pt>
                <c:pt idx="9897">
                  <c:v>1.0339499999999999E-7</c:v>
                </c:pt>
                <c:pt idx="9898">
                  <c:v>1.0339499999999999E-7</c:v>
                </c:pt>
                <c:pt idx="9899">
                  <c:v>1.0339499999999999E-7</c:v>
                </c:pt>
                <c:pt idx="9900">
                  <c:v>1.0339499999999999E-7</c:v>
                </c:pt>
                <c:pt idx="9901">
                  <c:v>1.0339499999999999E-7</c:v>
                </c:pt>
                <c:pt idx="9902">
                  <c:v>1.0339499999999999E-7</c:v>
                </c:pt>
                <c:pt idx="9903">
                  <c:v>1.0339499999999999E-7</c:v>
                </c:pt>
                <c:pt idx="9904">
                  <c:v>1.0339499999999999E-7</c:v>
                </c:pt>
                <c:pt idx="9905">
                  <c:v>1.0339499999999999E-7</c:v>
                </c:pt>
                <c:pt idx="9906">
                  <c:v>1.0339499999999999E-7</c:v>
                </c:pt>
                <c:pt idx="9907">
                  <c:v>1.0339499999999999E-7</c:v>
                </c:pt>
                <c:pt idx="9908">
                  <c:v>1.0339499999999999E-7</c:v>
                </c:pt>
                <c:pt idx="9909">
                  <c:v>1.0339499999999999E-7</c:v>
                </c:pt>
                <c:pt idx="9910">
                  <c:v>1.0339499999999999E-7</c:v>
                </c:pt>
                <c:pt idx="9911">
                  <c:v>1.0339499999999999E-7</c:v>
                </c:pt>
                <c:pt idx="9912">
                  <c:v>1.0339499999999999E-7</c:v>
                </c:pt>
                <c:pt idx="9913">
                  <c:v>1.0339499999999999E-7</c:v>
                </c:pt>
                <c:pt idx="9914">
                  <c:v>1.0339499999999999E-7</c:v>
                </c:pt>
                <c:pt idx="9915">
                  <c:v>1.0339499999999999E-7</c:v>
                </c:pt>
                <c:pt idx="9916">
                  <c:v>1.0339499999999999E-7</c:v>
                </c:pt>
                <c:pt idx="9917">
                  <c:v>1.0339499999999999E-7</c:v>
                </c:pt>
                <c:pt idx="9918">
                  <c:v>1.0339499999999999E-7</c:v>
                </c:pt>
                <c:pt idx="9919">
                  <c:v>1.0339499999999999E-7</c:v>
                </c:pt>
                <c:pt idx="9920">
                  <c:v>1.0339499999999999E-7</c:v>
                </c:pt>
                <c:pt idx="9921">
                  <c:v>1.0339499999999999E-7</c:v>
                </c:pt>
                <c:pt idx="9922">
                  <c:v>1.0339499999999999E-7</c:v>
                </c:pt>
                <c:pt idx="9923">
                  <c:v>1.0339499999999999E-7</c:v>
                </c:pt>
                <c:pt idx="9924">
                  <c:v>1.0339499999999999E-7</c:v>
                </c:pt>
                <c:pt idx="9925">
                  <c:v>1.0339499999999999E-7</c:v>
                </c:pt>
                <c:pt idx="9926">
                  <c:v>1.0339499999999999E-7</c:v>
                </c:pt>
                <c:pt idx="9927">
                  <c:v>1.0339499999999999E-7</c:v>
                </c:pt>
                <c:pt idx="9928">
                  <c:v>1.0339499999999999E-7</c:v>
                </c:pt>
                <c:pt idx="9929">
                  <c:v>1.0339499999999999E-7</c:v>
                </c:pt>
                <c:pt idx="9930">
                  <c:v>1.0339499999999999E-7</c:v>
                </c:pt>
                <c:pt idx="9931">
                  <c:v>1.0339499999999999E-7</c:v>
                </c:pt>
                <c:pt idx="9932">
                  <c:v>1.0339499999999999E-7</c:v>
                </c:pt>
                <c:pt idx="9933">
                  <c:v>1.0339499999999999E-7</c:v>
                </c:pt>
                <c:pt idx="9934">
                  <c:v>1.0339499999999999E-7</c:v>
                </c:pt>
                <c:pt idx="9935">
                  <c:v>1.0339499999999999E-7</c:v>
                </c:pt>
                <c:pt idx="9936">
                  <c:v>1.0339499999999999E-7</c:v>
                </c:pt>
                <c:pt idx="9937">
                  <c:v>1.0339499999999999E-7</c:v>
                </c:pt>
                <c:pt idx="9938">
                  <c:v>1.0339499999999999E-7</c:v>
                </c:pt>
                <c:pt idx="9939">
                  <c:v>1.0339499999999999E-7</c:v>
                </c:pt>
                <c:pt idx="9940">
                  <c:v>1.0339499999999999E-7</c:v>
                </c:pt>
                <c:pt idx="9941">
                  <c:v>1.0339499999999999E-7</c:v>
                </c:pt>
                <c:pt idx="9942">
                  <c:v>1.0339499999999999E-7</c:v>
                </c:pt>
                <c:pt idx="9943">
                  <c:v>1.0339499999999999E-7</c:v>
                </c:pt>
                <c:pt idx="9944">
                  <c:v>1.0339499999999999E-7</c:v>
                </c:pt>
                <c:pt idx="9945">
                  <c:v>1.0339499999999999E-7</c:v>
                </c:pt>
                <c:pt idx="9946">
                  <c:v>1.0339499999999999E-7</c:v>
                </c:pt>
                <c:pt idx="9947">
                  <c:v>1.0339499999999999E-7</c:v>
                </c:pt>
                <c:pt idx="9948">
                  <c:v>1.0339499999999999E-7</c:v>
                </c:pt>
                <c:pt idx="9949">
                  <c:v>1.0339499999999999E-7</c:v>
                </c:pt>
                <c:pt idx="9950">
                  <c:v>1.0339499999999999E-7</c:v>
                </c:pt>
                <c:pt idx="9951">
                  <c:v>1.0339499999999999E-7</c:v>
                </c:pt>
                <c:pt idx="9952">
                  <c:v>1.0339499999999999E-7</c:v>
                </c:pt>
                <c:pt idx="9953">
                  <c:v>1.0339499999999999E-7</c:v>
                </c:pt>
                <c:pt idx="9954">
                  <c:v>1.0339499999999999E-7</c:v>
                </c:pt>
                <c:pt idx="9955">
                  <c:v>1.0339499999999999E-7</c:v>
                </c:pt>
                <c:pt idx="9956">
                  <c:v>1.0339499999999999E-7</c:v>
                </c:pt>
                <c:pt idx="9957">
                  <c:v>1.0339499999999999E-7</c:v>
                </c:pt>
                <c:pt idx="9958">
                  <c:v>1.0339499999999999E-7</c:v>
                </c:pt>
                <c:pt idx="9959">
                  <c:v>1.0339499999999999E-7</c:v>
                </c:pt>
                <c:pt idx="9960">
                  <c:v>1.0339499999999999E-7</c:v>
                </c:pt>
                <c:pt idx="9961">
                  <c:v>1.0339499999999999E-7</c:v>
                </c:pt>
                <c:pt idx="9962">
                  <c:v>1.0339499999999999E-7</c:v>
                </c:pt>
                <c:pt idx="9963">
                  <c:v>1.0339499999999999E-7</c:v>
                </c:pt>
                <c:pt idx="9964">
                  <c:v>1.0339499999999999E-7</c:v>
                </c:pt>
                <c:pt idx="9965">
                  <c:v>1.0339499999999999E-7</c:v>
                </c:pt>
                <c:pt idx="9966">
                  <c:v>1.0339499999999999E-7</c:v>
                </c:pt>
                <c:pt idx="9967">
                  <c:v>1.0339499999999999E-7</c:v>
                </c:pt>
                <c:pt idx="9968">
                  <c:v>1.0339499999999999E-7</c:v>
                </c:pt>
                <c:pt idx="9969">
                  <c:v>1.0339499999999999E-7</c:v>
                </c:pt>
                <c:pt idx="9970">
                  <c:v>1.0339499999999999E-7</c:v>
                </c:pt>
                <c:pt idx="9971">
                  <c:v>1.0339499999999999E-7</c:v>
                </c:pt>
                <c:pt idx="9972">
                  <c:v>1.0339499999999999E-7</c:v>
                </c:pt>
                <c:pt idx="9973">
                  <c:v>1.0339499999999999E-7</c:v>
                </c:pt>
                <c:pt idx="9974">
                  <c:v>1.0339499999999999E-7</c:v>
                </c:pt>
                <c:pt idx="9975">
                  <c:v>1.0339499999999999E-7</c:v>
                </c:pt>
                <c:pt idx="9976">
                  <c:v>1.0339499999999999E-7</c:v>
                </c:pt>
                <c:pt idx="9977">
                  <c:v>1.0339499999999999E-7</c:v>
                </c:pt>
                <c:pt idx="9978">
                  <c:v>1.0339499999999999E-7</c:v>
                </c:pt>
                <c:pt idx="9979">
                  <c:v>1.0339499999999999E-7</c:v>
                </c:pt>
                <c:pt idx="9980">
                  <c:v>1.0339499999999999E-7</c:v>
                </c:pt>
                <c:pt idx="9981">
                  <c:v>1.0339499999999999E-7</c:v>
                </c:pt>
                <c:pt idx="9982">
                  <c:v>1.0339499999999999E-7</c:v>
                </c:pt>
                <c:pt idx="9983">
                  <c:v>1.0339499999999999E-7</c:v>
                </c:pt>
                <c:pt idx="9984">
                  <c:v>1.0339499999999999E-7</c:v>
                </c:pt>
                <c:pt idx="9985">
                  <c:v>1.0339499999999999E-7</c:v>
                </c:pt>
                <c:pt idx="9986">
                  <c:v>1.0339499999999999E-7</c:v>
                </c:pt>
                <c:pt idx="9987">
                  <c:v>1.0339499999999999E-7</c:v>
                </c:pt>
                <c:pt idx="9988">
                  <c:v>1.0339499999999999E-7</c:v>
                </c:pt>
                <c:pt idx="9989">
                  <c:v>1.0339499999999999E-7</c:v>
                </c:pt>
                <c:pt idx="9990">
                  <c:v>1.0339499999999999E-7</c:v>
                </c:pt>
                <c:pt idx="9991">
                  <c:v>1.0339499999999999E-7</c:v>
                </c:pt>
                <c:pt idx="9992">
                  <c:v>1.0339499999999999E-7</c:v>
                </c:pt>
                <c:pt idx="9993">
                  <c:v>1.0339499999999999E-7</c:v>
                </c:pt>
                <c:pt idx="9994">
                  <c:v>1.0339499999999999E-7</c:v>
                </c:pt>
                <c:pt idx="9995">
                  <c:v>1.0339499999999999E-7</c:v>
                </c:pt>
                <c:pt idx="9996">
                  <c:v>1.0339499999999999E-7</c:v>
                </c:pt>
                <c:pt idx="9997">
                  <c:v>1.0339499999999999E-7</c:v>
                </c:pt>
                <c:pt idx="9998">
                  <c:v>1.0339499999999999E-7</c:v>
                </c:pt>
                <c:pt idx="9999">
                  <c:v>1.0339499999999999E-7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970600"/>
        <c:axId val="406972168"/>
      </c:scatterChart>
      <c:valAx>
        <c:axId val="406970600"/>
        <c:scaling>
          <c:orientation val="minMax"/>
          <c:max val="1590"/>
          <c:min val="14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l-GR" sz="1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(nm)</a:t>
                </a:r>
                <a:endParaRPr lang="en-US" sz="1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6972168"/>
        <c:crossesAt val="-0.2"/>
        <c:crossBetween val="midCat"/>
      </c:valAx>
      <c:valAx>
        <c:axId val="406972168"/>
        <c:scaling>
          <c:orientation val="minMax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</a:t>
                </a: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69706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70866141732284"/>
          <c:y val="0.10059429561793906"/>
          <c:w val="0.72491776027996502"/>
          <c:h val="0.7139924849747042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Sheet1!$A$2:$A$10002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Sheet1!$B$2:$B$10002</c:f>
              <c:numCache>
                <c:formatCode>0.0</c:formatCode>
                <c:ptCount val="10001"/>
                <c:pt idx="0">
                  <c:v>1.0339499999999999E-7</c:v>
                </c:pt>
                <c:pt idx="1">
                  <c:v>1.0339499999999999E-7</c:v>
                </c:pt>
                <c:pt idx="2">
                  <c:v>1.0339499999999999E-7</c:v>
                </c:pt>
                <c:pt idx="3">
                  <c:v>1.0339499999999999E-7</c:v>
                </c:pt>
                <c:pt idx="4">
                  <c:v>1.0339499999999999E-7</c:v>
                </c:pt>
                <c:pt idx="5">
                  <c:v>1.0339499999999999E-7</c:v>
                </c:pt>
                <c:pt idx="6">
                  <c:v>1.0339499999999999E-7</c:v>
                </c:pt>
                <c:pt idx="7">
                  <c:v>1.0339499999999999E-7</c:v>
                </c:pt>
                <c:pt idx="8">
                  <c:v>1.0339499999999999E-7</c:v>
                </c:pt>
                <c:pt idx="9">
                  <c:v>1.0339499999999999E-7</c:v>
                </c:pt>
                <c:pt idx="10">
                  <c:v>1.0339499999999999E-7</c:v>
                </c:pt>
                <c:pt idx="11">
                  <c:v>1.0339499999999999E-7</c:v>
                </c:pt>
                <c:pt idx="12">
                  <c:v>1.0339499999999999E-7</c:v>
                </c:pt>
                <c:pt idx="13">
                  <c:v>1.0339499999999999E-7</c:v>
                </c:pt>
                <c:pt idx="14">
                  <c:v>1.0339499999999999E-7</c:v>
                </c:pt>
                <c:pt idx="15">
                  <c:v>1.0339499999999999E-7</c:v>
                </c:pt>
                <c:pt idx="16">
                  <c:v>1.0339499999999999E-7</c:v>
                </c:pt>
                <c:pt idx="17">
                  <c:v>1.0339499999999999E-7</c:v>
                </c:pt>
                <c:pt idx="18">
                  <c:v>1.0339499999999999E-7</c:v>
                </c:pt>
                <c:pt idx="19">
                  <c:v>1.0339499999999999E-7</c:v>
                </c:pt>
                <c:pt idx="20">
                  <c:v>1.0339499999999999E-7</c:v>
                </c:pt>
                <c:pt idx="21">
                  <c:v>1.0339499999999999E-7</c:v>
                </c:pt>
                <c:pt idx="22">
                  <c:v>1.0339499999999999E-7</c:v>
                </c:pt>
                <c:pt idx="23">
                  <c:v>1.0339499999999999E-7</c:v>
                </c:pt>
                <c:pt idx="24">
                  <c:v>1.0339499999999999E-7</c:v>
                </c:pt>
                <c:pt idx="25">
                  <c:v>1.0339499999999999E-7</c:v>
                </c:pt>
                <c:pt idx="26">
                  <c:v>1.0339499999999999E-7</c:v>
                </c:pt>
                <c:pt idx="27">
                  <c:v>1.0339499999999999E-7</c:v>
                </c:pt>
                <c:pt idx="28">
                  <c:v>1.0339499999999999E-7</c:v>
                </c:pt>
                <c:pt idx="29">
                  <c:v>1.0339499999999999E-7</c:v>
                </c:pt>
                <c:pt idx="30">
                  <c:v>1.0339499999999999E-7</c:v>
                </c:pt>
                <c:pt idx="31">
                  <c:v>1.0339499999999999E-7</c:v>
                </c:pt>
                <c:pt idx="32">
                  <c:v>1.0339499999999999E-7</c:v>
                </c:pt>
                <c:pt idx="33">
                  <c:v>1.0339499999999999E-7</c:v>
                </c:pt>
                <c:pt idx="34">
                  <c:v>1.0339499999999999E-7</c:v>
                </c:pt>
                <c:pt idx="35">
                  <c:v>1.0339499999999999E-7</c:v>
                </c:pt>
                <c:pt idx="36">
                  <c:v>1.0339499999999999E-7</c:v>
                </c:pt>
                <c:pt idx="37">
                  <c:v>1.0339499999999999E-7</c:v>
                </c:pt>
                <c:pt idx="38">
                  <c:v>1.0339499999999999E-7</c:v>
                </c:pt>
                <c:pt idx="39">
                  <c:v>1.0339499999999999E-7</c:v>
                </c:pt>
                <c:pt idx="40">
                  <c:v>1.0339499999999999E-7</c:v>
                </c:pt>
                <c:pt idx="41">
                  <c:v>1.0339499999999999E-7</c:v>
                </c:pt>
                <c:pt idx="42">
                  <c:v>1.0339499999999999E-7</c:v>
                </c:pt>
                <c:pt idx="43">
                  <c:v>1.0339499999999999E-7</c:v>
                </c:pt>
                <c:pt idx="44">
                  <c:v>1.0339499999999999E-7</c:v>
                </c:pt>
                <c:pt idx="45">
                  <c:v>1.0339499999999999E-7</c:v>
                </c:pt>
                <c:pt idx="46">
                  <c:v>1.0339499999999999E-7</c:v>
                </c:pt>
                <c:pt idx="47">
                  <c:v>1.0339499999999999E-7</c:v>
                </c:pt>
                <c:pt idx="48">
                  <c:v>1.0339499999999999E-7</c:v>
                </c:pt>
                <c:pt idx="49">
                  <c:v>1.0339499999999999E-7</c:v>
                </c:pt>
                <c:pt idx="50">
                  <c:v>1.0339499999999999E-7</c:v>
                </c:pt>
                <c:pt idx="51">
                  <c:v>1.0339499999999999E-7</c:v>
                </c:pt>
                <c:pt idx="52">
                  <c:v>1.0339499999999999E-7</c:v>
                </c:pt>
                <c:pt idx="53">
                  <c:v>1.0339499999999999E-7</c:v>
                </c:pt>
                <c:pt idx="54">
                  <c:v>1.0339499999999999E-7</c:v>
                </c:pt>
                <c:pt idx="55">
                  <c:v>1.0339499999999999E-7</c:v>
                </c:pt>
                <c:pt idx="56">
                  <c:v>1.0339499999999999E-7</c:v>
                </c:pt>
                <c:pt idx="57">
                  <c:v>1.0339499999999999E-7</c:v>
                </c:pt>
                <c:pt idx="58">
                  <c:v>1.0339499999999999E-7</c:v>
                </c:pt>
                <c:pt idx="59">
                  <c:v>1.0339499999999999E-7</c:v>
                </c:pt>
                <c:pt idx="60">
                  <c:v>1.0339499999999999E-7</c:v>
                </c:pt>
                <c:pt idx="61">
                  <c:v>1.0339499999999999E-7</c:v>
                </c:pt>
                <c:pt idx="62">
                  <c:v>1.0339499999999999E-7</c:v>
                </c:pt>
                <c:pt idx="63">
                  <c:v>1.0339499999999999E-7</c:v>
                </c:pt>
                <c:pt idx="64">
                  <c:v>1.0339499999999999E-7</c:v>
                </c:pt>
                <c:pt idx="65">
                  <c:v>1.0339499999999999E-7</c:v>
                </c:pt>
                <c:pt idx="66">
                  <c:v>1.0339499999999999E-7</c:v>
                </c:pt>
                <c:pt idx="67">
                  <c:v>1.0339499999999999E-7</c:v>
                </c:pt>
                <c:pt idx="68">
                  <c:v>1.0339499999999999E-7</c:v>
                </c:pt>
                <c:pt idx="69">
                  <c:v>1.0339499999999999E-7</c:v>
                </c:pt>
                <c:pt idx="70">
                  <c:v>1.0339499999999999E-7</c:v>
                </c:pt>
                <c:pt idx="71">
                  <c:v>1.0339499999999999E-7</c:v>
                </c:pt>
                <c:pt idx="72">
                  <c:v>1.0339499999999999E-7</c:v>
                </c:pt>
                <c:pt idx="73">
                  <c:v>1.0339499999999999E-7</c:v>
                </c:pt>
                <c:pt idx="74">
                  <c:v>1.0339499999999999E-7</c:v>
                </c:pt>
                <c:pt idx="75">
                  <c:v>1.0339499999999999E-7</c:v>
                </c:pt>
                <c:pt idx="76">
                  <c:v>1.0339499999999999E-7</c:v>
                </c:pt>
                <c:pt idx="77">
                  <c:v>1.0339499999999999E-7</c:v>
                </c:pt>
                <c:pt idx="78">
                  <c:v>1.0339499999999999E-7</c:v>
                </c:pt>
                <c:pt idx="79">
                  <c:v>1.0339499999999999E-7</c:v>
                </c:pt>
                <c:pt idx="80">
                  <c:v>1.0339499999999999E-7</c:v>
                </c:pt>
                <c:pt idx="81">
                  <c:v>1.0339499999999999E-7</c:v>
                </c:pt>
                <c:pt idx="82">
                  <c:v>1.0339499999999999E-7</c:v>
                </c:pt>
                <c:pt idx="83">
                  <c:v>1.0339499999999999E-7</c:v>
                </c:pt>
                <c:pt idx="84">
                  <c:v>1.0339499999999999E-7</c:v>
                </c:pt>
                <c:pt idx="85">
                  <c:v>1.0339499999999999E-7</c:v>
                </c:pt>
                <c:pt idx="86">
                  <c:v>1.0339499999999999E-7</c:v>
                </c:pt>
                <c:pt idx="87">
                  <c:v>1.0339499999999999E-7</c:v>
                </c:pt>
                <c:pt idx="88">
                  <c:v>1.0339499999999999E-7</c:v>
                </c:pt>
                <c:pt idx="89">
                  <c:v>1.0339499999999999E-7</c:v>
                </c:pt>
                <c:pt idx="90">
                  <c:v>1.0339499999999999E-7</c:v>
                </c:pt>
                <c:pt idx="91">
                  <c:v>1.0339499999999999E-7</c:v>
                </c:pt>
                <c:pt idx="92">
                  <c:v>1.0339499999999999E-7</c:v>
                </c:pt>
                <c:pt idx="93">
                  <c:v>1.0339499999999999E-7</c:v>
                </c:pt>
                <c:pt idx="94">
                  <c:v>1.0339499999999999E-7</c:v>
                </c:pt>
                <c:pt idx="95">
                  <c:v>1.0339499999999999E-7</c:v>
                </c:pt>
                <c:pt idx="96">
                  <c:v>1.0339499999999999E-7</c:v>
                </c:pt>
                <c:pt idx="97">
                  <c:v>1.0339499999999999E-7</c:v>
                </c:pt>
                <c:pt idx="98">
                  <c:v>1.0339499999999999E-7</c:v>
                </c:pt>
                <c:pt idx="99">
                  <c:v>1.0339499999999999E-7</c:v>
                </c:pt>
                <c:pt idx="100">
                  <c:v>1.0339499999999999E-7</c:v>
                </c:pt>
                <c:pt idx="101">
                  <c:v>1.0339499999999999E-7</c:v>
                </c:pt>
                <c:pt idx="102">
                  <c:v>1.0339499999999999E-7</c:v>
                </c:pt>
                <c:pt idx="103">
                  <c:v>1.0339499999999999E-7</c:v>
                </c:pt>
                <c:pt idx="104">
                  <c:v>1.0339499999999999E-7</c:v>
                </c:pt>
                <c:pt idx="105">
                  <c:v>1.0339499999999999E-7</c:v>
                </c:pt>
                <c:pt idx="106">
                  <c:v>1.0339499999999999E-7</c:v>
                </c:pt>
                <c:pt idx="107">
                  <c:v>1.0339499999999999E-7</c:v>
                </c:pt>
                <c:pt idx="108">
                  <c:v>1.0339499999999999E-7</c:v>
                </c:pt>
                <c:pt idx="109">
                  <c:v>1.0339499999999999E-7</c:v>
                </c:pt>
                <c:pt idx="110">
                  <c:v>1.0339499999999999E-7</c:v>
                </c:pt>
                <c:pt idx="111">
                  <c:v>1.0339499999999999E-7</c:v>
                </c:pt>
                <c:pt idx="112">
                  <c:v>1.0339499999999999E-7</c:v>
                </c:pt>
                <c:pt idx="113">
                  <c:v>1.0339499999999999E-7</c:v>
                </c:pt>
                <c:pt idx="114">
                  <c:v>1.0339499999999999E-7</c:v>
                </c:pt>
                <c:pt idx="115">
                  <c:v>1.0339499999999999E-7</c:v>
                </c:pt>
                <c:pt idx="116">
                  <c:v>1.0339499999999999E-7</c:v>
                </c:pt>
                <c:pt idx="117">
                  <c:v>1.0339499999999999E-7</c:v>
                </c:pt>
                <c:pt idx="118">
                  <c:v>1.0339499999999999E-7</c:v>
                </c:pt>
                <c:pt idx="119">
                  <c:v>1.0339499999999999E-7</c:v>
                </c:pt>
                <c:pt idx="120">
                  <c:v>1.0339499999999999E-7</c:v>
                </c:pt>
                <c:pt idx="121">
                  <c:v>1.0339499999999999E-7</c:v>
                </c:pt>
                <c:pt idx="122">
                  <c:v>1.0339499999999999E-7</c:v>
                </c:pt>
                <c:pt idx="123">
                  <c:v>1.0339499999999999E-7</c:v>
                </c:pt>
                <c:pt idx="124">
                  <c:v>1.0339499999999999E-7</c:v>
                </c:pt>
                <c:pt idx="125">
                  <c:v>1.0339499999999999E-7</c:v>
                </c:pt>
                <c:pt idx="126">
                  <c:v>1.0339499999999999E-7</c:v>
                </c:pt>
                <c:pt idx="127">
                  <c:v>1.0339499999999999E-7</c:v>
                </c:pt>
                <c:pt idx="128">
                  <c:v>1.0339499999999999E-7</c:v>
                </c:pt>
                <c:pt idx="129">
                  <c:v>1.0339499999999999E-7</c:v>
                </c:pt>
                <c:pt idx="130">
                  <c:v>1.0339499999999999E-7</c:v>
                </c:pt>
                <c:pt idx="131">
                  <c:v>1.0339499999999999E-7</c:v>
                </c:pt>
                <c:pt idx="132">
                  <c:v>1.0339499999999999E-7</c:v>
                </c:pt>
                <c:pt idx="133">
                  <c:v>1.0339499999999999E-7</c:v>
                </c:pt>
                <c:pt idx="134">
                  <c:v>1.0339499999999999E-7</c:v>
                </c:pt>
                <c:pt idx="135">
                  <c:v>1.0339499999999999E-7</c:v>
                </c:pt>
                <c:pt idx="136">
                  <c:v>1.0339499999999999E-7</c:v>
                </c:pt>
                <c:pt idx="137">
                  <c:v>1.0339499999999999E-7</c:v>
                </c:pt>
                <c:pt idx="138">
                  <c:v>1.0339499999999999E-7</c:v>
                </c:pt>
                <c:pt idx="139">
                  <c:v>1.0339499999999999E-7</c:v>
                </c:pt>
                <c:pt idx="140">
                  <c:v>1.0339499999999999E-7</c:v>
                </c:pt>
                <c:pt idx="141">
                  <c:v>1.0339499999999999E-7</c:v>
                </c:pt>
                <c:pt idx="142">
                  <c:v>1.0339499999999999E-7</c:v>
                </c:pt>
                <c:pt idx="143">
                  <c:v>1.0339499999999999E-7</c:v>
                </c:pt>
                <c:pt idx="144">
                  <c:v>1.0339499999999999E-7</c:v>
                </c:pt>
                <c:pt idx="145">
                  <c:v>1.0339499999999999E-7</c:v>
                </c:pt>
                <c:pt idx="146">
                  <c:v>1.0339499999999999E-7</c:v>
                </c:pt>
                <c:pt idx="147">
                  <c:v>1.0339499999999999E-7</c:v>
                </c:pt>
                <c:pt idx="148">
                  <c:v>1.0339499999999999E-7</c:v>
                </c:pt>
                <c:pt idx="149">
                  <c:v>1.0339499999999999E-7</c:v>
                </c:pt>
                <c:pt idx="150">
                  <c:v>1.0339499999999999E-7</c:v>
                </c:pt>
                <c:pt idx="151">
                  <c:v>1.0339499999999999E-7</c:v>
                </c:pt>
                <c:pt idx="152">
                  <c:v>1.0339499999999999E-7</c:v>
                </c:pt>
                <c:pt idx="153">
                  <c:v>1.0339499999999999E-7</c:v>
                </c:pt>
                <c:pt idx="154">
                  <c:v>1.0339499999999999E-7</c:v>
                </c:pt>
                <c:pt idx="155">
                  <c:v>1.0339499999999999E-7</c:v>
                </c:pt>
                <c:pt idx="156">
                  <c:v>1.0339499999999999E-7</c:v>
                </c:pt>
                <c:pt idx="157">
                  <c:v>1.0339499999999999E-7</c:v>
                </c:pt>
                <c:pt idx="158">
                  <c:v>1.0339499999999999E-7</c:v>
                </c:pt>
                <c:pt idx="159">
                  <c:v>1.0339499999999999E-7</c:v>
                </c:pt>
                <c:pt idx="160">
                  <c:v>1.0339499999999999E-7</c:v>
                </c:pt>
                <c:pt idx="161">
                  <c:v>1.0339499999999999E-7</c:v>
                </c:pt>
                <c:pt idx="162">
                  <c:v>1.0339499999999999E-7</c:v>
                </c:pt>
                <c:pt idx="163">
                  <c:v>1.0339499999999999E-7</c:v>
                </c:pt>
                <c:pt idx="164">
                  <c:v>1.0339499999999999E-7</c:v>
                </c:pt>
                <c:pt idx="165">
                  <c:v>1.0339499999999999E-7</c:v>
                </c:pt>
                <c:pt idx="166">
                  <c:v>1.0339499999999999E-7</c:v>
                </c:pt>
                <c:pt idx="167">
                  <c:v>1.0339499999999999E-7</c:v>
                </c:pt>
                <c:pt idx="168">
                  <c:v>1.0339499999999999E-7</c:v>
                </c:pt>
                <c:pt idx="169">
                  <c:v>1.0339499999999999E-7</c:v>
                </c:pt>
                <c:pt idx="170">
                  <c:v>1.0339499999999999E-7</c:v>
                </c:pt>
                <c:pt idx="171">
                  <c:v>1.0339499999999999E-7</c:v>
                </c:pt>
                <c:pt idx="172">
                  <c:v>1.0339499999999999E-7</c:v>
                </c:pt>
                <c:pt idx="173">
                  <c:v>1.0339499999999999E-7</c:v>
                </c:pt>
                <c:pt idx="174">
                  <c:v>1.0339499999999999E-7</c:v>
                </c:pt>
                <c:pt idx="175">
                  <c:v>1.0339499999999999E-7</c:v>
                </c:pt>
                <c:pt idx="176">
                  <c:v>1.0339499999999999E-7</c:v>
                </c:pt>
                <c:pt idx="177">
                  <c:v>1.0339499999999999E-7</c:v>
                </c:pt>
                <c:pt idx="178">
                  <c:v>1.0339499999999999E-7</c:v>
                </c:pt>
                <c:pt idx="179">
                  <c:v>1.0339499999999999E-7</c:v>
                </c:pt>
                <c:pt idx="180">
                  <c:v>1.0339499999999999E-7</c:v>
                </c:pt>
                <c:pt idx="181">
                  <c:v>1.0339499999999999E-7</c:v>
                </c:pt>
                <c:pt idx="182">
                  <c:v>1.0339499999999999E-7</c:v>
                </c:pt>
                <c:pt idx="183">
                  <c:v>1.0339499999999999E-7</c:v>
                </c:pt>
                <c:pt idx="184">
                  <c:v>1.0339499999999999E-7</c:v>
                </c:pt>
                <c:pt idx="185">
                  <c:v>1.0339499999999999E-7</c:v>
                </c:pt>
                <c:pt idx="186">
                  <c:v>1.0339499999999999E-7</c:v>
                </c:pt>
                <c:pt idx="187">
                  <c:v>1.0339499999999999E-7</c:v>
                </c:pt>
                <c:pt idx="188">
                  <c:v>1.0339499999999999E-7</c:v>
                </c:pt>
                <c:pt idx="189">
                  <c:v>1.0339499999999999E-7</c:v>
                </c:pt>
                <c:pt idx="190">
                  <c:v>1.0339499999999999E-7</c:v>
                </c:pt>
                <c:pt idx="191">
                  <c:v>1.0339499999999999E-7</c:v>
                </c:pt>
                <c:pt idx="192">
                  <c:v>1.0339499999999999E-7</c:v>
                </c:pt>
                <c:pt idx="193">
                  <c:v>1.0339499999999999E-7</c:v>
                </c:pt>
                <c:pt idx="194">
                  <c:v>1.0339499999999999E-7</c:v>
                </c:pt>
                <c:pt idx="195">
                  <c:v>1.0339499999999999E-7</c:v>
                </c:pt>
                <c:pt idx="196">
                  <c:v>1.0339499999999999E-7</c:v>
                </c:pt>
                <c:pt idx="197">
                  <c:v>1.0339499999999999E-7</c:v>
                </c:pt>
                <c:pt idx="198">
                  <c:v>1.0339499999999999E-7</c:v>
                </c:pt>
                <c:pt idx="199">
                  <c:v>1.0339499999999999E-7</c:v>
                </c:pt>
                <c:pt idx="200">
                  <c:v>1.0339499999999999E-7</c:v>
                </c:pt>
                <c:pt idx="201">
                  <c:v>1.0339499999999999E-7</c:v>
                </c:pt>
                <c:pt idx="202">
                  <c:v>1.0339499999999999E-7</c:v>
                </c:pt>
                <c:pt idx="203">
                  <c:v>1.0339499999999999E-7</c:v>
                </c:pt>
                <c:pt idx="204">
                  <c:v>1.0339499999999999E-7</c:v>
                </c:pt>
                <c:pt idx="205">
                  <c:v>1.0339499999999999E-7</c:v>
                </c:pt>
                <c:pt idx="206">
                  <c:v>1.0339499999999999E-7</c:v>
                </c:pt>
                <c:pt idx="207">
                  <c:v>1.0339499999999999E-7</c:v>
                </c:pt>
                <c:pt idx="208">
                  <c:v>1.0339499999999999E-7</c:v>
                </c:pt>
                <c:pt idx="209">
                  <c:v>1.0339499999999999E-7</c:v>
                </c:pt>
                <c:pt idx="210">
                  <c:v>1.0339499999999999E-7</c:v>
                </c:pt>
                <c:pt idx="211">
                  <c:v>1.0339499999999999E-7</c:v>
                </c:pt>
                <c:pt idx="212">
                  <c:v>1.0339499999999999E-7</c:v>
                </c:pt>
                <c:pt idx="213">
                  <c:v>1.0339499999999999E-7</c:v>
                </c:pt>
                <c:pt idx="214">
                  <c:v>1.0339499999999999E-7</c:v>
                </c:pt>
                <c:pt idx="215">
                  <c:v>1.0339499999999999E-7</c:v>
                </c:pt>
                <c:pt idx="216">
                  <c:v>1.0339499999999999E-7</c:v>
                </c:pt>
                <c:pt idx="217">
                  <c:v>1.0339499999999999E-7</c:v>
                </c:pt>
                <c:pt idx="218">
                  <c:v>1.0339499999999999E-7</c:v>
                </c:pt>
                <c:pt idx="219">
                  <c:v>1.0339499999999999E-7</c:v>
                </c:pt>
                <c:pt idx="220">
                  <c:v>1.0339499999999999E-7</c:v>
                </c:pt>
                <c:pt idx="221">
                  <c:v>1.0339499999999999E-7</c:v>
                </c:pt>
                <c:pt idx="222">
                  <c:v>1.0339499999999999E-7</c:v>
                </c:pt>
                <c:pt idx="223">
                  <c:v>1.0339499999999999E-7</c:v>
                </c:pt>
                <c:pt idx="224">
                  <c:v>1.0339499999999999E-7</c:v>
                </c:pt>
                <c:pt idx="225">
                  <c:v>1.0339499999999999E-7</c:v>
                </c:pt>
                <c:pt idx="226">
                  <c:v>1.0339499999999999E-7</c:v>
                </c:pt>
                <c:pt idx="227">
                  <c:v>1.0339499999999999E-7</c:v>
                </c:pt>
                <c:pt idx="228">
                  <c:v>1.0339499999999999E-7</c:v>
                </c:pt>
                <c:pt idx="229">
                  <c:v>1.0339499999999999E-7</c:v>
                </c:pt>
                <c:pt idx="230">
                  <c:v>1.0339499999999999E-7</c:v>
                </c:pt>
                <c:pt idx="231">
                  <c:v>1.0339499999999999E-7</c:v>
                </c:pt>
                <c:pt idx="232">
                  <c:v>1.0339499999999999E-7</c:v>
                </c:pt>
                <c:pt idx="233">
                  <c:v>1.0339499999999999E-7</c:v>
                </c:pt>
                <c:pt idx="234">
                  <c:v>1.0339499999999999E-7</c:v>
                </c:pt>
                <c:pt idx="235">
                  <c:v>1.0339499999999999E-7</c:v>
                </c:pt>
                <c:pt idx="236">
                  <c:v>1.0339499999999999E-7</c:v>
                </c:pt>
                <c:pt idx="237">
                  <c:v>1.0339499999999999E-7</c:v>
                </c:pt>
                <c:pt idx="238">
                  <c:v>1.0339499999999999E-7</c:v>
                </c:pt>
                <c:pt idx="239">
                  <c:v>1.0339499999999999E-7</c:v>
                </c:pt>
                <c:pt idx="240">
                  <c:v>1.0339499999999999E-7</c:v>
                </c:pt>
                <c:pt idx="241">
                  <c:v>1.0339499999999999E-7</c:v>
                </c:pt>
                <c:pt idx="242">
                  <c:v>1.0339499999999999E-7</c:v>
                </c:pt>
                <c:pt idx="243">
                  <c:v>1.0339499999999999E-7</c:v>
                </c:pt>
                <c:pt idx="244">
                  <c:v>1.0339499999999999E-7</c:v>
                </c:pt>
                <c:pt idx="245">
                  <c:v>1.0339499999999999E-7</c:v>
                </c:pt>
                <c:pt idx="246">
                  <c:v>1.0339499999999999E-7</c:v>
                </c:pt>
                <c:pt idx="247">
                  <c:v>1.0339499999999999E-7</c:v>
                </c:pt>
                <c:pt idx="248">
                  <c:v>1.0339499999999999E-7</c:v>
                </c:pt>
                <c:pt idx="249">
                  <c:v>1.0339499999999999E-7</c:v>
                </c:pt>
                <c:pt idx="250">
                  <c:v>1.0339499999999999E-7</c:v>
                </c:pt>
                <c:pt idx="251">
                  <c:v>1.0339499999999999E-7</c:v>
                </c:pt>
                <c:pt idx="252">
                  <c:v>1.0339499999999999E-7</c:v>
                </c:pt>
                <c:pt idx="253">
                  <c:v>1.0339499999999999E-7</c:v>
                </c:pt>
                <c:pt idx="254">
                  <c:v>1.0339499999999999E-7</c:v>
                </c:pt>
                <c:pt idx="255">
                  <c:v>1.0339499999999999E-7</c:v>
                </c:pt>
                <c:pt idx="256">
                  <c:v>1.0339499999999999E-7</c:v>
                </c:pt>
                <c:pt idx="257">
                  <c:v>1.0339499999999999E-7</c:v>
                </c:pt>
                <c:pt idx="258">
                  <c:v>1.0339499999999999E-7</c:v>
                </c:pt>
                <c:pt idx="259">
                  <c:v>1.0339499999999999E-7</c:v>
                </c:pt>
                <c:pt idx="260">
                  <c:v>1.0339499999999999E-7</c:v>
                </c:pt>
                <c:pt idx="261">
                  <c:v>1.0339499999999999E-7</c:v>
                </c:pt>
                <c:pt idx="262">
                  <c:v>1.0339499999999999E-7</c:v>
                </c:pt>
                <c:pt idx="263">
                  <c:v>1.0339499999999999E-7</c:v>
                </c:pt>
                <c:pt idx="264">
                  <c:v>1.0339499999999999E-7</c:v>
                </c:pt>
                <c:pt idx="265">
                  <c:v>1.0339499999999999E-7</c:v>
                </c:pt>
                <c:pt idx="266">
                  <c:v>1.0339499999999999E-7</c:v>
                </c:pt>
                <c:pt idx="267">
                  <c:v>1.0339499999999999E-7</c:v>
                </c:pt>
                <c:pt idx="268">
                  <c:v>1.0339499999999999E-7</c:v>
                </c:pt>
                <c:pt idx="269">
                  <c:v>1.0339499999999999E-7</c:v>
                </c:pt>
                <c:pt idx="270">
                  <c:v>1.0339499999999999E-7</c:v>
                </c:pt>
                <c:pt idx="271">
                  <c:v>1.0339499999999999E-7</c:v>
                </c:pt>
                <c:pt idx="272">
                  <c:v>1.0339499999999999E-7</c:v>
                </c:pt>
                <c:pt idx="273">
                  <c:v>1.0339499999999999E-7</c:v>
                </c:pt>
                <c:pt idx="274">
                  <c:v>1.0339499999999999E-7</c:v>
                </c:pt>
                <c:pt idx="275">
                  <c:v>1.0339499999999999E-7</c:v>
                </c:pt>
                <c:pt idx="276">
                  <c:v>1.0339499999999999E-7</c:v>
                </c:pt>
                <c:pt idx="277">
                  <c:v>1.0339499999999999E-7</c:v>
                </c:pt>
                <c:pt idx="278">
                  <c:v>1.0339499999999999E-7</c:v>
                </c:pt>
                <c:pt idx="279">
                  <c:v>1.0339499999999999E-7</c:v>
                </c:pt>
                <c:pt idx="280">
                  <c:v>1.0339499999999999E-7</c:v>
                </c:pt>
                <c:pt idx="281">
                  <c:v>1.0339499999999999E-7</c:v>
                </c:pt>
                <c:pt idx="282">
                  <c:v>1.0339499999999999E-7</c:v>
                </c:pt>
                <c:pt idx="283">
                  <c:v>1.0339499999999999E-7</c:v>
                </c:pt>
                <c:pt idx="284">
                  <c:v>1.0339499999999999E-7</c:v>
                </c:pt>
                <c:pt idx="285">
                  <c:v>1.0339499999999999E-7</c:v>
                </c:pt>
                <c:pt idx="286">
                  <c:v>1.0339499999999999E-7</c:v>
                </c:pt>
                <c:pt idx="287">
                  <c:v>1.0339499999999999E-7</c:v>
                </c:pt>
                <c:pt idx="288">
                  <c:v>1.0339499999999999E-7</c:v>
                </c:pt>
                <c:pt idx="289">
                  <c:v>1.0339499999999999E-7</c:v>
                </c:pt>
                <c:pt idx="290">
                  <c:v>1.0339499999999999E-7</c:v>
                </c:pt>
                <c:pt idx="291">
                  <c:v>1.0339499999999999E-7</c:v>
                </c:pt>
                <c:pt idx="292">
                  <c:v>1.0339499999999999E-7</c:v>
                </c:pt>
                <c:pt idx="293">
                  <c:v>1.0339499999999999E-7</c:v>
                </c:pt>
                <c:pt idx="294">
                  <c:v>1.0339499999999999E-7</c:v>
                </c:pt>
                <c:pt idx="295">
                  <c:v>1.0339499999999999E-7</c:v>
                </c:pt>
                <c:pt idx="296">
                  <c:v>1.0339499999999999E-7</c:v>
                </c:pt>
                <c:pt idx="297">
                  <c:v>1.0339499999999999E-7</c:v>
                </c:pt>
                <c:pt idx="298">
                  <c:v>1.0339499999999999E-7</c:v>
                </c:pt>
                <c:pt idx="299">
                  <c:v>1.0339499999999999E-7</c:v>
                </c:pt>
                <c:pt idx="300">
                  <c:v>1.0339499999999999E-7</c:v>
                </c:pt>
                <c:pt idx="301">
                  <c:v>1.0339499999999999E-7</c:v>
                </c:pt>
                <c:pt idx="302">
                  <c:v>1.0339499999999999E-7</c:v>
                </c:pt>
                <c:pt idx="303">
                  <c:v>1.0339499999999999E-7</c:v>
                </c:pt>
                <c:pt idx="304">
                  <c:v>1.0339499999999999E-7</c:v>
                </c:pt>
                <c:pt idx="305">
                  <c:v>1.0339499999999999E-7</c:v>
                </c:pt>
                <c:pt idx="306">
                  <c:v>1.0339499999999999E-7</c:v>
                </c:pt>
                <c:pt idx="307">
                  <c:v>1.0339499999999999E-7</c:v>
                </c:pt>
                <c:pt idx="308">
                  <c:v>1.0339499999999999E-7</c:v>
                </c:pt>
                <c:pt idx="309">
                  <c:v>1.0339499999999999E-7</c:v>
                </c:pt>
                <c:pt idx="310">
                  <c:v>1.0339499999999999E-7</c:v>
                </c:pt>
                <c:pt idx="311">
                  <c:v>1.0339499999999999E-7</c:v>
                </c:pt>
                <c:pt idx="312">
                  <c:v>1.0339499999999999E-7</c:v>
                </c:pt>
                <c:pt idx="313">
                  <c:v>1.0339499999999999E-7</c:v>
                </c:pt>
                <c:pt idx="314">
                  <c:v>1.0339499999999999E-7</c:v>
                </c:pt>
                <c:pt idx="315">
                  <c:v>1.0339499999999999E-7</c:v>
                </c:pt>
                <c:pt idx="316">
                  <c:v>1.0339499999999999E-7</c:v>
                </c:pt>
                <c:pt idx="317">
                  <c:v>1.0339499999999999E-7</c:v>
                </c:pt>
                <c:pt idx="318">
                  <c:v>1.0339499999999999E-7</c:v>
                </c:pt>
                <c:pt idx="319">
                  <c:v>1.0339499999999999E-7</c:v>
                </c:pt>
                <c:pt idx="320">
                  <c:v>1.0339499999999999E-7</c:v>
                </c:pt>
                <c:pt idx="321">
                  <c:v>1.0339499999999999E-7</c:v>
                </c:pt>
                <c:pt idx="322">
                  <c:v>1.0339499999999999E-7</c:v>
                </c:pt>
                <c:pt idx="323">
                  <c:v>1.0339499999999999E-7</c:v>
                </c:pt>
                <c:pt idx="324">
                  <c:v>1.0339499999999999E-7</c:v>
                </c:pt>
                <c:pt idx="325">
                  <c:v>1.0339499999999999E-7</c:v>
                </c:pt>
                <c:pt idx="326">
                  <c:v>1.0339499999999999E-7</c:v>
                </c:pt>
                <c:pt idx="327">
                  <c:v>1.0339499999999999E-7</c:v>
                </c:pt>
                <c:pt idx="328">
                  <c:v>1.0339499999999999E-7</c:v>
                </c:pt>
                <c:pt idx="329">
                  <c:v>1.0339499999999999E-7</c:v>
                </c:pt>
                <c:pt idx="330">
                  <c:v>1.0339499999999999E-7</c:v>
                </c:pt>
                <c:pt idx="331">
                  <c:v>1.0339499999999999E-7</c:v>
                </c:pt>
                <c:pt idx="332">
                  <c:v>1.0339499999999999E-7</c:v>
                </c:pt>
                <c:pt idx="333">
                  <c:v>1.0339499999999999E-7</c:v>
                </c:pt>
                <c:pt idx="334">
                  <c:v>1.0339499999999999E-7</c:v>
                </c:pt>
                <c:pt idx="335">
                  <c:v>1.0339499999999999E-7</c:v>
                </c:pt>
                <c:pt idx="336">
                  <c:v>1.0339499999999999E-7</c:v>
                </c:pt>
                <c:pt idx="337">
                  <c:v>1.0339499999999999E-7</c:v>
                </c:pt>
                <c:pt idx="338">
                  <c:v>1.0339499999999999E-7</c:v>
                </c:pt>
                <c:pt idx="339">
                  <c:v>1.0339499999999999E-7</c:v>
                </c:pt>
                <c:pt idx="340">
                  <c:v>1.0339499999999999E-7</c:v>
                </c:pt>
                <c:pt idx="341">
                  <c:v>1.0339499999999999E-7</c:v>
                </c:pt>
                <c:pt idx="342">
                  <c:v>1.0339499999999999E-7</c:v>
                </c:pt>
                <c:pt idx="343">
                  <c:v>1.0339499999999999E-7</c:v>
                </c:pt>
                <c:pt idx="344">
                  <c:v>1.0339499999999999E-7</c:v>
                </c:pt>
                <c:pt idx="345">
                  <c:v>1.0339499999999999E-7</c:v>
                </c:pt>
                <c:pt idx="346">
                  <c:v>1.0339499999999999E-7</c:v>
                </c:pt>
                <c:pt idx="347">
                  <c:v>1.0339499999999999E-7</c:v>
                </c:pt>
                <c:pt idx="348">
                  <c:v>1.0339499999999999E-7</c:v>
                </c:pt>
                <c:pt idx="349">
                  <c:v>1.0339499999999999E-7</c:v>
                </c:pt>
                <c:pt idx="350">
                  <c:v>1.0339499999999999E-7</c:v>
                </c:pt>
                <c:pt idx="351">
                  <c:v>1.0339499999999999E-7</c:v>
                </c:pt>
                <c:pt idx="352">
                  <c:v>1.0339499999999999E-7</c:v>
                </c:pt>
                <c:pt idx="353">
                  <c:v>1.0339499999999999E-7</c:v>
                </c:pt>
                <c:pt idx="354">
                  <c:v>1.0339499999999999E-7</c:v>
                </c:pt>
                <c:pt idx="355">
                  <c:v>1.0339499999999999E-7</c:v>
                </c:pt>
                <c:pt idx="356">
                  <c:v>1.0339499999999999E-7</c:v>
                </c:pt>
                <c:pt idx="357">
                  <c:v>1.0339499999999999E-7</c:v>
                </c:pt>
                <c:pt idx="358">
                  <c:v>1.0339499999999999E-7</c:v>
                </c:pt>
                <c:pt idx="359">
                  <c:v>1.0339499999999999E-7</c:v>
                </c:pt>
                <c:pt idx="360">
                  <c:v>1.0339499999999999E-7</c:v>
                </c:pt>
                <c:pt idx="361">
                  <c:v>1.0339499999999999E-7</c:v>
                </c:pt>
                <c:pt idx="362">
                  <c:v>1.0339499999999999E-7</c:v>
                </c:pt>
                <c:pt idx="363">
                  <c:v>1.0339499999999999E-7</c:v>
                </c:pt>
                <c:pt idx="364">
                  <c:v>1.0339499999999999E-7</c:v>
                </c:pt>
                <c:pt idx="365">
                  <c:v>1.0339499999999999E-7</c:v>
                </c:pt>
                <c:pt idx="366">
                  <c:v>1.0339499999999999E-7</c:v>
                </c:pt>
                <c:pt idx="367">
                  <c:v>1.0339499999999999E-7</c:v>
                </c:pt>
                <c:pt idx="368">
                  <c:v>1.0339499999999999E-7</c:v>
                </c:pt>
                <c:pt idx="369">
                  <c:v>1.0339499999999999E-7</c:v>
                </c:pt>
                <c:pt idx="370">
                  <c:v>1.0339499999999999E-7</c:v>
                </c:pt>
                <c:pt idx="371">
                  <c:v>1.0339499999999999E-7</c:v>
                </c:pt>
                <c:pt idx="372">
                  <c:v>1.0339499999999999E-7</c:v>
                </c:pt>
                <c:pt idx="373">
                  <c:v>1.0339499999999999E-7</c:v>
                </c:pt>
                <c:pt idx="374">
                  <c:v>1.0339499999999999E-7</c:v>
                </c:pt>
                <c:pt idx="375">
                  <c:v>1.0339499999999999E-7</c:v>
                </c:pt>
                <c:pt idx="376">
                  <c:v>1.0339499999999999E-7</c:v>
                </c:pt>
                <c:pt idx="377">
                  <c:v>1.0339499999999999E-7</c:v>
                </c:pt>
                <c:pt idx="378">
                  <c:v>1.0339499999999999E-7</c:v>
                </c:pt>
                <c:pt idx="379">
                  <c:v>1.0339499999999999E-7</c:v>
                </c:pt>
                <c:pt idx="380">
                  <c:v>1.0339499999999999E-7</c:v>
                </c:pt>
                <c:pt idx="381">
                  <c:v>1.0339499999999999E-7</c:v>
                </c:pt>
                <c:pt idx="382">
                  <c:v>1.0339499999999999E-7</c:v>
                </c:pt>
                <c:pt idx="383">
                  <c:v>1.0339499999999999E-7</c:v>
                </c:pt>
                <c:pt idx="384">
                  <c:v>1.0339499999999999E-7</c:v>
                </c:pt>
                <c:pt idx="385">
                  <c:v>1.0339499999999999E-7</c:v>
                </c:pt>
                <c:pt idx="386">
                  <c:v>1.0339499999999999E-7</c:v>
                </c:pt>
                <c:pt idx="387">
                  <c:v>1.0339499999999999E-7</c:v>
                </c:pt>
                <c:pt idx="388">
                  <c:v>1.0339499999999999E-7</c:v>
                </c:pt>
                <c:pt idx="389">
                  <c:v>1.0339499999999999E-7</c:v>
                </c:pt>
                <c:pt idx="390">
                  <c:v>1.0339499999999999E-7</c:v>
                </c:pt>
                <c:pt idx="391">
                  <c:v>1.0339499999999999E-7</c:v>
                </c:pt>
                <c:pt idx="392">
                  <c:v>1.0339499999999999E-7</c:v>
                </c:pt>
                <c:pt idx="393">
                  <c:v>1.0339499999999999E-7</c:v>
                </c:pt>
                <c:pt idx="394">
                  <c:v>1.0339499999999999E-7</c:v>
                </c:pt>
                <c:pt idx="395">
                  <c:v>1.0339499999999999E-7</c:v>
                </c:pt>
                <c:pt idx="396">
                  <c:v>1.0339499999999999E-7</c:v>
                </c:pt>
                <c:pt idx="397">
                  <c:v>1.0339499999999999E-7</c:v>
                </c:pt>
                <c:pt idx="398">
                  <c:v>1.0339499999999999E-7</c:v>
                </c:pt>
                <c:pt idx="399">
                  <c:v>1.0339499999999999E-7</c:v>
                </c:pt>
                <c:pt idx="400">
                  <c:v>1.0339499999999999E-7</c:v>
                </c:pt>
                <c:pt idx="401">
                  <c:v>1.0339499999999999E-7</c:v>
                </c:pt>
                <c:pt idx="402">
                  <c:v>1.0339499999999999E-7</c:v>
                </c:pt>
                <c:pt idx="403">
                  <c:v>1.0339499999999999E-7</c:v>
                </c:pt>
                <c:pt idx="404">
                  <c:v>1.0339499999999999E-7</c:v>
                </c:pt>
                <c:pt idx="405">
                  <c:v>1.0339499999999999E-7</c:v>
                </c:pt>
                <c:pt idx="406">
                  <c:v>1.0339499999999999E-7</c:v>
                </c:pt>
                <c:pt idx="407">
                  <c:v>1.0339499999999999E-7</c:v>
                </c:pt>
                <c:pt idx="408">
                  <c:v>1.0339499999999999E-7</c:v>
                </c:pt>
                <c:pt idx="409">
                  <c:v>1.0339499999999999E-7</c:v>
                </c:pt>
                <c:pt idx="410">
                  <c:v>1.0339499999999999E-7</c:v>
                </c:pt>
                <c:pt idx="411">
                  <c:v>1.0339499999999999E-7</c:v>
                </c:pt>
                <c:pt idx="412">
                  <c:v>1.0339499999999999E-7</c:v>
                </c:pt>
                <c:pt idx="413">
                  <c:v>1.0339499999999999E-7</c:v>
                </c:pt>
                <c:pt idx="414">
                  <c:v>1.0339499999999999E-7</c:v>
                </c:pt>
                <c:pt idx="415">
                  <c:v>1.0339499999999999E-7</c:v>
                </c:pt>
                <c:pt idx="416">
                  <c:v>1.0339499999999999E-7</c:v>
                </c:pt>
                <c:pt idx="417">
                  <c:v>1.0339499999999999E-7</c:v>
                </c:pt>
                <c:pt idx="418">
                  <c:v>1.0339499999999999E-7</c:v>
                </c:pt>
                <c:pt idx="419">
                  <c:v>1.0339499999999999E-7</c:v>
                </c:pt>
                <c:pt idx="420">
                  <c:v>1.0339499999999999E-7</c:v>
                </c:pt>
                <c:pt idx="421">
                  <c:v>1.0339499999999999E-7</c:v>
                </c:pt>
                <c:pt idx="422">
                  <c:v>1.0339499999999999E-7</c:v>
                </c:pt>
                <c:pt idx="423">
                  <c:v>1.0339499999999999E-7</c:v>
                </c:pt>
                <c:pt idx="424">
                  <c:v>1.0339499999999999E-7</c:v>
                </c:pt>
                <c:pt idx="425">
                  <c:v>1.0339499999999999E-7</c:v>
                </c:pt>
                <c:pt idx="426">
                  <c:v>1.0339499999999999E-7</c:v>
                </c:pt>
                <c:pt idx="427">
                  <c:v>1.0339499999999999E-7</c:v>
                </c:pt>
                <c:pt idx="428">
                  <c:v>1.0339499999999999E-7</c:v>
                </c:pt>
                <c:pt idx="429">
                  <c:v>1.0339499999999999E-7</c:v>
                </c:pt>
                <c:pt idx="430">
                  <c:v>1.0339499999999999E-7</c:v>
                </c:pt>
                <c:pt idx="431">
                  <c:v>1.0339499999999999E-7</c:v>
                </c:pt>
                <c:pt idx="432">
                  <c:v>1.0339499999999999E-7</c:v>
                </c:pt>
                <c:pt idx="433">
                  <c:v>1.0339499999999999E-7</c:v>
                </c:pt>
                <c:pt idx="434">
                  <c:v>1.0339499999999999E-7</c:v>
                </c:pt>
                <c:pt idx="435">
                  <c:v>1.0339499999999999E-7</c:v>
                </c:pt>
                <c:pt idx="436">
                  <c:v>1.0339499999999999E-7</c:v>
                </c:pt>
                <c:pt idx="437">
                  <c:v>1.0339499999999999E-7</c:v>
                </c:pt>
                <c:pt idx="438">
                  <c:v>1.0339499999999999E-7</c:v>
                </c:pt>
                <c:pt idx="439">
                  <c:v>1.0339499999999999E-7</c:v>
                </c:pt>
                <c:pt idx="440">
                  <c:v>1.0339499999999999E-7</c:v>
                </c:pt>
                <c:pt idx="441">
                  <c:v>1.0339499999999999E-7</c:v>
                </c:pt>
                <c:pt idx="442">
                  <c:v>1.0339499999999999E-7</c:v>
                </c:pt>
                <c:pt idx="443">
                  <c:v>1.0339499999999999E-7</c:v>
                </c:pt>
                <c:pt idx="444">
                  <c:v>1.0339499999999999E-7</c:v>
                </c:pt>
                <c:pt idx="445">
                  <c:v>1.0339499999999999E-7</c:v>
                </c:pt>
                <c:pt idx="446">
                  <c:v>1.0339499999999999E-7</c:v>
                </c:pt>
                <c:pt idx="447">
                  <c:v>1.0339499999999999E-7</c:v>
                </c:pt>
                <c:pt idx="448">
                  <c:v>1.0339499999999999E-7</c:v>
                </c:pt>
                <c:pt idx="449">
                  <c:v>1.0339499999999999E-7</c:v>
                </c:pt>
                <c:pt idx="450">
                  <c:v>1.0339499999999999E-7</c:v>
                </c:pt>
                <c:pt idx="451">
                  <c:v>1.0339499999999999E-7</c:v>
                </c:pt>
                <c:pt idx="452">
                  <c:v>1.0339499999999999E-7</c:v>
                </c:pt>
                <c:pt idx="453">
                  <c:v>1.0339499999999999E-7</c:v>
                </c:pt>
                <c:pt idx="454">
                  <c:v>1.0339499999999999E-7</c:v>
                </c:pt>
                <c:pt idx="455">
                  <c:v>1.0339499999999999E-7</c:v>
                </c:pt>
                <c:pt idx="456">
                  <c:v>1.0339499999999999E-7</c:v>
                </c:pt>
                <c:pt idx="457">
                  <c:v>1.0339499999999999E-7</c:v>
                </c:pt>
                <c:pt idx="458">
                  <c:v>1.0339499999999999E-7</c:v>
                </c:pt>
                <c:pt idx="459">
                  <c:v>1.0339499999999999E-7</c:v>
                </c:pt>
                <c:pt idx="460">
                  <c:v>1.0339499999999999E-7</c:v>
                </c:pt>
                <c:pt idx="461">
                  <c:v>1.0339499999999999E-7</c:v>
                </c:pt>
                <c:pt idx="462">
                  <c:v>1.0339499999999999E-7</c:v>
                </c:pt>
                <c:pt idx="463">
                  <c:v>1.0339499999999999E-7</c:v>
                </c:pt>
                <c:pt idx="464">
                  <c:v>1.0339499999999999E-7</c:v>
                </c:pt>
                <c:pt idx="465">
                  <c:v>1.0339499999999999E-7</c:v>
                </c:pt>
                <c:pt idx="466">
                  <c:v>1.0339499999999999E-7</c:v>
                </c:pt>
                <c:pt idx="467">
                  <c:v>1.0339499999999999E-7</c:v>
                </c:pt>
                <c:pt idx="468">
                  <c:v>1.0339499999999999E-7</c:v>
                </c:pt>
                <c:pt idx="469">
                  <c:v>1.0339499999999999E-7</c:v>
                </c:pt>
                <c:pt idx="470">
                  <c:v>1.0339499999999999E-7</c:v>
                </c:pt>
                <c:pt idx="471">
                  <c:v>1.0339499999999999E-7</c:v>
                </c:pt>
                <c:pt idx="472">
                  <c:v>1.0339499999999999E-7</c:v>
                </c:pt>
                <c:pt idx="473">
                  <c:v>1.0339499999999999E-7</c:v>
                </c:pt>
                <c:pt idx="474">
                  <c:v>1.0339499999999999E-7</c:v>
                </c:pt>
                <c:pt idx="475">
                  <c:v>1.0339499999999999E-7</c:v>
                </c:pt>
                <c:pt idx="476">
                  <c:v>1.0339499999999999E-7</c:v>
                </c:pt>
                <c:pt idx="477">
                  <c:v>1.0339499999999999E-7</c:v>
                </c:pt>
                <c:pt idx="478">
                  <c:v>1.0339499999999999E-7</c:v>
                </c:pt>
                <c:pt idx="479">
                  <c:v>1.0339499999999999E-7</c:v>
                </c:pt>
                <c:pt idx="480">
                  <c:v>1.0339499999999999E-7</c:v>
                </c:pt>
                <c:pt idx="481">
                  <c:v>1.0339499999999999E-7</c:v>
                </c:pt>
                <c:pt idx="482">
                  <c:v>1.0339499999999999E-7</c:v>
                </c:pt>
                <c:pt idx="483">
                  <c:v>1.0339499999999999E-7</c:v>
                </c:pt>
                <c:pt idx="484">
                  <c:v>1.0339499999999999E-7</c:v>
                </c:pt>
                <c:pt idx="485">
                  <c:v>1.0339499999999999E-7</c:v>
                </c:pt>
                <c:pt idx="486">
                  <c:v>1.0339499999999999E-7</c:v>
                </c:pt>
                <c:pt idx="487">
                  <c:v>1.0339499999999999E-7</c:v>
                </c:pt>
                <c:pt idx="488">
                  <c:v>1.0339499999999999E-7</c:v>
                </c:pt>
                <c:pt idx="489">
                  <c:v>1.0339499999999999E-7</c:v>
                </c:pt>
                <c:pt idx="490">
                  <c:v>1.0339499999999999E-7</c:v>
                </c:pt>
                <c:pt idx="491">
                  <c:v>1.0339499999999999E-7</c:v>
                </c:pt>
                <c:pt idx="492">
                  <c:v>1.0339499999999999E-7</c:v>
                </c:pt>
                <c:pt idx="493">
                  <c:v>1.0339499999999999E-7</c:v>
                </c:pt>
                <c:pt idx="494">
                  <c:v>1.0339499999999999E-7</c:v>
                </c:pt>
                <c:pt idx="495">
                  <c:v>1.0339499999999999E-7</c:v>
                </c:pt>
                <c:pt idx="496">
                  <c:v>1.0339499999999999E-7</c:v>
                </c:pt>
                <c:pt idx="497">
                  <c:v>1.0339499999999999E-7</c:v>
                </c:pt>
                <c:pt idx="498">
                  <c:v>1.0339499999999999E-7</c:v>
                </c:pt>
                <c:pt idx="499">
                  <c:v>1.0339499999999999E-7</c:v>
                </c:pt>
                <c:pt idx="500">
                  <c:v>1.0339499999999999E-7</c:v>
                </c:pt>
                <c:pt idx="501">
                  <c:v>1.0339499999999999E-7</c:v>
                </c:pt>
                <c:pt idx="502">
                  <c:v>1.0339499999999999E-7</c:v>
                </c:pt>
                <c:pt idx="503">
                  <c:v>1.0339499999999999E-7</c:v>
                </c:pt>
                <c:pt idx="504">
                  <c:v>1.0339499999999999E-7</c:v>
                </c:pt>
                <c:pt idx="505">
                  <c:v>1.0339499999999999E-7</c:v>
                </c:pt>
                <c:pt idx="506">
                  <c:v>1.0339499999999999E-7</c:v>
                </c:pt>
                <c:pt idx="507">
                  <c:v>1.0339499999999999E-7</c:v>
                </c:pt>
                <c:pt idx="508">
                  <c:v>1.0339499999999999E-7</c:v>
                </c:pt>
                <c:pt idx="509">
                  <c:v>1.0339499999999999E-7</c:v>
                </c:pt>
                <c:pt idx="510">
                  <c:v>1.0339499999999999E-7</c:v>
                </c:pt>
                <c:pt idx="511">
                  <c:v>1.0339499999999999E-7</c:v>
                </c:pt>
                <c:pt idx="512">
                  <c:v>1.0339499999999999E-7</c:v>
                </c:pt>
                <c:pt idx="513">
                  <c:v>1.0339499999999999E-7</c:v>
                </c:pt>
                <c:pt idx="514">
                  <c:v>1.0339499999999999E-7</c:v>
                </c:pt>
                <c:pt idx="515">
                  <c:v>1.0339499999999999E-7</c:v>
                </c:pt>
                <c:pt idx="516">
                  <c:v>1.0339499999999999E-7</c:v>
                </c:pt>
                <c:pt idx="517">
                  <c:v>1.0339499999999999E-7</c:v>
                </c:pt>
                <c:pt idx="518">
                  <c:v>1.0339499999999999E-7</c:v>
                </c:pt>
                <c:pt idx="519">
                  <c:v>1.0339499999999999E-7</c:v>
                </c:pt>
                <c:pt idx="520">
                  <c:v>1.0339499999999999E-7</c:v>
                </c:pt>
                <c:pt idx="521">
                  <c:v>1.0339499999999999E-7</c:v>
                </c:pt>
                <c:pt idx="522">
                  <c:v>1.0339499999999999E-7</c:v>
                </c:pt>
                <c:pt idx="523">
                  <c:v>1.0339499999999999E-7</c:v>
                </c:pt>
                <c:pt idx="524">
                  <c:v>1.0339499999999999E-7</c:v>
                </c:pt>
                <c:pt idx="525">
                  <c:v>1.0339499999999999E-7</c:v>
                </c:pt>
                <c:pt idx="526">
                  <c:v>1.0339499999999999E-7</c:v>
                </c:pt>
                <c:pt idx="527">
                  <c:v>1.0339499999999999E-7</c:v>
                </c:pt>
                <c:pt idx="528">
                  <c:v>1.0339499999999999E-7</c:v>
                </c:pt>
                <c:pt idx="529">
                  <c:v>1.0339499999999999E-7</c:v>
                </c:pt>
                <c:pt idx="530">
                  <c:v>1.0339499999999999E-7</c:v>
                </c:pt>
                <c:pt idx="531">
                  <c:v>1.0339499999999999E-7</c:v>
                </c:pt>
                <c:pt idx="532">
                  <c:v>1.0339499999999999E-7</c:v>
                </c:pt>
                <c:pt idx="533">
                  <c:v>1.0339499999999999E-7</c:v>
                </c:pt>
                <c:pt idx="534">
                  <c:v>1.0339499999999999E-7</c:v>
                </c:pt>
                <c:pt idx="535">
                  <c:v>1.0339499999999999E-7</c:v>
                </c:pt>
                <c:pt idx="536">
                  <c:v>1.0339499999999999E-7</c:v>
                </c:pt>
                <c:pt idx="537">
                  <c:v>1.0339499999999999E-7</c:v>
                </c:pt>
                <c:pt idx="538">
                  <c:v>1.0339499999999999E-7</c:v>
                </c:pt>
                <c:pt idx="539">
                  <c:v>1.0339499999999999E-7</c:v>
                </c:pt>
                <c:pt idx="540">
                  <c:v>1.0339499999999999E-7</c:v>
                </c:pt>
                <c:pt idx="541">
                  <c:v>1.0339499999999999E-7</c:v>
                </c:pt>
                <c:pt idx="542">
                  <c:v>1.0339499999999999E-7</c:v>
                </c:pt>
                <c:pt idx="543">
                  <c:v>1.0339499999999999E-7</c:v>
                </c:pt>
                <c:pt idx="544">
                  <c:v>1.0339499999999999E-7</c:v>
                </c:pt>
                <c:pt idx="545">
                  <c:v>1.0339499999999999E-7</c:v>
                </c:pt>
                <c:pt idx="546">
                  <c:v>1.0339499999999999E-7</c:v>
                </c:pt>
                <c:pt idx="547">
                  <c:v>1.0339499999999999E-7</c:v>
                </c:pt>
                <c:pt idx="548">
                  <c:v>1.0339499999999999E-7</c:v>
                </c:pt>
                <c:pt idx="549">
                  <c:v>1.0339499999999999E-7</c:v>
                </c:pt>
                <c:pt idx="550">
                  <c:v>1.0339499999999999E-7</c:v>
                </c:pt>
                <c:pt idx="551">
                  <c:v>1.0339499999999999E-7</c:v>
                </c:pt>
                <c:pt idx="552">
                  <c:v>1.0339499999999999E-7</c:v>
                </c:pt>
                <c:pt idx="553">
                  <c:v>1.0339499999999999E-7</c:v>
                </c:pt>
                <c:pt idx="554">
                  <c:v>1.0339499999999999E-7</c:v>
                </c:pt>
                <c:pt idx="555">
                  <c:v>1.0339499999999999E-7</c:v>
                </c:pt>
                <c:pt idx="556">
                  <c:v>1.0339499999999999E-7</c:v>
                </c:pt>
                <c:pt idx="557">
                  <c:v>1.0339499999999999E-7</c:v>
                </c:pt>
                <c:pt idx="558">
                  <c:v>1.0339499999999999E-7</c:v>
                </c:pt>
                <c:pt idx="559">
                  <c:v>1.0339499999999999E-7</c:v>
                </c:pt>
                <c:pt idx="560">
                  <c:v>1.0339499999999999E-7</c:v>
                </c:pt>
                <c:pt idx="561">
                  <c:v>1.0339499999999999E-7</c:v>
                </c:pt>
                <c:pt idx="562">
                  <c:v>1.0339499999999999E-7</c:v>
                </c:pt>
                <c:pt idx="563">
                  <c:v>1.0339499999999999E-7</c:v>
                </c:pt>
                <c:pt idx="564">
                  <c:v>1.0339499999999999E-7</c:v>
                </c:pt>
                <c:pt idx="565">
                  <c:v>1.0339499999999999E-7</c:v>
                </c:pt>
                <c:pt idx="566">
                  <c:v>1.0339499999999999E-7</c:v>
                </c:pt>
                <c:pt idx="567">
                  <c:v>1.0339499999999999E-7</c:v>
                </c:pt>
                <c:pt idx="568">
                  <c:v>1.0339499999999999E-7</c:v>
                </c:pt>
                <c:pt idx="569">
                  <c:v>1.0339499999999999E-7</c:v>
                </c:pt>
                <c:pt idx="570">
                  <c:v>1.0339499999999999E-7</c:v>
                </c:pt>
                <c:pt idx="571">
                  <c:v>1.0339499999999999E-7</c:v>
                </c:pt>
                <c:pt idx="572">
                  <c:v>1.0339499999999999E-7</c:v>
                </c:pt>
                <c:pt idx="573">
                  <c:v>1.0339499999999999E-7</c:v>
                </c:pt>
                <c:pt idx="574">
                  <c:v>1.0339499999999999E-7</c:v>
                </c:pt>
                <c:pt idx="575">
                  <c:v>1.0339499999999999E-7</c:v>
                </c:pt>
                <c:pt idx="576">
                  <c:v>1.0339499999999999E-7</c:v>
                </c:pt>
                <c:pt idx="577">
                  <c:v>1.0339499999999999E-7</c:v>
                </c:pt>
                <c:pt idx="578">
                  <c:v>1.0339499999999999E-7</c:v>
                </c:pt>
                <c:pt idx="579">
                  <c:v>1.0339499999999999E-7</c:v>
                </c:pt>
                <c:pt idx="580">
                  <c:v>1.0339499999999999E-7</c:v>
                </c:pt>
                <c:pt idx="581">
                  <c:v>1.0339499999999999E-7</c:v>
                </c:pt>
                <c:pt idx="582">
                  <c:v>1.0339499999999999E-7</c:v>
                </c:pt>
                <c:pt idx="583">
                  <c:v>1.0339499999999999E-7</c:v>
                </c:pt>
                <c:pt idx="584">
                  <c:v>1.0339499999999999E-7</c:v>
                </c:pt>
                <c:pt idx="585">
                  <c:v>1.0339499999999999E-7</c:v>
                </c:pt>
                <c:pt idx="586">
                  <c:v>1.0339499999999999E-7</c:v>
                </c:pt>
                <c:pt idx="587">
                  <c:v>1.0339499999999999E-7</c:v>
                </c:pt>
                <c:pt idx="588">
                  <c:v>1.0339499999999999E-7</c:v>
                </c:pt>
                <c:pt idx="589">
                  <c:v>1.0339499999999999E-7</c:v>
                </c:pt>
                <c:pt idx="590">
                  <c:v>1.0339499999999999E-7</c:v>
                </c:pt>
                <c:pt idx="591">
                  <c:v>1.0339499999999999E-7</c:v>
                </c:pt>
                <c:pt idx="592">
                  <c:v>1.0339499999999999E-7</c:v>
                </c:pt>
                <c:pt idx="593">
                  <c:v>1.0339499999999999E-7</c:v>
                </c:pt>
                <c:pt idx="594">
                  <c:v>1.0339499999999999E-7</c:v>
                </c:pt>
                <c:pt idx="595">
                  <c:v>1.0339499999999999E-7</c:v>
                </c:pt>
                <c:pt idx="596">
                  <c:v>1.0339499999999999E-7</c:v>
                </c:pt>
                <c:pt idx="597">
                  <c:v>1.0339499999999999E-7</c:v>
                </c:pt>
                <c:pt idx="598">
                  <c:v>1.0339499999999999E-7</c:v>
                </c:pt>
                <c:pt idx="599">
                  <c:v>1.0339499999999999E-7</c:v>
                </c:pt>
                <c:pt idx="600">
                  <c:v>1.0339499999999999E-7</c:v>
                </c:pt>
                <c:pt idx="601">
                  <c:v>1.0339499999999999E-7</c:v>
                </c:pt>
                <c:pt idx="602">
                  <c:v>1.0339499999999999E-7</c:v>
                </c:pt>
                <c:pt idx="603">
                  <c:v>1.0339499999999999E-7</c:v>
                </c:pt>
                <c:pt idx="604">
                  <c:v>1.0339499999999999E-7</c:v>
                </c:pt>
                <c:pt idx="605">
                  <c:v>1.0339499999999999E-7</c:v>
                </c:pt>
                <c:pt idx="606">
                  <c:v>1.0339499999999999E-7</c:v>
                </c:pt>
                <c:pt idx="607">
                  <c:v>1.0339499999999999E-7</c:v>
                </c:pt>
                <c:pt idx="608">
                  <c:v>1.0339499999999999E-7</c:v>
                </c:pt>
                <c:pt idx="609">
                  <c:v>1.0339499999999999E-7</c:v>
                </c:pt>
                <c:pt idx="610">
                  <c:v>1.0339499999999999E-7</c:v>
                </c:pt>
                <c:pt idx="611">
                  <c:v>1.0339499999999999E-7</c:v>
                </c:pt>
                <c:pt idx="612">
                  <c:v>1.0339499999999999E-7</c:v>
                </c:pt>
                <c:pt idx="613">
                  <c:v>1.0339499999999999E-7</c:v>
                </c:pt>
                <c:pt idx="614">
                  <c:v>1.0339499999999999E-7</c:v>
                </c:pt>
                <c:pt idx="615">
                  <c:v>1.0339499999999999E-7</c:v>
                </c:pt>
                <c:pt idx="616">
                  <c:v>1.0339499999999999E-7</c:v>
                </c:pt>
                <c:pt idx="617">
                  <c:v>1.0339499999999999E-7</c:v>
                </c:pt>
                <c:pt idx="618">
                  <c:v>1.0339499999999999E-7</c:v>
                </c:pt>
                <c:pt idx="619">
                  <c:v>1.0339499999999999E-7</c:v>
                </c:pt>
                <c:pt idx="620">
                  <c:v>1.0339499999999999E-7</c:v>
                </c:pt>
                <c:pt idx="621">
                  <c:v>1.0339499999999999E-7</c:v>
                </c:pt>
                <c:pt idx="622">
                  <c:v>1.0339499999999999E-7</c:v>
                </c:pt>
                <c:pt idx="623">
                  <c:v>1.0339499999999999E-7</c:v>
                </c:pt>
                <c:pt idx="624">
                  <c:v>1.0339499999999999E-7</c:v>
                </c:pt>
                <c:pt idx="625">
                  <c:v>1.0339499999999999E-7</c:v>
                </c:pt>
                <c:pt idx="626">
                  <c:v>1.0339499999999999E-7</c:v>
                </c:pt>
                <c:pt idx="627">
                  <c:v>1.0339499999999999E-7</c:v>
                </c:pt>
                <c:pt idx="628">
                  <c:v>1.0339499999999999E-7</c:v>
                </c:pt>
                <c:pt idx="629">
                  <c:v>1.0339499999999999E-7</c:v>
                </c:pt>
                <c:pt idx="630">
                  <c:v>1.0339499999999999E-7</c:v>
                </c:pt>
                <c:pt idx="631">
                  <c:v>1.0339499999999999E-7</c:v>
                </c:pt>
                <c:pt idx="632">
                  <c:v>1.0339499999999999E-7</c:v>
                </c:pt>
                <c:pt idx="633">
                  <c:v>1.0339499999999999E-7</c:v>
                </c:pt>
                <c:pt idx="634">
                  <c:v>1.0339499999999999E-7</c:v>
                </c:pt>
                <c:pt idx="635">
                  <c:v>1.0339499999999999E-7</c:v>
                </c:pt>
                <c:pt idx="636">
                  <c:v>1.0339499999999999E-7</c:v>
                </c:pt>
                <c:pt idx="637">
                  <c:v>1.0339499999999999E-7</c:v>
                </c:pt>
                <c:pt idx="638">
                  <c:v>1.0339499999999999E-7</c:v>
                </c:pt>
                <c:pt idx="639">
                  <c:v>1.0339499999999999E-7</c:v>
                </c:pt>
                <c:pt idx="640">
                  <c:v>1.0339499999999999E-7</c:v>
                </c:pt>
                <c:pt idx="641">
                  <c:v>1.0339499999999999E-7</c:v>
                </c:pt>
                <c:pt idx="642">
                  <c:v>1.0339499999999999E-7</c:v>
                </c:pt>
                <c:pt idx="643">
                  <c:v>1.0339499999999999E-7</c:v>
                </c:pt>
                <c:pt idx="644">
                  <c:v>1.0339499999999999E-7</c:v>
                </c:pt>
                <c:pt idx="645">
                  <c:v>1.0339499999999999E-7</c:v>
                </c:pt>
                <c:pt idx="646">
                  <c:v>1.0339499999999999E-7</c:v>
                </c:pt>
                <c:pt idx="647">
                  <c:v>1.0339499999999999E-7</c:v>
                </c:pt>
                <c:pt idx="648">
                  <c:v>1.0339499999999999E-7</c:v>
                </c:pt>
                <c:pt idx="649">
                  <c:v>1.0339499999999999E-7</c:v>
                </c:pt>
                <c:pt idx="650">
                  <c:v>1.0339499999999999E-7</c:v>
                </c:pt>
                <c:pt idx="651">
                  <c:v>1.0339499999999999E-7</c:v>
                </c:pt>
                <c:pt idx="652">
                  <c:v>1.0339499999999999E-7</c:v>
                </c:pt>
                <c:pt idx="653">
                  <c:v>1.0339499999999999E-7</c:v>
                </c:pt>
                <c:pt idx="654">
                  <c:v>1.0339499999999999E-7</c:v>
                </c:pt>
                <c:pt idx="655">
                  <c:v>1.0339499999999999E-7</c:v>
                </c:pt>
                <c:pt idx="656">
                  <c:v>1.0339499999999999E-7</c:v>
                </c:pt>
                <c:pt idx="657">
                  <c:v>1.0339499999999999E-7</c:v>
                </c:pt>
                <c:pt idx="658">
                  <c:v>1.0339499999999999E-7</c:v>
                </c:pt>
                <c:pt idx="659">
                  <c:v>1.0339499999999999E-7</c:v>
                </c:pt>
                <c:pt idx="660">
                  <c:v>1.0339499999999999E-7</c:v>
                </c:pt>
                <c:pt idx="661">
                  <c:v>1.0339499999999999E-7</c:v>
                </c:pt>
                <c:pt idx="662">
                  <c:v>1.0339499999999999E-7</c:v>
                </c:pt>
                <c:pt idx="663">
                  <c:v>1.0339499999999999E-7</c:v>
                </c:pt>
                <c:pt idx="664">
                  <c:v>1.0339499999999999E-7</c:v>
                </c:pt>
                <c:pt idx="665">
                  <c:v>1.0339499999999999E-7</c:v>
                </c:pt>
                <c:pt idx="666">
                  <c:v>1.0339499999999999E-7</c:v>
                </c:pt>
                <c:pt idx="667">
                  <c:v>1.0339499999999999E-7</c:v>
                </c:pt>
                <c:pt idx="668">
                  <c:v>1.0339499999999999E-7</c:v>
                </c:pt>
                <c:pt idx="669">
                  <c:v>1.0339499999999999E-7</c:v>
                </c:pt>
                <c:pt idx="670">
                  <c:v>1.0339499999999999E-7</c:v>
                </c:pt>
                <c:pt idx="671">
                  <c:v>1.0339499999999999E-7</c:v>
                </c:pt>
                <c:pt idx="672">
                  <c:v>1.0339499999999999E-7</c:v>
                </c:pt>
                <c:pt idx="673">
                  <c:v>1.0339499999999999E-7</c:v>
                </c:pt>
                <c:pt idx="674">
                  <c:v>1.0339499999999999E-7</c:v>
                </c:pt>
                <c:pt idx="675">
                  <c:v>1.0339499999999999E-7</c:v>
                </c:pt>
                <c:pt idx="676">
                  <c:v>1.0339499999999999E-7</c:v>
                </c:pt>
                <c:pt idx="677">
                  <c:v>1.0339499999999999E-7</c:v>
                </c:pt>
                <c:pt idx="678">
                  <c:v>1.0339499999999999E-7</c:v>
                </c:pt>
                <c:pt idx="679">
                  <c:v>1.0339499999999999E-7</c:v>
                </c:pt>
                <c:pt idx="680">
                  <c:v>1.0339499999999999E-7</c:v>
                </c:pt>
                <c:pt idx="681">
                  <c:v>1.0339499999999999E-7</c:v>
                </c:pt>
                <c:pt idx="682">
                  <c:v>1.0339499999999999E-7</c:v>
                </c:pt>
                <c:pt idx="683">
                  <c:v>1.0339499999999999E-7</c:v>
                </c:pt>
                <c:pt idx="684">
                  <c:v>1.0339499999999999E-7</c:v>
                </c:pt>
                <c:pt idx="685">
                  <c:v>1.0339499999999999E-7</c:v>
                </c:pt>
                <c:pt idx="686">
                  <c:v>1.0339499999999999E-7</c:v>
                </c:pt>
                <c:pt idx="687">
                  <c:v>1.0339499999999999E-7</c:v>
                </c:pt>
                <c:pt idx="688">
                  <c:v>1.0339499999999999E-7</c:v>
                </c:pt>
                <c:pt idx="689">
                  <c:v>1.0339499999999999E-7</c:v>
                </c:pt>
                <c:pt idx="690">
                  <c:v>1.0339499999999999E-7</c:v>
                </c:pt>
                <c:pt idx="691">
                  <c:v>1.0339499999999999E-7</c:v>
                </c:pt>
                <c:pt idx="692">
                  <c:v>1.0339499999999999E-7</c:v>
                </c:pt>
                <c:pt idx="693">
                  <c:v>1.0339499999999999E-7</c:v>
                </c:pt>
                <c:pt idx="694">
                  <c:v>1.0339499999999999E-7</c:v>
                </c:pt>
                <c:pt idx="695">
                  <c:v>1.0339499999999999E-7</c:v>
                </c:pt>
                <c:pt idx="696">
                  <c:v>1.0339499999999999E-7</c:v>
                </c:pt>
                <c:pt idx="697">
                  <c:v>1.0339499999999999E-7</c:v>
                </c:pt>
                <c:pt idx="698">
                  <c:v>1.0339499999999999E-7</c:v>
                </c:pt>
                <c:pt idx="699">
                  <c:v>1.0339499999999999E-7</c:v>
                </c:pt>
                <c:pt idx="700">
                  <c:v>1.0339499999999999E-7</c:v>
                </c:pt>
                <c:pt idx="701">
                  <c:v>1.0339499999999999E-7</c:v>
                </c:pt>
                <c:pt idx="702">
                  <c:v>1.0339499999999999E-7</c:v>
                </c:pt>
                <c:pt idx="703">
                  <c:v>1.0339499999999999E-7</c:v>
                </c:pt>
                <c:pt idx="704">
                  <c:v>1.0339499999999999E-7</c:v>
                </c:pt>
                <c:pt idx="705">
                  <c:v>1.0339499999999999E-7</c:v>
                </c:pt>
                <c:pt idx="706">
                  <c:v>1.0339499999999999E-7</c:v>
                </c:pt>
                <c:pt idx="707">
                  <c:v>1.0339499999999999E-7</c:v>
                </c:pt>
                <c:pt idx="708">
                  <c:v>1.0339499999999999E-7</c:v>
                </c:pt>
                <c:pt idx="709">
                  <c:v>1.0339499999999999E-7</c:v>
                </c:pt>
                <c:pt idx="710">
                  <c:v>1.0339499999999999E-7</c:v>
                </c:pt>
                <c:pt idx="711">
                  <c:v>1.0339499999999999E-7</c:v>
                </c:pt>
                <c:pt idx="712">
                  <c:v>1.0339499999999999E-7</c:v>
                </c:pt>
                <c:pt idx="713">
                  <c:v>1.0339499999999999E-7</c:v>
                </c:pt>
                <c:pt idx="714">
                  <c:v>1.0339499999999999E-7</c:v>
                </c:pt>
                <c:pt idx="715">
                  <c:v>1.0339499999999999E-7</c:v>
                </c:pt>
                <c:pt idx="716">
                  <c:v>1.0339499999999999E-7</c:v>
                </c:pt>
                <c:pt idx="717">
                  <c:v>1.0339499999999999E-7</c:v>
                </c:pt>
                <c:pt idx="718">
                  <c:v>1.0339499999999999E-7</c:v>
                </c:pt>
                <c:pt idx="719">
                  <c:v>1.0339499999999999E-7</c:v>
                </c:pt>
                <c:pt idx="720">
                  <c:v>1.0339499999999999E-7</c:v>
                </c:pt>
                <c:pt idx="721">
                  <c:v>1.0339499999999999E-7</c:v>
                </c:pt>
                <c:pt idx="722">
                  <c:v>1.0339499999999999E-7</c:v>
                </c:pt>
                <c:pt idx="723">
                  <c:v>1.0339499999999999E-7</c:v>
                </c:pt>
                <c:pt idx="724">
                  <c:v>1.0339499999999999E-7</c:v>
                </c:pt>
                <c:pt idx="725">
                  <c:v>1.0339499999999999E-7</c:v>
                </c:pt>
                <c:pt idx="726">
                  <c:v>1.0339499999999999E-7</c:v>
                </c:pt>
                <c:pt idx="727">
                  <c:v>1.0339499999999999E-7</c:v>
                </c:pt>
                <c:pt idx="728">
                  <c:v>1.0339499999999999E-7</c:v>
                </c:pt>
                <c:pt idx="729">
                  <c:v>1.0339499999999999E-7</c:v>
                </c:pt>
                <c:pt idx="730">
                  <c:v>1.0339499999999999E-7</c:v>
                </c:pt>
                <c:pt idx="731">
                  <c:v>1.0339499999999999E-7</c:v>
                </c:pt>
                <c:pt idx="732">
                  <c:v>1.0339499999999999E-7</c:v>
                </c:pt>
                <c:pt idx="733">
                  <c:v>1.0339499999999999E-7</c:v>
                </c:pt>
                <c:pt idx="734">
                  <c:v>1.0339499999999999E-7</c:v>
                </c:pt>
                <c:pt idx="735">
                  <c:v>1.0339499999999999E-7</c:v>
                </c:pt>
                <c:pt idx="736">
                  <c:v>1.0339499999999999E-7</c:v>
                </c:pt>
                <c:pt idx="737">
                  <c:v>1.0339499999999999E-7</c:v>
                </c:pt>
                <c:pt idx="738">
                  <c:v>1.0339499999999999E-7</c:v>
                </c:pt>
                <c:pt idx="739">
                  <c:v>1.0339499999999999E-7</c:v>
                </c:pt>
                <c:pt idx="740">
                  <c:v>1.0339499999999999E-7</c:v>
                </c:pt>
                <c:pt idx="741">
                  <c:v>1.0339499999999999E-7</c:v>
                </c:pt>
                <c:pt idx="742">
                  <c:v>1.0339499999999999E-7</c:v>
                </c:pt>
                <c:pt idx="743">
                  <c:v>1.0339499999999999E-7</c:v>
                </c:pt>
                <c:pt idx="744">
                  <c:v>1.0339499999999999E-7</c:v>
                </c:pt>
                <c:pt idx="745">
                  <c:v>1.0339499999999999E-7</c:v>
                </c:pt>
                <c:pt idx="746">
                  <c:v>1.0339499999999999E-7</c:v>
                </c:pt>
                <c:pt idx="747">
                  <c:v>1.0339499999999999E-7</c:v>
                </c:pt>
                <c:pt idx="748">
                  <c:v>1.0339499999999999E-7</c:v>
                </c:pt>
                <c:pt idx="749">
                  <c:v>1.0339499999999999E-7</c:v>
                </c:pt>
                <c:pt idx="750">
                  <c:v>1.0339499999999999E-7</c:v>
                </c:pt>
                <c:pt idx="751">
                  <c:v>1.0339499999999999E-7</c:v>
                </c:pt>
                <c:pt idx="752">
                  <c:v>1.0339499999999999E-7</c:v>
                </c:pt>
                <c:pt idx="753">
                  <c:v>1.0339499999999999E-7</c:v>
                </c:pt>
                <c:pt idx="754">
                  <c:v>1.0339499999999999E-7</c:v>
                </c:pt>
                <c:pt idx="755">
                  <c:v>1.0339499999999999E-7</c:v>
                </c:pt>
                <c:pt idx="756">
                  <c:v>1.0339499999999999E-7</c:v>
                </c:pt>
                <c:pt idx="757">
                  <c:v>1.0339499999999999E-7</c:v>
                </c:pt>
                <c:pt idx="758">
                  <c:v>1.0339499999999999E-7</c:v>
                </c:pt>
                <c:pt idx="759">
                  <c:v>1.0339499999999999E-7</c:v>
                </c:pt>
                <c:pt idx="760">
                  <c:v>1.0339499999999999E-7</c:v>
                </c:pt>
                <c:pt idx="761">
                  <c:v>1.0339499999999999E-7</c:v>
                </c:pt>
                <c:pt idx="762">
                  <c:v>1.0339499999999999E-7</c:v>
                </c:pt>
                <c:pt idx="763">
                  <c:v>1.0339499999999999E-7</c:v>
                </c:pt>
                <c:pt idx="764">
                  <c:v>1.0339499999999999E-7</c:v>
                </c:pt>
                <c:pt idx="765">
                  <c:v>1.0339499999999999E-7</c:v>
                </c:pt>
                <c:pt idx="766">
                  <c:v>1.0339499999999999E-7</c:v>
                </c:pt>
                <c:pt idx="767">
                  <c:v>1.0339499999999999E-7</c:v>
                </c:pt>
                <c:pt idx="768">
                  <c:v>1.0339499999999999E-7</c:v>
                </c:pt>
                <c:pt idx="769">
                  <c:v>1.0339499999999999E-7</c:v>
                </c:pt>
                <c:pt idx="770">
                  <c:v>1.0339499999999999E-7</c:v>
                </c:pt>
                <c:pt idx="771">
                  <c:v>1.0339499999999999E-7</c:v>
                </c:pt>
                <c:pt idx="772">
                  <c:v>1.0339499999999999E-7</c:v>
                </c:pt>
                <c:pt idx="773">
                  <c:v>1.0339499999999999E-7</c:v>
                </c:pt>
                <c:pt idx="774">
                  <c:v>1.0339499999999999E-7</c:v>
                </c:pt>
                <c:pt idx="775">
                  <c:v>1.0339499999999999E-7</c:v>
                </c:pt>
                <c:pt idx="776">
                  <c:v>1.0339499999999999E-7</c:v>
                </c:pt>
                <c:pt idx="777">
                  <c:v>1.0339499999999999E-7</c:v>
                </c:pt>
                <c:pt idx="778">
                  <c:v>1.0339499999999999E-7</c:v>
                </c:pt>
                <c:pt idx="779">
                  <c:v>1.0339499999999999E-7</c:v>
                </c:pt>
                <c:pt idx="780">
                  <c:v>1.0339499999999999E-7</c:v>
                </c:pt>
                <c:pt idx="781">
                  <c:v>1.0339499999999999E-7</c:v>
                </c:pt>
                <c:pt idx="782">
                  <c:v>1.0339499999999999E-7</c:v>
                </c:pt>
                <c:pt idx="783">
                  <c:v>1.0339499999999999E-7</c:v>
                </c:pt>
                <c:pt idx="784">
                  <c:v>1.0339499999999999E-7</c:v>
                </c:pt>
                <c:pt idx="785">
                  <c:v>1.0339499999999999E-7</c:v>
                </c:pt>
                <c:pt idx="786">
                  <c:v>1.0339499999999999E-7</c:v>
                </c:pt>
                <c:pt idx="787">
                  <c:v>1.0339499999999999E-7</c:v>
                </c:pt>
                <c:pt idx="788">
                  <c:v>1.0339499999999999E-7</c:v>
                </c:pt>
                <c:pt idx="789">
                  <c:v>1.0339499999999999E-7</c:v>
                </c:pt>
                <c:pt idx="790">
                  <c:v>1.0339499999999999E-7</c:v>
                </c:pt>
                <c:pt idx="791">
                  <c:v>1.0339499999999999E-7</c:v>
                </c:pt>
                <c:pt idx="792">
                  <c:v>1.0339499999999999E-7</c:v>
                </c:pt>
                <c:pt idx="793">
                  <c:v>1.0339499999999999E-7</c:v>
                </c:pt>
                <c:pt idx="794">
                  <c:v>1.0339499999999999E-7</c:v>
                </c:pt>
                <c:pt idx="795">
                  <c:v>1.0339499999999999E-7</c:v>
                </c:pt>
                <c:pt idx="796">
                  <c:v>1.0339499999999999E-7</c:v>
                </c:pt>
                <c:pt idx="797">
                  <c:v>1.0339499999999999E-7</c:v>
                </c:pt>
                <c:pt idx="798">
                  <c:v>1.0339499999999999E-7</c:v>
                </c:pt>
                <c:pt idx="799">
                  <c:v>1.0339499999999999E-7</c:v>
                </c:pt>
                <c:pt idx="800">
                  <c:v>1.0339499999999999E-7</c:v>
                </c:pt>
                <c:pt idx="801">
                  <c:v>1.0339499999999999E-7</c:v>
                </c:pt>
                <c:pt idx="802">
                  <c:v>1.0339499999999999E-7</c:v>
                </c:pt>
                <c:pt idx="803">
                  <c:v>1.0339499999999999E-7</c:v>
                </c:pt>
                <c:pt idx="804">
                  <c:v>1.0339499999999999E-7</c:v>
                </c:pt>
                <c:pt idx="805">
                  <c:v>1.0339499999999999E-7</c:v>
                </c:pt>
                <c:pt idx="806">
                  <c:v>1.0339499999999999E-7</c:v>
                </c:pt>
                <c:pt idx="807">
                  <c:v>1.0339499999999999E-7</c:v>
                </c:pt>
                <c:pt idx="808">
                  <c:v>1.0339499999999999E-7</c:v>
                </c:pt>
                <c:pt idx="809">
                  <c:v>1.0339499999999999E-7</c:v>
                </c:pt>
                <c:pt idx="810">
                  <c:v>1.0339499999999999E-7</c:v>
                </c:pt>
                <c:pt idx="811">
                  <c:v>1.0339499999999999E-7</c:v>
                </c:pt>
                <c:pt idx="812">
                  <c:v>1.0339499999999999E-7</c:v>
                </c:pt>
                <c:pt idx="813">
                  <c:v>1.0339499999999999E-7</c:v>
                </c:pt>
                <c:pt idx="814">
                  <c:v>1.0339499999999999E-7</c:v>
                </c:pt>
                <c:pt idx="815">
                  <c:v>1.0339499999999999E-7</c:v>
                </c:pt>
                <c:pt idx="816">
                  <c:v>1.0339499999999999E-7</c:v>
                </c:pt>
                <c:pt idx="817">
                  <c:v>1.0339499999999999E-7</c:v>
                </c:pt>
                <c:pt idx="818">
                  <c:v>1.0339499999999999E-7</c:v>
                </c:pt>
                <c:pt idx="819">
                  <c:v>1.0339499999999999E-7</c:v>
                </c:pt>
                <c:pt idx="820">
                  <c:v>1.0339499999999999E-7</c:v>
                </c:pt>
                <c:pt idx="821">
                  <c:v>1.0339499999999999E-7</c:v>
                </c:pt>
                <c:pt idx="822">
                  <c:v>1.0339499999999999E-7</c:v>
                </c:pt>
                <c:pt idx="823">
                  <c:v>1.0339499999999999E-7</c:v>
                </c:pt>
                <c:pt idx="824">
                  <c:v>1.0339499999999999E-7</c:v>
                </c:pt>
                <c:pt idx="825">
                  <c:v>1.0339499999999999E-7</c:v>
                </c:pt>
                <c:pt idx="826">
                  <c:v>1.0339499999999999E-7</c:v>
                </c:pt>
                <c:pt idx="827">
                  <c:v>1.0339499999999999E-7</c:v>
                </c:pt>
                <c:pt idx="828">
                  <c:v>1.0339499999999999E-7</c:v>
                </c:pt>
                <c:pt idx="829">
                  <c:v>1.0339499999999999E-7</c:v>
                </c:pt>
                <c:pt idx="830">
                  <c:v>1.0339499999999999E-7</c:v>
                </c:pt>
                <c:pt idx="831">
                  <c:v>1.0339499999999999E-7</c:v>
                </c:pt>
                <c:pt idx="832">
                  <c:v>1.0339499999999999E-7</c:v>
                </c:pt>
                <c:pt idx="833">
                  <c:v>1.0339499999999999E-7</c:v>
                </c:pt>
                <c:pt idx="834">
                  <c:v>1.0339499999999999E-7</c:v>
                </c:pt>
                <c:pt idx="835">
                  <c:v>1.0339499999999999E-7</c:v>
                </c:pt>
                <c:pt idx="836">
                  <c:v>1.0339499999999999E-7</c:v>
                </c:pt>
                <c:pt idx="837">
                  <c:v>1.0339499999999999E-7</c:v>
                </c:pt>
                <c:pt idx="838">
                  <c:v>1.0339499999999999E-7</c:v>
                </c:pt>
                <c:pt idx="839">
                  <c:v>1.0339499999999999E-7</c:v>
                </c:pt>
                <c:pt idx="840">
                  <c:v>1.0339499999999999E-7</c:v>
                </c:pt>
                <c:pt idx="841">
                  <c:v>1.0339499999999999E-7</c:v>
                </c:pt>
                <c:pt idx="842">
                  <c:v>1.0339499999999999E-7</c:v>
                </c:pt>
                <c:pt idx="843">
                  <c:v>1.0339499999999999E-7</c:v>
                </c:pt>
                <c:pt idx="844">
                  <c:v>1.0339499999999999E-7</c:v>
                </c:pt>
                <c:pt idx="845">
                  <c:v>1.0339499999999999E-7</c:v>
                </c:pt>
                <c:pt idx="846">
                  <c:v>1.0339499999999999E-7</c:v>
                </c:pt>
                <c:pt idx="847">
                  <c:v>1.0339499999999999E-7</c:v>
                </c:pt>
                <c:pt idx="848">
                  <c:v>1.0339499999999999E-7</c:v>
                </c:pt>
                <c:pt idx="849">
                  <c:v>1.0339499999999999E-7</c:v>
                </c:pt>
                <c:pt idx="850">
                  <c:v>1.0339499999999999E-7</c:v>
                </c:pt>
                <c:pt idx="851">
                  <c:v>1.0339499999999999E-7</c:v>
                </c:pt>
                <c:pt idx="852">
                  <c:v>1.0339499999999999E-7</c:v>
                </c:pt>
                <c:pt idx="853">
                  <c:v>1.0339499999999999E-7</c:v>
                </c:pt>
                <c:pt idx="854">
                  <c:v>1.0339499999999999E-7</c:v>
                </c:pt>
                <c:pt idx="855">
                  <c:v>1.0339499999999999E-7</c:v>
                </c:pt>
                <c:pt idx="856">
                  <c:v>1.0339499999999999E-7</c:v>
                </c:pt>
                <c:pt idx="857">
                  <c:v>1.0339499999999999E-7</c:v>
                </c:pt>
                <c:pt idx="858">
                  <c:v>1.0339499999999999E-7</c:v>
                </c:pt>
                <c:pt idx="859">
                  <c:v>1.0339499999999999E-7</c:v>
                </c:pt>
                <c:pt idx="860">
                  <c:v>1.0339499999999999E-7</c:v>
                </c:pt>
                <c:pt idx="861">
                  <c:v>1.0339499999999999E-7</c:v>
                </c:pt>
                <c:pt idx="862">
                  <c:v>1.0339499999999999E-7</c:v>
                </c:pt>
                <c:pt idx="863">
                  <c:v>1.0339499999999999E-7</c:v>
                </c:pt>
                <c:pt idx="864">
                  <c:v>1.0339499999999999E-7</c:v>
                </c:pt>
                <c:pt idx="865">
                  <c:v>1.0339499999999999E-7</c:v>
                </c:pt>
                <c:pt idx="866">
                  <c:v>1.0339499999999999E-7</c:v>
                </c:pt>
                <c:pt idx="867">
                  <c:v>1.0339499999999999E-7</c:v>
                </c:pt>
                <c:pt idx="868">
                  <c:v>1.0339499999999999E-7</c:v>
                </c:pt>
                <c:pt idx="869">
                  <c:v>1.0339499999999999E-7</c:v>
                </c:pt>
                <c:pt idx="870">
                  <c:v>1.0339499999999999E-7</c:v>
                </c:pt>
                <c:pt idx="871">
                  <c:v>1.0339499999999999E-7</c:v>
                </c:pt>
                <c:pt idx="872">
                  <c:v>1.0339499999999999E-7</c:v>
                </c:pt>
                <c:pt idx="873">
                  <c:v>1.0339499999999999E-7</c:v>
                </c:pt>
                <c:pt idx="874">
                  <c:v>1.0339499999999999E-7</c:v>
                </c:pt>
                <c:pt idx="875">
                  <c:v>1.0339499999999999E-7</c:v>
                </c:pt>
                <c:pt idx="876">
                  <c:v>1.0339499999999999E-7</c:v>
                </c:pt>
                <c:pt idx="877">
                  <c:v>1.0339499999999999E-7</c:v>
                </c:pt>
                <c:pt idx="878">
                  <c:v>1.0339499999999999E-7</c:v>
                </c:pt>
                <c:pt idx="879">
                  <c:v>1.0339499999999999E-7</c:v>
                </c:pt>
                <c:pt idx="880">
                  <c:v>1.0339499999999999E-7</c:v>
                </c:pt>
                <c:pt idx="881">
                  <c:v>1.0339499999999999E-7</c:v>
                </c:pt>
                <c:pt idx="882">
                  <c:v>1.0339499999999999E-7</c:v>
                </c:pt>
                <c:pt idx="883">
                  <c:v>1.0339499999999999E-7</c:v>
                </c:pt>
                <c:pt idx="884">
                  <c:v>1.0339499999999999E-7</c:v>
                </c:pt>
                <c:pt idx="885">
                  <c:v>1.0339499999999999E-7</c:v>
                </c:pt>
                <c:pt idx="886">
                  <c:v>1.0339499999999999E-7</c:v>
                </c:pt>
                <c:pt idx="887">
                  <c:v>1.0339499999999999E-7</c:v>
                </c:pt>
                <c:pt idx="888">
                  <c:v>1.0339499999999999E-7</c:v>
                </c:pt>
                <c:pt idx="889">
                  <c:v>1.0339499999999999E-7</c:v>
                </c:pt>
                <c:pt idx="890">
                  <c:v>1.0339499999999999E-7</c:v>
                </c:pt>
                <c:pt idx="891">
                  <c:v>1.0339499999999999E-7</c:v>
                </c:pt>
                <c:pt idx="892">
                  <c:v>1.0339499999999999E-7</c:v>
                </c:pt>
                <c:pt idx="893">
                  <c:v>1.0339499999999999E-7</c:v>
                </c:pt>
                <c:pt idx="894">
                  <c:v>1.0339499999999999E-7</c:v>
                </c:pt>
                <c:pt idx="895">
                  <c:v>1.0339499999999999E-7</c:v>
                </c:pt>
                <c:pt idx="896">
                  <c:v>1.0339499999999999E-7</c:v>
                </c:pt>
                <c:pt idx="897">
                  <c:v>1.0339499999999999E-7</c:v>
                </c:pt>
                <c:pt idx="898">
                  <c:v>1.0339499999999999E-7</c:v>
                </c:pt>
                <c:pt idx="899">
                  <c:v>1.0339499999999999E-7</c:v>
                </c:pt>
                <c:pt idx="900">
                  <c:v>1.0339499999999999E-7</c:v>
                </c:pt>
                <c:pt idx="901">
                  <c:v>1.0339499999999999E-7</c:v>
                </c:pt>
                <c:pt idx="902">
                  <c:v>1.0339499999999999E-7</c:v>
                </c:pt>
                <c:pt idx="903">
                  <c:v>1.0339499999999999E-7</c:v>
                </c:pt>
                <c:pt idx="904">
                  <c:v>1.0339499999999999E-7</c:v>
                </c:pt>
                <c:pt idx="905">
                  <c:v>1.0339499999999999E-7</c:v>
                </c:pt>
                <c:pt idx="906">
                  <c:v>1.0339499999999999E-7</c:v>
                </c:pt>
                <c:pt idx="907">
                  <c:v>1.0339499999999999E-7</c:v>
                </c:pt>
                <c:pt idx="908">
                  <c:v>1.0339499999999999E-7</c:v>
                </c:pt>
                <c:pt idx="909">
                  <c:v>1.0339499999999999E-7</c:v>
                </c:pt>
                <c:pt idx="910">
                  <c:v>1.0339499999999999E-7</c:v>
                </c:pt>
                <c:pt idx="911">
                  <c:v>1.0339499999999999E-7</c:v>
                </c:pt>
                <c:pt idx="912">
                  <c:v>1.0339499999999999E-7</c:v>
                </c:pt>
                <c:pt idx="913">
                  <c:v>1.0339499999999999E-7</c:v>
                </c:pt>
                <c:pt idx="914">
                  <c:v>1.0339499999999999E-7</c:v>
                </c:pt>
                <c:pt idx="915">
                  <c:v>1.0339499999999999E-7</c:v>
                </c:pt>
                <c:pt idx="916">
                  <c:v>1.0339499999999999E-7</c:v>
                </c:pt>
                <c:pt idx="917">
                  <c:v>1.0339499999999999E-7</c:v>
                </c:pt>
                <c:pt idx="918">
                  <c:v>1.0339499999999999E-7</c:v>
                </c:pt>
                <c:pt idx="919">
                  <c:v>1.0339499999999999E-7</c:v>
                </c:pt>
                <c:pt idx="920">
                  <c:v>1.0339499999999999E-7</c:v>
                </c:pt>
                <c:pt idx="921">
                  <c:v>1.0339499999999999E-7</c:v>
                </c:pt>
                <c:pt idx="922">
                  <c:v>1.0339499999999999E-7</c:v>
                </c:pt>
                <c:pt idx="923">
                  <c:v>1.0339499999999999E-7</c:v>
                </c:pt>
                <c:pt idx="924">
                  <c:v>1.0339499999999999E-7</c:v>
                </c:pt>
                <c:pt idx="925">
                  <c:v>1.0339499999999999E-7</c:v>
                </c:pt>
                <c:pt idx="926">
                  <c:v>1.0339499999999999E-7</c:v>
                </c:pt>
                <c:pt idx="927">
                  <c:v>1.0339499999999999E-7</c:v>
                </c:pt>
                <c:pt idx="928">
                  <c:v>1.0339499999999999E-7</c:v>
                </c:pt>
                <c:pt idx="929">
                  <c:v>1.0339499999999999E-7</c:v>
                </c:pt>
                <c:pt idx="930">
                  <c:v>1.0339499999999999E-7</c:v>
                </c:pt>
                <c:pt idx="931">
                  <c:v>1.0339499999999999E-7</c:v>
                </c:pt>
                <c:pt idx="932">
                  <c:v>1.0339499999999999E-7</c:v>
                </c:pt>
                <c:pt idx="933">
                  <c:v>1.0339499999999999E-7</c:v>
                </c:pt>
                <c:pt idx="934">
                  <c:v>1.0339499999999999E-7</c:v>
                </c:pt>
                <c:pt idx="935">
                  <c:v>1.0339499999999999E-7</c:v>
                </c:pt>
                <c:pt idx="936">
                  <c:v>1.0339499999999999E-7</c:v>
                </c:pt>
                <c:pt idx="937">
                  <c:v>1.0339499999999999E-7</c:v>
                </c:pt>
                <c:pt idx="938">
                  <c:v>1.0339499999999999E-7</c:v>
                </c:pt>
                <c:pt idx="939">
                  <c:v>1.0339499999999999E-7</c:v>
                </c:pt>
                <c:pt idx="940">
                  <c:v>1.0339499999999999E-7</c:v>
                </c:pt>
                <c:pt idx="941">
                  <c:v>1.0339499999999999E-7</c:v>
                </c:pt>
                <c:pt idx="942">
                  <c:v>1.0339499999999999E-7</c:v>
                </c:pt>
                <c:pt idx="943">
                  <c:v>1.0339499999999999E-7</c:v>
                </c:pt>
                <c:pt idx="944">
                  <c:v>1.0339499999999999E-7</c:v>
                </c:pt>
                <c:pt idx="945">
                  <c:v>1.0339499999999999E-7</c:v>
                </c:pt>
                <c:pt idx="946">
                  <c:v>1.0339499999999999E-7</c:v>
                </c:pt>
                <c:pt idx="947">
                  <c:v>1.0339499999999999E-7</c:v>
                </c:pt>
                <c:pt idx="948">
                  <c:v>1.0339499999999999E-7</c:v>
                </c:pt>
                <c:pt idx="949">
                  <c:v>1.0339499999999999E-7</c:v>
                </c:pt>
                <c:pt idx="950">
                  <c:v>1.0339499999999999E-7</c:v>
                </c:pt>
                <c:pt idx="951">
                  <c:v>1.0339499999999999E-7</c:v>
                </c:pt>
                <c:pt idx="952">
                  <c:v>1.0339499999999999E-7</c:v>
                </c:pt>
                <c:pt idx="953">
                  <c:v>1.0339499999999999E-7</c:v>
                </c:pt>
                <c:pt idx="954">
                  <c:v>1.0339499999999999E-7</c:v>
                </c:pt>
                <c:pt idx="955">
                  <c:v>1.0339499999999999E-7</c:v>
                </c:pt>
                <c:pt idx="956">
                  <c:v>1.0339499999999999E-7</c:v>
                </c:pt>
                <c:pt idx="957">
                  <c:v>1.0339499999999999E-7</c:v>
                </c:pt>
                <c:pt idx="958">
                  <c:v>1.0339499999999999E-7</c:v>
                </c:pt>
                <c:pt idx="959">
                  <c:v>1.0339499999999999E-7</c:v>
                </c:pt>
                <c:pt idx="960">
                  <c:v>1.0339499999999999E-7</c:v>
                </c:pt>
                <c:pt idx="961">
                  <c:v>1.0339499999999999E-7</c:v>
                </c:pt>
                <c:pt idx="962">
                  <c:v>1.0339499999999999E-7</c:v>
                </c:pt>
                <c:pt idx="963">
                  <c:v>1.0339499999999999E-7</c:v>
                </c:pt>
                <c:pt idx="964">
                  <c:v>1.0339499999999999E-7</c:v>
                </c:pt>
                <c:pt idx="965">
                  <c:v>1.0339499999999999E-7</c:v>
                </c:pt>
                <c:pt idx="966">
                  <c:v>1.0339499999999999E-7</c:v>
                </c:pt>
                <c:pt idx="967">
                  <c:v>1.0339499999999999E-7</c:v>
                </c:pt>
                <c:pt idx="968">
                  <c:v>1.0339499999999999E-7</c:v>
                </c:pt>
                <c:pt idx="969">
                  <c:v>1.0339499999999999E-7</c:v>
                </c:pt>
                <c:pt idx="970">
                  <c:v>1.0339499999999999E-7</c:v>
                </c:pt>
                <c:pt idx="971">
                  <c:v>1.0339499999999999E-7</c:v>
                </c:pt>
                <c:pt idx="972">
                  <c:v>1.0339499999999999E-7</c:v>
                </c:pt>
                <c:pt idx="973">
                  <c:v>1.0339499999999999E-7</c:v>
                </c:pt>
                <c:pt idx="974">
                  <c:v>1.0339499999999999E-7</c:v>
                </c:pt>
                <c:pt idx="975">
                  <c:v>1.0339499999999999E-7</c:v>
                </c:pt>
                <c:pt idx="976">
                  <c:v>1.0339499999999999E-7</c:v>
                </c:pt>
                <c:pt idx="977">
                  <c:v>1.0339499999999999E-7</c:v>
                </c:pt>
                <c:pt idx="978">
                  <c:v>1.0339499999999999E-7</c:v>
                </c:pt>
                <c:pt idx="979">
                  <c:v>1.0339499999999999E-7</c:v>
                </c:pt>
                <c:pt idx="980">
                  <c:v>1.0339499999999999E-7</c:v>
                </c:pt>
                <c:pt idx="981">
                  <c:v>1.0339499999999999E-7</c:v>
                </c:pt>
                <c:pt idx="982">
                  <c:v>1.0339499999999999E-7</c:v>
                </c:pt>
                <c:pt idx="983">
                  <c:v>1.0339499999999999E-7</c:v>
                </c:pt>
                <c:pt idx="984">
                  <c:v>1.0339499999999999E-7</c:v>
                </c:pt>
                <c:pt idx="985">
                  <c:v>1.0339499999999999E-7</c:v>
                </c:pt>
                <c:pt idx="986">
                  <c:v>1.0339499999999999E-7</c:v>
                </c:pt>
                <c:pt idx="987">
                  <c:v>1.0339499999999999E-7</c:v>
                </c:pt>
                <c:pt idx="988">
                  <c:v>1.0339499999999999E-7</c:v>
                </c:pt>
                <c:pt idx="989">
                  <c:v>1.0339499999999999E-7</c:v>
                </c:pt>
                <c:pt idx="990">
                  <c:v>1.0339499999999999E-7</c:v>
                </c:pt>
                <c:pt idx="991">
                  <c:v>1.0339499999999999E-7</c:v>
                </c:pt>
                <c:pt idx="992">
                  <c:v>1.0339499999999999E-7</c:v>
                </c:pt>
                <c:pt idx="993">
                  <c:v>1.0339499999999999E-7</c:v>
                </c:pt>
                <c:pt idx="994">
                  <c:v>1.0339499999999999E-7</c:v>
                </c:pt>
                <c:pt idx="995">
                  <c:v>1.0339499999999999E-7</c:v>
                </c:pt>
                <c:pt idx="996">
                  <c:v>1.0339499999999999E-7</c:v>
                </c:pt>
                <c:pt idx="997">
                  <c:v>1.0339499999999999E-7</c:v>
                </c:pt>
                <c:pt idx="998">
                  <c:v>1.0339499999999999E-7</c:v>
                </c:pt>
                <c:pt idx="999">
                  <c:v>1.0339499999999999E-7</c:v>
                </c:pt>
                <c:pt idx="1000">
                  <c:v>1.0339499999999999E-7</c:v>
                </c:pt>
                <c:pt idx="1001">
                  <c:v>1.0339499999999999E-7</c:v>
                </c:pt>
                <c:pt idx="1002">
                  <c:v>1.0339499999999999E-7</c:v>
                </c:pt>
                <c:pt idx="1003">
                  <c:v>1.0339499999999999E-7</c:v>
                </c:pt>
                <c:pt idx="1004">
                  <c:v>1.0339499999999999E-7</c:v>
                </c:pt>
                <c:pt idx="1005">
                  <c:v>1.0339499999999999E-7</c:v>
                </c:pt>
                <c:pt idx="1006">
                  <c:v>1.0339499999999999E-7</c:v>
                </c:pt>
                <c:pt idx="1007">
                  <c:v>1.0339499999999999E-7</c:v>
                </c:pt>
                <c:pt idx="1008">
                  <c:v>1.0339499999999999E-7</c:v>
                </c:pt>
                <c:pt idx="1009">
                  <c:v>1.0339499999999999E-7</c:v>
                </c:pt>
                <c:pt idx="1010">
                  <c:v>1.0339499999999999E-7</c:v>
                </c:pt>
                <c:pt idx="1011">
                  <c:v>1.0339499999999999E-7</c:v>
                </c:pt>
                <c:pt idx="1012">
                  <c:v>1.0339499999999999E-7</c:v>
                </c:pt>
                <c:pt idx="1013">
                  <c:v>1.0339499999999999E-7</c:v>
                </c:pt>
                <c:pt idx="1014">
                  <c:v>1.0339499999999999E-7</c:v>
                </c:pt>
                <c:pt idx="1015">
                  <c:v>1.0339499999999999E-7</c:v>
                </c:pt>
                <c:pt idx="1016">
                  <c:v>1.0339499999999999E-7</c:v>
                </c:pt>
                <c:pt idx="1017">
                  <c:v>1.0339499999999999E-7</c:v>
                </c:pt>
                <c:pt idx="1018">
                  <c:v>1.0339499999999999E-7</c:v>
                </c:pt>
                <c:pt idx="1019">
                  <c:v>1.0339499999999999E-7</c:v>
                </c:pt>
                <c:pt idx="1020">
                  <c:v>1.0339499999999999E-7</c:v>
                </c:pt>
                <c:pt idx="1021">
                  <c:v>1.0339499999999999E-7</c:v>
                </c:pt>
                <c:pt idx="1022">
                  <c:v>1.0339499999999999E-7</c:v>
                </c:pt>
                <c:pt idx="1023">
                  <c:v>1.0339499999999999E-7</c:v>
                </c:pt>
                <c:pt idx="1024">
                  <c:v>1.0339499999999999E-7</c:v>
                </c:pt>
                <c:pt idx="1025">
                  <c:v>1.0339499999999999E-7</c:v>
                </c:pt>
                <c:pt idx="1026">
                  <c:v>1.0339499999999999E-7</c:v>
                </c:pt>
                <c:pt idx="1027">
                  <c:v>1.0339499999999999E-7</c:v>
                </c:pt>
                <c:pt idx="1028">
                  <c:v>1.0339499999999999E-7</c:v>
                </c:pt>
                <c:pt idx="1029">
                  <c:v>1.0339499999999999E-7</c:v>
                </c:pt>
                <c:pt idx="1030">
                  <c:v>1.0339499999999999E-7</c:v>
                </c:pt>
                <c:pt idx="1031">
                  <c:v>1.0339499999999999E-7</c:v>
                </c:pt>
                <c:pt idx="1032">
                  <c:v>1.0339499999999999E-7</c:v>
                </c:pt>
                <c:pt idx="1033">
                  <c:v>1.0339499999999999E-7</c:v>
                </c:pt>
                <c:pt idx="1034">
                  <c:v>1.0339499999999999E-7</c:v>
                </c:pt>
                <c:pt idx="1035">
                  <c:v>1.0339499999999999E-7</c:v>
                </c:pt>
                <c:pt idx="1036">
                  <c:v>1.0339499999999999E-7</c:v>
                </c:pt>
                <c:pt idx="1037">
                  <c:v>1.0339499999999999E-7</c:v>
                </c:pt>
                <c:pt idx="1038">
                  <c:v>1.0339499999999999E-7</c:v>
                </c:pt>
                <c:pt idx="1039">
                  <c:v>1.0339499999999999E-7</c:v>
                </c:pt>
                <c:pt idx="1040">
                  <c:v>1.0339499999999999E-7</c:v>
                </c:pt>
                <c:pt idx="1041">
                  <c:v>1.0339499999999999E-7</c:v>
                </c:pt>
                <c:pt idx="1042">
                  <c:v>1.0339499999999999E-7</c:v>
                </c:pt>
                <c:pt idx="1043">
                  <c:v>1.0339499999999999E-7</c:v>
                </c:pt>
                <c:pt idx="1044">
                  <c:v>1.0339499999999999E-7</c:v>
                </c:pt>
                <c:pt idx="1045">
                  <c:v>1.0339499999999999E-7</c:v>
                </c:pt>
                <c:pt idx="1046">
                  <c:v>1.0339499999999999E-7</c:v>
                </c:pt>
                <c:pt idx="1047">
                  <c:v>1.0339499999999999E-7</c:v>
                </c:pt>
                <c:pt idx="1048">
                  <c:v>1.0339499999999999E-7</c:v>
                </c:pt>
                <c:pt idx="1049">
                  <c:v>1.0339499999999999E-7</c:v>
                </c:pt>
                <c:pt idx="1050">
                  <c:v>1.0339499999999999E-7</c:v>
                </c:pt>
                <c:pt idx="1051">
                  <c:v>1.0339499999999999E-7</c:v>
                </c:pt>
                <c:pt idx="1052">
                  <c:v>1.0339499999999999E-7</c:v>
                </c:pt>
                <c:pt idx="1053">
                  <c:v>1.0339499999999999E-7</c:v>
                </c:pt>
                <c:pt idx="1054">
                  <c:v>1.0339499999999999E-7</c:v>
                </c:pt>
                <c:pt idx="1055">
                  <c:v>1.0339499999999999E-7</c:v>
                </c:pt>
                <c:pt idx="1056">
                  <c:v>1.0339499999999999E-7</c:v>
                </c:pt>
                <c:pt idx="1057">
                  <c:v>1.0339499999999999E-7</c:v>
                </c:pt>
                <c:pt idx="1058">
                  <c:v>1.0339499999999999E-7</c:v>
                </c:pt>
                <c:pt idx="1059">
                  <c:v>1.0339499999999999E-7</c:v>
                </c:pt>
                <c:pt idx="1060">
                  <c:v>1.0339499999999999E-7</c:v>
                </c:pt>
                <c:pt idx="1061">
                  <c:v>1.0339499999999999E-7</c:v>
                </c:pt>
                <c:pt idx="1062">
                  <c:v>1.0339499999999999E-7</c:v>
                </c:pt>
                <c:pt idx="1063">
                  <c:v>1.0339499999999999E-7</c:v>
                </c:pt>
                <c:pt idx="1064">
                  <c:v>1.0339499999999999E-7</c:v>
                </c:pt>
                <c:pt idx="1065">
                  <c:v>1.0339499999999999E-7</c:v>
                </c:pt>
                <c:pt idx="1066">
                  <c:v>1.0339499999999999E-7</c:v>
                </c:pt>
                <c:pt idx="1067">
                  <c:v>1.0339499999999999E-7</c:v>
                </c:pt>
                <c:pt idx="1068">
                  <c:v>1.0339499999999999E-7</c:v>
                </c:pt>
                <c:pt idx="1069">
                  <c:v>1.0339499999999999E-7</c:v>
                </c:pt>
                <c:pt idx="1070">
                  <c:v>1.0339499999999999E-7</c:v>
                </c:pt>
                <c:pt idx="1071">
                  <c:v>1.0339499999999999E-7</c:v>
                </c:pt>
                <c:pt idx="1072">
                  <c:v>1.0339499999999999E-7</c:v>
                </c:pt>
                <c:pt idx="1073">
                  <c:v>1.0339499999999999E-7</c:v>
                </c:pt>
                <c:pt idx="1074">
                  <c:v>1.0339499999999999E-7</c:v>
                </c:pt>
                <c:pt idx="1075">
                  <c:v>1.0339499999999999E-7</c:v>
                </c:pt>
                <c:pt idx="1076">
                  <c:v>1.0339499999999999E-7</c:v>
                </c:pt>
                <c:pt idx="1077">
                  <c:v>1.0339499999999999E-7</c:v>
                </c:pt>
                <c:pt idx="1078">
                  <c:v>1.0339499999999999E-7</c:v>
                </c:pt>
                <c:pt idx="1079">
                  <c:v>1.0339499999999999E-7</c:v>
                </c:pt>
                <c:pt idx="1080">
                  <c:v>1.0339499999999999E-7</c:v>
                </c:pt>
                <c:pt idx="1081">
                  <c:v>1.0339499999999999E-7</c:v>
                </c:pt>
                <c:pt idx="1082">
                  <c:v>1.0339499999999999E-7</c:v>
                </c:pt>
                <c:pt idx="1083">
                  <c:v>1.0339499999999999E-7</c:v>
                </c:pt>
                <c:pt idx="1084">
                  <c:v>1.0339499999999999E-7</c:v>
                </c:pt>
                <c:pt idx="1085">
                  <c:v>1.0339499999999999E-7</c:v>
                </c:pt>
                <c:pt idx="1086">
                  <c:v>1.0339499999999999E-7</c:v>
                </c:pt>
                <c:pt idx="1087">
                  <c:v>1.0339499999999999E-7</c:v>
                </c:pt>
                <c:pt idx="1088">
                  <c:v>1.0339499999999999E-7</c:v>
                </c:pt>
                <c:pt idx="1089">
                  <c:v>1.0339499999999999E-7</c:v>
                </c:pt>
                <c:pt idx="1090">
                  <c:v>1.0339499999999999E-7</c:v>
                </c:pt>
                <c:pt idx="1091">
                  <c:v>1.0339499999999999E-7</c:v>
                </c:pt>
                <c:pt idx="1092">
                  <c:v>1.0339499999999999E-7</c:v>
                </c:pt>
                <c:pt idx="1093">
                  <c:v>1.0339499999999999E-7</c:v>
                </c:pt>
                <c:pt idx="1094">
                  <c:v>1.0339499999999999E-7</c:v>
                </c:pt>
                <c:pt idx="1095">
                  <c:v>1.0339499999999999E-7</c:v>
                </c:pt>
                <c:pt idx="1096">
                  <c:v>1.0339499999999999E-7</c:v>
                </c:pt>
                <c:pt idx="1097">
                  <c:v>1.0339499999999999E-7</c:v>
                </c:pt>
                <c:pt idx="1098">
                  <c:v>1.0339499999999999E-7</c:v>
                </c:pt>
                <c:pt idx="1099">
                  <c:v>1.0339499999999999E-7</c:v>
                </c:pt>
                <c:pt idx="1100">
                  <c:v>1.0339499999999999E-7</c:v>
                </c:pt>
                <c:pt idx="1101">
                  <c:v>1.0339499999999999E-7</c:v>
                </c:pt>
                <c:pt idx="1102">
                  <c:v>1.0339499999999999E-7</c:v>
                </c:pt>
                <c:pt idx="1103">
                  <c:v>1.0339499999999999E-7</c:v>
                </c:pt>
                <c:pt idx="1104">
                  <c:v>1.0339499999999999E-7</c:v>
                </c:pt>
                <c:pt idx="1105">
                  <c:v>1.0339499999999999E-7</c:v>
                </c:pt>
                <c:pt idx="1106">
                  <c:v>1.0339499999999999E-7</c:v>
                </c:pt>
                <c:pt idx="1107">
                  <c:v>1.0339499999999999E-7</c:v>
                </c:pt>
                <c:pt idx="1108">
                  <c:v>1.0339499999999999E-7</c:v>
                </c:pt>
                <c:pt idx="1109">
                  <c:v>1.0339499999999999E-7</c:v>
                </c:pt>
                <c:pt idx="1110">
                  <c:v>1.0339499999999999E-7</c:v>
                </c:pt>
                <c:pt idx="1111">
                  <c:v>1.0339499999999999E-7</c:v>
                </c:pt>
                <c:pt idx="1112">
                  <c:v>1.0339499999999999E-7</c:v>
                </c:pt>
                <c:pt idx="1113">
                  <c:v>1.0339499999999999E-7</c:v>
                </c:pt>
                <c:pt idx="1114">
                  <c:v>1.0339499999999999E-7</c:v>
                </c:pt>
                <c:pt idx="1115">
                  <c:v>1.0339499999999999E-7</c:v>
                </c:pt>
                <c:pt idx="1116">
                  <c:v>1.0339499999999999E-7</c:v>
                </c:pt>
                <c:pt idx="1117">
                  <c:v>1.0339499999999999E-7</c:v>
                </c:pt>
                <c:pt idx="1118">
                  <c:v>1.0339499999999999E-7</c:v>
                </c:pt>
                <c:pt idx="1119">
                  <c:v>1.0339499999999999E-7</c:v>
                </c:pt>
                <c:pt idx="1120">
                  <c:v>1.0339499999999999E-7</c:v>
                </c:pt>
                <c:pt idx="1121">
                  <c:v>1.0339499999999999E-7</c:v>
                </c:pt>
                <c:pt idx="1122">
                  <c:v>1.0339499999999999E-7</c:v>
                </c:pt>
                <c:pt idx="1123">
                  <c:v>1.0339499999999999E-7</c:v>
                </c:pt>
                <c:pt idx="1124">
                  <c:v>1.0339499999999999E-7</c:v>
                </c:pt>
                <c:pt idx="1125">
                  <c:v>1.0339499999999999E-7</c:v>
                </c:pt>
                <c:pt idx="1126">
                  <c:v>1.0339499999999999E-7</c:v>
                </c:pt>
                <c:pt idx="1127">
                  <c:v>1.0339499999999999E-7</c:v>
                </c:pt>
                <c:pt idx="1128">
                  <c:v>1.0339499999999999E-7</c:v>
                </c:pt>
                <c:pt idx="1129">
                  <c:v>1.0339499999999999E-7</c:v>
                </c:pt>
                <c:pt idx="1130">
                  <c:v>1.0339499999999999E-7</c:v>
                </c:pt>
                <c:pt idx="1131">
                  <c:v>1.0339499999999999E-7</c:v>
                </c:pt>
                <c:pt idx="1132">
                  <c:v>1.0339499999999999E-7</c:v>
                </c:pt>
                <c:pt idx="1133">
                  <c:v>1.0339499999999999E-7</c:v>
                </c:pt>
                <c:pt idx="1134">
                  <c:v>1.0339499999999999E-7</c:v>
                </c:pt>
                <c:pt idx="1135">
                  <c:v>1.0339499999999999E-7</c:v>
                </c:pt>
                <c:pt idx="1136">
                  <c:v>1.0339499999999999E-7</c:v>
                </c:pt>
                <c:pt idx="1137">
                  <c:v>1.0339499999999999E-7</c:v>
                </c:pt>
                <c:pt idx="1138">
                  <c:v>1.0339499999999999E-7</c:v>
                </c:pt>
                <c:pt idx="1139">
                  <c:v>1.0339499999999999E-7</c:v>
                </c:pt>
                <c:pt idx="1140">
                  <c:v>1.0339499999999999E-7</c:v>
                </c:pt>
                <c:pt idx="1141">
                  <c:v>1.0339499999999999E-7</c:v>
                </c:pt>
                <c:pt idx="1142">
                  <c:v>1.0339499999999999E-7</c:v>
                </c:pt>
                <c:pt idx="1143">
                  <c:v>1.0339499999999999E-7</c:v>
                </c:pt>
                <c:pt idx="1144">
                  <c:v>1.0339499999999999E-7</c:v>
                </c:pt>
                <c:pt idx="1145">
                  <c:v>1.0339499999999999E-7</c:v>
                </c:pt>
                <c:pt idx="1146">
                  <c:v>1.0339499999999999E-7</c:v>
                </c:pt>
                <c:pt idx="1147">
                  <c:v>1.0339499999999999E-7</c:v>
                </c:pt>
                <c:pt idx="1148">
                  <c:v>1.0339499999999999E-7</c:v>
                </c:pt>
                <c:pt idx="1149">
                  <c:v>1.0339499999999999E-7</c:v>
                </c:pt>
                <c:pt idx="1150">
                  <c:v>1.0339499999999999E-7</c:v>
                </c:pt>
                <c:pt idx="1151">
                  <c:v>1.0339499999999999E-7</c:v>
                </c:pt>
                <c:pt idx="1152">
                  <c:v>1.0339499999999999E-7</c:v>
                </c:pt>
                <c:pt idx="1153">
                  <c:v>1.0339499999999999E-7</c:v>
                </c:pt>
                <c:pt idx="1154">
                  <c:v>1.0339499999999999E-7</c:v>
                </c:pt>
                <c:pt idx="1155">
                  <c:v>1.0339499999999999E-7</c:v>
                </c:pt>
                <c:pt idx="1156">
                  <c:v>1.0339499999999999E-7</c:v>
                </c:pt>
                <c:pt idx="1157">
                  <c:v>1.0339499999999999E-7</c:v>
                </c:pt>
                <c:pt idx="1158">
                  <c:v>1.0339499999999999E-7</c:v>
                </c:pt>
                <c:pt idx="1159">
                  <c:v>1.0339499999999999E-7</c:v>
                </c:pt>
                <c:pt idx="1160">
                  <c:v>1.0339499999999999E-7</c:v>
                </c:pt>
                <c:pt idx="1161">
                  <c:v>1.0339499999999999E-7</c:v>
                </c:pt>
                <c:pt idx="1162">
                  <c:v>1.0339499999999999E-7</c:v>
                </c:pt>
                <c:pt idx="1163">
                  <c:v>1.0339499999999999E-7</c:v>
                </c:pt>
                <c:pt idx="1164">
                  <c:v>1.0339499999999999E-7</c:v>
                </c:pt>
                <c:pt idx="1165">
                  <c:v>1.0339499999999999E-7</c:v>
                </c:pt>
                <c:pt idx="1166">
                  <c:v>1.0339499999999999E-7</c:v>
                </c:pt>
                <c:pt idx="1167">
                  <c:v>1.0339499999999999E-7</c:v>
                </c:pt>
                <c:pt idx="1168">
                  <c:v>1.0339499999999999E-7</c:v>
                </c:pt>
                <c:pt idx="1169">
                  <c:v>1.0339499999999999E-7</c:v>
                </c:pt>
                <c:pt idx="1170">
                  <c:v>1.0339499999999999E-7</c:v>
                </c:pt>
                <c:pt idx="1171">
                  <c:v>1.0339499999999999E-7</c:v>
                </c:pt>
                <c:pt idx="1172">
                  <c:v>1.0339499999999999E-7</c:v>
                </c:pt>
                <c:pt idx="1173">
                  <c:v>1.0339499999999999E-7</c:v>
                </c:pt>
                <c:pt idx="1174">
                  <c:v>1.0339499999999999E-7</c:v>
                </c:pt>
                <c:pt idx="1175">
                  <c:v>1.0339499999999999E-7</c:v>
                </c:pt>
                <c:pt idx="1176">
                  <c:v>1.0339499999999999E-7</c:v>
                </c:pt>
                <c:pt idx="1177">
                  <c:v>1.0339499999999999E-7</c:v>
                </c:pt>
                <c:pt idx="1178">
                  <c:v>1.0339499999999999E-7</c:v>
                </c:pt>
                <c:pt idx="1179">
                  <c:v>1.0339499999999999E-7</c:v>
                </c:pt>
                <c:pt idx="1180">
                  <c:v>1.0339499999999999E-7</c:v>
                </c:pt>
                <c:pt idx="1181">
                  <c:v>1.0339499999999999E-7</c:v>
                </c:pt>
                <c:pt idx="1182">
                  <c:v>1.0339499999999999E-7</c:v>
                </c:pt>
                <c:pt idx="1183">
                  <c:v>1.0339499999999999E-7</c:v>
                </c:pt>
                <c:pt idx="1184">
                  <c:v>1.0339499999999999E-7</c:v>
                </c:pt>
                <c:pt idx="1185">
                  <c:v>1.0339499999999999E-7</c:v>
                </c:pt>
                <c:pt idx="1186">
                  <c:v>1.0339499999999999E-7</c:v>
                </c:pt>
                <c:pt idx="1187">
                  <c:v>1.0339499999999999E-7</c:v>
                </c:pt>
                <c:pt idx="1188">
                  <c:v>1.0339499999999999E-7</c:v>
                </c:pt>
                <c:pt idx="1189">
                  <c:v>1.0339499999999999E-7</c:v>
                </c:pt>
                <c:pt idx="1190">
                  <c:v>1.0339499999999999E-7</c:v>
                </c:pt>
                <c:pt idx="1191">
                  <c:v>1.0339499999999999E-7</c:v>
                </c:pt>
                <c:pt idx="1192">
                  <c:v>1.0339499999999999E-7</c:v>
                </c:pt>
                <c:pt idx="1193">
                  <c:v>1.0339499999999999E-7</c:v>
                </c:pt>
                <c:pt idx="1194">
                  <c:v>1.0339499999999999E-7</c:v>
                </c:pt>
                <c:pt idx="1195">
                  <c:v>1.0339499999999999E-7</c:v>
                </c:pt>
                <c:pt idx="1196">
                  <c:v>1.0339499999999999E-7</c:v>
                </c:pt>
                <c:pt idx="1197">
                  <c:v>1.0339499999999999E-7</c:v>
                </c:pt>
                <c:pt idx="1198">
                  <c:v>1.0339499999999999E-7</c:v>
                </c:pt>
                <c:pt idx="1199">
                  <c:v>1.0339499999999999E-7</c:v>
                </c:pt>
                <c:pt idx="1200">
                  <c:v>1.0339499999999999E-7</c:v>
                </c:pt>
                <c:pt idx="1201">
                  <c:v>1.0339499999999999E-7</c:v>
                </c:pt>
                <c:pt idx="1202">
                  <c:v>1.0339499999999999E-7</c:v>
                </c:pt>
                <c:pt idx="1203">
                  <c:v>1.0339499999999999E-7</c:v>
                </c:pt>
                <c:pt idx="1204">
                  <c:v>1.0339499999999999E-7</c:v>
                </c:pt>
                <c:pt idx="1205">
                  <c:v>1.0339499999999999E-7</c:v>
                </c:pt>
                <c:pt idx="1206">
                  <c:v>1.0339499999999999E-7</c:v>
                </c:pt>
                <c:pt idx="1207">
                  <c:v>1.0339499999999999E-7</c:v>
                </c:pt>
                <c:pt idx="1208">
                  <c:v>1.0339499999999999E-7</c:v>
                </c:pt>
                <c:pt idx="1209">
                  <c:v>1.0339499999999999E-7</c:v>
                </c:pt>
                <c:pt idx="1210">
                  <c:v>1.0339499999999999E-7</c:v>
                </c:pt>
                <c:pt idx="1211">
                  <c:v>1.0339499999999999E-7</c:v>
                </c:pt>
                <c:pt idx="1212">
                  <c:v>1.0339499999999999E-7</c:v>
                </c:pt>
                <c:pt idx="1213">
                  <c:v>1.0339499999999999E-7</c:v>
                </c:pt>
                <c:pt idx="1214">
                  <c:v>1.0339499999999999E-7</c:v>
                </c:pt>
                <c:pt idx="1215">
                  <c:v>1.0339499999999999E-7</c:v>
                </c:pt>
                <c:pt idx="1216">
                  <c:v>1.0339499999999999E-7</c:v>
                </c:pt>
                <c:pt idx="1217">
                  <c:v>1.0339499999999999E-7</c:v>
                </c:pt>
                <c:pt idx="1218">
                  <c:v>1.0339499999999999E-7</c:v>
                </c:pt>
                <c:pt idx="1219">
                  <c:v>1.0339499999999999E-7</c:v>
                </c:pt>
                <c:pt idx="1220">
                  <c:v>1.0339499999999999E-7</c:v>
                </c:pt>
                <c:pt idx="1221">
                  <c:v>1.0339499999999999E-7</c:v>
                </c:pt>
                <c:pt idx="1222">
                  <c:v>1.0339499999999999E-7</c:v>
                </c:pt>
                <c:pt idx="1223">
                  <c:v>1.0339499999999999E-7</c:v>
                </c:pt>
                <c:pt idx="1224">
                  <c:v>1.0339499999999999E-7</c:v>
                </c:pt>
                <c:pt idx="1225">
                  <c:v>1.0339499999999999E-7</c:v>
                </c:pt>
                <c:pt idx="1226">
                  <c:v>1.0339499999999999E-7</c:v>
                </c:pt>
                <c:pt idx="1227">
                  <c:v>1.0339499999999999E-7</c:v>
                </c:pt>
                <c:pt idx="1228">
                  <c:v>1.0339499999999999E-7</c:v>
                </c:pt>
                <c:pt idx="1229">
                  <c:v>1.0339499999999999E-7</c:v>
                </c:pt>
                <c:pt idx="1230">
                  <c:v>1.0339499999999999E-7</c:v>
                </c:pt>
                <c:pt idx="1231">
                  <c:v>1.0339499999999999E-7</c:v>
                </c:pt>
                <c:pt idx="1232">
                  <c:v>1.0339499999999999E-7</c:v>
                </c:pt>
                <c:pt idx="1233">
                  <c:v>1.0339499999999999E-7</c:v>
                </c:pt>
                <c:pt idx="1234">
                  <c:v>1.0339499999999999E-7</c:v>
                </c:pt>
                <c:pt idx="1235">
                  <c:v>1.0339499999999999E-7</c:v>
                </c:pt>
                <c:pt idx="1236">
                  <c:v>1.0339499999999999E-7</c:v>
                </c:pt>
                <c:pt idx="1237">
                  <c:v>1.0339499999999999E-7</c:v>
                </c:pt>
                <c:pt idx="1238">
                  <c:v>1.0339499999999999E-7</c:v>
                </c:pt>
                <c:pt idx="1239">
                  <c:v>1.0339499999999999E-7</c:v>
                </c:pt>
                <c:pt idx="1240">
                  <c:v>1.0339499999999999E-7</c:v>
                </c:pt>
                <c:pt idx="1241">
                  <c:v>1.0339499999999999E-7</c:v>
                </c:pt>
                <c:pt idx="1242">
                  <c:v>1.0339499999999999E-7</c:v>
                </c:pt>
                <c:pt idx="1243">
                  <c:v>1.0339499999999999E-7</c:v>
                </c:pt>
                <c:pt idx="1244">
                  <c:v>1.0339499999999999E-7</c:v>
                </c:pt>
                <c:pt idx="1245">
                  <c:v>1.0339499999999999E-7</c:v>
                </c:pt>
                <c:pt idx="1246">
                  <c:v>1.0339499999999999E-7</c:v>
                </c:pt>
                <c:pt idx="1247">
                  <c:v>1.0339499999999999E-7</c:v>
                </c:pt>
                <c:pt idx="1248">
                  <c:v>1.0339499999999999E-7</c:v>
                </c:pt>
                <c:pt idx="1249">
                  <c:v>1.0339499999999999E-7</c:v>
                </c:pt>
                <c:pt idx="1250">
                  <c:v>1.0339499999999999E-7</c:v>
                </c:pt>
                <c:pt idx="1251">
                  <c:v>1.0339499999999999E-7</c:v>
                </c:pt>
                <c:pt idx="1252">
                  <c:v>1.0339499999999999E-7</c:v>
                </c:pt>
                <c:pt idx="1253">
                  <c:v>1.0339499999999999E-7</c:v>
                </c:pt>
                <c:pt idx="1254">
                  <c:v>1.0339499999999999E-7</c:v>
                </c:pt>
                <c:pt idx="1255">
                  <c:v>1.0339499999999999E-7</c:v>
                </c:pt>
                <c:pt idx="1256">
                  <c:v>1.0339499999999999E-7</c:v>
                </c:pt>
                <c:pt idx="1257">
                  <c:v>1.0339499999999999E-7</c:v>
                </c:pt>
                <c:pt idx="1258">
                  <c:v>1.0339499999999999E-7</c:v>
                </c:pt>
                <c:pt idx="1259">
                  <c:v>1.0339499999999999E-7</c:v>
                </c:pt>
                <c:pt idx="1260">
                  <c:v>1.0339499999999999E-7</c:v>
                </c:pt>
                <c:pt idx="1261">
                  <c:v>1.0339499999999999E-7</c:v>
                </c:pt>
                <c:pt idx="1262">
                  <c:v>1.0339499999999999E-7</c:v>
                </c:pt>
                <c:pt idx="1263">
                  <c:v>1.0339499999999999E-7</c:v>
                </c:pt>
                <c:pt idx="1264">
                  <c:v>1.0339499999999999E-7</c:v>
                </c:pt>
                <c:pt idx="1265">
                  <c:v>1.0339499999999999E-7</c:v>
                </c:pt>
                <c:pt idx="1266">
                  <c:v>1.0339499999999999E-7</c:v>
                </c:pt>
                <c:pt idx="1267">
                  <c:v>1.0339499999999999E-7</c:v>
                </c:pt>
                <c:pt idx="1268">
                  <c:v>1.0339499999999999E-7</c:v>
                </c:pt>
                <c:pt idx="1269">
                  <c:v>1.0339499999999999E-7</c:v>
                </c:pt>
                <c:pt idx="1270">
                  <c:v>1.0339499999999999E-7</c:v>
                </c:pt>
                <c:pt idx="1271">
                  <c:v>1.0339499999999999E-7</c:v>
                </c:pt>
                <c:pt idx="1272">
                  <c:v>1.0339499999999999E-7</c:v>
                </c:pt>
                <c:pt idx="1273">
                  <c:v>1.0339499999999999E-7</c:v>
                </c:pt>
                <c:pt idx="1274">
                  <c:v>1.0339499999999999E-7</c:v>
                </c:pt>
                <c:pt idx="1275">
                  <c:v>1.0339499999999999E-7</c:v>
                </c:pt>
                <c:pt idx="1276">
                  <c:v>1.0339499999999999E-7</c:v>
                </c:pt>
                <c:pt idx="1277">
                  <c:v>1.0339499999999999E-7</c:v>
                </c:pt>
                <c:pt idx="1278">
                  <c:v>1.0339499999999999E-7</c:v>
                </c:pt>
                <c:pt idx="1279">
                  <c:v>1.0339499999999999E-7</c:v>
                </c:pt>
                <c:pt idx="1280">
                  <c:v>1.0339499999999999E-7</c:v>
                </c:pt>
                <c:pt idx="1281">
                  <c:v>1.0339499999999999E-7</c:v>
                </c:pt>
                <c:pt idx="1282">
                  <c:v>1.0339499999999999E-7</c:v>
                </c:pt>
                <c:pt idx="1283">
                  <c:v>1.0339499999999999E-7</c:v>
                </c:pt>
                <c:pt idx="1284">
                  <c:v>1.0339499999999999E-7</c:v>
                </c:pt>
                <c:pt idx="1285">
                  <c:v>1.0339499999999999E-7</c:v>
                </c:pt>
                <c:pt idx="1286">
                  <c:v>1.0339499999999999E-7</c:v>
                </c:pt>
                <c:pt idx="1287">
                  <c:v>1.0339499999999999E-7</c:v>
                </c:pt>
                <c:pt idx="1288">
                  <c:v>1.0339499999999999E-7</c:v>
                </c:pt>
                <c:pt idx="1289">
                  <c:v>1.0339499999999999E-7</c:v>
                </c:pt>
                <c:pt idx="1290">
                  <c:v>1.0339499999999999E-7</c:v>
                </c:pt>
                <c:pt idx="1291">
                  <c:v>1.0339499999999999E-7</c:v>
                </c:pt>
                <c:pt idx="1292">
                  <c:v>1.0339499999999999E-7</c:v>
                </c:pt>
                <c:pt idx="1293">
                  <c:v>1.0339499999999999E-7</c:v>
                </c:pt>
                <c:pt idx="1294">
                  <c:v>1.0339499999999999E-7</c:v>
                </c:pt>
                <c:pt idx="1295">
                  <c:v>1.0339499999999999E-7</c:v>
                </c:pt>
                <c:pt idx="1296">
                  <c:v>1.0339499999999999E-7</c:v>
                </c:pt>
                <c:pt idx="1297">
                  <c:v>1.0339499999999999E-7</c:v>
                </c:pt>
                <c:pt idx="1298">
                  <c:v>1.0339499999999999E-7</c:v>
                </c:pt>
                <c:pt idx="1299">
                  <c:v>1.0339499999999999E-7</c:v>
                </c:pt>
                <c:pt idx="1300">
                  <c:v>1.0339499999999999E-7</c:v>
                </c:pt>
                <c:pt idx="1301">
                  <c:v>1.0339499999999999E-7</c:v>
                </c:pt>
                <c:pt idx="1302">
                  <c:v>1.0339499999999999E-7</c:v>
                </c:pt>
                <c:pt idx="1303">
                  <c:v>1.0339499999999999E-7</c:v>
                </c:pt>
                <c:pt idx="1304">
                  <c:v>1.0339499999999999E-7</c:v>
                </c:pt>
                <c:pt idx="1305">
                  <c:v>1.0339499999999999E-7</c:v>
                </c:pt>
                <c:pt idx="1306">
                  <c:v>1.0339499999999999E-7</c:v>
                </c:pt>
                <c:pt idx="1307">
                  <c:v>1.0339499999999999E-7</c:v>
                </c:pt>
                <c:pt idx="1308">
                  <c:v>1.0339499999999999E-7</c:v>
                </c:pt>
                <c:pt idx="1309">
                  <c:v>1.0339499999999999E-7</c:v>
                </c:pt>
                <c:pt idx="1310">
                  <c:v>1.0339499999999999E-7</c:v>
                </c:pt>
                <c:pt idx="1311">
                  <c:v>1.0339499999999999E-7</c:v>
                </c:pt>
                <c:pt idx="1312">
                  <c:v>1.0339499999999999E-7</c:v>
                </c:pt>
                <c:pt idx="1313">
                  <c:v>1.0339499999999999E-7</c:v>
                </c:pt>
                <c:pt idx="1314">
                  <c:v>1.0339499999999999E-7</c:v>
                </c:pt>
                <c:pt idx="1315">
                  <c:v>1.0339499999999999E-7</c:v>
                </c:pt>
                <c:pt idx="1316">
                  <c:v>1.0339499999999999E-7</c:v>
                </c:pt>
                <c:pt idx="1317">
                  <c:v>1.0339499999999999E-7</c:v>
                </c:pt>
                <c:pt idx="1318">
                  <c:v>1.0339499999999999E-7</c:v>
                </c:pt>
                <c:pt idx="1319">
                  <c:v>1.0339499999999999E-7</c:v>
                </c:pt>
                <c:pt idx="1320">
                  <c:v>1.0339499999999999E-7</c:v>
                </c:pt>
                <c:pt idx="1321">
                  <c:v>1.0339499999999999E-7</c:v>
                </c:pt>
                <c:pt idx="1322">
                  <c:v>1.0339499999999999E-7</c:v>
                </c:pt>
                <c:pt idx="1323">
                  <c:v>1.0339499999999999E-7</c:v>
                </c:pt>
                <c:pt idx="1324">
                  <c:v>1.0339499999999999E-7</c:v>
                </c:pt>
                <c:pt idx="1325">
                  <c:v>1.0339499999999999E-7</c:v>
                </c:pt>
                <c:pt idx="1326">
                  <c:v>1.0339499999999999E-7</c:v>
                </c:pt>
                <c:pt idx="1327">
                  <c:v>1.0339499999999999E-7</c:v>
                </c:pt>
                <c:pt idx="1328">
                  <c:v>1.0339499999999999E-7</c:v>
                </c:pt>
                <c:pt idx="1329">
                  <c:v>1.0339499999999999E-7</c:v>
                </c:pt>
                <c:pt idx="1330">
                  <c:v>1.0339499999999999E-7</c:v>
                </c:pt>
                <c:pt idx="1331">
                  <c:v>1.0339499999999999E-7</c:v>
                </c:pt>
                <c:pt idx="1332">
                  <c:v>1.0339499999999999E-7</c:v>
                </c:pt>
                <c:pt idx="1333">
                  <c:v>1.0339499999999999E-7</c:v>
                </c:pt>
                <c:pt idx="1334">
                  <c:v>1.0339499999999999E-7</c:v>
                </c:pt>
                <c:pt idx="1335">
                  <c:v>1.0339499999999999E-7</c:v>
                </c:pt>
                <c:pt idx="1336">
                  <c:v>1.0339499999999999E-7</c:v>
                </c:pt>
                <c:pt idx="1337">
                  <c:v>1.0339499999999999E-7</c:v>
                </c:pt>
                <c:pt idx="1338">
                  <c:v>1.0339499999999999E-7</c:v>
                </c:pt>
                <c:pt idx="1339">
                  <c:v>1.0339499999999999E-7</c:v>
                </c:pt>
                <c:pt idx="1340">
                  <c:v>1.0339499999999999E-7</c:v>
                </c:pt>
                <c:pt idx="1341">
                  <c:v>1.0339499999999999E-7</c:v>
                </c:pt>
                <c:pt idx="1342">
                  <c:v>1.0339499999999999E-7</c:v>
                </c:pt>
                <c:pt idx="1343">
                  <c:v>1.0339499999999999E-7</c:v>
                </c:pt>
                <c:pt idx="1344">
                  <c:v>1.0339499999999999E-7</c:v>
                </c:pt>
                <c:pt idx="1345">
                  <c:v>1.0339499999999999E-7</c:v>
                </c:pt>
                <c:pt idx="1346">
                  <c:v>1.0339499999999999E-7</c:v>
                </c:pt>
                <c:pt idx="1347">
                  <c:v>1.0339499999999999E-7</c:v>
                </c:pt>
                <c:pt idx="1348">
                  <c:v>1.0339499999999999E-7</c:v>
                </c:pt>
                <c:pt idx="1349">
                  <c:v>1.0339499999999999E-7</c:v>
                </c:pt>
                <c:pt idx="1350">
                  <c:v>1.0339499999999999E-7</c:v>
                </c:pt>
                <c:pt idx="1351">
                  <c:v>1.0339499999999999E-7</c:v>
                </c:pt>
                <c:pt idx="1352">
                  <c:v>1.0339499999999999E-7</c:v>
                </c:pt>
                <c:pt idx="1353">
                  <c:v>1.0339499999999999E-7</c:v>
                </c:pt>
                <c:pt idx="1354">
                  <c:v>1.0339499999999999E-7</c:v>
                </c:pt>
                <c:pt idx="1355">
                  <c:v>1.0339499999999999E-7</c:v>
                </c:pt>
                <c:pt idx="1356">
                  <c:v>1.0339499999999999E-7</c:v>
                </c:pt>
                <c:pt idx="1357">
                  <c:v>1.0339499999999999E-7</c:v>
                </c:pt>
                <c:pt idx="1358">
                  <c:v>1.0339499999999999E-7</c:v>
                </c:pt>
                <c:pt idx="1359">
                  <c:v>1.0339499999999999E-7</c:v>
                </c:pt>
                <c:pt idx="1360">
                  <c:v>1.0339499999999999E-7</c:v>
                </c:pt>
                <c:pt idx="1361">
                  <c:v>1.0339499999999999E-7</c:v>
                </c:pt>
                <c:pt idx="1362">
                  <c:v>1.0339499999999999E-7</c:v>
                </c:pt>
                <c:pt idx="1363">
                  <c:v>1.0339499999999999E-7</c:v>
                </c:pt>
                <c:pt idx="1364">
                  <c:v>1.0339499999999999E-7</c:v>
                </c:pt>
                <c:pt idx="1365">
                  <c:v>1.0339499999999999E-7</c:v>
                </c:pt>
                <c:pt idx="1366">
                  <c:v>1.0339499999999999E-7</c:v>
                </c:pt>
                <c:pt idx="1367">
                  <c:v>1.0339499999999999E-7</c:v>
                </c:pt>
                <c:pt idx="1368">
                  <c:v>1.0339499999999999E-7</c:v>
                </c:pt>
                <c:pt idx="1369">
                  <c:v>1.0339499999999999E-7</c:v>
                </c:pt>
                <c:pt idx="1370">
                  <c:v>1.0339499999999999E-7</c:v>
                </c:pt>
                <c:pt idx="1371">
                  <c:v>1.0339499999999999E-7</c:v>
                </c:pt>
                <c:pt idx="1372">
                  <c:v>1.0339499999999999E-7</c:v>
                </c:pt>
                <c:pt idx="1373">
                  <c:v>1.0339499999999999E-7</c:v>
                </c:pt>
                <c:pt idx="1374">
                  <c:v>1.0339499999999999E-7</c:v>
                </c:pt>
                <c:pt idx="1375">
                  <c:v>1.0339499999999999E-7</c:v>
                </c:pt>
                <c:pt idx="1376">
                  <c:v>1.0339499999999999E-7</c:v>
                </c:pt>
                <c:pt idx="1377">
                  <c:v>1.0339499999999999E-7</c:v>
                </c:pt>
                <c:pt idx="1378">
                  <c:v>1.0339499999999999E-7</c:v>
                </c:pt>
                <c:pt idx="1379">
                  <c:v>1.0339499999999999E-7</c:v>
                </c:pt>
                <c:pt idx="1380">
                  <c:v>1.0339499999999999E-7</c:v>
                </c:pt>
                <c:pt idx="1381">
                  <c:v>1.0339499999999999E-7</c:v>
                </c:pt>
                <c:pt idx="1382">
                  <c:v>1.0339499999999999E-7</c:v>
                </c:pt>
                <c:pt idx="1383">
                  <c:v>1.0339499999999999E-7</c:v>
                </c:pt>
                <c:pt idx="1384">
                  <c:v>1.0339499999999999E-7</c:v>
                </c:pt>
                <c:pt idx="1385">
                  <c:v>1.0339499999999999E-7</c:v>
                </c:pt>
                <c:pt idx="1386">
                  <c:v>1.0339499999999999E-7</c:v>
                </c:pt>
                <c:pt idx="1387">
                  <c:v>1.0339499999999999E-7</c:v>
                </c:pt>
                <c:pt idx="1388">
                  <c:v>1.0339499999999999E-7</c:v>
                </c:pt>
                <c:pt idx="1389">
                  <c:v>1.0339499999999999E-7</c:v>
                </c:pt>
                <c:pt idx="1390">
                  <c:v>1.0339499999999999E-7</c:v>
                </c:pt>
                <c:pt idx="1391">
                  <c:v>1.0339499999999999E-7</c:v>
                </c:pt>
                <c:pt idx="1392">
                  <c:v>1.0339499999999999E-7</c:v>
                </c:pt>
                <c:pt idx="1393">
                  <c:v>1.0339499999999999E-7</c:v>
                </c:pt>
                <c:pt idx="1394">
                  <c:v>1.0339499999999999E-7</c:v>
                </c:pt>
                <c:pt idx="1395">
                  <c:v>1.0339499999999999E-7</c:v>
                </c:pt>
                <c:pt idx="1396">
                  <c:v>1.0339499999999999E-7</c:v>
                </c:pt>
                <c:pt idx="1397">
                  <c:v>1.0339499999999999E-7</c:v>
                </c:pt>
                <c:pt idx="1398">
                  <c:v>1.0339499999999999E-7</c:v>
                </c:pt>
                <c:pt idx="1399">
                  <c:v>1.0339499999999999E-7</c:v>
                </c:pt>
                <c:pt idx="1400">
                  <c:v>1.0339499999999999E-7</c:v>
                </c:pt>
                <c:pt idx="1401">
                  <c:v>1.0339499999999999E-7</c:v>
                </c:pt>
                <c:pt idx="1402">
                  <c:v>1.0339499999999999E-7</c:v>
                </c:pt>
                <c:pt idx="1403">
                  <c:v>1.0339499999999999E-7</c:v>
                </c:pt>
                <c:pt idx="1404">
                  <c:v>1.0339499999999999E-7</c:v>
                </c:pt>
                <c:pt idx="1405">
                  <c:v>1.0339499999999999E-7</c:v>
                </c:pt>
                <c:pt idx="1406">
                  <c:v>1.0339499999999999E-7</c:v>
                </c:pt>
                <c:pt idx="1407">
                  <c:v>1.0339499999999999E-7</c:v>
                </c:pt>
                <c:pt idx="1408">
                  <c:v>1.0339499999999999E-7</c:v>
                </c:pt>
                <c:pt idx="1409">
                  <c:v>1.0339499999999999E-7</c:v>
                </c:pt>
                <c:pt idx="1410">
                  <c:v>1.0339499999999999E-7</c:v>
                </c:pt>
                <c:pt idx="1411">
                  <c:v>1.0339499999999999E-7</c:v>
                </c:pt>
                <c:pt idx="1412">
                  <c:v>1.0339499999999999E-7</c:v>
                </c:pt>
                <c:pt idx="1413">
                  <c:v>1.0339499999999999E-7</c:v>
                </c:pt>
                <c:pt idx="1414">
                  <c:v>1.0339499999999999E-7</c:v>
                </c:pt>
                <c:pt idx="1415">
                  <c:v>1.0339499999999999E-7</c:v>
                </c:pt>
                <c:pt idx="1416">
                  <c:v>1.0339499999999999E-7</c:v>
                </c:pt>
                <c:pt idx="1417">
                  <c:v>1.0339499999999999E-7</c:v>
                </c:pt>
                <c:pt idx="1418">
                  <c:v>1.0339499999999999E-7</c:v>
                </c:pt>
                <c:pt idx="1419">
                  <c:v>1.0339499999999999E-7</c:v>
                </c:pt>
                <c:pt idx="1420">
                  <c:v>1.0339499999999999E-7</c:v>
                </c:pt>
                <c:pt idx="1421">
                  <c:v>1.0339499999999999E-7</c:v>
                </c:pt>
                <c:pt idx="1422">
                  <c:v>1.0339499999999999E-7</c:v>
                </c:pt>
                <c:pt idx="1423">
                  <c:v>1.0339499999999999E-7</c:v>
                </c:pt>
                <c:pt idx="1424">
                  <c:v>1.0339499999999999E-7</c:v>
                </c:pt>
                <c:pt idx="1425">
                  <c:v>1.0339499999999999E-7</c:v>
                </c:pt>
                <c:pt idx="1426">
                  <c:v>1.0339499999999999E-7</c:v>
                </c:pt>
                <c:pt idx="1427">
                  <c:v>1.0339499999999999E-7</c:v>
                </c:pt>
                <c:pt idx="1428">
                  <c:v>1.0339499999999999E-7</c:v>
                </c:pt>
                <c:pt idx="1429">
                  <c:v>1.0339499999999999E-7</c:v>
                </c:pt>
                <c:pt idx="1430">
                  <c:v>1.0339499999999999E-7</c:v>
                </c:pt>
                <c:pt idx="1431">
                  <c:v>1.0339499999999999E-7</c:v>
                </c:pt>
                <c:pt idx="1432">
                  <c:v>1.0339499999999999E-7</c:v>
                </c:pt>
                <c:pt idx="1433">
                  <c:v>1.0339499999999999E-7</c:v>
                </c:pt>
                <c:pt idx="1434">
                  <c:v>1.0339499999999999E-7</c:v>
                </c:pt>
                <c:pt idx="1435">
                  <c:v>1.0339499999999999E-7</c:v>
                </c:pt>
                <c:pt idx="1436">
                  <c:v>1.0339499999999999E-7</c:v>
                </c:pt>
                <c:pt idx="1437">
                  <c:v>1.0339499999999999E-7</c:v>
                </c:pt>
                <c:pt idx="1438">
                  <c:v>1.0339499999999999E-7</c:v>
                </c:pt>
                <c:pt idx="1439">
                  <c:v>1.0339499999999999E-7</c:v>
                </c:pt>
                <c:pt idx="1440">
                  <c:v>1.0339499999999999E-7</c:v>
                </c:pt>
                <c:pt idx="1441">
                  <c:v>1.0339499999999999E-7</c:v>
                </c:pt>
                <c:pt idx="1442">
                  <c:v>1.0339499999999999E-7</c:v>
                </c:pt>
                <c:pt idx="1443">
                  <c:v>1.0339499999999999E-7</c:v>
                </c:pt>
                <c:pt idx="1444">
                  <c:v>1.0339499999999999E-7</c:v>
                </c:pt>
                <c:pt idx="1445">
                  <c:v>1.0339499999999999E-7</c:v>
                </c:pt>
                <c:pt idx="1446">
                  <c:v>1.0339499999999999E-7</c:v>
                </c:pt>
                <c:pt idx="1447">
                  <c:v>1.0339499999999999E-7</c:v>
                </c:pt>
                <c:pt idx="1448">
                  <c:v>1.0339499999999999E-7</c:v>
                </c:pt>
                <c:pt idx="1449">
                  <c:v>1.0339499999999999E-7</c:v>
                </c:pt>
                <c:pt idx="1450">
                  <c:v>1.0339499999999999E-7</c:v>
                </c:pt>
                <c:pt idx="1451">
                  <c:v>1.0339499999999999E-7</c:v>
                </c:pt>
                <c:pt idx="1452">
                  <c:v>1.0339499999999999E-7</c:v>
                </c:pt>
                <c:pt idx="1453">
                  <c:v>1.0339499999999999E-7</c:v>
                </c:pt>
                <c:pt idx="1454">
                  <c:v>1.0339499999999999E-7</c:v>
                </c:pt>
                <c:pt idx="1455">
                  <c:v>1.0339499999999999E-7</c:v>
                </c:pt>
                <c:pt idx="1456">
                  <c:v>1.0339499999999999E-7</c:v>
                </c:pt>
                <c:pt idx="1457">
                  <c:v>1.0339499999999999E-7</c:v>
                </c:pt>
                <c:pt idx="1458">
                  <c:v>1.0339499999999999E-7</c:v>
                </c:pt>
                <c:pt idx="1459">
                  <c:v>1.0339499999999999E-7</c:v>
                </c:pt>
                <c:pt idx="1460">
                  <c:v>1.0339499999999999E-7</c:v>
                </c:pt>
                <c:pt idx="1461">
                  <c:v>1.0339499999999999E-7</c:v>
                </c:pt>
                <c:pt idx="1462">
                  <c:v>1.0339499999999999E-7</c:v>
                </c:pt>
                <c:pt idx="1463">
                  <c:v>1.0339499999999999E-7</c:v>
                </c:pt>
                <c:pt idx="1464">
                  <c:v>1.0339499999999999E-7</c:v>
                </c:pt>
                <c:pt idx="1465">
                  <c:v>1.0339499999999999E-7</c:v>
                </c:pt>
                <c:pt idx="1466">
                  <c:v>1.0339499999999999E-7</c:v>
                </c:pt>
                <c:pt idx="1467">
                  <c:v>1.0339499999999999E-7</c:v>
                </c:pt>
                <c:pt idx="1468">
                  <c:v>1.0339499999999999E-7</c:v>
                </c:pt>
                <c:pt idx="1469">
                  <c:v>1.0339499999999999E-7</c:v>
                </c:pt>
                <c:pt idx="1470">
                  <c:v>1.0339499999999999E-7</c:v>
                </c:pt>
                <c:pt idx="1471">
                  <c:v>1.0339499999999999E-7</c:v>
                </c:pt>
                <c:pt idx="1472">
                  <c:v>1.0339499999999999E-7</c:v>
                </c:pt>
                <c:pt idx="1473">
                  <c:v>1.0339499999999999E-7</c:v>
                </c:pt>
                <c:pt idx="1474">
                  <c:v>1.0339499999999999E-7</c:v>
                </c:pt>
                <c:pt idx="1475">
                  <c:v>1.0339499999999999E-7</c:v>
                </c:pt>
                <c:pt idx="1476">
                  <c:v>1.0339499999999999E-7</c:v>
                </c:pt>
                <c:pt idx="1477">
                  <c:v>1.0339499999999999E-7</c:v>
                </c:pt>
                <c:pt idx="1478">
                  <c:v>1.0339499999999999E-7</c:v>
                </c:pt>
                <c:pt idx="1479">
                  <c:v>1.0339499999999999E-7</c:v>
                </c:pt>
                <c:pt idx="1480">
                  <c:v>1.0339499999999999E-7</c:v>
                </c:pt>
                <c:pt idx="1481">
                  <c:v>1.0339499999999999E-7</c:v>
                </c:pt>
                <c:pt idx="1482">
                  <c:v>1.0339499999999999E-7</c:v>
                </c:pt>
                <c:pt idx="1483">
                  <c:v>1.0339499999999999E-7</c:v>
                </c:pt>
                <c:pt idx="1484">
                  <c:v>1.0339499999999999E-7</c:v>
                </c:pt>
                <c:pt idx="1485">
                  <c:v>1.0339499999999999E-7</c:v>
                </c:pt>
                <c:pt idx="1486">
                  <c:v>1.0339499999999999E-7</c:v>
                </c:pt>
                <c:pt idx="1487">
                  <c:v>1.0339499999999999E-7</c:v>
                </c:pt>
                <c:pt idx="1488">
                  <c:v>1.0339499999999999E-7</c:v>
                </c:pt>
                <c:pt idx="1489">
                  <c:v>1.0339499999999999E-7</c:v>
                </c:pt>
                <c:pt idx="1490">
                  <c:v>1.0339499999999999E-7</c:v>
                </c:pt>
                <c:pt idx="1491">
                  <c:v>1.0339499999999999E-7</c:v>
                </c:pt>
                <c:pt idx="1492">
                  <c:v>1.0339499999999999E-7</c:v>
                </c:pt>
                <c:pt idx="1493">
                  <c:v>1.0339499999999999E-7</c:v>
                </c:pt>
                <c:pt idx="1494">
                  <c:v>1.0339499999999999E-7</c:v>
                </c:pt>
                <c:pt idx="1495">
                  <c:v>1.0339499999999999E-7</c:v>
                </c:pt>
                <c:pt idx="1496">
                  <c:v>1.0339499999999999E-7</c:v>
                </c:pt>
                <c:pt idx="1497">
                  <c:v>1.0339499999999999E-7</c:v>
                </c:pt>
                <c:pt idx="1498">
                  <c:v>1.0339499999999999E-7</c:v>
                </c:pt>
                <c:pt idx="1499">
                  <c:v>1.0339499999999999E-7</c:v>
                </c:pt>
                <c:pt idx="1500">
                  <c:v>1.0339499999999999E-7</c:v>
                </c:pt>
                <c:pt idx="1501">
                  <c:v>1.0339499999999999E-7</c:v>
                </c:pt>
                <c:pt idx="1502">
                  <c:v>1.0339499999999999E-7</c:v>
                </c:pt>
                <c:pt idx="1503">
                  <c:v>1.0339499999999999E-7</c:v>
                </c:pt>
                <c:pt idx="1504">
                  <c:v>1.0339499999999999E-7</c:v>
                </c:pt>
                <c:pt idx="1505">
                  <c:v>1.0339499999999999E-7</c:v>
                </c:pt>
                <c:pt idx="1506">
                  <c:v>1.0339499999999999E-7</c:v>
                </c:pt>
                <c:pt idx="1507">
                  <c:v>1.0339499999999999E-7</c:v>
                </c:pt>
                <c:pt idx="1508">
                  <c:v>1.0339499999999999E-7</c:v>
                </c:pt>
                <c:pt idx="1509">
                  <c:v>1.0339499999999999E-7</c:v>
                </c:pt>
                <c:pt idx="1510">
                  <c:v>1.0339499999999999E-7</c:v>
                </c:pt>
                <c:pt idx="1511">
                  <c:v>1.0339499999999999E-7</c:v>
                </c:pt>
                <c:pt idx="1512">
                  <c:v>1.0339499999999999E-7</c:v>
                </c:pt>
                <c:pt idx="1513">
                  <c:v>1.0339499999999999E-7</c:v>
                </c:pt>
                <c:pt idx="1514">
                  <c:v>1.0339499999999999E-7</c:v>
                </c:pt>
                <c:pt idx="1515">
                  <c:v>1.0339499999999999E-7</c:v>
                </c:pt>
                <c:pt idx="1516">
                  <c:v>1.0339499999999999E-7</c:v>
                </c:pt>
                <c:pt idx="1517">
                  <c:v>1.0339499999999999E-7</c:v>
                </c:pt>
                <c:pt idx="1518">
                  <c:v>1.0339499999999999E-7</c:v>
                </c:pt>
                <c:pt idx="1519">
                  <c:v>1.0339499999999999E-7</c:v>
                </c:pt>
                <c:pt idx="1520">
                  <c:v>1.0339499999999999E-7</c:v>
                </c:pt>
                <c:pt idx="1521">
                  <c:v>1.0339499999999999E-7</c:v>
                </c:pt>
                <c:pt idx="1522">
                  <c:v>1.0339499999999999E-7</c:v>
                </c:pt>
                <c:pt idx="1523">
                  <c:v>1.0339499999999999E-7</c:v>
                </c:pt>
                <c:pt idx="1524">
                  <c:v>1.0339499999999999E-7</c:v>
                </c:pt>
                <c:pt idx="1525">
                  <c:v>1.0339499999999999E-7</c:v>
                </c:pt>
                <c:pt idx="1526">
                  <c:v>1.0339499999999999E-7</c:v>
                </c:pt>
                <c:pt idx="1527">
                  <c:v>1.0339499999999999E-7</c:v>
                </c:pt>
                <c:pt idx="1528">
                  <c:v>1.0339499999999999E-7</c:v>
                </c:pt>
                <c:pt idx="1529">
                  <c:v>1.0339499999999999E-7</c:v>
                </c:pt>
                <c:pt idx="1530">
                  <c:v>1.0339499999999999E-7</c:v>
                </c:pt>
                <c:pt idx="1531">
                  <c:v>1.0339499999999999E-7</c:v>
                </c:pt>
                <c:pt idx="1532">
                  <c:v>1.0339499999999999E-7</c:v>
                </c:pt>
                <c:pt idx="1533">
                  <c:v>1.0339499999999999E-7</c:v>
                </c:pt>
                <c:pt idx="1534">
                  <c:v>1.0339499999999999E-7</c:v>
                </c:pt>
                <c:pt idx="1535">
                  <c:v>1.0339499999999999E-7</c:v>
                </c:pt>
                <c:pt idx="1536">
                  <c:v>1.0339499999999999E-7</c:v>
                </c:pt>
                <c:pt idx="1537">
                  <c:v>1.0339499999999999E-7</c:v>
                </c:pt>
                <c:pt idx="1538">
                  <c:v>1.0339499999999999E-7</c:v>
                </c:pt>
                <c:pt idx="1539">
                  <c:v>1.0339499999999999E-7</c:v>
                </c:pt>
                <c:pt idx="1540">
                  <c:v>1.0339499999999999E-7</c:v>
                </c:pt>
                <c:pt idx="1541">
                  <c:v>1.0339499999999999E-7</c:v>
                </c:pt>
                <c:pt idx="1542">
                  <c:v>1.0339499999999999E-7</c:v>
                </c:pt>
                <c:pt idx="1543">
                  <c:v>1.0339499999999999E-7</c:v>
                </c:pt>
                <c:pt idx="1544">
                  <c:v>1.0339499999999999E-7</c:v>
                </c:pt>
                <c:pt idx="1545">
                  <c:v>1.0339499999999999E-7</c:v>
                </c:pt>
                <c:pt idx="1546">
                  <c:v>1.0339499999999999E-7</c:v>
                </c:pt>
                <c:pt idx="1547">
                  <c:v>1.0339499999999999E-7</c:v>
                </c:pt>
                <c:pt idx="1548">
                  <c:v>1.0339499999999999E-7</c:v>
                </c:pt>
                <c:pt idx="1549">
                  <c:v>1.0339499999999999E-7</c:v>
                </c:pt>
                <c:pt idx="1550">
                  <c:v>1.0339499999999999E-7</c:v>
                </c:pt>
                <c:pt idx="1551">
                  <c:v>1.0339499999999999E-7</c:v>
                </c:pt>
                <c:pt idx="1552">
                  <c:v>1.0339499999999999E-7</c:v>
                </c:pt>
                <c:pt idx="1553">
                  <c:v>1.0339499999999999E-7</c:v>
                </c:pt>
                <c:pt idx="1554">
                  <c:v>1.0339499999999999E-7</c:v>
                </c:pt>
                <c:pt idx="1555">
                  <c:v>1.0339499999999999E-7</c:v>
                </c:pt>
                <c:pt idx="1556">
                  <c:v>1.0339499999999999E-7</c:v>
                </c:pt>
                <c:pt idx="1557">
                  <c:v>1.0339499999999999E-7</c:v>
                </c:pt>
                <c:pt idx="1558">
                  <c:v>1.0339499999999999E-7</c:v>
                </c:pt>
                <c:pt idx="1559">
                  <c:v>1.0339499999999999E-7</c:v>
                </c:pt>
                <c:pt idx="1560">
                  <c:v>1.0339499999999999E-7</c:v>
                </c:pt>
                <c:pt idx="1561">
                  <c:v>1.0339499999999999E-7</c:v>
                </c:pt>
                <c:pt idx="1562">
                  <c:v>1.0339499999999999E-7</c:v>
                </c:pt>
                <c:pt idx="1563">
                  <c:v>1.0339499999999999E-7</c:v>
                </c:pt>
                <c:pt idx="1564">
                  <c:v>1.0339499999999999E-7</c:v>
                </c:pt>
                <c:pt idx="1565">
                  <c:v>1.0339499999999999E-7</c:v>
                </c:pt>
                <c:pt idx="1566">
                  <c:v>1.0339499999999999E-7</c:v>
                </c:pt>
                <c:pt idx="1567">
                  <c:v>1.0339499999999999E-7</c:v>
                </c:pt>
                <c:pt idx="1568">
                  <c:v>1.0339499999999999E-7</c:v>
                </c:pt>
                <c:pt idx="1569">
                  <c:v>1.0339499999999999E-7</c:v>
                </c:pt>
                <c:pt idx="1570">
                  <c:v>1.0339499999999999E-7</c:v>
                </c:pt>
                <c:pt idx="1571">
                  <c:v>1.0339499999999999E-7</c:v>
                </c:pt>
                <c:pt idx="1572">
                  <c:v>1.0339499999999999E-7</c:v>
                </c:pt>
                <c:pt idx="1573">
                  <c:v>1.0339499999999999E-7</c:v>
                </c:pt>
                <c:pt idx="1574">
                  <c:v>1.0339499999999999E-7</c:v>
                </c:pt>
                <c:pt idx="1575">
                  <c:v>1.0339499999999999E-7</c:v>
                </c:pt>
                <c:pt idx="1576">
                  <c:v>1.0339499999999999E-7</c:v>
                </c:pt>
                <c:pt idx="1577">
                  <c:v>1.0339499999999999E-7</c:v>
                </c:pt>
                <c:pt idx="1578">
                  <c:v>1.0339499999999999E-7</c:v>
                </c:pt>
                <c:pt idx="1579">
                  <c:v>1.0339499999999999E-7</c:v>
                </c:pt>
                <c:pt idx="1580">
                  <c:v>1.0339499999999999E-7</c:v>
                </c:pt>
                <c:pt idx="1581">
                  <c:v>1.0339499999999999E-7</c:v>
                </c:pt>
                <c:pt idx="1582">
                  <c:v>1.0339499999999999E-7</c:v>
                </c:pt>
                <c:pt idx="1583">
                  <c:v>1.0339499999999999E-7</c:v>
                </c:pt>
                <c:pt idx="1584">
                  <c:v>1.0339499999999999E-7</c:v>
                </c:pt>
                <c:pt idx="1585">
                  <c:v>1.0339499999999999E-7</c:v>
                </c:pt>
                <c:pt idx="1586">
                  <c:v>1.0339499999999999E-7</c:v>
                </c:pt>
                <c:pt idx="1587">
                  <c:v>1.0339499999999999E-7</c:v>
                </c:pt>
                <c:pt idx="1588">
                  <c:v>1.0339499999999999E-7</c:v>
                </c:pt>
                <c:pt idx="1589">
                  <c:v>1.0339499999999999E-7</c:v>
                </c:pt>
                <c:pt idx="1590">
                  <c:v>1.0339499999999999E-7</c:v>
                </c:pt>
                <c:pt idx="1591">
                  <c:v>1.0339499999999999E-7</c:v>
                </c:pt>
                <c:pt idx="1592">
                  <c:v>1.0339499999999999E-7</c:v>
                </c:pt>
                <c:pt idx="1593">
                  <c:v>1.0339499999999999E-7</c:v>
                </c:pt>
                <c:pt idx="1594">
                  <c:v>1.0339499999999999E-7</c:v>
                </c:pt>
                <c:pt idx="1595">
                  <c:v>1.0339499999999999E-7</c:v>
                </c:pt>
                <c:pt idx="1596">
                  <c:v>1.0339499999999999E-7</c:v>
                </c:pt>
                <c:pt idx="1597">
                  <c:v>1.0339499999999999E-7</c:v>
                </c:pt>
                <c:pt idx="1598">
                  <c:v>1.0339499999999999E-7</c:v>
                </c:pt>
                <c:pt idx="1599">
                  <c:v>1.0339499999999999E-7</c:v>
                </c:pt>
                <c:pt idx="1600">
                  <c:v>1.0339499999999999E-7</c:v>
                </c:pt>
                <c:pt idx="1601">
                  <c:v>1.0339499999999999E-7</c:v>
                </c:pt>
                <c:pt idx="1602">
                  <c:v>1.0339499999999999E-7</c:v>
                </c:pt>
                <c:pt idx="1603">
                  <c:v>1.0339499999999999E-7</c:v>
                </c:pt>
                <c:pt idx="1604">
                  <c:v>1.0339499999999999E-7</c:v>
                </c:pt>
                <c:pt idx="1605">
                  <c:v>1.0339499999999999E-7</c:v>
                </c:pt>
                <c:pt idx="1606">
                  <c:v>1.0339499999999999E-7</c:v>
                </c:pt>
                <c:pt idx="1607">
                  <c:v>1.0339499999999999E-7</c:v>
                </c:pt>
                <c:pt idx="1608">
                  <c:v>1.0339499999999999E-7</c:v>
                </c:pt>
                <c:pt idx="1609">
                  <c:v>1.0339499999999999E-7</c:v>
                </c:pt>
                <c:pt idx="1610">
                  <c:v>1.0339499999999999E-7</c:v>
                </c:pt>
                <c:pt idx="1611">
                  <c:v>1.0339499999999999E-7</c:v>
                </c:pt>
                <c:pt idx="1612">
                  <c:v>1.0339499999999999E-7</c:v>
                </c:pt>
                <c:pt idx="1613">
                  <c:v>1.0339499999999999E-7</c:v>
                </c:pt>
                <c:pt idx="1614">
                  <c:v>1.0339499999999999E-7</c:v>
                </c:pt>
                <c:pt idx="1615">
                  <c:v>1.0339499999999999E-7</c:v>
                </c:pt>
                <c:pt idx="1616">
                  <c:v>1.0339499999999999E-7</c:v>
                </c:pt>
                <c:pt idx="1617">
                  <c:v>1.0339499999999999E-7</c:v>
                </c:pt>
                <c:pt idx="1618">
                  <c:v>1.0339499999999999E-7</c:v>
                </c:pt>
                <c:pt idx="1619">
                  <c:v>1.0339499999999999E-7</c:v>
                </c:pt>
                <c:pt idx="1620">
                  <c:v>1.0339499999999999E-7</c:v>
                </c:pt>
                <c:pt idx="1621">
                  <c:v>1.0339499999999999E-7</c:v>
                </c:pt>
                <c:pt idx="1622">
                  <c:v>1.0339499999999999E-7</c:v>
                </c:pt>
                <c:pt idx="1623">
                  <c:v>1.0339499999999999E-7</c:v>
                </c:pt>
                <c:pt idx="1624">
                  <c:v>1.0339499999999999E-7</c:v>
                </c:pt>
                <c:pt idx="1625">
                  <c:v>1.0339499999999999E-7</c:v>
                </c:pt>
                <c:pt idx="1626">
                  <c:v>1.0339499999999999E-7</c:v>
                </c:pt>
                <c:pt idx="1627">
                  <c:v>1.0339499999999999E-7</c:v>
                </c:pt>
                <c:pt idx="1628">
                  <c:v>1.0339499999999999E-7</c:v>
                </c:pt>
                <c:pt idx="1629">
                  <c:v>1.0339499999999999E-7</c:v>
                </c:pt>
                <c:pt idx="1630">
                  <c:v>1.0339499999999999E-7</c:v>
                </c:pt>
                <c:pt idx="1631">
                  <c:v>1.0339499999999999E-7</c:v>
                </c:pt>
                <c:pt idx="1632">
                  <c:v>1.0339499999999999E-7</c:v>
                </c:pt>
                <c:pt idx="1633">
                  <c:v>1.0339499999999999E-7</c:v>
                </c:pt>
                <c:pt idx="1634">
                  <c:v>1.0339499999999999E-7</c:v>
                </c:pt>
                <c:pt idx="1635">
                  <c:v>1.0339499999999999E-7</c:v>
                </c:pt>
                <c:pt idx="1636">
                  <c:v>1.0339499999999999E-7</c:v>
                </c:pt>
                <c:pt idx="1637">
                  <c:v>1.0339499999999999E-7</c:v>
                </c:pt>
                <c:pt idx="1638">
                  <c:v>1.0339499999999999E-7</c:v>
                </c:pt>
                <c:pt idx="1639">
                  <c:v>1.0339499999999999E-7</c:v>
                </c:pt>
                <c:pt idx="1640">
                  <c:v>1.0339499999999999E-7</c:v>
                </c:pt>
                <c:pt idx="1641">
                  <c:v>1.0339499999999999E-7</c:v>
                </c:pt>
                <c:pt idx="1642">
                  <c:v>1.0339499999999999E-7</c:v>
                </c:pt>
                <c:pt idx="1643">
                  <c:v>1.0339499999999999E-7</c:v>
                </c:pt>
                <c:pt idx="1644">
                  <c:v>1.0339499999999999E-7</c:v>
                </c:pt>
                <c:pt idx="1645">
                  <c:v>1.0339499999999999E-7</c:v>
                </c:pt>
                <c:pt idx="1646">
                  <c:v>1.0339499999999999E-7</c:v>
                </c:pt>
                <c:pt idx="1647">
                  <c:v>1.0339499999999999E-7</c:v>
                </c:pt>
                <c:pt idx="1648">
                  <c:v>1.0339499999999999E-7</c:v>
                </c:pt>
                <c:pt idx="1649">
                  <c:v>1.0339499999999999E-7</c:v>
                </c:pt>
                <c:pt idx="1650">
                  <c:v>1.0339499999999999E-7</c:v>
                </c:pt>
                <c:pt idx="1651">
                  <c:v>1.0339499999999999E-7</c:v>
                </c:pt>
                <c:pt idx="1652">
                  <c:v>1.0339499999999999E-7</c:v>
                </c:pt>
                <c:pt idx="1653">
                  <c:v>1.0339499999999999E-7</c:v>
                </c:pt>
                <c:pt idx="1654">
                  <c:v>1.0339499999999999E-7</c:v>
                </c:pt>
                <c:pt idx="1655">
                  <c:v>1.0339499999999999E-7</c:v>
                </c:pt>
                <c:pt idx="1656">
                  <c:v>1.0339499999999999E-7</c:v>
                </c:pt>
                <c:pt idx="1657">
                  <c:v>1.0339499999999999E-7</c:v>
                </c:pt>
                <c:pt idx="1658">
                  <c:v>1.0339499999999999E-7</c:v>
                </c:pt>
                <c:pt idx="1659">
                  <c:v>1.0339499999999999E-7</c:v>
                </c:pt>
                <c:pt idx="1660">
                  <c:v>1.0339499999999999E-7</c:v>
                </c:pt>
                <c:pt idx="1661">
                  <c:v>1.0339499999999999E-7</c:v>
                </c:pt>
                <c:pt idx="1662">
                  <c:v>1.0339499999999999E-7</c:v>
                </c:pt>
                <c:pt idx="1663">
                  <c:v>1.0339499999999999E-7</c:v>
                </c:pt>
                <c:pt idx="1664">
                  <c:v>1.0339499999999999E-7</c:v>
                </c:pt>
                <c:pt idx="1665">
                  <c:v>1.0339499999999999E-7</c:v>
                </c:pt>
                <c:pt idx="1666">
                  <c:v>1.0339499999999999E-7</c:v>
                </c:pt>
                <c:pt idx="1667">
                  <c:v>1.0339499999999999E-7</c:v>
                </c:pt>
                <c:pt idx="1668">
                  <c:v>1.0339499999999999E-7</c:v>
                </c:pt>
                <c:pt idx="1669">
                  <c:v>1.0339499999999999E-7</c:v>
                </c:pt>
                <c:pt idx="1670">
                  <c:v>1.0339499999999999E-7</c:v>
                </c:pt>
                <c:pt idx="1671">
                  <c:v>1.0339499999999999E-7</c:v>
                </c:pt>
                <c:pt idx="1672">
                  <c:v>1.0339499999999999E-7</c:v>
                </c:pt>
                <c:pt idx="1673">
                  <c:v>1.0339499999999999E-7</c:v>
                </c:pt>
                <c:pt idx="1674">
                  <c:v>1.0339499999999999E-7</c:v>
                </c:pt>
                <c:pt idx="1675">
                  <c:v>1.0339499999999999E-7</c:v>
                </c:pt>
                <c:pt idx="1676">
                  <c:v>1.0339499999999999E-7</c:v>
                </c:pt>
                <c:pt idx="1677">
                  <c:v>1.0339499999999999E-7</c:v>
                </c:pt>
                <c:pt idx="1678">
                  <c:v>1.0339499999999999E-7</c:v>
                </c:pt>
                <c:pt idx="1679">
                  <c:v>1.0339499999999999E-7</c:v>
                </c:pt>
                <c:pt idx="1680">
                  <c:v>1.0339499999999999E-7</c:v>
                </c:pt>
                <c:pt idx="1681">
                  <c:v>1.0339499999999999E-7</c:v>
                </c:pt>
                <c:pt idx="1682">
                  <c:v>1.0339499999999999E-7</c:v>
                </c:pt>
                <c:pt idx="1683">
                  <c:v>1.0339499999999999E-7</c:v>
                </c:pt>
                <c:pt idx="1684">
                  <c:v>1.0339499999999999E-7</c:v>
                </c:pt>
                <c:pt idx="1685">
                  <c:v>1.0339499999999999E-7</c:v>
                </c:pt>
                <c:pt idx="1686">
                  <c:v>1.0339499999999999E-7</c:v>
                </c:pt>
                <c:pt idx="1687">
                  <c:v>1.0339499999999999E-7</c:v>
                </c:pt>
                <c:pt idx="1688">
                  <c:v>1.0339499999999999E-7</c:v>
                </c:pt>
                <c:pt idx="1689">
                  <c:v>1.0339499999999999E-7</c:v>
                </c:pt>
                <c:pt idx="1690">
                  <c:v>1.0339499999999999E-7</c:v>
                </c:pt>
                <c:pt idx="1691">
                  <c:v>1.0339499999999999E-7</c:v>
                </c:pt>
                <c:pt idx="1692">
                  <c:v>1.0339499999999999E-7</c:v>
                </c:pt>
                <c:pt idx="1693">
                  <c:v>1.0339499999999999E-7</c:v>
                </c:pt>
                <c:pt idx="1694">
                  <c:v>1.0339499999999999E-7</c:v>
                </c:pt>
                <c:pt idx="1695">
                  <c:v>1.0339499999999999E-7</c:v>
                </c:pt>
                <c:pt idx="1696">
                  <c:v>1.0339499999999999E-7</c:v>
                </c:pt>
                <c:pt idx="1697">
                  <c:v>1.0339499999999999E-7</c:v>
                </c:pt>
                <c:pt idx="1698">
                  <c:v>1.0339499999999999E-7</c:v>
                </c:pt>
                <c:pt idx="1699">
                  <c:v>1.0339499999999999E-7</c:v>
                </c:pt>
                <c:pt idx="1700">
                  <c:v>1.0339499999999999E-7</c:v>
                </c:pt>
                <c:pt idx="1701">
                  <c:v>1.0339499999999999E-7</c:v>
                </c:pt>
                <c:pt idx="1702">
                  <c:v>1.0339499999999999E-7</c:v>
                </c:pt>
                <c:pt idx="1703">
                  <c:v>1.0339499999999999E-7</c:v>
                </c:pt>
                <c:pt idx="1704">
                  <c:v>1.0339499999999999E-7</c:v>
                </c:pt>
                <c:pt idx="1705">
                  <c:v>1.0339499999999999E-7</c:v>
                </c:pt>
                <c:pt idx="1706">
                  <c:v>1.0339499999999999E-7</c:v>
                </c:pt>
                <c:pt idx="1707">
                  <c:v>1.0339499999999999E-7</c:v>
                </c:pt>
                <c:pt idx="1708">
                  <c:v>1.0339499999999999E-7</c:v>
                </c:pt>
                <c:pt idx="1709">
                  <c:v>1.0339499999999999E-7</c:v>
                </c:pt>
                <c:pt idx="1710">
                  <c:v>1.0339499999999999E-7</c:v>
                </c:pt>
                <c:pt idx="1711">
                  <c:v>1.0339499999999999E-7</c:v>
                </c:pt>
                <c:pt idx="1712">
                  <c:v>1.0339499999999999E-7</c:v>
                </c:pt>
                <c:pt idx="1713">
                  <c:v>1.0339499999999999E-7</c:v>
                </c:pt>
                <c:pt idx="1714">
                  <c:v>1.0339499999999999E-7</c:v>
                </c:pt>
                <c:pt idx="1715">
                  <c:v>1.0339499999999999E-7</c:v>
                </c:pt>
                <c:pt idx="1716">
                  <c:v>1.0339499999999999E-7</c:v>
                </c:pt>
                <c:pt idx="1717">
                  <c:v>1.0339499999999999E-7</c:v>
                </c:pt>
                <c:pt idx="1718">
                  <c:v>1.0339499999999999E-7</c:v>
                </c:pt>
                <c:pt idx="1719">
                  <c:v>1.0339499999999999E-7</c:v>
                </c:pt>
                <c:pt idx="1720">
                  <c:v>1.0339499999999999E-7</c:v>
                </c:pt>
                <c:pt idx="1721">
                  <c:v>1.0339499999999999E-7</c:v>
                </c:pt>
                <c:pt idx="1722">
                  <c:v>1.0339499999999999E-7</c:v>
                </c:pt>
                <c:pt idx="1723">
                  <c:v>1.0339499999999999E-7</c:v>
                </c:pt>
                <c:pt idx="1724">
                  <c:v>1.0339499999999999E-7</c:v>
                </c:pt>
                <c:pt idx="1725">
                  <c:v>1.0339499999999999E-7</c:v>
                </c:pt>
                <c:pt idx="1726">
                  <c:v>1.0339499999999999E-7</c:v>
                </c:pt>
                <c:pt idx="1727">
                  <c:v>1.0339499999999999E-7</c:v>
                </c:pt>
                <c:pt idx="1728">
                  <c:v>1.0339499999999999E-7</c:v>
                </c:pt>
                <c:pt idx="1729">
                  <c:v>1.0339499999999999E-7</c:v>
                </c:pt>
                <c:pt idx="1730">
                  <c:v>1.0339499999999999E-7</c:v>
                </c:pt>
                <c:pt idx="1731">
                  <c:v>1.0339499999999999E-7</c:v>
                </c:pt>
                <c:pt idx="1732">
                  <c:v>1.0339499999999999E-7</c:v>
                </c:pt>
                <c:pt idx="1733">
                  <c:v>1.0339499999999999E-7</c:v>
                </c:pt>
                <c:pt idx="1734">
                  <c:v>1.0339499999999999E-7</c:v>
                </c:pt>
                <c:pt idx="1735">
                  <c:v>1.0339499999999999E-7</c:v>
                </c:pt>
                <c:pt idx="1736">
                  <c:v>1.0339499999999999E-7</c:v>
                </c:pt>
                <c:pt idx="1737">
                  <c:v>1.0339499999999999E-7</c:v>
                </c:pt>
                <c:pt idx="1738">
                  <c:v>1.0339499999999999E-7</c:v>
                </c:pt>
                <c:pt idx="1739">
                  <c:v>1.0339499999999999E-7</c:v>
                </c:pt>
                <c:pt idx="1740">
                  <c:v>1.0339499999999999E-7</c:v>
                </c:pt>
                <c:pt idx="1741">
                  <c:v>1.0339499999999999E-7</c:v>
                </c:pt>
                <c:pt idx="1742">
                  <c:v>1.0339499999999999E-7</c:v>
                </c:pt>
                <c:pt idx="1743">
                  <c:v>1.0339499999999999E-7</c:v>
                </c:pt>
                <c:pt idx="1744">
                  <c:v>1.0339499999999999E-7</c:v>
                </c:pt>
                <c:pt idx="1745">
                  <c:v>1.0339499999999999E-7</c:v>
                </c:pt>
                <c:pt idx="1746">
                  <c:v>1.0339499999999999E-7</c:v>
                </c:pt>
                <c:pt idx="1747">
                  <c:v>1.0339499999999999E-7</c:v>
                </c:pt>
                <c:pt idx="1748">
                  <c:v>1.0339499999999999E-7</c:v>
                </c:pt>
                <c:pt idx="1749">
                  <c:v>1.0339499999999999E-7</c:v>
                </c:pt>
                <c:pt idx="1750">
                  <c:v>1.0339499999999999E-7</c:v>
                </c:pt>
                <c:pt idx="1751">
                  <c:v>1.0339499999999999E-7</c:v>
                </c:pt>
                <c:pt idx="1752">
                  <c:v>1.0339499999999999E-7</c:v>
                </c:pt>
                <c:pt idx="1753">
                  <c:v>1.0339499999999999E-7</c:v>
                </c:pt>
                <c:pt idx="1754">
                  <c:v>1.0339499999999999E-7</c:v>
                </c:pt>
                <c:pt idx="1755">
                  <c:v>1.0339499999999999E-7</c:v>
                </c:pt>
                <c:pt idx="1756">
                  <c:v>1.0339499999999999E-7</c:v>
                </c:pt>
                <c:pt idx="1757">
                  <c:v>1.0339499999999999E-7</c:v>
                </c:pt>
                <c:pt idx="1758">
                  <c:v>1.0339499999999999E-7</c:v>
                </c:pt>
                <c:pt idx="1759">
                  <c:v>1.0339499999999999E-7</c:v>
                </c:pt>
                <c:pt idx="1760">
                  <c:v>1.0339499999999999E-7</c:v>
                </c:pt>
                <c:pt idx="1761">
                  <c:v>1.0339499999999999E-7</c:v>
                </c:pt>
                <c:pt idx="1762">
                  <c:v>1.0339499999999999E-7</c:v>
                </c:pt>
                <c:pt idx="1763">
                  <c:v>1.0339499999999999E-7</c:v>
                </c:pt>
                <c:pt idx="1764">
                  <c:v>1.0339499999999999E-7</c:v>
                </c:pt>
                <c:pt idx="1765">
                  <c:v>1.0339499999999999E-7</c:v>
                </c:pt>
                <c:pt idx="1766">
                  <c:v>1.0339499999999999E-7</c:v>
                </c:pt>
                <c:pt idx="1767">
                  <c:v>1.0339499999999999E-7</c:v>
                </c:pt>
                <c:pt idx="1768">
                  <c:v>1.0339499999999999E-7</c:v>
                </c:pt>
                <c:pt idx="1769">
                  <c:v>1.0339499999999999E-7</c:v>
                </c:pt>
                <c:pt idx="1770">
                  <c:v>1.0339499999999999E-7</c:v>
                </c:pt>
                <c:pt idx="1771">
                  <c:v>1.0339499999999999E-7</c:v>
                </c:pt>
                <c:pt idx="1772">
                  <c:v>1.0339499999999999E-7</c:v>
                </c:pt>
                <c:pt idx="1773">
                  <c:v>1.0339499999999999E-7</c:v>
                </c:pt>
                <c:pt idx="1774">
                  <c:v>1.0339499999999999E-7</c:v>
                </c:pt>
                <c:pt idx="1775">
                  <c:v>1.0339499999999999E-7</c:v>
                </c:pt>
                <c:pt idx="1776">
                  <c:v>1.0339499999999999E-7</c:v>
                </c:pt>
                <c:pt idx="1777">
                  <c:v>1.0339499999999999E-7</c:v>
                </c:pt>
                <c:pt idx="1778">
                  <c:v>1.0339499999999999E-7</c:v>
                </c:pt>
                <c:pt idx="1779">
                  <c:v>1.0339499999999999E-7</c:v>
                </c:pt>
                <c:pt idx="1780">
                  <c:v>1.0339499999999999E-7</c:v>
                </c:pt>
                <c:pt idx="1781">
                  <c:v>1.0339499999999999E-7</c:v>
                </c:pt>
                <c:pt idx="1782">
                  <c:v>1.0339499999999999E-7</c:v>
                </c:pt>
                <c:pt idx="1783">
                  <c:v>1.0339499999999999E-7</c:v>
                </c:pt>
                <c:pt idx="1784">
                  <c:v>1.0339499999999999E-7</c:v>
                </c:pt>
                <c:pt idx="1785">
                  <c:v>1.0339499999999999E-7</c:v>
                </c:pt>
                <c:pt idx="1786">
                  <c:v>1.0339499999999999E-7</c:v>
                </c:pt>
                <c:pt idx="1787">
                  <c:v>1.0339499999999999E-7</c:v>
                </c:pt>
                <c:pt idx="1788">
                  <c:v>1.0339499999999999E-7</c:v>
                </c:pt>
                <c:pt idx="1789">
                  <c:v>1.0339499999999999E-7</c:v>
                </c:pt>
                <c:pt idx="1790">
                  <c:v>1.0339499999999999E-7</c:v>
                </c:pt>
                <c:pt idx="1791">
                  <c:v>1.0339499999999999E-7</c:v>
                </c:pt>
                <c:pt idx="1792">
                  <c:v>1.0339499999999999E-7</c:v>
                </c:pt>
                <c:pt idx="1793">
                  <c:v>1.0339499999999999E-7</c:v>
                </c:pt>
                <c:pt idx="1794">
                  <c:v>1.0339499999999999E-7</c:v>
                </c:pt>
                <c:pt idx="1795">
                  <c:v>1.0339499999999999E-7</c:v>
                </c:pt>
                <c:pt idx="1796">
                  <c:v>1.0339499999999999E-7</c:v>
                </c:pt>
                <c:pt idx="1797">
                  <c:v>1.0339499999999999E-7</c:v>
                </c:pt>
                <c:pt idx="1798">
                  <c:v>1.0339499999999999E-7</c:v>
                </c:pt>
                <c:pt idx="1799">
                  <c:v>1.0339499999999999E-7</c:v>
                </c:pt>
                <c:pt idx="1800">
                  <c:v>1.0339499999999999E-7</c:v>
                </c:pt>
                <c:pt idx="1801">
                  <c:v>1.0339499999999999E-7</c:v>
                </c:pt>
                <c:pt idx="1802">
                  <c:v>1.0339499999999999E-7</c:v>
                </c:pt>
                <c:pt idx="1803">
                  <c:v>1.0339499999999999E-7</c:v>
                </c:pt>
                <c:pt idx="1804">
                  <c:v>1.0339499999999999E-7</c:v>
                </c:pt>
                <c:pt idx="1805">
                  <c:v>1.0339499999999999E-7</c:v>
                </c:pt>
                <c:pt idx="1806">
                  <c:v>1.0339499999999999E-7</c:v>
                </c:pt>
                <c:pt idx="1807">
                  <c:v>1.0339499999999999E-7</c:v>
                </c:pt>
                <c:pt idx="1808">
                  <c:v>1.0339499999999999E-7</c:v>
                </c:pt>
                <c:pt idx="1809">
                  <c:v>1.0339499999999999E-7</c:v>
                </c:pt>
                <c:pt idx="1810">
                  <c:v>1.0339499999999999E-7</c:v>
                </c:pt>
                <c:pt idx="1811">
                  <c:v>1.0339499999999999E-7</c:v>
                </c:pt>
                <c:pt idx="1812">
                  <c:v>1.0339499999999999E-7</c:v>
                </c:pt>
                <c:pt idx="1813">
                  <c:v>1.0339499999999999E-7</c:v>
                </c:pt>
                <c:pt idx="1814">
                  <c:v>1.0339499999999999E-7</c:v>
                </c:pt>
                <c:pt idx="1815">
                  <c:v>1.0339499999999999E-7</c:v>
                </c:pt>
                <c:pt idx="1816">
                  <c:v>1.0339499999999999E-7</c:v>
                </c:pt>
                <c:pt idx="1817">
                  <c:v>1.0339499999999999E-7</c:v>
                </c:pt>
                <c:pt idx="1818">
                  <c:v>1.0339499999999999E-7</c:v>
                </c:pt>
                <c:pt idx="1819">
                  <c:v>1.0339499999999999E-7</c:v>
                </c:pt>
                <c:pt idx="1820">
                  <c:v>1.0339499999999999E-7</c:v>
                </c:pt>
                <c:pt idx="1821">
                  <c:v>1.0339499999999999E-7</c:v>
                </c:pt>
                <c:pt idx="1822">
                  <c:v>1.0339499999999999E-7</c:v>
                </c:pt>
                <c:pt idx="1823">
                  <c:v>1.0339499999999999E-7</c:v>
                </c:pt>
                <c:pt idx="1824">
                  <c:v>1.0339499999999999E-7</c:v>
                </c:pt>
                <c:pt idx="1825">
                  <c:v>1.0339499999999999E-7</c:v>
                </c:pt>
                <c:pt idx="1826">
                  <c:v>1.0339499999999999E-7</c:v>
                </c:pt>
                <c:pt idx="1827">
                  <c:v>1.0339499999999999E-7</c:v>
                </c:pt>
                <c:pt idx="1828">
                  <c:v>1.0339499999999999E-7</c:v>
                </c:pt>
                <c:pt idx="1829">
                  <c:v>1.0339499999999999E-7</c:v>
                </c:pt>
                <c:pt idx="1830">
                  <c:v>1.0339499999999999E-7</c:v>
                </c:pt>
                <c:pt idx="1831">
                  <c:v>1.0339499999999999E-7</c:v>
                </c:pt>
                <c:pt idx="1832">
                  <c:v>1.0339499999999999E-7</c:v>
                </c:pt>
                <c:pt idx="1833">
                  <c:v>1.0339499999999999E-7</c:v>
                </c:pt>
                <c:pt idx="1834">
                  <c:v>1.0339499999999999E-7</c:v>
                </c:pt>
                <c:pt idx="1835">
                  <c:v>1.0339499999999999E-7</c:v>
                </c:pt>
                <c:pt idx="1836">
                  <c:v>1.0339499999999999E-7</c:v>
                </c:pt>
                <c:pt idx="1837">
                  <c:v>1.0339499999999999E-7</c:v>
                </c:pt>
                <c:pt idx="1838">
                  <c:v>1.0339499999999999E-7</c:v>
                </c:pt>
                <c:pt idx="1839">
                  <c:v>1.0339499999999999E-7</c:v>
                </c:pt>
                <c:pt idx="1840">
                  <c:v>1.0339499999999999E-7</c:v>
                </c:pt>
                <c:pt idx="1841">
                  <c:v>1.0339499999999999E-7</c:v>
                </c:pt>
                <c:pt idx="1842">
                  <c:v>1.0339499999999999E-7</c:v>
                </c:pt>
                <c:pt idx="1843">
                  <c:v>1.0339499999999999E-7</c:v>
                </c:pt>
                <c:pt idx="1844">
                  <c:v>1.0339499999999999E-7</c:v>
                </c:pt>
                <c:pt idx="1845">
                  <c:v>1.0339499999999999E-7</c:v>
                </c:pt>
                <c:pt idx="1846">
                  <c:v>1.0339499999999999E-7</c:v>
                </c:pt>
                <c:pt idx="1847">
                  <c:v>1.0339499999999999E-7</c:v>
                </c:pt>
                <c:pt idx="1848">
                  <c:v>1.0339499999999999E-7</c:v>
                </c:pt>
                <c:pt idx="1849">
                  <c:v>1.0339499999999999E-7</c:v>
                </c:pt>
                <c:pt idx="1850">
                  <c:v>1.0339499999999999E-7</c:v>
                </c:pt>
                <c:pt idx="1851">
                  <c:v>1.0339499999999999E-7</c:v>
                </c:pt>
                <c:pt idx="1852">
                  <c:v>1.0339499999999999E-7</c:v>
                </c:pt>
                <c:pt idx="1853">
                  <c:v>1.0339499999999999E-7</c:v>
                </c:pt>
                <c:pt idx="1854">
                  <c:v>1.0339499999999999E-7</c:v>
                </c:pt>
                <c:pt idx="1855">
                  <c:v>1.0339499999999999E-7</c:v>
                </c:pt>
                <c:pt idx="1856">
                  <c:v>1.0339499999999999E-7</c:v>
                </c:pt>
                <c:pt idx="1857">
                  <c:v>1.0339499999999999E-7</c:v>
                </c:pt>
                <c:pt idx="1858">
                  <c:v>1.0339499999999999E-7</c:v>
                </c:pt>
                <c:pt idx="1859">
                  <c:v>1.0339499999999999E-7</c:v>
                </c:pt>
                <c:pt idx="1860">
                  <c:v>1.0339499999999999E-7</c:v>
                </c:pt>
                <c:pt idx="1861">
                  <c:v>1.0339499999999999E-7</c:v>
                </c:pt>
                <c:pt idx="1862">
                  <c:v>1.0339499999999999E-7</c:v>
                </c:pt>
                <c:pt idx="1863">
                  <c:v>1.0339499999999999E-7</c:v>
                </c:pt>
                <c:pt idx="1864">
                  <c:v>1.0339499999999999E-7</c:v>
                </c:pt>
                <c:pt idx="1865">
                  <c:v>1.0339499999999999E-7</c:v>
                </c:pt>
                <c:pt idx="1866">
                  <c:v>1.0339499999999999E-7</c:v>
                </c:pt>
                <c:pt idx="1867">
                  <c:v>1.0339499999999999E-7</c:v>
                </c:pt>
                <c:pt idx="1868">
                  <c:v>1.0339499999999999E-7</c:v>
                </c:pt>
                <c:pt idx="1869">
                  <c:v>1.0339499999999999E-7</c:v>
                </c:pt>
                <c:pt idx="1870">
                  <c:v>1.0339499999999999E-7</c:v>
                </c:pt>
                <c:pt idx="1871">
                  <c:v>1.0339499999999999E-7</c:v>
                </c:pt>
                <c:pt idx="1872">
                  <c:v>1.0339499999999999E-7</c:v>
                </c:pt>
                <c:pt idx="1873">
                  <c:v>1.0339499999999999E-7</c:v>
                </c:pt>
                <c:pt idx="1874">
                  <c:v>1.0339499999999999E-7</c:v>
                </c:pt>
                <c:pt idx="1875">
                  <c:v>1.0339499999999999E-7</c:v>
                </c:pt>
                <c:pt idx="1876">
                  <c:v>1.0339499999999999E-7</c:v>
                </c:pt>
                <c:pt idx="1877">
                  <c:v>1.0339499999999999E-7</c:v>
                </c:pt>
                <c:pt idx="1878">
                  <c:v>1.0339499999999999E-7</c:v>
                </c:pt>
                <c:pt idx="1879">
                  <c:v>1.0339499999999999E-7</c:v>
                </c:pt>
                <c:pt idx="1880">
                  <c:v>1.0339499999999999E-7</c:v>
                </c:pt>
                <c:pt idx="1881">
                  <c:v>1.0339499999999999E-7</c:v>
                </c:pt>
                <c:pt idx="1882">
                  <c:v>1.0339499999999999E-7</c:v>
                </c:pt>
                <c:pt idx="1883">
                  <c:v>1.0339499999999999E-7</c:v>
                </c:pt>
                <c:pt idx="1884">
                  <c:v>1.0339499999999999E-7</c:v>
                </c:pt>
                <c:pt idx="1885">
                  <c:v>1.0339499999999999E-7</c:v>
                </c:pt>
                <c:pt idx="1886">
                  <c:v>1.0339499999999999E-7</c:v>
                </c:pt>
                <c:pt idx="1887">
                  <c:v>1.0339499999999999E-7</c:v>
                </c:pt>
                <c:pt idx="1888">
                  <c:v>1.0339499999999999E-7</c:v>
                </c:pt>
                <c:pt idx="1889">
                  <c:v>1.0339499999999999E-7</c:v>
                </c:pt>
                <c:pt idx="1890">
                  <c:v>1.0339499999999999E-7</c:v>
                </c:pt>
                <c:pt idx="1891">
                  <c:v>1.0339499999999999E-7</c:v>
                </c:pt>
                <c:pt idx="1892">
                  <c:v>1.0339499999999999E-7</c:v>
                </c:pt>
                <c:pt idx="1893">
                  <c:v>1.0339499999999999E-7</c:v>
                </c:pt>
                <c:pt idx="1894">
                  <c:v>1.0339499999999999E-7</c:v>
                </c:pt>
                <c:pt idx="1895">
                  <c:v>1.0339499999999999E-7</c:v>
                </c:pt>
                <c:pt idx="1896">
                  <c:v>1.0339499999999999E-7</c:v>
                </c:pt>
                <c:pt idx="1897">
                  <c:v>1.0339499999999999E-7</c:v>
                </c:pt>
                <c:pt idx="1898">
                  <c:v>1.0339499999999999E-7</c:v>
                </c:pt>
                <c:pt idx="1899">
                  <c:v>1.0339499999999999E-7</c:v>
                </c:pt>
                <c:pt idx="1900">
                  <c:v>1.0339499999999999E-7</c:v>
                </c:pt>
                <c:pt idx="1901">
                  <c:v>1.0339499999999999E-7</c:v>
                </c:pt>
                <c:pt idx="1902">
                  <c:v>1.0339499999999999E-7</c:v>
                </c:pt>
                <c:pt idx="1903">
                  <c:v>1.0339499999999999E-7</c:v>
                </c:pt>
                <c:pt idx="1904">
                  <c:v>1.0339499999999999E-7</c:v>
                </c:pt>
                <c:pt idx="1905">
                  <c:v>1.0339499999999999E-7</c:v>
                </c:pt>
                <c:pt idx="1906">
                  <c:v>1.0339499999999999E-7</c:v>
                </c:pt>
                <c:pt idx="1907">
                  <c:v>1.0339499999999999E-7</c:v>
                </c:pt>
                <c:pt idx="1908">
                  <c:v>1.0339499999999999E-7</c:v>
                </c:pt>
                <c:pt idx="1909">
                  <c:v>1.0339499999999999E-7</c:v>
                </c:pt>
                <c:pt idx="1910">
                  <c:v>1.0339499999999999E-7</c:v>
                </c:pt>
                <c:pt idx="1911">
                  <c:v>1.0339499999999999E-7</c:v>
                </c:pt>
                <c:pt idx="1912">
                  <c:v>1.0339499999999999E-7</c:v>
                </c:pt>
                <c:pt idx="1913">
                  <c:v>1.0339499999999999E-7</c:v>
                </c:pt>
                <c:pt idx="1914">
                  <c:v>1.0339499999999999E-7</c:v>
                </c:pt>
                <c:pt idx="1915">
                  <c:v>1.0339499999999999E-7</c:v>
                </c:pt>
                <c:pt idx="1916">
                  <c:v>1.0339499999999999E-7</c:v>
                </c:pt>
                <c:pt idx="1917">
                  <c:v>1.0339499999999999E-7</c:v>
                </c:pt>
                <c:pt idx="1918">
                  <c:v>1.0339499999999999E-7</c:v>
                </c:pt>
                <c:pt idx="1919">
                  <c:v>1.0339499999999999E-7</c:v>
                </c:pt>
                <c:pt idx="1920">
                  <c:v>1.0339499999999999E-7</c:v>
                </c:pt>
                <c:pt idx="1921">
                  <c:v>1.0339499999999999E-7</c:v>
                </c:pt>
                <c:pt idx="1922">
                  <c:v>1.0339499999999999E-7</c:v>
                </c:pt>
                <c:pt idx="1923">
                  <c:v>1.0339499999999999E-7</c:v>
                </c:pt>
                <c:pt idx="1924">
                  <c:v>1.0339499999999999E-7</c:v>
                </c:pt>
                <c:pt idx="1925">
                  <c:v>1.0339499999999999E-7</c:v>
                </c:pt>
                <c:pt idx="1926">
                  <c:v>1.0339499999999999E-7</c:v>
                </c:pt>
                <c:pt idx="1927">
                  <c:v>1.0339499999999999E-7</c:v>
                </c:pt>
                <c:pt idx="1928">
                  <c:v>1.0339499999999999E-7</c:v>
                </c:pt>
                <c:pt idx="1929">
                  <c:v>1.0339499999999999E-7</c:v>
                </c:pt>
                <c:pt idx="1930">
                  <c:v>1.0339499999999999E-7</c:v>
                </c:pt>
                <c:pt idx="1931">
                  <c:v>1.0339499999999999E-7</c:v>
                </c:pt>
                <c:pt idx="1932">
                  <c:v>1.0339499999999999E-7</c:v>
                </c:pt>
                <c:pt idx="1933">
                  <c:v>1.0339499999999999E-7</c:v>
                </c:pt>
                <c:pt idx="1934">
                  <c:v>1.0339499999999999E-7</c:v>
                </c:pt>
                <c:pt idx="1935">
                  <c:v>1.0339499999999999E-7</c:v>
                </c:pt>
                <c:pt idx="1936">
                  <c:v>1.0339499999999999E-7</c:v>
                </c:pt>
                <c:pt idx="1937">
                  <c:v>1.0339499999999999E-7</c:v>
                </c:pt>
                <c:pt idx="1938">
                  <c:v>1.0339499999999999E-7</c:v>
                </c:pt>
                <c:pt idx="1939">
                  <c:v>1.0339499999999999E-7</c:v>
                </c:pt>
                <c:pt idx="1940">
                  <c:v>1.0339499999999999E-7</c:v>
                </c:pt>
                <c:pt idx="1941">
                  <c:v>1.0339499999999999E-7</c:v>
                </c:pt>
                <c:pt idx="1942">
                  <c:v>1.0339499999999999E-7</c:v>
                </c:pt>
                <c:pt idx="1943">
                  <c:v>1.0339499999999999E-7</c:v>
                </c:pt>
                <c:pt idx="1944">
                  <c:v>1.0339499999999999E-7</c:v>
                </c:pt>
                <c:pt idx="1945">
                  <c:v>1.0339499999999999E-7</c:v>
                </c:pt>
                <c:pt idx="1946">
                  <c:v>1.0339499999999999E-7</c:v>
                </c:pt>
                <c:pt idx="1947">
                  <c:v>1.0339499999999999E-7</c:v>
                </c:pt>
                <c:pt idx="1948">
                  <c:v>1.0339499999999999E-7</c:v>
                </c:pt>
                <c:pt idx="1949">
                  <c:v>1.0339499999999999E-7</c:v>
                </c:pt>
                <c:pt idx="1950">
                  <c:v>1.0339499999999999E-7</c:v>
                </c:pt>
                <c:pt idx="1951">
                  <c:v>1.0339499999999999E-7</c:v>
                </c:pt>
                <c:pt idx="1952">
                  <c:v>1.0339499999999999E-7</c:v>
                </c:pt>
                <c:pt idx="1953">
                  <c:v>1.0339499999999999E-7</c:v>
                </c:pt>
                <c:pt idx="1954">
                  <c:v>1.0339499999999999E-7</c:v>
                </c:pt>
                <c:pt idx="1955">
                  <c:v>1.0339499999999999E-7</c:v>
                </c:pt>
                <c:pt idx="1956">
                  <c:v>1.0339499999999999E-7</c:v>
                </c:pt>
                <c:pt idx="1957">
                  <c:v>1.0339499999999999E-7</c:v>
                </c:pt>
                <c:pt idx="1958">
                  <c:v>1.0339499999999999E-7</c:v>
                </c:pt>
                <c:pt idx="1959">
                  <c:v>1.0339499999999999E-7</c:v>
                </c:pt>
                <c:pt idx="1960">
                  <c:v>1.0339499999999999E-7</c:v>
                </c:pt>
                <c:pt idx="1961">
                  <c:v>1.0339499999999999E-7</c:v>
                </c:pt>
                <c:pt idx="1962">
                  <c:v>1.0339499999999999E-7</c:v>
                </c:pt>
                <c:pt idx="1963">
                  <c:v>1.0339499999999999E-7</c:v>
                </c:pt>
                <c:pt idx="1964">
                  <c:v>1.0339499999999999E-7</c:v>
                </c:pt>
                <c:pt idx="1965">
                  <c:v>1.0339499999999999E-7</c:v>
                </c:pt>
                <c:pt idx="1966">
                  <c:v>1.0339499999999999E-7</c:v>
                </c:pt>
                <c:pt idx="1967">
                  <c:v>1.0339499999999999E-7</c:v>
                </c:pt>
                <c:pt idx="1968">
                  <c:v>1.0339499999999999E-7</c:v>
                </c:pt>
                <c:pt idx="1969">
                  <c:v>1.0339499999999999E-7</c:v>
                </c:pt>
                <c:pt idx="1970">
                  <c:v>1.0339499999999999E-7</c:v>
                </c:pt>
                <c:pt idx="1971">
                  <c:v>1.0339499999999999E-7</c:v>
                </c:pt>
                <c:pt idx="1972">
                  <c:v>1.0339499999999999E-7</c:v>
                </c:pt>
                <c:pt idx="1973">
                  <c:v>1.0339499999999999E-7</c:v>
                </c:pt>
                <c:pt idx="1974">
                  <c:v>1.0339499999999999E-7</c:v>
                </c:pt>
                <c:pt idx="1975">
                  <c:v>1.0339499999999999E-7</c:v>
                </c:pt>
                <c:pt idx="1976">
                  <c:v>1.0339499999999999E-7</c:v>
                </c:pt>
                <c:pt idx="1977">
                  <c:v>1.0339499999999999E-7</c:v>
                </c:pt>
                <c:pt idx="1978">
                  <c:v>1.0339499999999999E-7</c:v>
                </c:pt>
                <c:pt idx="1979">
                  <c:v>1.0339499999999999E-7</c:v>
                </c:pt>
                <c:pt idx="1980">
                  <c:v>1.0339499999999999E-7</c:v>
                </c:pt>
                <c:pt idx="1981">
                  <c:v>1.0339499999999999E-7</c:v>
                </c:pt>
                <c:pt idx="1982">
                  <c:v>1.0339499999999999E-7</c:v>
                </c:pt>
                <c:pt idx="1983">
                  <c:v>1.0339499999999999E-7</c:v>
                </c:pt>
                <c:pt idx="1984">
                  <c:v>1.0339499999999999E-7</c:v>
                </c:pt>
                <c:pt idx="1985">
                  <c:v>1.0339499999999999E-7</c:v>
                </c:pt>
                <c:pt idx="1986">
                  <c:v>1.0339499999999999E-7</c:v>
                </c:pt>
                <c:pt idx="1987">
                  <c:v>1.0339499999999999E-7</c:v>
                </c:pt>
                <c:pt idx="1988">
                  <c:v>1.0339499999999999E-7</c:v>
                </c:pt>
                <c:pt idx="1989">
                  <c:v>1.0339499999999999E-7</c:v>
                </c:pt>
                <c:pt idx="1990">
                  <c:v>1.0339499999999999E-7</c:v>
                </c:pt>
                <c:pt idx="1991">
                  <c:v>1.0339499999999999E-7</c:v>
                </c:pt>
                <c:pt idx="1992">
                  <c:v>1.0339499999999999E-7</c:v>
                </c:pt>
                <c:pt idx="1993">
                  <c:v>1.0339499999999999E-7</c:v>
                </c:pt>
                <c:pt idx="1994">
                  <c:v>1.0339499999999999E-7</c:v>
                </c:pt>
                <c:pt idx="1995">
                  <c:v>1.0339499999999999E-7</c:v>
                </c:pt>
                <c:pt idx="1996">
                  <c:v>1.0339499999999999E-7</c:v>
                </c:pt>
                <c:pt idx="1997">
                  <c:v>1.0339499999999999E-7</c:v>
                </c:pt>
                <c:pt idx="1998">
                  <c:v>1.0339499999999999E-7</c:v>
                </c:pt>
                <c:pt idx="1999">
                  <c:v>1.0339499999999999E-7</c:v>
                </c:pt>
                <c:pt idx="2000">
                  <c:v>1.0339499999999999E-7</c:v>
                </c:pt>
                <c:pt idx="2001">
                  <c:v>1.0339499999999999E-7</c:v>
                </c:pt>
                <c:pt idx="2002">
                  <c:v>1.0339499999999999E-7</c:v>
                </c:pt>
                <c:pt idx="2003">
                  <c:v>1.0339499999999999E-7</c:v>
                </c:pt>
                <c:pt idx="2004">
                  <c:v>1.0339499999999999E-7</c:v>
                </c:pt>
                <c:pt idx="2005">
                  <c:v>1.0339499999999999E-7</c:v>
                </c:pt>
                <c:pt idx="2006">
                  <c:v>1.0339499999999999E-7</c:v>
                </c:pt>
                <c:pt idx="2007">
                  <c:v>1.0339499999999999E-7</c:v>
                </c:pt>
                <c:pt idx="2008">
                  <c:v>1.0339499999999999E-7</c:v>
                </c:pt>
                <c:pt idx="2009">
                  <c:v>1.0339499999999999E-7</c:v>
                </c:pt>
                <c:pt idx="2010">
                  <c:v>1.0339499999999999E-7</c:v>
                </c:pt>
                <c:pt idx="2011">
                  <c:v>1.0339499999999999E-7</c:v>
                </c:pt>
                <c:pt idx="2012">
                  <c:v>1.0339499999999999E-7</c:v>
                </c:pt>
                <c:pt idx="2013">
                  <c:v>1.0339499999999999E-7</c:v>
                </c:pt>
                <c:pt idx="2014">
                  <c:v>1.0339499999999999E-7</c:v>
                </c:pt>
                <c:pt idx="2015">
                  <c:v>1.0339499999999999E-7</c:v>
                </c:pt>
                <c:pt idx="2016">
                  <c:v>1.0339499999999999E-7</c:v>
                </c:pt>
                <c:pt idx="2017">
                  <c:v>1.0339499999999999E-7</c:v>
                </c:pt>
                <c:pt idx="2018">
                  <c:v>1.0339499999999999E-7</c:v>
                </c:pt>
                <c:pt idx="2019">
                  <c:v>1.0339499999999999E-7</c:v>
                </c:pt>
                <c:pt idx="2020">
                  <c:v>1.0339499999999999E-7</c:v>
                </c:pt>
                <c:pt idx="2021">
                  <c:v>1.0339499999999999E-7</c:v>
                </c:pt>
                <c:pt idx="2022">
                  <c:v>1.0339499999999999E-7</c:v>
                </c:pt>
                <c:pt idx="2023">
                  <c:v>1.0339499999999999E-7</c:v>
                </c:pt>
                <c:pt idx="2024">
                  <c:v>1.0339499999999999E-7</c:v>
                </c:pt>
                <c:pt idx="2025">
                  <c:v>1.0339499999999999E-7</c:v>
                </c:pt>
                <c:pt idx="2026">
                  <c:v>1.0339499999999999E-7</c:v>
                </c:pt>
                <c:pt idx="2027">
                  <c:v>1.0339499999999999E-7</c:v>
                </c:pt>
                <c:pt idx="2028">
                  <c:v>1.0339499999999999E-7</c:v>
                </c:pt>
                <c:pt idx="2029">
                  <c:v>1.0339499999999999E-7</c:v>
                </c:pt>
                <c:pt idx="2030">
                  <c:v>1.0339499999999999E-7</c:v>
                </c:pt>
                <c:pt idx="2031">
                  <c:v>1.0339499999999999E-7</c:v>
                </c:pt>
                <c:pt idx="2032">
                  <c:v>1.0339499999999999E-7</c:v>
                </c:pt>
                <c:pt idx="2033">
                  <c:v>1.0339499999999999E-7</c:v>
                </c:pt>
                <c:pt idx="2034">
                  <c:v>1.0339499999999999E-7</c:v>
                </c:pt>
                <c:pt idx="2035">
                  <c:v>1.0339499999999999E-7</c:v>
                </c:pt>
                <c:pt idx="2036">
                  <c:v>1.0339499999999999E-7</c:v>
                </c:pt>
                <c:pt idx="2037">
                  <c:v>1.0339499999999999E-7</c:v>
                </c:pt>
                <c:pt idx="2038">
                  <c:v>1.0339499999999999E-7</c:v>
                </c:pt>
                <c:pt idx="2039">
                  <c:v>1.0339499999999999E-7</c:v>
                </c:pt>
                <c:pt idx="2040">
                  <c:v>1.0339499999999999E-7</c:v>
                </c:pt>
                <c:pt idx="2041">
                  <c:v>1.0339499999999999E-7</c:v>
                </c:pt>
                <c:pt idx="2042">
                  <c:v>1.0339499999999999E-7</c:v>
                </c:pt>
                <c:pt idx="2043">
                  <c:v>1.0339499999999999E-7</c:v>
                </c:pt>
                <c:pt idx="2044">
                  <c:v>1.0339499999999999E-7</c:v>
                </c:pt>
                <c:pt idx="2045">
                  <c:v>1.0339499999999999E-7</c:v>
                </c:pt>
                <c:pt idx="2046">
                  <c:v>1.0339499999999999E-7</c:v>
                </c:pt>
                <c:pt idx="2047">
                  <c:v>1.0339499999999999E-7</c:v>
                </c:pt>
                <c:pt idx="2048">
                  <c:v>1.0339499999999999E-7</c:v>
                </c:pt>
                <c:pt idx="2049">
                  <c:v>1.0339499999999999E-7</c:v>
                </c:pt>
                <c:pt idx="2050">
                  <c:v>1.0339499999999999E-7</c:v>
                </c:pt>
                <c:pt idx="2051">
                  <c:v>1.0339499999999999E-7</c:v>
                </c:pt>
                <c:pt idx="2052">
                  <c:v>1.0339499999999999E-7</c:v>
                </c:pt>
                <c:pt idx="2053">
                  <c:v>1.0339499999999999E-7</c:v>
                </c:pt>
                <c:pt idx="2054">
                  <c:v>1.0339499999999999E-7</c:v>
                </c:pt>
                <c:pt idx="2055">
                  <c:v>1.0339499999999999E-7</c:v>
                </c:pt>
                <c:pt idx="2056">
                  <c:v>1.0339499999999999E-7</c:v>
                </c:pt>
                <c:pt idx="2057">
                  <c:v>1.0339499999999999E-7</c:v>
                </c:pt>
                <c:pt idx="2058">
                  <c:v>1.0339499999999999E-7</c:v>
                </c:pt>
                <c:pt idx="2059">
                  <c:v>1.0339499999999999E-7</c:v>
                </c:pt>
                <c:pt idx="2060">
                  <c:v>1.0339499999999999E-7</c:v>
                </c:pt>
                <c:pt idx="2061">
                  <c:v>1.0339499999999999E-7</c:v>
                </c:pt>
                <c:pt idx="2062">
                  <c:v>1.0339499999999999E-7</c:v>
                </c:pt>
                <c:pt idx="2063">
                  <c:v>1.0339499999999999E-7</c:v>
                </c:pt>
                <c:pt idx="2064">
                  <c:v>1.0339499999999999E-7</c:v>
                </c:pt>
                <c:pt idx="2065">
                  <c:v>1.0339499999999999E-7</c:v>
                </c:pt>
                <c:pt idx="2066">
                  <c:v>1.0339499999999999E-7</c:v>
                </c:pt>
                <c:pt idx="2067">
                  <c:v>1.0339499999999999E-7</c:v>
                </c:pt>
                <c:pt idx="2068">
                  <c:v>1.0339499999999999E-7</c:v>
                </c:pt>
                <c:pt idx="2069">
                  <c:v>1.0339499999999999E-7</c:v>
                </c:pt>
                <c:pt idx="2070">
                  <c:v>1.0339499999999999E-7</c:v>
                </c:pt>
                <c:pt idx="2071">
                  <c:v>1.0339499999999999E-7</c:v>
                </c:pt>
                <c:pt idx="2072">
                  <c:v>1.0339499999999999E-7</c:v>
                </c:pt>
                <c:pt idx="2073">
                  <c:v>1.0339499999999999E-7</c:v>
                </c:pt>
                <c:pt idx="2074">
                  <c:v>1.0339499999999999E-7</c:v>
                </c:pt>
                <c:pt idx="2075">
                  <c:v>1.0339499999999999E-7</c:v>
                </c:pt>
                <c:pt idx="2076">
                  <c:v>1.0339499999999999E-7</c:v>
                </c:pt>
                <c:pt idx="2077">
                  <c:v>1.0339499999999999E-7</c:v>
                </c:pt>
                <c:pt idx="2078">
                  <c:v>1.0339499999999999E-7</c:v>
                </c:pt>
                <c:pt idx="2079">
                  <c:v>1.0339499999999999E-7</c:v>
                </c:pt>
                <c:pt idx="2080">
                  <c:v>1.0339499999999999E-7</c:v>
                </c:pt>
                <c:pt idx="2081">
                  <c:v>1.0339499999999999E-7</c:v>
                </c:pt>
                <c:pt idx="2082">
                  <c:v>1.0339499999999999E-7</c:v>
                </c:pt>
                <c:pt idx="2083">
                  <c:v>1.0339499999999999E-7</c:v>
                </c:pt>
                <c:pt idx="2084">
                  <c:v>1.0339499999999999E-7</c:v>
                </c:pt>
                <c:pt idx="2085">
                  <c:v>1.0339499999999999E-7</c:v>
                </c:pt>
                <c:pt idx="2086">
                  <c:v>1.0339499999999999E-7</c:v>
                </c:pt>
                <c:pt idx="2087">
                  <c:v>1.0339499999999999E-7</c:v>
                </c:pt>
                <c:pt idx="2088">
                  <c:v>1.0339499999999999E-7</c:v>
                </c:pt>
                <c:pt idx="2089">
                  <c:v>1.0339499999999999E-7</c:v>
                </c:pt>
                <c:pt idx="2090">
                  <c:v>1.0339499999999999E-7</c:v>
                </c:pt>
                <c:pt idx="2091">
                  <c:v>1.0339499999999999E-7</c:v>
                </c:pt>
                <c:pt idx="2092">
                  <c:v>1.0339499999999999E-7</c:v>
                </c:pt>
                <c:pt idx="2093">
                  <c:v>1.0339499999999999E-7</c:v>
                </c:pt>
                <c:pt idx="2094">
                  <c:v>1.0339499999999999E-7</c:v>
                </c:pt>
                <c:pt idx="2095">
                  <c:v>1.0339499999999999E-7</c:v>
                </c:pt>
                <c:pt idx="2096">
                  <c:v>1.0339499999999999E-7</c:v>
                </c:pt>
                <c:pt idx="2097">
                  <c:v>1.0339499999999999E-7</c:v>
                </c:pt>
                <c:pt idx="2098">
                  <c:v>1.0339499999999999E-7</c:v>
                </c:pt>
                <c:pt idx="2099">
                  <c:v>1.0339499999999999E-7</c:v>
                </c:pt>
                <c:pt idx="2100">
                  <c:v>1.0339499999999999E-7</c:v>
                </c:pt>
                <c:pt idx="2101">
                  <c:v>1.0339499999999999E-7</c:v>
                </c:pt>
                <c:pt idx="2102">
                  <c:v>1.0339499999999999E-7</c:v>
                </c:pt>
                <c:pt idx="2103">
                  <c:v>1.0339499999999999E-7</c:v>
                </c:pt>
                <c:pt idx="2104">
                  <c:v>1.0339499999999999E-7</c:v>
                </c:pt>
                <c:pt idx="2105">
                  <c:v>1.0339499999999999E-7</c:v>
                </c:pt>
                <c:pt idx="2106">
                  <c:v>1.0339499999999999E-7</c:v>
                </c:pt>
                <c:pt idx="2107">
                  <c:v>1.0339499999999999E-7</c:v>
                </c:pt>
                <c:pt idx="2108">
                  <c:v>1.0339499999999999E-7</c:v>
                </c:pt>
                <c:pt idx="2109">
                  <c:v>1.0339499999999999E-7</c:v>
                </c:pt>
                <c:pt idx="2110">
                  <c:v>1.0339499999999999E-7</c:v>
                </c:pt>
                <c:pt idx="2111">
                  <c:v>1.0339499999999999E-7</c:v>
                </c:pt>
                <c:pt idx="2112">
                  <c:v>1.0339499999999999E-7</c:v>
                </c:pt>
                <c:pt idx="2113">
                  <c:v>1.0339499999999999E-7</c:v>
                </c:pt>
                <c:pt idx="2114">
                  <c:v>1.0339499999999999E-7</c:v>
                </c:pt>
                <c:pt idx="2115">
                  <c:v>1.0339499999999999E-7</c:v>
                </c:pt>
                <c:pt idx="2116">
                  <c:v>1.0339499999999999E-7</c:v>
                </c:pt>
                <c:pt idx="2117">
                  <c:v>1.0339499999999999E-7</c:v>
                </c:pt>
                <c:pt idx="2118">
                  <c:v>1.0339499999999999E-7</c:v>
                </c:pt>
                <c:pt idx="2119">
                  <c:v>1.0339499999999999E-7</c:v>
                </c:pt>
                <c:pt idx="2120">
                  <c:v>1.0339499999999999E-7</c:v>
                </c:pt>
                <c:pt idx="2121">
                  <c:v>1.0339499999999999E-7</c:v>
                </c:pt>
                <c:pt idx="2122">
                  <c:v>1.0339499999999999E-7</c:v>
                </c:pt>
                <c:pt idx="2123">
                  <c:v>1.0339499999999999E-7</c:v>
                </c:pt>
                <c:pt idx="2124">
                  <c:v>1.0339499999999999E-7</c:v>
                </c:pt>
                <c:pt idx="2125">
                  <c:v>1.0339499999999999E-7</c:v>
                </c:pt>
                <c:pt idx="2126">
                  <c:v>1.0339499999999999E-7</c:v>
                </c:pt>
                <c:pt idx="2127">
                  <c:v>1.0339499999999999E-7</c:v>
                </c:pt>
                <c:pt idx="2128">
                  <c:v>1.0339499999999999E-7</c:v>
                </c:pt>
                <c:pt idx="2129">
                  <c:v>1.0339499999999999E-7</c:v>
                </c:pt>
                <c:pt idx="2130">
                  <c:v>1.0339499999999999E-7</c:v>
                </c:pt>
                <c:pt idx="2131">
                  <c:v>1.0339499999999999E-7</c:v>
                </c:pt>
                <c:pt idx="2132">
                  <c:v>1.0339499999999999E-7</c:v>
                </c:pt>
                <c:pt idx="2133">
                  <c:v>1.0339499999999999E-7</c:v>
                </c:pt>
                <c:pt idx="2134">
                  <c:v>1.0339499999999999E-7</c:v>
                </c:pt>
                <c:pt idx="2135">
                  <c:v>1.0339499999999999E-7</c:v>
                </c:pt>
                <c:pt idx="2136">
                  <c:v>1.0339499999999999E-7</c:v>
                </c:pt>
                <c:pt idx="2137">
                  <c:v>1.0339499999999999E-7</c:v>
                </c:pt>
                <c:pt idx="2138">
                  <c:v>1.0339499999999999E-7</c:v>
                </c:pt>
                <c:pt idx="2139">
                  <c:v>1.0339499999999999E-7</c:v>
                </c:pt>
                <c:pt idx="2140">
                  <c:v>1.0339499999999999E-7</c:v>
                </c:pt>
                <c:pt idx="2141">
                  <c:v>1.0339499999999999E-7</c:v>
                </c:pt>
                <c:pt idx="2142">
                  <c:v>1.0339499999999999E-7</c:v>
                </c:pt>
                <c:pt idx="2143">
                  <c:v>1.0339499999999999E-7</c:v>
                </c:pt>
                <c:pt idx="2144">
                  <c:v>1.0339499999999999E-7</c:v>
                </c:pt>
                <c:pt idx="2145">
                  <c:v>1.0339499999999999E-7</c:v>
                </c:pt>
                <c:pt idx="2146">
                  <c:v>1.0339499999999999E-7</c:v>
                </c:pt>
                <c:pt idx="2147">
                  <c:v>1.0339499999999999E-7</c:v>
                </c:pt>
                <c:pt idx="2148">
                  <c:v>1.0339499999999999E-7</c:v>
                </c:pt>
                <c:pt idx="2149">
                  <c:v>1.0339499999999999E-7</c:v>
                </c:pt>
                <c:pt idx="2150">
                  <c:v>1.0339499999999999E-7</c:v>
                </c:pt>
                <c:pt idx="2151">
                  <c:v>1.0339499999999999E-7</c:v>
                </c:pt>
                <c:pt idx="2152">
                  <c:v>1.0339499999999999E-7</c:v>
                </c:pt>
                <c:pt idx="2153">
                  <c:v>1.0339499999999999E-7</c:v>
                </c:pt>
                <c:pt idx="2154">
                  <c:v>1.0339499999999999E-7</c:v>
                </c:pt>
                <c:pt idx="2155">
                  <c:v>1.0339499999999999E-7</c:v>
                </c:pt>
                <c:pt idx="2156">
                  <c:v>1.0339499999999999E-7</c:v>
                </c:pt>
                <c:pt idx="2157">
                  <c:v>1.0339499999999999E-7</c:v>
                </c:pt>
                <c:pt idx="2158">
                  <c:v>1.0339499999999999E-7</c:v>
                </c:pt>
                <c:pt idx="2159">
                  <c:v>1.0339499999999999E-7</c:v>
                </c:pt>
                <c:pt idx="2160">
                  <c:v>1.0339499999999999E-7</c:v>
                </c:pt>
                <c:pt idx="2161">
                  <c:v>1.0339499999999999E-7</c:v>
                </c:pt>
                <c:pt idx="2162">
                  <c:v>1.0339499999999999E-7</c:v>
                </c:pt>
                <c:pt idx="2163">
                  <c:v>1.0339499999999999E-7</c:v>
                </c:pt>
                <c:pt idx="2164">
                  <c:v>1.0339499999999999E-7</c:v>
                </c:pt>
                <c:pt idx="2165">
                  <c:v>1.0339499999999999E-7</c:v>
                </c:pt>
                <c:pt idx="2166">
                  <c:v>1.0339499999999999E-7</c:v>
                </c:pt>
                <c:pt idx="2167">
                  <c:v>1.0339499999999999E-7</c:v>
                </c:pt>
                <c:pt idx="2168">
                  <c:v>1.0339499999999999E-7</c:v>
                </c:pt>
                <c:pt idx="2169">
                  <c:v>1.0339499999999999E-7</c:v>
                </c:pt>
                <c:pt idx="2170">
                  <c:v>1.0339499999999999E-7</c:v>
                </c:pt>
                <c:pt idx="2171">
                  <c:v>1.0339499999999999E-7</c:v>
                </c:pt>
                <c:pt idx="2172">
                  <c:v>1.0339499999999999E-7</c:v>
                </c:pt>
                <c:pt idx="2173">
                  <c:v>1.0339499999999999E-7</c:v>
                </c:pt>
                <c:pt idx="2174">
                  <c:v>1.0339499999999999E-7</c:v>
                </c:pt>
                <c:pt idx="2175">
                  <c:v>1.0339499999999999E-7</c:v>
                </c:pt>
                <c:pt idx="2176">
                  <c:v>1.0339499999999999E-7</c:v>
                </c:pt>
                <c:pt idx="2177">
                  <c:v>1.0339499999999999E-7</c:v>
                </c:pt>
                <c:pt idx="2178">
                  <c:v>1.0339499999999999E-7</c:v>
                </c:pt>
                <c:pt idx="2179">
                  <c:v>1.0339499999999999E-7</c:v>
                </c:pt>
                <c:pt idx="2180">
                  <c:v>1.0339499999999999E-7</c:v>
                </c:pt>
                <c:pt idx="2181">
                  <c:v>1.0339499999999999E-7</c:v>
                </c:pt>
                <c:pt idx="2182">
                  <c:v>1.0339499999999999E-7</c:v>
                </c:pt>
                <c:pt idx="2183">
                  <c:v>1.0339499999999999E-7</c:v>
                </c:pt>
                <c:pt idx="2184">
                  <c:v>1.0339499999999999E-7</c:v>
                </c:pt>
                <c:pt idx="2185">
                  <c:v>1.0339499999999999E-7</c:v>
                </c:pt>
                <c:pt idx="2186">
                  <c:v>1.0339499999999999E-7</c:v>
                </c:pt>
                <c:pt idx="2187">
                  <c:v>1.0339499999999999E-7</c:v>
                </c:pt>
                <c:pt idx="2188">
                  <c:v>1.0339499999999999E-7</c:v>
                </c:pt>
                <c:pt idx="2189">
                  <c:v>1.0339499999999999E-7</c:v>
                </c:pt>
                <c:pt idx="2190">
                  <c:v>1.0339499999999999E-7</c:v>
                </c:pt>
                <c:pt idx="2191">
                  <c:v>1.0339499999999999E-7</c:v>
                </c:pt>
                <c:pt idx="2192">
                  <c:v>1.0339499999999999E-7</c:v>
                </c:pt>
                <c:pt idx="2193">
                  <c:v>1.0339499999999999E-7</c:v>
                </c:pt>
                <c:pt idx="2194">
                  <c:v>1.0339499999999999E-7</c:v>
                </c:pt>
                <c:pt idx="2195">
                  <c:v>1.0339499999999999E-7</c:v>
                </c:pt>
                <c:pt idx="2196">
                  <c:v>1.0339499999999999E-7</c:v>
                </c:pt>
                <c:pt idx="2197">
                  <c:v>1.0339499999999999E-7</c:v>
                </c:pt>
                <c:pt idx="2198">
                  <c:v>1.0339499999999999E-7</c:v>
                </c:pt>
                <c:pt idx="2199">
                  <c:v>1.0339499999999999E-7</c:v>
                </c:pt>
                <c:pt idx="2200">
                  <c:v>1.0339499999999999E-7</c:v>
                </c:pt>
                <c:pt idx="2201">
                  <c:v>1.0339499999999999E-7</c:v>
                </c:pt>
                <c:pt idx="2202">
                  <c:v>1.0339499999999999E-7</c:v>
                </c:pt>
                <c:pt idx="2203">
                  <c:v>1.0339499999999999E-7</c:v>
                </c:pt>
                <c:pt idx="2204">
                  <c:v>1.0339499999999999E-7</c:v>
                </c:pt>
                <c:pt idx="2205">
                  <c:v>1.0339499999999999E-7</c:v>
                </c:pt>
                <c:pt idx="2206">
                  <c:v>1.0339499999999999E-7</c:v>
                </c:pt>
                <c:pt idx="2207">
                  <c:v>1.0339499999999999E-7</c:v>
                </c:pt>
                <c:pt idx="2208">
                  <c:v>1.0339499999999999E-7</c:v>
                </c:pt>
                <c:pt idx="2209">
                  <c:v>1.0339499999999999E-7</c:v>
                </c:pt>
                <c:pt idx="2210">
                  <c:v>1.0339499999999999E-7</c:v>
                </c:pt>
                <c:pt idx="2211">
                  <c:v>1.0339499999999999E-7</c:v>
                </c:pt>
                <c:pt idx="2212">
                  <c:v>1.0339499999999999E-7</c:v>
                </c:pt>
                <c:pt idx="2213">
                  <c:v>1.0339499999999999E-7</c:v>
                </c:pt>
                <c:pt idx="2214">
                  <c:v>1.0339499999999999E-7</c:v>
                </c:pt>
                <c:pt idx="2215">
                  <c:v>1.0339499999999999E-7</c:v>
                </c:pt>
                <c:pt idx="2216">
                  <c:v>1.0339499999999999E-7</c:v>
                </c:pt>
                <c:pt idx="2217">
                  <c:v>1.0339499999999999E-7</c:v>
                </c:pt>
                <c:pt idx="2218">
                  <c:v>1.0339499999999999E-7</c:v>
                </c:pt>
                <c:pt idx="2219">
                  <c:v>1.0339499999999999E-7</c:v>
                </c:pt>
                <c:pt idx="2220">
                  <c:v>1.0339499999999999E-7</c:v>
                </c:pt>
                <c:pt idx="2221">
                  <c:v>1.0339499999999999E-7</c:v>
                </c:pt>
                <c:pt idx="2222">
                  <c:v>1.0339499999999999E-7</c:v>
                </c:pt>
                <c:pt idx="2223">
                  <c:v>1.0339499999999999E-7</c:v>
                </c:pt>
                <c:pt idx="2224">
                  <c:v>1.0339499999999999E-7</c:v>
                </c:pt>
                <c:pt idx="2225">
                  <c:v>1.0339499999999999E-7</c:v>
                </c:pt>
                <c:pt idx="2226">
                  <c:v>1.0339499999999999E-7</c:v>
                </c:pt>
                <c:pt idx="2227">
                  <c:v>1.0339499999999999E-7</c:v>
                </c:pt>
                <c:pt idx="2228">
                  <c:v>1.0339499999999999E-7</c:v>
                </c:pt>
                <c:pt idx="2229">
                  <c:v>1.0339499999999999E-7</c:v>
                </c:pt>
                <c:pt idx="2230">
                  <c:v>1.0339499999999999E-7</c:v>
                </c:pt>
                <c:pt idx="2231">
                  <c:v>1.0339499999999999E-7</c:v>
                </c:pt>
                <c:pt idx="2232">
                  <c:v>1.0339499999999999E-7</c:v>
                </c:pt>
                <c:pt idx="2233">
                  <c:v>1.0339499999999999E-7</c:v>
                </c:pt>
                <c:pt idx="2234">
                  <c:v>1.0339499999999999E-7</c:v>
                </c:pt>
                <c:pt idx="2235">
                  <c:v>1.0339499999999999E-7</c:v>
                </c:pt>
                <c:pt idx="2236">
                  <c:v>1.0339499999999999E-7</c:v>
                </c:pt>
                <c:pt idx="2237">
                  <c:v>1.0339499999999999E-7</c:v>
                </c:pt>
                <c:pt idx="2238">
                  <c:v>1.0339499999999999E-7</c:v>
                </c:pt>
                <c:pt idx="2239">
                  <c:v>1.0339499999999999E-7</c:v>
                </c:pt>
                <c:pt idx="2240">
                  <c:v>1.0339499999999999E-7</c:v>
                </c:pt>
                <c:pt idx="2241">
                  <c:v>1.0339499999999999E-7</c:v>
                </c:pt>
                <c:pt idx="2242">
                  <c:v>1.0339499999999999E-7</c:v>
                </c:pt>
                <c:pt idx="2243">
                  <c:v>1.0339499999999999E-7</c:v>
                </c:pt>
                <c:pt idx="2244">
                  <c:v>1.0339499999999999E-7</c:v>
                </c:pt>
                <c:pt idx="2245">
                  <c:v>1.0339499999999999E-7</c:v>
                </c:pt>
                <c:pt idx="2246">
                  <c:v>1.0339499999999999E-7</c:v>
                </c:pt>
                <c:pt idx="2247">
                  <c:v>1.0339499999999999E-7</c:v>
                </c:pt>
                <c:pt idx="2248">
                  <c:v>1.0339499999999999E-7</c:v>
                </c:pt>
                <c:pt idx="2249">
                  <c:v>1.0339499999999999E-7</c:v>
                </c:pt>
                <c:pt idx="2250">
                  <c:v>1.0339499999999999E-7</c:v>
                </c:pt>
                <c:pt idx="2251">
                  <c:v>1.0339499999999999E-7</c:v>
                </c:pt>
                <c:pt idx="2252">
                  <c:v>1.0339499999999999E-7</c:v>
                </c:pt>
                <c:pt idx="2253">
                  <c:v>1.0339499999999999E-7</c:v>
                </c:pt>
                <c:pt idx="2254">
                  <c:v>1.0339499999999999E-7</c:v>
                </c:pt>
                <c:pt idx="2255">
                  <c:v>1.0339499999999999E-7</c:v>
                </c:pt>
                <c:pt idx="2256">
                  <c:v>1.0339499999999999E-7</c:v>
                </c:pt>
                <c:pt idx="2257">
                  <c:v>1.0339499999999999E-7</c:v>
                </c:pt>
                <c:pt idx="2258">
                  <c:v>1.0339499999999999E-7</c:v>
                </c:pt>
                <c:pt idx="2259">
                  <c:v>1.0339499999999999E-7</c:v>
                </c:pt>
                <c:pt idx="2260">
                  <c:v>1.0339499999999999E-7</c:v>
                </c:pt>
                <c:pt idx="2261">
                  <c:v>1.0339499999999999E-7</c:v>
                </c:pt>
                <c:pt idx="2262">
                  <c:v>1.0339499999999999E-7</c:v>
                </c:pt>
                <c:pt idx="2263">
                  <c:v>1.0339499999999999E-7</c:v>
                </c:pt>
                <c:pt idx="2264">
                  <c:v>1.0339499999999999E-7</c:v>
                </c:pt>
                <c:pt idx="2265">
                  <c:v>1.0339499999999999E-7</c:v>
                </c:pt>
                <c:pt idx="2266">
                  <c:v>1.0339499999999999E-7</c:v>
                </c:pt>
                <c:pt idx="2267">
                  <c:v>1.0339499999999999E-7</c:v>
                </c:pt>
                <c:pt idx="2268">
                  <c:v>1.0339499999999999E-7</c:v>
                </c:pt>
                <c:pt idx="2269">
                  <c:v>1.0339499999999999E-7</c:v>
                </c:pt>
                <c:pt idx="2270">
                  <c:v>1.0339499999999999E-7</c:v>
                </c:pt>
                <c:pt idx="2271">
                  <c:v>1.0339499999999999E-7</c:v>
                </c:pt>
                <c:pt idx="2272">
                  <c:v>1.0339499999999999E-7</c:v>
                </c:pt>
                <c:pt idx="2273">
                  <c:v>1.0339499999999999E-7</c:v>
                </c:pt>
                <c:pt idx="2274">
                  <c:v>1.0339499999999999E-7</c:v>
                </c:pt>
                <c:pt idx="2275">
                  <c:v>1.0339499999999999E-7</c:v>
                </c:pt>
                <c:pt idx="2276">
                  <c:v>1.0339499999999999E-7</c:v>
                </c:pt>
                <c:pt idx="2277">
                  <c:v>1.0339499999999999E-7</c:v>
                </c:pt>
                <c:pt idx="2278">
                  <c:v>1.0339499999999999E-7</c:v>
                </c:pt>
                <c:pt idx="2279">
                  <c:v>1.0339499999999999E-7</c:v>
                </c:pt>
                <c:pt idx="2280">
                  <c:v>1.0339499999999999E-7</c:v>
                </c:pt>
                <c:pt idx="2281">
                  <c:v>1.0339499999999999E-7</c:v>
                </c:pt>
                <c:pt idx="2282">
                  <c:v>1.0339499999999999E-7</c:v>
                </c:pt>
                <c:pt idx="2283">
                  <c:v>1.0339499999999999E-7</c:v>
                </c:pt>
                <c:pt idx="2284">
                  <c:v>1.0339499999999999E-7</c:v>
                </c:pt>
                <c:pt idx="2285">
                  <c:v>1.0339499999999999E-7</c:v>
                </c:pt>
                <c:pt idx="2286">
                  <c:v>1.0339499999999999E-7</c:v>
                </c:pt>
                <c:pt idx="2287">
                  <c:v>1.0339499999999999E-7</c:v>
                </c:pt>
                <c:pt idx="2288">
                  <c:v>1.0339499999999999E-7</c:v>
                </c:pt>
                <c:pt idx="2289">
                  <c:v>1.0339499999999999E-7</c:v>
                </c:pt>
                <c:pt idx="2290">
                  <c:v>1.0339499999999999E-7</c:v>
                </c:pt>
                <c:pt idx="2291">
                  <c:v>1.0339499999999999E-7</c:v>
                </c:pt>
                <c:pt idx="2292">
                  <c:v>1.0339499999999999E-7</c:v>
                </c:pt>
                <c:pt idx="2293">
                  <c:v>1.0339499999999999E-7</c:v>
                </c:pt>
                <c:pt idx="2294">
                  <c:v>1.0339499999999999E-7</c:v>
                </c:pt>
                <c:pt idx="2295">
                  <c:v>1.0339499999999999E-7</c:v>
                </c:pt>
                <c:pt idx="2296">
                  <c:v>1.0339499999999999E-7</c:v>
                </c:pt>
                <c:pt idx="2297">
                  <c:v>1.0339499999999999E-7</c:v>
                </c:pt>
                <c:pt idx="2298">
                  <c:v>1.0339499999999999E-7</c:v>
                </c:pt>
                <c:pt idx="2299">
                  <c:v>1.0339499999999999E-7</c:v>
                </c:pt>
                <c:pt idx="2300">
                  <c:v>1.0339499999999999E-7</c:v>
                </c:pt>
                <c:pt idx="2301">
                  <c:v>1.0339499999999999E-7</c:v>
                </c:pt>
                <c:pt idx="2302">
                  <c:v>1.0339499999999999E-7</c:v>
                </c:pt>
                <c:pt idx="2303">
                  <c:v>1.0339499999999999E-7</c:v>
                </c:pt>
                <c:pt idx="2304">
                  <c:v>1.0339499999999999E-7</c:v>
                </c:pt>
                <c:pt idx="2305">
                  <c:v>1.0339499999999999E-7</c:v>
                </c:pt>
                <c:pt idx="2306">
                  <c:v>1.0339499999999999E-7</c:v>
                </c:pt>
                <c:pt idx="2307">
                  <c:v>1.0339499999999999E-7</c:v>
                </c:pt>
                <c:pt idx="2308">
                  <c:v>1.0339499999999999E-7</c:v>
                </c:pt>
                <c:pt idx="2309">
                  <c:v>1.0339499999999999E-7</c:v>
                </c:pt>
                <c:pt idx="2310">
                  <c:v>1.0339499999999999E-7</c:v>
                </c:pt>
                <c:pt idx="2311">
                  <c:v>1.0339499999999999E-7</c:v>
                </c:pt>
                <c:pt idx="2312">
                  <c:v>1.0339499999999999E-7</c:v>
                </c:pt>
                <c:pt idx="2313">
                  <c:v>1.0339499999999999E-7</c:v>
                </c:pt>
                <c:pt idx="2314">
                  <c:v>1.0339499999999999E-7</c:v>
                </c:pt>
                <c:pt idx="2315">
                  <c:v>1.0339499999999999E-7</c:v>
                </c:pt>
                <c:pt idx="2316">
                  <c:v>1.0339499999999999E-7</c:v>
                </c:pt>
                <c:pt idx="2317">
                  <c:v>1.0339499999999999E-7</c:v>
                </c:pt>
                <c:pt idx="2318">
                  <c:v>1.0339499999999999E-7</c:v>
                </c:pt>
                <c:pt idx="2319">
                  <c:v>1.0339499999999999E-7</c:v>
                </c:pt>
                <c:pt idx="2320">
                  <c:v>1.0339499999999999E-7</c:v>
                </c:pt>
                <c:pt idx="2321">
                  <c:v>1.0339499999999999E-7</c:v>
                </c:pt>
                <c:pt idx="2322">
                  <c:v>1.0339499999999999E-7</c:v>
                </c:pt>
                <c:pt idx="2323">
                  <c:v>1.0339499999999999E-7</c:v>
                </c:pt>
                <c:pt idx="2324">
                  <c:v>1.0339499999999999E-7</c:v>
                </c:pt>
                <c:pt idx="2325">
                  <c:v>1.0339499999999999E-7</c:v>
                </c:pt>
                <c:pt idx="2326">
                  <c:v>1.0339499999999999E-7</c:v>
                </c:pt>
                <c:pt idx="2327">
                  <c:v>1.0339499999999999E-7</c:v>
                </c:pt>
                <c:pt idx="2328">
                  <c:v>1.0339499999999999E-7</c:v>
                </c:pt>
                <c:pt idx="2329">
                  <c:v>1.0339499999999999E-7</c:v>
                </c:pt>
                <c:pt idx="2330">
                  <c:v>1.0339499999999999E-7</c:v>
                </c:pt>
                <c:pt idx="2331">
                  <c:v>1.0339499999999999E-7</c:v>
                </c:pt>
                <c:pt idx="2332">
                  <c:v>1.0339499999999999E-7</c:v>
                </c:pt>
                <c:pt idx="2333">
                  <c:v>1.0339499999999999E-7</c:v>
                </c:pt>
                <c:pt idx="2334">
                  <c:v>1.0339499999999999E-7</c:v>
                </c:pt>
                <c:pt idx="2335">
                  <c:v>1.0339499999999999E-7</c:v>
                </c:pt>
                <c:pt idx="2336">
                  <c:v>1.0339499999999999E-7</c:v>
                </c:pt>
                <c:pt idx="2337">
                  <c:v>1.0339499999999999E-7</c:v>
                </c:pt>
                <c:pt idx="2338">
                  <c:v>1.0339499999999999E-7</c:v>
                </c:pt>
                <c:pt idx="2339">
                  <c:v>1.0339499999999999E-7</c:v>
                </c:pt>
                <c:pt idx="2340">
                  <c:v>1.0339499999999999E-7</c:v>
                </c:pt>
                <c:pt idx="2341">
                  <c:v>1.0339499999999999E-7</c:v>
                </c:pt>
                <c:pt idx="2342">
                  <c:v>1.0339499999999999E-7</c:v>
                </c:pt>
                <c:pt idx="2343">
                  <c:v>1.0339499999999999E-7</c:v>
                </c:pt>
                <c:pt idx="2344">
                  <c:v>1.0339499999999999E-7</c:v>
                </c:pt>
                <c:pt idx="2345">
                  <c:v>1.0339499999999999E-7</c:v>
                </c:pt>
                <c:pt idx="2346">
                  <c:v>1.0339499999999999E-7</c:v>
                </c:pt>
                <c:pt idx="2347">
                  <c:v>1.0339499999999999E-7</c:v>
                </c:pt>
                <c:pt idx="2348">
                  <c:v>1.0339499999999999E-7</c:v>
                </c:pt>
                <c:pt idx="2349">
                  <c:v>1.0339499999999999E-7</c:v>
                </c:pt>
                <c:pt idx="2350">
                  <c:v>1.0339499999999999E-7</c:v>
                </c:pt>
                <c:pt idx="2351">
                  <c:v>1.0339499999999999E-7</c:v>
                </c:pt>
                <c:pt idx="2352">
                  <c:v>1.0339499999999999E-7</c:v>
                </c:pt>
                <c:pt idx="2353">
                  <c:v>1.0339499999999999E-7</c:v>
                </c:pt>
                <c:pt idx="2354">
                  <c:v>1.0339499999999999E-7</c:v>
                </c:pt>
                <c:pt idx="2355">
                  <c:v>1.0339499999999999E-7</c:v>
                </c:pt>
                <c:pt idx="2356">
                  <c:v>1.0339499999999999E-7</c:v>
                </c:pt>
                <c:pt idx="2357">
                  <c:v>1.0339499999999999E-7</c:v>
                </c:pt>
                <c:pt idx="2358">
                  <c:v>1.0339499999999999E-7</c:v>
                </c:pt>
                <c:pt idx="2359">
                  <c:v>1.0339499999999999E-7</c:v>
                </c:pt>
                <c:pt idx="2360">
                  <c:v>1.0339499999999999E-7</c:v>
                </c:pt>
                <c:pt idx="2361">
                  <c:v>1.0339499999999999E-7</c:v>
                </c:pt>
                <c:pt idx="2362">
                  <c:v>1.0339499999999999E-7</c:v>
                </c:pt>
                <c:pt idx="2363">
                  <c:v>1.0339499999999999E-7</c:v>
                </c:pt>
                <c:pt idx="2364">
                  <c:v>1.0339499999999999E-7</c:v>
                </c:pt>
                <c:pt idx="2365">
                  <c:v>1.0339499999999999E-7</c:v>
                </c:pt>
                <c:pt idx="2366">
                  <c:v>1.0339499999999999E-7</c:v>
                </c:pt>
                <c:pt idx="2367">
                  <c:v>1.0339499999999999E-7</c:v>
                </c:pt>
                <c:pt idx="2368">
                  <c:v>1.0339499999999999E-7</c:v>
                </c:pt>
                <c:pt idx="2369">
                  <c:v>1.0339499999999999E-7</c:v>
                </c:pt>
                <c:pt idx="2370">
                  <c:v>1.0339499999999999E-7</c:v>
                </c:pt>
                <c:pt idx="2371">
                  <c:v>1.0339499999999999E-7</c:v>
                </c:pt>
                <c:pt idx="2372">
                  <c:v>1.0339499999999999E-7</c:v>
                </c:pt>
                <c:pt idx="2373">
                  <c:v>1.0339499999999999E-7</c:v>
                </c:pt>
                <c:pt idx="2374">
                  <c:v>1.0339499999999999E-7</c:v>
                </c:pt>
                <c:pt idx="2375">
                  <c:v>1.0339499999999999E-7</c:v>
                </c:pt>
                <c:pt idx="2376">
                  <c:v>1.0339499999999999E-7</c:v>
                </c:pt>
                <c:pt idx="2377">
                  <c:v>1.0339499999999999E-7</c:v>
                </c:pt>
                <c:pt idx="2378">
                  <c:v>1.0339499999999999E-7</c:v>
                </c:pt>
                <c:pt idx="2379">
                  <c:v>1.0339499999999999E-7</c:v>
                </c:pt>
                <c:pt idx="2380">
                  <c:v>1.0339499999999999E-7</c:v>
                </c:pt>
                <c:pt idx="2381">
                  <c:v>1.0339499999999999E-7</c:v>
                </c:pt>
                <c:pt idx="2382">
                  <c:v>1.0339499999999999E-7</c:v>
                </c:pt>
                <c:pt idx="2383">
                  <c:v>1.0339499999999999E-7</c:v>
                </c:pt>
                <c:pt idx="2384">
                  <c:v>1.0339499999999999E-7</c:v>
                </c:pt>
                <c:pt idx="2385">
                  <c:v>1.0339499999999999E-7</c:v>
                </c:pt>
                <c:pt idx="2386">
                  <c:v>1.0339499999999999E-7</c:v>
                </c:pt>
                <c:pt idx="2387">
                  <c:v>1.0339499999999999E-7</c:v>
                </c:pt>
                <c:pt idx="2388">
                  <c:v>1.0339499999999999E-7</c:v>
                </c:pt>
                <c:pt idx="2389">
                  <c:v>1.0339499999999999E-7</c:v>
                </c:pt>
                <c:pt idx="2390">
                  <c:v>1.0339499999999999E-7</c:v>
                </c:pt>
                <c:pt idx="2391">
                  <c:v>1.0339499999999999E-7</c:v>
                </c:pt>
                <c:pt idx="2392">
                  <c:v>1.0339499999999999E-7</c:v>
                </c:pt>
                <c:pt idx="2393">
                  <c:v>1.0339499999999999E-7</c:v>
                </c:pt>
                <c:pt idx="2394">
                  <c:v>1.0339499999999999E-7</c:v>
                </c:pt>
                <c:pt idx="2395">
                  <c:v>1.0339499999999999E-7</c:v>
                </c:pt>
                <c:pt idx="2396">
                  <c:v>1.0339499999999999E-7</c:v>
                </c:pt>
                <c:pt idx="2397">
                  <c:v>1.0339499999999999E-7</c:v>
                </c:pt>
                <c:pt idx="2398">
                  <c:v>1.0339499999999999E-7</c:v>
                </c:pt>
                <c:pt idx="2399">
                  <c:v>1.0339499999999999E-7</c:v>
                </c:pt>
                <c:pt idx="2400">
                  <c:v>1.0339499999999999E-7</c:v>
                </c:pt>
                <c:pt idx="2401">
                  <c:v>1.0339499999999999E-7</c:v>
                </c:pt>
                <c:pt idx="2402">
                  <c:v>1.0339499999999999E-7</c:v>
                </c:pt>
                <c:pt idx="2403">
                  <c:v>1.0339499999999999E-7</c:v>
                </c:pt>
                <c:pt idx="2404">
                  <c:v>1.0339499999999999E-7</c:v>
                </c:pt>
                <c:pt idx="2405">
                  <c:v>1.0339499999999999E-7</c:v>
                </c:pt>
                <c:pt idx="2406">
                  <c:v>1.0339499999999999E-7</c:v>
                </c:pt>
                <c:pt idx="2407">
                  <c:v>1.0339499999999999E-7</c:v>
                </c:pt>
                <c:pt idx="2408">
                  <c:v>1.0339499999999999E-7</c:v>
                </c:pt>
                <c:pt idx="2409">
                  <c:v>1.0339499999999999E-7</c:v>
                </c:pt>
                <c:pt idx="2410">
                  <c:v>1.0339499999999999E-7</c:v>
                </c:pt>
                <c:pt idx="2411">
                  <c:v>1.0339499999999999E-7</c:v>
                </c:pt>
                <c:pt idx="2412">
                  <c:v>1.0339499999999999E-7</c:v>
                </c:pt>
                <c:pt idx="2413">
                  <c:v>1.0339499999999999E-7</c:v>
                </c:pt>
                <c:pt idx="2414">
                  <c:v>1.0339499999999999E-7</c:v>
                </c:pt>
                <c:pt idx="2415">
                  <c:v>1.0339499999999999E-7</c:v>
                </c:pt>
                <c:pt idx="2416">
                  <c:v>1.0339499999999999E-7</c:v>
                </c:pt>
                <c:pt idx="2417">
                  <c:v>1.0339499999999999E-7</c:v>
                </c:pt>
                <c:pt idx="2418">
                  <c:v>1.0339499999999999E-7</c:v>
                </c:pt>
                <c:pt idx="2419">
                  <c:v>1.0339499999999999E-7</c:v>
                </c:pt>
                <c:pt idx="2420">
                  <c:v>1.0339499999999999E-7</c:v>
                </c:pt>
                <c:pt idx="2421">
                  <c:v>1.0339499999999999E-7</c:v>
                </c:pt>
                <c:pt idx="2422">
                  <c:v>1.0339499999999999E-7</c:v>
                </c:pt>
                <c:pt idx="2423">
                  <c:v>1.0339499999999999E-7</c:v>
                </c:pt>
                <c:pt idx="2424">
                  <c:v>1.0339499999999999E-7</c:v>
                </c:pt>
                <c:pt idx="2425">
                  <c:v>1.0339499999999999E-7</c:v>
                </c:pt>
                <c:pt idx="2426">
                  <c:v>1.0339499999999999E-7</c:v>
                </c:pt>
                <c:pt idx="2427">
                  <c:v>1.0339499999999999E-7</c:v>
                </c:pt>
                <c:pt idx="2428">
                  <c:v>1.0339499999999999E-7</c:v>
                </c:pt>
                <c:pt idx="2429">
                  <c:v>1.0339499999999999E-7</c:v>
                </c:pt>
                <c:pt idx="2430">
                  <c:v>1.0339499999999999E-7</c:v>
                </c:pt>
                <c:pt idx="2431">
                  <c:v>1.0339499999999999E-7</c:v>
                </c:pt>
                <c:pt idx="2432">
                  <c:v>1.0339499999999999E-7</c:v>
                </c:pt>
                <c:pt idx="2433">
                  <c:v>1.0339499999999999E-7</c:v>
                </c:pt>
                <c:pt idx="2434">
                  <c:v>1.0339499999999999E-7</c:v>
                </c:pt>
                <c:pt idx="2435">
                  <c:v>1.0339499999999999E-7</c:v>
                </c:pt>
                <c:pt idx="2436">
                  <c:v>1.0339499999999999E-7</c:v>
                </c:pt>
                <c:pt idx="2437">
                  <c:v>1.0339499999999999E-7</c:v>
                </c:pt>
                <c:pt idx="2438">
                  <c:v>1.0339499999999999E-7</c:v>
                </c:pt>
                <c:pt idx="2439">
                  <c:v>1.0339499999999999E-7</c:v>
                </c:pt>
                <c:pt idx="2440">
                  <c:v>1.0339499999999999E-7</c:v>
                </c:pt>
                <c:pt idx="2441">
                  <c:v>1.0339499999999999E-7</c:v>
                </c:pt>
                <c:pt idx="2442">
                  <c:v>1.0339499999999999E-7</c:v>
                </c:pt>
                <c:pt idx="2443">
                  <c:v>1.0339499999999999E-7</c:v>
                </c:pt>
                <c:pt idx="2444">
                  <c:v>1.0339499999999999E-7</c:v>
                </c:pt>
                <c:pt idx="2445">
                  <c:v>1.0339499999999999E-7</c:v>
                </c:pt>
                <c:pt idx="2446">
                  <c:v>1.0339499999999999E-7</c:v>
                </c:pt>
                <c:pt idx="2447">
                  <c:v>1.0339499999999999E-7</c:v>
                </c:pt>
                <c:pt idx="2448">
                  <c:v>1.0339499999999999E-7</c:v>
                </c:pt>
                <c:pt idx="2449">
                  <c:v>1.0339499999999999E-7</c:v>
                </c:pt>
                <c:pt idx="2450">
                  <c:v>1.0339499999999999E-7</c:v>
                </c:pt>
                <c:pt idx="2451">
                  <c:v>1.0339499999999999E-7</c:v>
                </c:pt>
                <c:pt idx="2452">
                  <c:v>1.0339499999999999E-7</c:v>
                </c:pt>
                <c:pt idx="2453">
                  <c:v>1.0339499999999999E-7</c:v>
                </c:pt>
                <c:pt idx="2454">
                  <c:v>1.0339499999999999E-7</c:v>
                </c:pt>
                <c:pt idx="2455">
                  <c:v>1.0339499999999999E-7</c:v>
                </c:pt>
                <c:pt idx="2456">
                  <c:v>1.0339499999999999E-7</c:v>
                </c:pt>
                <c:pt idx="2457">
                  <c:v>1.0339499999999999E-7</c:v>
                </c:pt>
                <c:pt idx="2458">
                  <c:v>1.0339499999999999E-7</c:v>
                </c:pt>
                <c:pt idx="2459">
                  <c:v>1.0339499999999999E-7</c:v>
                </c:pt>
                <c:pt idx="2460">
                  <c:v>1.0339499999999999E-7</c:v>
                </c:pt>
                <c:pt idx="2461">
                  <c:v>1.0339499999999999E-7</c:v>
                </c:pt>
                <c:pt idx="2462">
                  <c:v>1.0339499999999999E-7</c:v>
                </c:pt>
                <c:pt idx="2463">
                  <c:v>1.0339499999999999E-7</c:v>
                </c:pt>
                <c:pt idx="2464">
                  <c:v>1.0339499999999999E-7</c:v>
                </c:pt>
                <c:pt idx="2465">
                  <c:v>1.0339499999999999E-7</c:v>
                </c:pt>
                <c:pt idx="2466">
                  <c:v>1.0339499999999999E-7</c:v>
                </c:pt>
                <c:pt idx="2467">
                  <c:v>1.0339499999999999E-7</c:v>
                </c:pt>
                <c:pt idx="2468">
                  <c:v>1.0339499999999999E-7</c:v>
                </c:pt>
                <c:pt idx="2469">
                  <c:v>1.0339499999999999E-7</c:v>
                </c:pt>
                <c:pt idx="2470">
                  <c:v>1.0339499999999999E-7</c:v>
                </c:pt>
                <c:pt idx="2471">
                  <c:v>1.0339499999999999E-7</c:v>
                </c:pt>
                <c:pt idx="2472">
                  <c:v>1.0339499999999999E-7</c:v>
                </c:pt>
                <c:pt idx="2473">
                  <c:v>1.0339499999999999E-7</c:v>
                </c:pt>
                <c:pt idx="2474">
                  <c:v>1.0339499999999999E-7</c:v>
                </c:pt>
                <c:pt idx="2475">
                  <c:v>1.0339499999999999E-7</c:v>
                </c:pt>
                <c:pt idx="2476">
                  <c:v>1.0339499999999999E-7</c:v>
                </c:pt>
                <c:pt idx="2477">
                  <c:v>1.0339499999999999E-7</c:v>
                </c:pt>
                <c:pt idx="2478">
                  <c:v>1.0339499999999999E-7</c:v>
                </c:pt>
                <c:pt idx="2479">
                  <c:v>1.0339499999999999E-7</c:v>
                </c:pt>
                <c:pt idx="2480">
                  <c:v>1.0339499999999999E-7</c:v>
                </c:pt>
                <c:pt idx="2481">
                  <c:v>1.0339499999999999E-7</c:v>
                </c:pt>
                <c:pt idx="2482">
                  <c:v>1.0339499999999999E-7</c:v>
                </c:pt>
                <c:pt idx="2483">
                  <c:v>1.0339499999999999E-7</c:v>
                </c:pt>
                <c:pt idx="2484">
                  <c:v>1.0339499999999999E-7</c:v>
                </c:pt>
                <c:pt idx="2485">
                  <c:v>1.0339499999999999E-7</c:v>
                </c:pt>
                <c:pt idx="2486">
                  <c:v>1.0339499999999999E-7</c:v>
                </c:pt>
                <c:pt idx="2487">
                  <c:v>1.0339499999999999E-7</c:v>
                </c:pt>
                <c:pt idx="2488">
                  <c:v>1.0339499999999999E-7</c:v>
                </c:pt>
                <c:pt idx="2489">
                  <c:v>1.0339499999999999E-7</c:v>
                </c:pt>
                <c:pt idx="2490">
                  <c:v>1.0339499999999999E-7</c:v>
                </c:pt>
                <c:pt idx="2491">
                  <c:v>1.0339499999999999E-7</c:v>
                </c:pt>
                <c:pt idx="2492">
                  <c:v>1.0339499999999999E-7</c:v>
                </c:pt>
                <c:pt idx="2493">
                  <c:v>1.0339499999999999E-7</c:v>
                </c:pt>
                <c:pt idx="2494">
                  <c:v>1.0339499999999999E-7</c:v>
                </c:pt>
                <c:pt idx="2495">
                  <c:v>1.0339499999999999E-7</c:v>
                </c:pt>
                <c:pt idx="2496">
                  <c:v>1.0339499999999999E-7</c:v>
                </c:pt>
                <c:pt idx="2497">
                  <c:v>1.0339499999999999E-7</c:v>
                </c:pt>
                <c:pt idx="2498">
                  <c:v>1.0339499999999999E-7</c:v>
                </c:pt>
                <c:pt idx="2499">
                  <c:v>1.0339499999999999E-7</c:v>
                </c:pt>
                <c:pt idx="2500">
                  <c:v>1.0339499999999999E-7</c:v>
                </c:pt>
                <c:pt idx="2501">
                  <c:v>1.0339499999999999E-7</c:v>
                </c:pt>
                <c:pt idx="2502">
                  <c:v>1.0339499999999999E-7</c:v>
                </c:pt>
                <c:pt idx="2503">
                  <c:v>1.0339499999999999E-7</c:v>
                </c:pt>
                <c:pt idx="2504">
                  <c:v>1.0339499999999999E-7</c:v>
                </c:pt>
                <c:pt idx="2505">
                  <c:v>1.0339499999999999E-7</c:v>
                </c:pt>
                <c:pt idx="2506">
                  <c:v>1.0339499999999999E-7</c:v>
                </c:pt>
                <c:pt idx="2507">
                  <c:v>1.0339499999999999E-7</c:v>
                </c:pt>
                <c:pt idx="2508">
                  <c:v>1.0339499999999999E-7</c:v>
                </c:pt>
                <c:pt idx="2509">
                  <c:v>1.0339499999999999E-7</c:v>
                </c:pt>
                <c:pt idx="2510">
                  <c:v>1.0339499999999999E-7</c:v>
                </c:pt>
                <c:pt idx="2511">
                  <c:v>1.0339499999999999E-7</c:v>
                </c:pt>
                <c:pt idx="2512">
                  <c:v>1.0339499999999999E-7</c:v>
                </c:pt>
                <c:pt idx="2513">
                  <c:v>1.0339499999999999E-7</c:v>
                </c:pt>
                <c:pt idx="2514">
                  <c:v>1.0339499999999999E-7</c:v>
                </c:pt>
                <c:pt idx="2515">
                  <c:v>1.0339499999999999E-7</c:v>
                </c:pt>
                <c:pt idx="2516">
                  <c:v>1.0339499999999999E-7</c:v>
                </c:pt>
                <c:pt idx="2517">
                  <c:v>1.0339499999999999E-7</c:v>
                </c:pt>
                <c:pt idx="2518">
                  <c:v>1.0339499999999999E-7</c:v>
                </c:pt>
                <c:pt idx="2519">
                  <c:v>1.0339499999999999E-7</c:v>
                </c:pt>
                <c:pt idx="2520">
                  <c:v>1.0339499999999999E-7</c:v>
                </c:pt>
                <c:pt idx="2521">
                  <c:v>1.0339499999999999E-7</c:v>
                </c:pt>
                <c:pt idx="2522">
                  <c:v>1.0339499999999999E-7</c:v>
                </c:pt>
                <c:pt idx="2523">
                  <c:v>1.0339499999999999E-7</c:v>
                </c:pt>
                <c:pt idx="2524">
                  <c:v>1.0339499999999999E-7</c:v>
                </c:pt>
                <c:pt idx="2525">
                  <c:v>1.0339499999999999E-7</c:v>
                </c:pt>
                <c:pt idx="2526">
                  <c:v>1.0339499999999999E-7</c:v>
                </c:pt>
                <c:pt idx="2527">
                  <c:v>1.0339499999999999E-7</c:v>
                </c:pt>
                <c:pt idx="2528">
                  <c:v>1.0339499999999999E-7</c:v>
                </c:pt>
                <c:pt idx="2529">
                  <c:v>1.0339499999999999E-7</c:v>
                </c:pt>
                <c:pt idx="2530">
                  <c:v>1.0339499999999999E-7</c:v>
                </c:pt>
                <c:pt idx="2531">
                  <c:v>1.0339499999999999E-7</c:v>
                </c:pt>
                <c:pt idx="2532">
                  <c:v>1.0339499999999999E-7</c:v>
                </c:pt>
                <c:pt idx="2533">
                  <c:v>1.0339499999999999E-7</c:v>
                </c:pt>
                <c:pt idx="2534">
                  <c:v>1.0339499999999999E-7</c:v>
                </c:pt>
                <c:pt idx="2535">
                  <c:v>1.0339499999999999E-7</c:v>
                </c:pt>
                <c:pt idx="2536">
                  <c:v>1.0339499999999999E-7</c:v>
                </c:pt>
                <c:pt idx="2537">
                  <c:v>1.0339499999999999E-7</c:v>
                </c:pt>
                <c:pt idx="2538">
                  <c:v>1.0339499999999999E-7</c:v>
                </c:pt>
                <c:pt idx="2539">
                  <c:v>1.0339499999999999E-7</c:v>
                </c:pt>
                <c:pt idx="2540">
                  <c:v>1.0339499999999999E-7</c:v>
                </c:pt>
                <c:pt idx="2541">
                  <c:v>1.0339499999999999E-7</c:v>
                </c:pt>
                <c:pt idx="2542">
                  <c:v>1.0339499999999999E-7</c:v>
                </c:pt>
                <c:pt idx="2543">
                  <c:v>1.0339499999999999E-7</c:v>
                </c:pt>
                <c:pt idx="2544">
                  <c:v>1.0339499999999999E-7</c:v>
                </c:pt>
                <c:pt idx="2545">
                  <c:v>1.0339499999999999E-7</c:v>
                </c:pt>
                <c:pt idx="2546">
                  <c:v>1.0339499999999999E-7</c:v>
                </c:pt>
                <c:pt idx="2547">
                  <c:v>1.0339499999999999E-7</c:v>
                </c:pt>
                <c:pt idx="2548">
                  <c:v>1.0339499999999999E-7</c:v>
                </c:pt>
                <c:pt idx="2549">
                  <c:v>1.0339499999999999E-7</c:v>
                </c:pt>
                <c:pt idx="2550">
                  <c:v>1.0339499999999999E-7</c:v>
                </c:pt>
                <c:pt idx="2551">
                  <c:v>1.0339499999999999E-7</c:v>
                </c:pt>
                <c:pt idx="2552">
                  <c:v>1.0339499999999999E-7</c:v>
                </c:pt>
                <c:pt idx="2553">
                  <c:v>1.0339499999999999E-7</c:v>
                </c:pt>
                <c:pt idx="2554">
                  <c:v>1.0339499999999999E-7</c:v>
                </c:pt>
                <c:pt idx="2555">
                  <c:v>1.0339499999999999E-7</c:v>
                </c:pt>
                <c:pt idx="2556">
                  <c:v>1.0339499999999999E-7</c:v>
                </c:pt>
                <c:pt idx="2557">
                  <c:v>1.0339499999999999E-7</c:v>
                </c:pt>
                <c:pt idx="2558">
                  <c:v>1.0339499999999999E-7</c:v>
                </c:pt>
                <c:pt idx="2559">
                  <c:v>1.0339499999999999E-7</c:v>
                </c:pt>
                <c:pt idx="2560">
                  <c:v>1.0339499999999999E-7</c:v>
                </c:pt>
                <c:pt idx="2561">
                  <c:v>1.0339499999999999E-7</c:v>
                </c:pt>
                <c:pt idx="2562">
                  <c:v>1.0339499999999999E-7</c:v>
                </c:pt>
                <c:pt idx="2563">
                  <c:v>1.0339499999999999E-7</c:v>
                </c:pt>
                <c:pt idx="2564">
                  <c:v>1.0339499999999999E-7</c:v>
                </c:pt>
                <c:pt idx="2565">
                  <c:v>1.0339499999999999E-7</c:v>
                </c:pt>
                <c:pt idx="2566">
                  <c:v>1.0339499999999999E-7</c:v>
                </c:pt>
                <c:pt idx="2567">
                  <c:v>1.0339499999999999E-7</c:v>
                </c:pt>
                <c:pt idx="2568">
                  <c:v>1.0339499999999999E-7</c:v>
                </c:pt>
                <c:pt idx="2569">
                  <c:v>1.0339499999999999E-7</c:v>
                </c:pt>
                <c:pt idx="2570">
                  <c:v>1.0339499999999999E-7</c:v>
                </c:pt>
                <c:pt idx="2571">
                  <c:v>1.0339499999999999E-7</c:v>
                </c:pt>
                <c:pt idx="2572">
                  <c:v>1.0339499999999999E-7</c:v>
                </c:pt>
                <c:pt idx="2573">
                  <c:v>1.0339499999999999E-7</c:v>
                </c:pt>
                <c:pt idx="2574">
                  <c:v>1.0339499999999999E-7</c:v>
                </c:pt>
                <c:pt idx="2575">
                  <c:v>1.0339499999999999E-7</c:v>
                </c:pt>
                <c:pt idx="2576">
                  <c:v>1.0339499999999999E-7</c:v>
                </c:pt>
                <c:pt idx="2577">
                  <c:v>1.0339499999999999E-7</c:v>
                </c:pt>
                <c:pt idx="2578">
                  <c:v>1.0339499999999999E-7</c:v>
                </c:pt>
                <c:pt idx="2579">
                  <c:v>1.0339499999999999E-7</c:v>
                </c:pt>
                <c:pt idx="2580">
                  <c:v>1.0339499999999999E-7</c:v>
                </c:pt>
                <c:pt idx="2581">
                  <c:v>1.0339499999999999E-7</c:v>
                </c:pt>
                <c:pt idx="2582">
                  <c:v>1.0339499999999999E-7</c:v>
                </c:pt>
                <c:pt idx="2583">
                  <c:v>1.0339499999999999E-7</c:v>
                </c:pt>
                <c:pt idx="2584">
                  <c:v>1.0339499999999999E-7</c:v>
                </c:pt>
                <c:pt idx="2585">
                  <c:v>1.0339499999999999E-7</c:v>
                </c:pt>
                <c:pt idx="2586">
                  <c:v>1.0339499999999999E-7</c:v>
                </c:pt>
                <c:pt idx="2587">
                  <c:v>1.0339499999999999E-7</c:v>
                </c:pt>
                <c:pt idx="2588">
                  <c:v>1.0339499999999999E-7</c:v>
                </c:pt>
                <c:pt idx="2589">
                  <c:v>1.0339499999999999E-7</c:v>
                </c:pt>
                <c:pt idx="2590">
                  <c:v>1.0339499999999999E-7</c:v>
                </c:pt>
                <c:pt idx="2591">
                  <c:v>1.0339499999999999E-7</c:v>
                </c:pt>
                <c:pt idx="2592">
                  <c:v>1.0339499999999999E-7</c:v>
                </c:pt>
                <c:pt idx="2593">
                  <c:v>1.0339499999999999E-7</c:v>
                </c:pt>
                <c:pt idx="2594">
                  <c:v>1.0339499999999999E-7</c:v>
                </c:pt>
                <c:pt idx="2595">
                  <c:v>1.0339499999999999E-7</c:v>
                </c:pt>
                <c:pt idx="2596">
                  <c:v>1.0339499999999999E-7</c:v>
                </c:pt>
                <c:pt idx="2597">
                  <c:v>1.0339499999999999E-7</c:v>
                </c:pt>
                <c:pt idx="2598">
                  <c:v>1.0339499999999999E-7</c:v>
                </c:pt>
                <c:pt idx="2599">
                  <c:v>1.0339499999999999E-7</c:v>
                </c:pt>
                <c:pt idx="2600">
                  <c:v>1.0339499999999999E-7</c:v>
                </c:pt>
                <c:pt idx="2601">
                  <c:v>1.0339499999999999E-7</c:v>
                </c:pt>
                <c:pt idx="2602">
                  <c:v>1.0339499999999999E-7</c:v>
                </c:pt>
                <c:pt idx="2603">
                  <c:v>1.0339499999999999E-7</c:v>
                </c:pt>
                <c:pt idx="2604">
                  <c:v>1.0339499999999999E-7</c:v>
                </c:pt>
                <c:pt idx="2605">
                  <c:v>1.0339499999999999E-7</c:v>
                </c:pt>
                <c:pt idx="2606">
                  <c:v>1.0339499999999999E-7</c:v>
                </c:pt>
                <c:pt idx="2607">
                  <c:v>1.0339499999999999E-7</c:v>
                </c:pt>
                <c:pt idx="2608">
                  <c:v>1.0339499999999999E-7</c:v>
                </c:pt>
                <c:pt idx="2609">
                  <c:v>1.0339499999999999E-7</c:v>
                </c:pt>
                <c:pt idx="2610">
                  <c:v>1.0339499999999999E-7</c:v>
                </c:pt>
                <c:pt idx="2611">
                  <c:v>1.0339499999999999E-7</c:v>
                </c:pt>
                <c:pt idx="2612">
                  <c:v>1.0339499999999999E-7</c:v>
                </c:pt>
                <c:pt idx="2613">
                  <c:v>1.0339499999999999E-7</c:v>
                </c:pt>
                <c:pt idx="2614">
                  <c:v>1.0339499999999999E-7</c:v>
                </c:pt>
                <c:pt idx="2615">
                  <c:v>1.0339499999999999E-7</c:v>
                </c:pt>
                <c:pt idx="2616">
                  <c:v>1.0339499999999999E-7</c:v>
                </c:pt>
                <c:pt idx="2617">
                  <c:v>1.0339499999999999E-7</c:v>
                </c:pt>
                <c:pt idx="2618">
                  <c:v>1.0339499999999999E-7</c:v>
                </c:pt>
                <c:pt idx="2619">
                  <c:v>1.0339499999999999E-7</c:v>
                </c:pt>
                <c:pt idx="2620">
                  <c:v>1.0339499999999999E-7</c:v>
                </c:pt>
                <c:pt idx="2621">
                  <c:v>1.0339499999999999E-7</c:v>
                </c:pt>
                <c:pt idx="2622">
                  <c:v>1.0339499999999999E-7</c:v>
                </c:pt>
                <c:pt idx="2623">
                  <c:v>1.0339499999999999E-7</c:v>
                </c:pt>
                <c:pt idx="2624">
                  <c:v>1.0339499999999999E-7</c:v>
                </c:pt>
                <c:pt idx="2625">
                  <c:v>1.0339499999999999E-7</c:v>
                </c:pt>
                <c:pt idx="2626">
                  <c:v>1.0339499999999999E-7</c:v>
                </c:pt>
                <c:pt idx="2627">
                  <c:v>1.0339499999999999E-7</c:v>
                </c:pt>
                <c:pt idx="2628">
                  <c:v>1.0339499999999999E-7</c:v>
                </c:pt>
                <c:pt idx="2629">
                  <c:v>1.0339499999999999E-7</c:v>
                </c:pt>
                <c:pt idx="2630">
                  <c:v>1.0339499999999999E-7</c:v>
                </c:pt>
                <c:pt idx="2631">
                  <c:v>1.0339499999999999E-7</c:v>
                </c:pt>
                <c:pt idx="2632">
                  <c:v>1.0339499999999999E-7</c:v>
                </c:pt>
                <c:pt idx="2633">
                  <c:v>1.0339499999999999E-7</c:v>
                </c:pt>
                <c:pt idx="2634">
                  <c:v>1.0339499999999999E-7</c:v>
                </c:pt>
                <c:pt idx="2635">
                  <c:v>1.0339499999999999E-7</c:v>
                </c:pt>
                <c:pt idx="2636">
                  <c:v>1.0339499999999999E-7</c:v>
                </c:pt>
                <c:pt idx="2637">
                  <c:v>1.0339499999999999E-7</c:v>
                </c:pt>
                <c:pt idx="2638">
                  <c:v>1.0339499999999999E-7</c:v>
                </c:pt>
                <c:pt idx="2639">
                  <c:v>1.0339499999999999E-7</c:v>
                </c:pt>
                <c:pt idx="2640">
                  <c:v>1.0339499999999999E-7</c:v>
                </c:pt>
                <c:pt idx="2641">
                  <c:v>1.0339499999999999E-7</c:v>
                </c:pt>
                <c:pt idx="2642">
                  <c:v>1.0339499999999999E-7</c:v>
                </c:pt>
                <c:pt idx="2643">
                  <c:v>1.0339499999999999E-7</c:v>
                </c:pt>
                <c:pt idx="2644">
                  <c:v>1.0339499999999999E-7</c:v>
                </c:pt>
                <c:pt idx="2645">
                  <c:v>1.0339499999999999E-7</c:v>
                </c:pt>
                <c:pt idx="2646">
                  <c:v>1.0339499999999999E-7</c:v>
                </c:pt>
                <c:pt idx="2647">
                  <c:v>1.0339499999999999E-7</c:v>
                </c:pt>
                <c:pt idx="2648">
                  <c:v>1.0339499999999999E-7</c:v>
                </c:pt>
                <c:pt idx="2649">
                  <c:v>1.0339499999999999E-7</c:v>
                </c:pt>
                <c:pt idx="2650">
                  <c:v>1.0339499999999999E-7</c:v>
                </c:pt>
                <c:pt idx="2651">
                  <c:v>1.0339499999999999E-7</c:v>
                </c:pt>
                <c:pt idx="2652">
                  <c:v>1.0339499999999999E-7</c:v>
                </c:pt>
                <c:pt idx="2653">
                  <c:v>1.0339499999999999E-7</c:v>
                </c:pt>
                <c:pt idx="2654">
                  <c:v>1.0339499999999999E-7</c:v>
                </c:pt>
                <c:pt idx="2655">
                  <c:v>1.0339499999999999E-7</c:v>
                </c:pt>
                <c:pt idx="2656">
                  <c:v>1.0339499999999999E-7</c:v>
                </c:pt>
                <c:pt idx="2657">
                  <c:v>1.0339499999999999E-7</c:v>
                </c:pt>
                <c:pt idx="2658">
                  <c:v>1.0339499999999999E-7</c:v>
                </c:pt>
                <c:pt idx="2659">
                  <c:v>1.0339499999999999E-7</c:v>
                </c:pt>
                <c:pt idx="2660">
                  <c:v>1.0339499999999999E-7</c:v>
                </c:pt>
                <c:pt idx="2661">
                  <c:v>1.0339499999999999E-7</c:v>
                </c:pt>
                <c:pt idx="2662">
                  <c:v>1.0339499999999999E-7</c:v>
                </c:pt>
                <c:pt idx="2663">
                  <c:v>1.0339499999999999E-7</c:v>
                </c:pt>
                <c:pt idx="2664">
                  <c:v>1.0339499999999999E-7</c:v>
                </c:pt>
                <c:pt idx="2665">
                  <c:v>1.0339499999999999E-7</c:v>
                </c:pt>
                <c:pt idx="2666">
                  <c:v>1.0339499999999999E-7</c:v>
                </c:pt>
                <c:pt idx="2667">
                  <c:v>1.0339499999999999E-7</c:v>
                </c:pt>
                <c:pt idx="2668">
                  <c:v>1.0339499999999999E-7</c:v>
                </c:pt>
                <c:pt idx="2669">
                  <c:v>1.0339499999999999E-7</c:v>
                </c:pt>
                <c:pt idx="2670">
                  <c:v>1.0339499999999999E-7</c:v>
                </c:pt>
                <c:pt idx="2671">
                  <c:v>1.0339499999999999E-7</c:v>
                </c:pt>
                <c:pt idx="2672">
                  <c:v>1.0339499999999999E-7</c:v>
                </c:pt>
                <c:pt idx="2673">
                  <c:v>1.0339499999999999E-7</c:v>
                </c:pt>
                <c:pt idx="2674">
                  <c:v>1.0339499999999999E-7</c:v>
                </c:pt>
                <c:pt idx="2675">
                  <c:v>1.0339499999999999E-7</c:v>
                </c:pt>
                <c:pt idx="2676">
                  <c:v>1.0339499999999999E-7</c:v>
                </c:pt>
                <c:pt idx="2677">
                  <c:v>1.0339499999999999E-7</c:v>
                </c:pt>
                <c:pt idx="2678">
                  <c:v>1.0339499999999999E-7</c:v>
                </c:pt>
                <c:pt idx="2679">
                  <c:v>1.0339499999999999E-7</c:v>
                </c:pt>
                <c:pt idx="2680">
                  <c:v>1.0339499999999999E-7</c:v>
                </c:pt>
                <c:pt idx="2681">
                  <c:v>1.0339499999999999E-7</c:v>
                </c:pt>
                <c:pt idx="2682">
                  <c:v>1.0339499999999999E-7</c:v>
                </c:pt>
                <c:pt idx="2683">
                  <c:v>1.0339499999999999E-7</c:v>
                </c:pt>
                <c:pt idx="2684">
                  <c:v>1.0339499999999999E-7</c:v>
                </c:pt>
                <c:pt idx="2685">
                  <c:v>1.0339499999999999E-7</c:v>
                </c:pt>
                <c:pt idx="2686">
                  <c:v>1.0339499999999999E-7</c:v>
                </c:pt>
                <c:pt idx="2687">
                  <c:v>1.0339499999999999E-7</c:v>
                </c:pt>
                <c:pt idx="2688">
                  <c:v>1.0339499999999999E-7</c:v>
                </c:pt>
                <c:pt idx="2689">
                  <c:v>1.0339499999999999E-7</c:v>
                </c:pt>
                <c:pt idx="2690">
                  <c:v>1.0339499999999999E-7</c:v>
                </c:pt>
                <c:pt idx="2691">
                  <c:v>1.0339499999999999E-7</c:v>
                </c:pt>
                <c:pt idx="2692">
                  <c:v>1.0339499999999999E-7</c:v>
                </c:pt>
                <c:pt idx="2693">
                  <c:v>1.0339499999999999E-7</c:v>
                </c:pt>
                <c:pt idx="2694">
                  <c:v>1.0339499999999999E-7</c:v>
                </c:pt>
                <c:pt idx="2695">
                  <c:v>1.0339499999999999E-7</c:v>
                </c:pt>
                <c:pt idx="2696">
                  <c:v>1.0339499999999999E-7</c:v>
                </c:pt>
                <c:pt idx="2697">
                  <c:v>1.0339499999999999E-7</c:v>
                </c:pt>
                <c:pt idx="2698">
                  <c:v>1.0339499999999999E-7</c:v>
                </c:pt>
                <c:pt idx="2699">
                  <c:v>1.0339499999999999E-7</c:v>
                </c:pt>
                <c:pt idx="2700">
                  <c:v>1.0339499999999999E-7</c:v>
                </c:pt>
                <c:pt idx="2701">
                  <c:v>1.0339499999999999E-7</c:v>
                </c:pt>
                <c:pt idx="2702">
                  <c:v>1.0339499999999999E-7</c:v>
                </c:pt>
                <c:pt idx="2703">
                  <c:v>1.0339499999999999E-7</c:v>
                </c:pt>
                <c:pt idx="2704">
                  <c:v>1.0339499999999999E-7</c:v>
                </c:pt>
                <c:pt idx="2705">
                  <c:v>1.0339499999999999E-7</c:v>
                </c:pt>
                <c:pt idx="2706">
                  <c:v>1.0339499999999999E-7</c:v>
                </c:pt>
                <c:pt idx="2707">
                  <c:v>1.0339499999999999E-7</c:v>
                </c:pt>
                <c:pt idx="2708">
                  <c:v>1.0339499999999999E-7</c:v>
                </c:pt>
                <c:pt idx="2709">
                  <c:v>1.0339499999999999E-7</c:v>
                </c:pt>
                <c:pt idx="2710">
                  <c:v>1.0339499999999999E-7</c:v>
                </c:pt>
                <c:pt idx="2711">
                  <c:v>1.0339499999999999E-7</c:v>
                </c:pt>
                <c:pt idx="2712">
                  <c:v>1.0339499999999999E-7</c:v>
                </c:pt>
                <c:pt idx="2713">
                  <c:v>1.0339499999999999E-7</c:v>
                </c:pt>
                <c:pt idx="2714">
                  <c:v>1.0339499999999999E-7</c:v>
                </c:pt>
                <c:pt idx="2715">
                  <c:v>1.0339499999999999E-7</c:v>
                </c:pt>
                <c:pt idx="2716">
                  <c:v>1.0339499999999999E-7</c:v>
                </c:pt>
                <c:pt idx="2717">
                  <c:v>1.0339499999999999E-7</c:v>
                </c:pt>
                <c:pt idx="2718">
                  <c:v>1.0339499999999999E-7</c:v>
                </c:pt>
                <c:pt idx="2719">
                  <c:v>1.0339499999999999E-7</c:v>
                </c:pt>
                <c:pt idx="2720">
                  <c:v>1.0339499999999999E-7</c:v>
                </c:pt>
                <c:pt idx="2721">
                  <c:v>1.0339499999999999E-7</c:v>
                </c:pt>
                <c:pt idx="2722">
                  <c:v>1.0339499999999999E-7</c:v>
                </c:pt>
                <c:pt idx="2723">
                  <c:v>1.0339499999999999E-7</c:v>
                </c:pt>
                <c:pt idx="2724">
                  <c:v>1.0339499999999999E-7</c:v>
                </c:pt>
                <c:pt idx="2725">
                  <c:v>1.0339499999999999E-7</c:v>
                </c:pt>
                <c:pt idx="2726">
                  <c:v>1.0339499999999999E-7</c:v>
                </c:pt>
                <c:pt idx="2727">
                  <c:v>1.0339499999999999E-7</c:v>
                </c:pt>
                <c:pt idx="2728">
                  <c:v>1.0339499999999999E-7</c:v>
                </c:pt>
                <c:pt idx="2729">
                  <c:v>1.0339499999999999E-7</c:v>
                </c:pt>
                <c:pt idx="2730">
                  <c:v>1.0339499999999999E-7</c:v>
                </c:pt>
                <c:pt idx="2731">
                  <c:v>1.0339499999999999E-7</c:v>
                </c:pt>
                <c:pt idx="2732">
                  <c:v>1.0339499999999999E-7</c:v>
                </c:pt>
                <c:pt idx="2733">
                  <c:v>1.0339499999999999E-7</c:v>
                </c:pt>
                <c:pt idx="2734">
                  <c:v>1.0339499999999999E-7</c:v>
                </c:pt>
                <c:pt idx="2735">
                  <c:v>1.0339499999999999E-7</c:v>
                </c:pt>
                <c:pt idx="2736">
                  <c:v>1.0339499999999999E-7</c:v>
                </c:pt>
                <c:pt idx="2737">
                  <c:v>1.0339499999999999E-7</c:v>
                </c:pt>
                <c:pt idx="2738">
                  <c:v>1.0339499999999999E-7</c:v>
                </c:pt>
                <c:pt idx="2739">
                  <c:v>1.0339499999999999E-7</c:v>
                </c:pt>
                <c:pt idx="2740">
                  <c:v>1.0339499999999999E-7</c:v>
                </c:pt>
                <c:pt idx="2741">
                  <c:v>1.0339499999999999E-7</c:v>
                </c:pt>
                <c:pt idx="2742">
                  <c:v>1.0339499999999999E-7</c:v>
                </c:pt>
                <c:pt idx="2743">
                  <c:v>1.0339499999999999E-7</c:v>
                </c:pt>
                <c:pt idx="2744">
                  <c:v>1.0339499999999999E-7</c:v>
                </c:pt>
                <c:pt idx="2745">
                  <c:v>1.0339499999999999E-7</c:v>
                </c:pt>
                <c:pt idx="2746">
                  <c:v>1.0339499999999999E-7</c:v>
                </c:pt>
                <c:pt idx="2747">
                  <c:v>1.0339499999999999E-7</c:v>
                </c:pt>
                <c:pt idx="2748">
                  <c:v>1.0339499999999999E-7</c:v>
                </c:pt>
                <c:pt idx="2749">
                  <c:v>1.0339499999999999E-7</c:v>
                </c:pt>
                <c:pt idx="2750">
                  <c:v>1.0339499999999999E-7</c:v>
                </c:pt>
                <c:pt idx="2751">
                  <c:v>1.0339499999999999E-7</c:v>
                </c:pt>
                <c:pt idx="2752">
                  <c:v>1.0339499999999999E-7</c:v>
                </c:pt>
                <c:pt idx="2753">
                  <c:v>1.0339499999999999E-7</c:v>
                </c:pt>
                <c:pt idx="2754">
                  <c:v>1.0339499999999999E-7</c:v>
                </c:pt>
                <c:pt idx="2755">
                  <c:v>1.0339499999999999E-7</c:v>
                </c:pt>
                <c:pt idx="2756">
                  <c:v>1.0339499999999999E-7</c:v>
                </c:pt>
                <c:pt idx="2757">
                  <c:v>1.0339499999999999E-7</c:v>
                </c:pt>
                <c:pt idx="2758">
                  <c:v>1.0339499999999999E-7</c:v>
                </c:pt>
                <c:pt idx="2759">
                  <c:v>1.0339499999999999E-7</c:v>
                </c:pt>
                <c:pt idx="2760">
                  <c:v>1.0339499999999999E-7</c:v>
                </c:pt>
                <c:pt idx="2761">
                  <c:v>1.0339499999999999E-7</c:v>
                </c:pt>
                <c:pt idx="2762">
                  <c:v>1.0339499999999999E-7</c:v>
                </c:pt>
                <c:pt idx="2763">
                  <c:v>1.0339499999999999E-7</c:v>
                </c:pt>
                <c:pt idx="2764">
                  <c:v>1.0339499999999999E-7</c:v>
                </c:pt>
                <c:pt idx="2765">
                  <c:v>1.0339499999999999E-7</c:v>
                </c:pt>
                <c:pt idx="2766">
                  <c:v>1.0339499999999999E-7</c:v>
                </c:pt>
                <c:pt idx="2767">
                  <c:v>1.0339499999999999E-7</c:v>
                </c:pt>
                <c:pt idx="2768">
                  <c:v>1.0339499999999999E-7</c:v>
                </c:pt>
                <c:pt idx="2769">
                  <c:v>1.0339499999999999E-7</c:v>
                </c:pt>
                <c:pt idx="2770">
                  <c:v>1.0339499999999999E-7</c:v>
                </c:pt>
                <c:pt idx="2771">
                  <c:v>1.0339499999999999E-7</c:v>
                </c:pt>
                <c:pt idx="2772">
                  <c:v>1.0339499999999999E-7</c:v>
                </c:pt>
                <c:pt idx="2773">
                  <c:v>1.0339499999999999E-7</c:v>
                </c:pt>
                <c:pt idx="2774">
                  <c:v>1.0339499999999999E-7</c:v>
                </c:pt>
                <c:pt idx="2775">
                  <c:v>1.0339499999999999E-7</c:v>
                </c:pt>
                <c:pt idx="2776">
                  <c:v>1.0339499999999999E-7</c:v>
                </c:pt>
                <c:pt idx="2777">
                  <c:v>1.0339499999999999E-7</c:v>
                </c:pt>
                <c:pt idx="2778">
                  <c:v>1.0339499999999999E-7</c:v>
                </c:pt>
                <c:pt idx="2779">
                  <c:v>1.0339499999999999E-7</c:v>
                </c:pt>
                <c:pt idx="2780">
                  <c:v>1.0339499999999999E-7</c:v>
                </c:pt>
                <c:pt idx="2781">
                  <c:v>1.0339499999999999E-7</c:v>
                </c:pt>
                <c:pt idx="2782">
                  <c:v>1.0339499999999999E-7</c:v>
                </c:pt>
                <c:pt idx="2783">
                  <c:v>1.0339499999999999E-7</c:v>
                </c:pt>
                <c:pt idx="2784">
                  <c:v>1.0339499999999999E-7</c:v>
                </c:pt>
                <c:pt idx="2785">
                  <c:v>1.0339499999999999E-7</c:v>
                </c:pt>
                <c:pt idx="2786">
                  <c:v>1.0339499999999999E-7</c:v>
                </c:pt>
                <c:pt idx="2787">
                  <c:v>1.0339499999999999E-7</c:v>
                </c:pt>
                <c:pt idx="2788">
                  <c:v>1.0339499999999999E-7</c:v>
                </c:pt>
                <c:pt idx="2789">
                  <c:v>1.0339499999999999E-7</c:v>
                </c:pt>
                <c:pt idx="2790">
                  <c:v>1.0339499999999999E-7</c:v>
                </c:pt>
                <c:pt idx="2791">
                  <c:v>1.0339499999999999E-7</c:v>
                </c:pt>
                <c:pt idx="2792">
                  <c:v>1.0339499999999999E-7</c:v>
                </c:pt>
                <c:pt idx="2793">
                  <c:v>1.0339499999999999E-7</c:v>
                </c:pt>
                <c:pt idx="2794">
                  <c:v>1.0339499999999999E-7</c:v>
                </c:pt>
                <c:pt idx="2795">
                  <c:v>1.0339499999999999E-7</c:v>
                </c:pt>
                <c:pt idx="2796">
                  <c:v>1.0339499999999999E-7</c:v>
                </c:pt>
                <c:pt idx="2797">
                  <c:v>1.0339499999999999E-7</c:v>
                </c:pt>
                <c:pt idx="2798">
                  <c:v>1.0339499999999999E-7</c:v>
                </c:pt>
                <c:pt idx="2799">
                  <c:v>1.0339499999999999E-7</c:v>
                </c:pt>
                <c:pt idx="2800">
                  <c:v>1.0339499999999999E-7</c:v>
                </c:pt>
                <c:pt idx="2801">
                  <c:v>1.0339499999999999E-7</c:v>
                </c:pt>
                <c:pt idx="2802">
                  <c:v>1.0339499999999999E-7</c:v>
                </c:pt>
                <c:pt idx="2803">
                  <c:v>1.0339499999999999E-7</c:v>
                </c:pt>
                <c:pt idx="2804">
                  <c:v>1.0339499999999999E-7</c:v>
                </c:pt>
                <c:pt idx="2805">
                  <c:v>1.0339499999999999E-7</c:v>
                </c:pt>
                <c:pt idx="2806">
                  <c:v>1.0339499999999999E-7</c:v>
                </c:pt>
                <c:pt idx="2807">
                  <c:v>1.0339499999999999E-7</c:v>
                </c:pt>
                <c:pt idx="2808">
                  <c:v>1.0339499999999999E-7</c:v>
                </c:pt>
                <c:pt idx="2809">
                  <c:v>1.0339499999999999E-7</c:v>
                </c:pt>
                <c:pt idx="2810">
                  <c:v>1.0339499999999999E-7</c:v>
                </c:pt>
                <c:pt idx="2811">
                  <c:v>1.0339499999999999E-7</c:v>
                </c:pt>
                <c:pt idx="2812">
                  <c:v>1.0339499999999999E-7</c:v>
                </c:pt>
                <c:pt idx="2813">
                  <c:v>1.0339499999999999E-7</c:v>
                </c:pt>
                <c:pt idx="2814">
                  <c:v>1.0339499999999999E-7</c:v>
                </c:pt>
                <c:pt idx="2815">
                  <c:v>1.0339499999999999E-7</c:v>
                </c:pt>
                <c:pt idx="2816">
                  <c:v>1.0339499999999999E-7</c:v>
                </c:pt>
                <c:pt idx="2817">
                  <c:v>1.0339499999999999E-7</c:v>
                </c:pt>
                <c:pt idx="2818">
                  <c:v>1.0339499999999999E-7</c:v>
                </c:pt>
                <c:pt idx="2819">
                  <c:v>1.0339499999999999E-7</c:v>
                </c:pt>
                <c:pt idx="2820">
                  <c:v>1.0339499999999999E-7</c:v>
                </c:pt>
                <c:pt idx="2821">
                  <c:v>1.0339499999999999E-7</c:v>
                </c:pt>
                <c:pt idx="2822">
                  <c:v>1.0339499999999999E-7</c:v>
                </c:pt>
                <c:pt idx="2823">
                  <c:v>1.0339499999999999E-7</c:v>
                </c:pt>
                <c:pt idx="2824">
                  <c:v>1.0339499999999999E-7</c:v>
                </c:pt>
                <c:pt idx="2825">
                  <c:v>1.0339499999999999E-7</c:v>
                </c:pt>
                <c:pt idx="2826">
                  <c:v>1.0339499999999999E-7</c:v>
                </c:pt>
                <c:pt idx="2827">
                  <c:v>1.0339499999999999E-7</c:v>
                </c:pt>
                <c:pt idx="2828">
                  <c:v>1.0339499999999999E-7</c:v>
                </c:pt>
                <c:pt idx="2829">
                  <c:v>1.0339499999999999E-7</c:v>
                </c:pt>
                <c:pt idx="2830">
                  <c:v>1.0339499999999999E-7</c:v>
                </c:pt>
                <c:pt idx="2831">
                  <c:v>1.0339499999999999E-7</c:v>
                </c:pt>
                <c:pt idx="2832">
                  <c:v>1.0339499999999999E-7</c:v>
                </c:pt>
                <c:pt idx="2833">
                  <c:v>1.0339499999999999E-7</c:v>
                </c:pt>
                <c:pt idx="2834">
                  <c:v>1.0339499999999999E-7</c:v>
                </c:pt>
                <c:pt idx="2835">
                  <c:v>1.0339499999999999E-7</c:v>
                </c:pt>
                <c:pt idx="2836">
                  <c:v>1.0339499999999999E-7</c:v>
                </c:pt>
                <c:pt idx="2837">
                  <c:v>1.0339499999999999E-7</c:v>
                </c:pt>
                <c:pt idx="2838">
                  <c:v>1.0339499999999999E-7</c:v>
                </c:pt>
                <c:pt idx="2839">
                  <c:v>1.0339499999999999E-7</c:v>
                </c:pt>
                <c:pt idx="2840">
                  <c:v>1.0339499999999999E-7</c:v>
                </c:pt>
                <c:pt idx="2841">
                  <c:v>1.0339499999999999E-7</c:v>
                </c:pt>
                <c:pt idx="2842">
                  <c:v>1.0339499999999999E-7</c:v>
                </c:pt>
                <c:pt idx="2843">
                  <c:v>1.0339499999999999E-7</c:v>
                </c:pt>
                <c:pt idx="2844">
                  <c:v>1.0339499999999999E-7</c:v>
                </c:pt>
                <c:pt idx="2845">
                  <c:v>1.0339499999999999E-7</c:v>
                </c:pt>
                <c:pt idx="2846">
                  <c:v>1.0339499999999999E-7</c:v>
                </c:pt>
                <c:pt idx="2847">
                  <c:v>1.0339499999999999E-7</c:v>
                </c:pt>
                <c:pt idx="2848">
                  <c:v>1.0339499999999999E-7</c:v>
                </c:pt>
                <c:pt idx="2849">
                  <c:v>1.0339499999999999E-7</c:v>
                </c:pt>
                <c:pt idx="2850">
                  <c:v>1.0339499999999999E-7</c:v>
                </c:pt>
                <c:pt idx="2851">
                  <c:v>1.0339499999999999E-7</c:v>
                </c:pt>
                <c:pt idx="2852">
                  <c:v>1.0339499999999999E-7</c:v>
                </c:pt>
                <c:pt idx="2853">
                  <c:v>1.0339499999999999E-7</c:v>
                </c:pt>
                <c:pt idx="2854">
                  <c:v>1.0339499999999999E-7</c:v>
                </c:pt>
                <c:pt idx="2855">
                  <c:v>1.0339499999999999E-7</c:v>
                </c:pt>
                <c:pt idx="2856">
                  <c:v>1.0339499999999999E-7</c:v>
                </c:pt>
                <c:pt idx="2857">
                  <c:v>1.0339499999999999E-7</c:v>
                </c:pt>
                <c:pt idx="2858">
                  <c:v>1.0339499999999999E-7</c:v>
                </c:pt>
                <c:pt idx="2859">
                  <c:v>1.0339499999999999E-7</c:v>
                </c:pt>
                <c:pt idx="2860">
                  <c:v>1.0339499999999999E-7</c:v>
                </c:pt>
                <c:pt idx="2861">
                  <c:v>1.0339499999999999E-7</c:v>
                </c:pt>
                <c:pt idx="2862">
                  <c:v>1.0339499999999999E-7</c:v>
                </c:pt>
                <c:pt idx="2863">
                  <c:v>1.0339499999999999E-7</c:v>
                </c:pt>
                <c:pt idx="2864">
                  <c:v>1.0339499999999999E-7</c:v>
                </c:pt>
                <c:pt idx="2865">
                  <c:v>1.0339499999999999E-7</c:v>
                </c:pt>
                <c:pt idx="2866">
                  <c:v>1.0339499999999999E-7</c:v>
                </c:pt>
                <c:pt idx="2867">
                  <c:v>1.0339499999999999E-7</c:v>
                </c:pt>
                <c:pt idx="2868">
                  <c:v>1.0339499999999999E-7</c:v>
                </c:pt>
                <c:pt idx="2869">
                  <c:v>1.0339499999999999E-7</c:v>
                </c:pt>
                <c:pt idx="2870">
                  <c:v>1.0339499999999999E-7</c:v>
                </c:pt>
                <c:pt idx="2871">
                  <c:v>1.0339499999999999E-7</c:v>
                </c:pt>
                <c:pt idx="2872">
                  <c:v>1.0339499999999999E-7</c:v>
                </c:pt>
                <c:pt idx="2873">
                  <c:v>1.0339499999999999E-7</c:v>
                </c:pt>
                <c:pt idx="2874">
                  <c:v>1.0339499999999999E-7</c:v>
                </c:pt>
                <c:pt idx="2875">
                  <c:v>1.0339499999999999E-7</c:v>
                </c:pt>
                <c:pt idx="2876">
                  <c:v>1.0339499999999999E-7</c:v>
                </c:pt>
                <c:pt idx="2877">
                  <c:v>1.0339499999999999E-7</c:v>
                </c:pt>
                <c:pt idx="2878">
                  <c:v>1.0339499999999999E-7</c:v>
                </c:pt>
                <c:pt idx="2879">
                  <c:v>1.0339499999999999E-7</c:v>
                </c:pt>
                <c:pt idx="2880">
                  <c:v>1.0339499999999999E-7</c:v>
                </c:pt>
                <c:pt idx="2881">
                  <c:v>1.0339499999999999E-7</c:v>
                </c:pt>
                <c:pt idx="2882">
                  <c:v>1.0339499999999999E-7</c:v>
                </c:pt>
                <c:pt idx="2883">
                  <c:v>1.0339499999999999E-7</c:v>
                </c:pt>
                <c:pt idx="2884">
                  <c:v>1.0339499999999999E-7</c:v>
                </c:pt>
                <c:pt idx="2885">
                  <c:v>1.0339499999999999E-7</c:v>
                </c:pt>
                <c:pt idx="2886">
                  <c:v>1.0339499999999999E-7</c:v>
                </c:pt>
                <c:pt idx="2887">
                  <c:v>1.0339499999999999E-7</c:v>
                </c:pt>
                <c:pt idx="2888">
                  <c:v>1.0339499999999999E-7</c:v>
                </c:pt>
                <c:pt idx="2889">
                  <c:v>1.0339499999999999E-7</c:v>
                </c:pt>
                <c:pt idx="2890">
                  <c:v>1.0339499999999999E-7</c:v>
                </c:pt>
                <c:pt idx="2891">
                  <c:v>1.0339499999999999E-7</c:v>
                </c:pt>
                <c:pt idx="2892">
                  <c:v>1.0339499999999999E-7</c:v>
                </c:pt>
                <c:pt idx="2893">
                  <c:v>1.0339499999999999E-7</c:v>
                </c:pt>
                <c:pt idx="2894">
                  <c:v>1.0339499999999999E-7</c:v>
                </c:pt>
                <c:pt idx="2895">
                  <c:v>1.0339499999999999E-7</c:v>
                </c:pt>
                <c:pt idx="2896">
                  <c:v>1.0339499999999999E-7</c:v>
                </c:pt>
                <c:pt idx="2897">
                  <c:v>1.0339499999999999E-7</c:v>
                </c:pt>
                <c:pt idx="2898">
                  <c:v>1.0339499999999999E-7</c:v>
                </c:pt>
                <c:pt idx="2899">
                  <c:v>1.0339499999999999E-7</c:v>
                </c:pt>
                <c:pt idx="2900">
                  <c:v>1.0339499999999999E-7</c:v>
                </c:pt>
                <c:pt idx="2901">
                  <c:v>1.0339499999999999E-7</c:v>
                </c:pt>
                <c:pt idx="2902">
                  <c:v>1.0339499999999999E-7</c:v>
                </c:pt>
                <c:pt idx="2903">
                  <c:v>1.0339499999999999E-7</c:v>
                </c:pt>
                <c:pt idx="2904">
                  <c:v>1.0339499999999999E-7</c:v>
                </c:pt>
                <c:pt idx="2905">
                  <c:v>1.0339499999999999E-7</c:v>
                </c:pt>
                <c:pt idx="2906">
                  <c:v>1.0339499999999999E-7</c:v>
                </c:pt>
                <c:pt idx="2907">
                  <c:v>1.0339499999999999E-7</c:v>
                </c:pt>
                <c:pt idx="2908">
                  <c:v>1.0339499999999999E-7</c:v>
                </c:pt>
                <c:pt idx="2909">
                  <c:v>1.0339499999999999E-7</c:v>
                </c:pt>
                <c:pt idx="2910">
                  <c:v>1.0339499999999999E-7</c:v>
                </c:pt>
                <c:pt idx="2911">
                  <c:v>1.0339499999999999E-7</c:v>
                </c:pt>
                <c:pt idx="2912">
                  <c:v>1.0339499999999999E-7</c:v>
                </c:pt>
                <c:pt idx="2913">
                  <c:v>1.0339499999999999E-7</c:v>
                </c:pt>
                <c:pt idx="2914">
                  <c:v>1.0339499999999999E-7</c:v>
                </c:pt>
                <c:pt idx="2915">
                  <c:v>1.0339499999999999E-7</c:v>
                </c:pt>
                <c:pt idx="2916">
                  <c:v>1.0339499999999999E-7</c:v>
                </c:pt>
                <c:pt idx="2917">
                  <c:v>1.0339499999999999E-7</c:v>
                </c:pt>
                <c:pt idx="2918">
                  <c:v>1.0339499999999999E-7</c:v>
                </c:pt>
                <c:pt idx="2919">
                  <c:v>1.0339499999999999E-7</c:v>
                </c:pt>
                <c:pt idx="2920">
                  <c:v>1.0339499999999999E-7</c:v>
                </c:pt>
                <c:pt idx="2921">
                  <c:v>1.0339499999999999E-7</c:v>
                </c:pt>
                <c:pt idx="2922">
                  <c:v>1.0339499999999999E-7</c:v>
                </c:pt>
                <c:pt idx="2923">
                  <c:v>1.0339499999999999E-7</c:v>
                </c:pt>
                <c:pt idx="2924">
                  <c:v>1.0339499999999999E-7</c:v>
                </c:pt>
                <c:pt idx="2925">
                  <c:v>1.0339499999999999E-7</c:v>
                </c:pt>
                <c:pt idx="2926">
                  <c:v>1.0339499999999999E-7</c:v>
                </c:pt>
                <c:pt idx="2927">
                  <c:v>1.0339499999999999E-7</c:v>
                </c:pt>
                <c:pt idx="2928">
                  <c:v>1.0339499999999999E-7</c:v>
                </c:pt>
                <c:pt idx="2929">
                  <c:v>1.0339499999999999E-7</c:v>
                </c:pt>
                <c:pt idx="2930">
                  <c:v>1.0339499999999999E-7</c:v>
                </c:pt>
                <c:pt idx="2931">
                  <c:v>1.0339499999999999E-7</c:v>
                </c:pt>
                <c:pt idx="2932">
                  <c:v>1.0339499999999999E-7</c:v>
                </c:pt>
                <c:pt idx="2933">
                  <c:v>1.0339499999999999E-7</c:v>
                </c:pt>
                <c:pt idx="2934">
                  <c:v>1.0339499999999999E-7</c:v>
                </c:pt>
                <c:pt idx="2935">
                  <c:v>1.0339499999999999E-7</c:v>
                </c:pt>
                <c:pt idx="2936">
                  <c:v>1.0339499999999999E-7</c:v>
                </c:pt>
                <c:pt idx="2937">
                  <c:v>1.0339499999999999E-7</c:v>
                </c:pt>
                <c:pt idx="2938">
                  <c:v>1.0339499999999999E-7</c:v>
                </c:pt>
                <c:pt idx="2939">
                  <c:v>1.0339499999999999E-7</c:v>
                </c:pt>
                <c:pt idx="2940">
                  <c:v>1.0339499999999999E-7</c:v>
                </c:pt>
                <c:pt idx="2941">
                  <c:v>1.0339499999999999E-7</c:v>
                </c:pt>
                <c:pt idx="2942">
                  <c:v>1.0339499999999999E-7</c:v>
                </c:pt>
                <c:pt idx="2943">
                  <c:v>1.0339499999999999E-7</c:v>
                </c:pt>
                <c:pt idx="2944">
                  <c:v>1.0339499999999999E-7</c:v>
                </c:pt>
                <c:pt idx="2945">
                  <c:v>1.0339499999999999E-7</c:v>
                </c:pt>
                <c:pt idx="2946">
                  <c:v>1.0339499999999999E-7</c:v>
                </c:pt>
                <c:pt idx="2947">
                  <c:v>1.0339499999999999E-7</c:v>
                </c:pt>
                <c:pt idx="2948">
                  <c:v>1.0339499999999999E-7</c:v>
                </c:pt>
                <c:pt idx="2949">
                  <c:v>1.0339499999999999E-7</c:v>
                </c:pt>
                <c:pt idx="2950">
                  <c:v>1.0339499999999999E-7</c:v>
                </c:pt>
                <c:pt idx="2951">
                  <c:v>1.0339499999999999E-7</c:v>
                </c:pt>
                <c:pt idx="2952">
                  <c:v>1.0339499999999999E-7</c:v>
                </c:pt>
                <c:pt idx="2953">
                  <c:v>1.0339499999999999E-7</c:v>
                </c:pt>
                <c:pt idx="2954">
                  <c:v>1.0339499999999999E-7</c:v>
                </c:pt>
                <c:pt idx="2955">
                  <c:v>1.0339499999999999E-7</c:v>
                </c:pt>
                <c:pt idx="2956">
                  <c:v>1.0339499999999999E-7</c:v>
                </c:pt>
                <c:pt idx="2957">
                  <c:v>1.0339499999999999E-7</c:v>
                </c:pt>
                <c:pt idx="2958">
                  <c:v>1.0339499999999999E-7</c:v>
                </c:pt>
                <c:pt idx="2959">
                  <c:v>1.0339499999999999E-7</c:v>
                </c:pt>
                <c:pt idx="2960">
                  <c:v>1.0339499999999999E-7</c:v>
                </c:pt>
                <c:pt idx="2961">
                  <c:v>1.0339499999999999E-7</c:v>
                </c:pt>
                <c:pt idx="2962">
                  <c:v>1.0339499999999999E-7</c:v>
                </c:pt>
                <c:pt idx="2963">
                  <c:v>1.0339499999999999E-7</c:v>
                </c:pt>
                <c:pt idx="2964">
                  <c:v>1.0339499999999999E-7</c:v>
                </c:pt>
                <c:pt idx="2965">
                  <c:v>1.0339499999999999E-7</c:v>
                </c:pt>
                <c:pt idx="2966">
                  <c:v>1.0339499999999999E-7</c:v>
                </c:pt>
                <c:pt idx="2967">
                  <c:v>1.0339499999999999E-7</c:v>
                </c:pt>
                <c:pt idx="2968">
                  <c:v>1.0339499999999999E-7</c:v>
                </c:pt>
                <c:pt idx="2969">
                  <c:v>1.0339499999999999E-7</c:v>
                </c:pt>
                <c:pt idx="2970">
                  <c:v>1.0339499999999999E-7</c:v>
                </c:pt>
                <c:pt idx="2971">
                  <c:v>1.0339499999999999E-7</c:v>
                </c:pt>
                <c:pt idx="2972">
                  <c:v>1.0339499999999999E-7</c:v>
                </c:pt>
                <c:pt idx="2973">
                  <c:v>1.0339499999999999E-7</c:v>
                </c:pt>
                <c:pt idx="2974">
                  <c:v>1.0339499999999999E-7</c:v>
                </c:pt>
                <c:pt idx="2975">
                  <c:v>1.0339499999999999E-7</c:v>
                </c:pt>
                <c:pt idx="2976">
                  <c:v>1.0339499999999999E-7</c:v>
                </c:pt>
                <c:pt idx="2977">
                  <c:v>1.0339499999999999E-7</c:v>
                </c:pt>
                <c:pt idx="2978">
                  <c:v>1.0339499999999999E-7</c:v>
                </c:pt>
                <c:pt idx="2979">
                  <c:v>1.0339499999999999E-7</c:v>
                </c:pt>
                <c:pt idx="2980">
                  <c:v>1.0339499999999999E-7</c:v>
                </c:pt>
                <c:pt idx="2981">
                  <c:v>1.0339499999999999E-7</c:v>
                </c:pt>
                <c:pt idx="2982">
                  <c:v>1.0339499999999999E-7</c:v>
                </c:pt>
                <c:pt idx="2983">
                  <c:v>1.0339499999999999E-7</c:v>
                </c:pt>
                <c:pt idx="2984">
                  <c:v>1.0339499999999999E-7</c:v>
                </c:pt>
                <c:pt idx="2985">
                  <c:v>1.0339499999999999E-7</c:v>
                </c:pt>
                <c:pt idx="2986">
                  <c:v>1.0339499999999999E-7</c:v>
                </c:pt>
                <c:pt idx="2987">
                  <c:v>1.0339499999999999E-7</c:v>
                </c:pt>
                <c:pt idx="2988">
                  <c:v>1.0339499999999999E-7</c:v>
                </c:pt>
                <c:pt idx="2989">
                  <c:v>1.0339499999999999E-7</c:v>
                </c:pt>
                <c:pt idx="2990">
                  <c:v>1.0339499999999999E-7</c:v>
                </c:pt>
                <c:pt idx="2991">
                  <c:v>1.0339499999999999E-7</c:v>
                </c:pt>
                <c:pt idx="2992">
                  <c:v>1.0339499999999999E-7</c:v>
                </c:pt>
                <c:pt idx="2993">
                  <c:v>1.0339499999999999E-7</c:v>
                </c:pt>
                <c:pt idx="2994">
                  <c:v>1.0339499999999999E-7</c:v>
                </c:pt>
                <c:pt idx="2995">
                  <c:v>1.0339499999999999E-7</c:v>
                </c:pt>
                <c:pt idx="2996">
                  <c:v>1.0339499999999999E-7</c:v>
                </c:pt>
                <c:pt idx="2997">
                  <c:v>1.0339499999999999E-7</c:v>
                </c:pt>
                <c:pt idx="2998">
                  <c:v>1.0339499999999999E-7</c:v>
                </c:pt>
                <c:pt idx="2999">
                  <c:v>1.0339499999999999E-7</c:v>
                </c:pt>
                <c:pt idx="3000">
                  <c:v>1.0339499999999999E-7</c:v>
                </c:pt>
                <c:pt idx="3001">
                  <c:v>1.0339499999999999E-7</c:v>
                </c:pt>
                <c:pt idx="3002">
                  <c:v>1.0339499999999999E-7</c:v>
                </c:pt>
                <c:pt idx="3003">
                  <c:v>1.0339499999999999E-7</c:v>
                </c:pt>
                <c:pt idx="3004">
                  <c:v>1.0339499999999999E-7</c:v>
                </c:pt>
                <c:pt idx="3005">
                  <c:v>1.0339499999999999E-7</c:v>
                </c:pt>
                <c:pt idx="3006">
                  <c:v>1.0339499999999999E-7</c:v>
                </c:pt>
                <c:pt idx="3007">
                  <c:v>1.0339499999999999E-7</c:v>
                </c:pt>
                <c:pt idx="3008">
                  <c:v>1.0339499999999999E-7</c:v>
                </c:pt>
                <c:pt idx="3009">
                  <c:v>1.0339499999999999E-7</c:v>
                </c:pt>
                <c:pt idx="3010">
                  <c:v>1.0339499999999999E-7</c:v>
                </c:pt>
                <c:pt idx="3011">
                  <c:v>1.0339499999999999E-7</c:v>
                </c:pt>
                <c:pt idx="3012">
                  <c:v>1.0339499999999999E-7</c:v>
                </c:pt>
                <c:pt idx="3013">
                  <c:v>1.0339499999999999E-7</c:v>
                </c:pt>
                <c:pt idx="3014">
                  <c:v>1.0339499999999999E-7</c:v>
                </c:pt>
                <c:pt idx="3015">
                  <c:v>1.0339499999999999E-7</c:v>
                </c:pt>
                <c:pt idx="3016">
                  <c:v>1.0339499999999999E-7</c:v>
                </c:pt>
                <c:pt idx="3017">
                  <c:v>1.0339499999999999E-7</c:v>
                </c:pt>
                <c:pt idx="3018">
                  <c:v>1.0339499999999999E-7</c:v>
                </c:pt>
                <c:pt idx="3019">
                  <c:v>1.0339499999999999E-7</c:v>
                </c:pt>
                <c:pt idx="3020">
                  <c:v>1.0339499999999999E-7</c:v>
                </c:pt>
                <c:pt idx="3021">
                  <c:v>1.0339499999999999E-7</c:v>
                </c:pt>
                <c:pt idx="3022">
                  <c:v>1.0339499999999999E-7</c:v>
                </c:pt>
                <c:pt idx="3023">
                  <c:v>1.0339499999999999E-7</c:v>
                </c:pt>
                <c:pt idx="3024">
                  <c:v>1.0339499999999999E-7</c:v>
                </c:pt>
                <c:pt idx="3025">
                  <c:v>1.0339499999999999E-7</c:v>
                </c:pt>
                <c:pt idx="3026">
                  <c:v>1.0339499999999999E-7</c:v>
                </c:pt>
                <c:pt idx="3027">
                  <c:v>1.0339499999999999E-7</c:v>
                </c:pt>
                <c:pt idx="3028">
                  <c:v>1.0339499999999999E-7</c:v>
                </c:pt>
                <c:pt idx="3029">
                  <c:v>1.0339499999999999E-7</c:v>
                </c:pt>
                <c:pt idx="3030">
                  <c:v>1.0339499999999999E-7</c:v>
                </c:pt>
                <c:pt idx="3031">
                  <c:v>1.0339499999999999E-7</c:v>
                </c:pt>
                <c:pt idx="3032">
                  <c:v>1.0339499999999999E-7</c:v>
                </c:pt>
                <c:pt idx="3033">
                  <c:v>1.0339499999999999E-7</c:v>
                </c:pt>
                <c:pt idx="3034">
                  <c:v>1.0339499999999999E-7</c:v>
                </c:pt>
                <c:pt idx="3035">
                  <c:v>1.0339499999999999E-7</c:v>
                </c:pt>
                <c:pt idx="3036">
                  <c:v>1.0339499999999999E-7</c:v>
                </c:pt>
                <c:pt idx="3037">
                  <c:v>1.0339499999999999E-7</c:v>
                </c:pt>
                <c:pt idx="3038">
                  <c:v>1.0339499999999999E-7</c:v>
                </c:pt>
                <c:pt idx="3039">
                  <c:v>1.0339499999999999E-7</c:v>
                </c:pt>
                <c:pt idx="3040">
                  <c:v>1.0339499999999999E-7</c:v>
                </c:pt>
                <c:pt idx="3041">
                  <c:v>1.0339499999999999E-7</c:v>
                </c:pt>
                <c:pt idx="3042">
                  <c:v>1.0339499999999999E-7</c:v>
                </c:pt>
                <c:pt idx="3043">
                  <c:v>1.0339499999999999E-7</c:v>
                </c:pt>
                <c:pt idx="3044">
                  <c:v>1.0339499999999999E-7</c:v>
                </c:pt>
                <c:pt idx="3045">
                  <c:v>1.0339499999999999E-7</c:v>
                </c:pt>
                <c:pt idx="3046">
                  <c:v>1.0339499999999999E-7</c:v>
                </c:pt>
                <c:pt idx="3047">
                  <c:v>1.0339499999999999E-7</c:v>
                </c:pt>
                <c:pt idx="3048">
                  <c:v>1.0339499999999999E-7</c:v>
                </c:pt>
                <c:pt idx="3049">
                  <c:v>1.0339499999999999E-7</c:v>
                </c:pt>
                <c:pt idx="3050">
                  <c:v>1.0339499999999999E-7</c:v>
                </c:pt>
                <c:pt idx="3051">
                  <c:v>1.0339499999999999E-7</c:v>
                </c:pt>
                <c:pt idx="3052">
                  <c:v>1.0339499999999999E-7</c:v>
                </c:pt>
                <c:pt idx="3053">
                  <c:v>1.0339499999999999E-7</c:v>
                </c:pt>
                <c:pt idx="3054">
                  <c:v>1.0339499999999999E-7</c:v>
                </c:pt>
                <c:pt idx="3055">
                  <c:v>1.0339499999999999E-7</c:v>
                </c:pt>
                <c:pt idx="3056">
                  <c:v>1.0339499999999999E-7</c:v>
                </c:pt>
                <c:pt idx="3057">
                  <c:v>1.0339499999999999E-7</c:v>
                </c:pt>
                <c:pt idx="3058">
                  <c:v>1.0339499999999999E-7</c:v>
                </c:pt>
                <c:pt idx="3059">
                  <c:v>1.0339499999999999E-7</c:v>
                </c:pt>
                <c:pt idx="3060">
                  <c:v>1.0339499999999999E-7</c:v>
                </c:pt>
                <c:pt idx="3061">
                  <c:v>1.0339499999999999E-7</c:v>
                </c:pt>
                <c:pt idx="3062">
                  <c:v>1.0339499999999999E-7</c:v>
                </c:pt>
                <c:pt idx="3063">
                  <c:v>1.0339499999999999E-7</c:v>
                </c:pt>
                <c:pt idx="3064">
                  <c:v>1.0339499999999999E-7</c:v>
                </c:pt>
                <c:pt idx="3065">
                  <c:v>1.0339499999999999E-7</c:v>
                </c:pt>
                <c:pt idx="3066">
                  <c:v>1.0339499999999999E-7</c:v>
                </c:pt>
                <c:pt idx="3067">
                  <c:v>1.0339499999999999E-7</c:v>
                </c:pt>
                <c:pt idx="3068">
                  <c:v>1.0339499999999999E-7</c:v>
                </c:pt>
                <c:pt idx="3069">
                  <c:v>1.0339499999999999E-7</c:v>
                </c:pt>
                <c:pt idx="3070">
                  <c:v>1.0339499999999999E-7</c:v>
                </c:pt>
                <c:pt idx="3071">
                  <c:v>1.0339499999999999E-7</c:v>
                </c:pt>
                <c:pt idx="3072">
                  <c:v>1.0339499999999999E-7</c:v>
                </c:pt>
                <c:pt idx="3073">
                  <c:v>1.0339499999999999E-7</c:v>
                </c:pt>
                <c:pt idx="3074">
                  <c:v>1.0339499999999999E-7</c:v>
                </c:pt>
                <c:pt idx="3075">
                  <c:v>1.0339499999999999E-7</c:v>
                </c:pt>
                <c:pt idx="3076">
                  <c:v>1.0339499999999999E-7</c:v>
                </c:pt>
                <c:pt idx="3077">
                  <c:v>1.0339499999999999E-7</c:v>
                </c:pt>
                <c:pt idx="3078">
                  <c:v>1.0339499999999999E-7</c:v>
                </c:pt>
                <c:pt idx="3079">
                  <c:v>1.0339499999999999E-7</c:v>
                </c:pt>
                <c:pt idx="3080">
                  <c:v>1.0339499999999999E-7</c:v>
                </c:pt>
                <c:pt idx="3081">
                  <c:v>1.0339499999999999E-7</c:v>
                </c:pt>
                <c:pt idx="3082">
                  <c:v>1.0339499999999999E-7</c:v>
                </c:pt>
                <c:pt idx="3083">
                  <c:v>1.0339499999999999E-7</c:v>
                </c:pt>
                <c:pt idx="3084">
                  <c:v>1.0339499999999999E-7</c:v>
                </c:pt>
                <c:pt idx="3085">
                  <c:v>1.0339499999999999E-7</c:v>
                </c:pt>
                <c:pt idx="3086">
                  <c:v>1.0339499999999999E-7</c:v>
                </c:pt>
                <c:pt idx="3087">
                  <c:v>1.0339499999999999E-7</c:v>
                </c:pt>
                <c:pt idx="3088">
                  <c:v>1.0339499999999999E-7</c:v>
                </c:pt>
                <c:pt idx="3089">
                  <c:v>1.0339499999999999E-7</c:v>
                </c:pt>
                <c:pt idx="3090">
                  <c:v>1.0339499999999999E-7</c:v>
                </c:pt>
                <c:pt idx="3091">
                  <c:v>1.0339499999999999E-7</c:v>
                </c:pt>
                <c:pt idx="3092">
                  <c:v>1.0339499999999999E-7</c:v>
                </c:pt>
                <c:pt idx="3093">
                  <c:v>1.0339499999999999E-7</c:v>
                </c:pt>
                <c:pt idx="3094">
                  <c:v>1.0339499999999999E-7</c:v>
                </c:pt>
                <c:pt idx="3095">
                  <c:v>1.0339499999999999E-7</c:v>
                </c:pt>
                <c:pt idx="3096">
                  <c:v>1.0339499999999999E-7</c:v>
                </c:pt>
                <c:pt idx="3097">
                  <c:v>1.0339499999999999E-7</c:v>
                </c:pt>
                <c:pt idx="3098">
                  <c:v>1.0339499999999999E-7</c:v>
                </c:pt>
                <c:pt idx="3099">
                  <c:v>1.0339499999999999E-7</c:v>
                </c:pt>
                <c:pt idx="3100">
                  <c:v>1.0339499999999999E-7</c:v>
                </c:pt>
                <c:pt idx="3101">
                  <c:v>1.0339499999999999E-7</c:v>
                </c:pt>
                <c:pt idx="3102">
                  <c:v>1.0339499999999999E-7</c:v>
                </c:pt>
                <c:pt idx="3103">
                  <c:v>1.0339499999999999E-7</c:v>
                </c:pt>
                <c:pt idx="3104">
                  <c:v>1.0339499999999999E-7</c:v>
                </c:pt>
                <c:pt idx="3105">
                  <c:v>1.0339499999999999E-7</c:v>
                </c:pt>
                <c:pt idx="3106">
                  <c:v>1.0339499999999999E-7</c:v>
                </c:pt>
                <c:pt idx="3107">
                  <c:v>1.0339499999999999E-7</c:v>
                </c:pt>
                <c:pt idx="3108">
                  <c:v>1.0339499999999999E-7</c:v>
                </c:pt>
                <c:pt idx="3109">
                  <c:v>1.0339499999999999E-7</c:v>
                </c:pt>
                <c:pt idx="3110">
                  <c:v>1.0339499999999999E-7</c:v>
                </c:pt>
                <c:pt idx="3111">
                  <c:v>1.0339499999999999E-7</c:v>
                </c:pt>
                <c:pt idx="3112">
                  <c:v>1.0339499999999999E-7</c:v>
                </c:pt>
                <c:pt idx="3113">
                  <c:v>1.0339499999999999E-7</c:v>
                </c:pt>
                <c:pt idx="3114">
                  <c:v>1.0339499999999999E-7</c:v>
                </c:pt>
                <c:pt idx="3115">
                  <c:v>1.0339499999999999E-7</c:v>
                </c:pt>
                <c:pt idx="3116">
                  <c:v>1.0339499999999999E-7</c:v>
                </c:pt>
                <c:pt idx="3117">
                  <c:v>1.0339499999999999E-7</c:v>
                </c:pt>
                <c:pt idx="3118">
                  <c:v>1.0339499999999999E-7</c:v>
                </c:pt>
                <c:pt idx="3119">
                  <c:v>1.0339499999999999E-7</c:v>
                </c:pt>
                <c:pt idx="3120">
                  <c:v>1.0339499999999999E-7</c:v>
                </c:pt>
                <c:pt idx="3121">
                  <c:v>1.0339499999999999E-7</c:v>
                </c:pt>
                <c:pt idx="3122">
                  <c:v>1.0339499999999999E-7</c:v>
                </c:pt>
                <c:pt idx="3123">
                  <c:v>1.0339499999999999E-7</c:v>
                </c:pt>
                <c:pt idx="3124">
                  <c:v>1.0339499999999999E-7</c:v>
                </c:pt>
                <c:pt idx="3125">
                  <c:v>1.0339499999999999E-7</c:v>
                </c:pt>
                <c:pt idx="3126">
                  <c:v>1.0339499999999999E-7</c:v>
                </c:pt>
                <c:pt idx="3127">
                  <c:v>1.0339499999999999E-7</c:v>
                </c:pt>
                <c:pt idx="3128">
                  <c:v>1.0339499999999999E-7</c:v>
                </c:pt>
                <c:pt idx="3129">
                  <c:v>1.0339499999999999E-7</c:v>
                </c:pt>
                <c:pt idx="3130">
                  <c:v>1.0339499999999999E-7</c:v>
                </c:pt>
                <c:pt idx="3131">
                  <c:v>1.0339499999999999E-7</c:v>
                </c:pt>
                <c:pt idx="3132">
                  <c:v>1.0339499999999999E-7</c:v>
                </c:pt>
                <c:pt idx="3133">
                  <c:v>1.0339499999999999E-7</c:v>
                </c:pt>
                <c:pt idx="3134">
                  <c:v>1.0339499999999999E-7</c:v>
                </c:pt>
                <c:pt idx="3135">
                  <c:v>1.0339499999999999E-7</c:v>
                </c:pt>
                <c:pt idx="3136">
                  <c:v>1.0339499999999999E-7</c:v>
                </c:pt>
                <c:pt idx="3137">
                  <c:v>1.0339499999999999E-7</c:v>
                </c:pt>
                <c:pt idx="3138">
                  <c:v>1.0339499999999999E-7</c:v>
                </c:pt>
                <c:pt idx="3139">
                  <c:v>1.0339499999999999E-7</c:v>
                </c:pt>
                <c:pt idx="3140">
                  <c:v>1.0339499999999999E-7</c:v>
                </c:pt>
                <c:pt idx="3141">
                  <c:v>1.0339499999999999E-7</c:v>
                </c:pt>
                <c:pt idx="3142">
                  <c:v>1.0339499999999999E-7</c:v>
                </c:pt>
                <c:pt idx="3143">
                  <c:v>1.0339499999999999E-7</c:v>
                </c:pt>
                <c:pt idx="3144">
                  <c:v>1.0339499999999999E-7</c:v>
                </c:pt>
                <c:pt idx="3145">
                  <c:v>1.0339499999999999E-7</c:v>
                </c:pt>
                <c:pt idx="3146">
                  <c:v>1.0339499999999999E-7</c:v>
                </c:pt>
                <c:pt idx="3147">
                  <c:v>1.0339499999999999E-7</c:v>
                </c:pt>
                <c:pt idx="3148">
                  <c:v>1.0339499999999999E-7</c:v>
                </c:pt>
                <c:pt idx="3149">
                  <c:v>1.0339499999999999E-7</c:v>
                </c:pt>
                <c:pt idx="3150">
                  <c:v>1.0339499999999999E-7</c:v>
                </c:pt>
                <c:pt idx="3151">
                  <c:v>1.0339499999999999E-7</c:v>
                </c:pt>
                <c:pt idx="3152">
                  <c:v>1.0339499999999999E-7</c:v>
                </c:pt>
                <c:pt idx="3153">
                  <c:v>1.0339499999999999E-7</c:v>
                </c:pt>
                <c:pt idx="3154">
                  <c:v>1.0339499999999999E-7</c:v>
                </c:pt>
                <c:pt idx="3155">
                  <c:v>1.0339499999999999E-7</c:v>
                </c:pt>
                <c:pt idx="3156">
                  <c:v>1.0339499999999999E-7</c:v>
                </c:pt>
                <c:pt idx="3157">
                  <c:v>1.0339499999999999E-7</c:v>
                </c:pt>
                <c:pt idx="3158">
                  <c:v>1.0339499999999999E-7</c:v>
                </c:pt>
                <c:pt idx="3159">
                  <c:v>1.0339499999999999E-7</c:v>
                </c:pt>
                <c:pt idx="3160">
                  <c:v>1.0339499999999999E-7</c:v>
                </c:pt>
                <c:pt idx="3161">
                  <c:v>1.0339499999999999E-7</c:v>
                </c:pt>
                <c:pt idx="3162">
                  <c:v>1.0339499999999999E-7</c:v>
                </c:pt>
                <c:pt idx="3163">
                  <c:v>1.0339499999999999E-7</c:v>
                </c:pt>
                <c:pt idx="3164">
                  <c:v>1.0339499999999999E-7</c:v>
                </c:pt>
                <c:pt idx="3165">
                  <c:v>1.0339499999999999E-7</c:v>
                </c:pt>
                <c:pt idx="3166">
                  <c:v>1.0339499999999999E-7</c:v>
                </c:pt>
                <c:pt idx="3167">
                  <c:v>1.0339499999999999E-7</c:v>
                </c:pt>
                <c:pt idx="3168">
                  <c:v>1.0339499999999999E-7</c:v>
                </c:pt>
                <c:pt idx="3169">
                  <c:v>1.0339499999999999E-7</c:v>
                </c:pt>
                <c:pt idx="3170">
                  <c:v>1.0339499999999999E-7</c:v>
                </c:pt>
                <c:pt idx="3171">
                  <c:v>1.0339499999999999E-7</c:v>
                </c:pt>
                <c:pt idx="3172">
                  <c:v>1.0339499999999999E-7</c:v>
                </c:pt>
                <c:pt idx="3173">
                  <c:v>1.0339499999999999E-7</c:v>
                </c:pt>
                <c:pt idx="3174">
                  <c:v>1.0339499999999999E-7</c:v>
                </c:pt>
                <c:pt idx="3175">
                  <c:v>1.0339499999999999E-7</c:v>
                </c:pt>
                <c:pt idx="3176">
                  <c:v>1.0339499999999999E-7</c:v>
                </c:pt>
                <c:pt idx="3177">
                  <c:v>1.0339499999999999E-7</c:v>
                </c:pt>
                <c:pt idx="3178">
                  <c:v>1.0339499999999999E-7</c:v>
                </c:pt>
                <c:pt idx="3179">
                  <c:v>1.0339499999999999E-7</c:v>
                </c:pt>
                <c:pt idx="3180">
                  <c:v>1.0339499999999999E-7</c:v>
                </c:pt>
                <c:pt idx="3181">
                  <c:v>1.0339499999999999E-7</c:v>
                </c:pt>
                <c:pt idx="3182">
                  <c:v>1.0339499999999999E-7</c:v>
                </c:pt>
                <c:pt idx="3183">
                  <c:v>1.0339499999999999E-7</c:v>
                </c:pt>
                <c:pt idx="3184">
                  <c:v>1.0339499999999999E-7</c:v>
                </c:pt>
                <c:pt idx="3185">
                  <c:v>1.0339499999999999E-7</c:v>
                </c:pt>
                <c:pt idx="3186">
                  <c:v>1.0339499999999999E-7</c:v>
                </c:pt>
                <c:pt idx="3187">
                  <c:v>1.0339499999999999E-7</c:v>
                </c:pt>
                <c:pt idx="3188">
                  <c:v>1.0339499999999999E-7</c:v>
                </c:pt>
                <c:pt idx="3189">
                  <c:v>1.0339499999999999E-7</c:v>
                </c:pt>
                <c:pt idx="3190">
                  <c:v>1.0339499999999999E-7</c:v>
                </c:pt>
                <c:pt idx="3191">
                  <c:v>1.0339499999999999E-7</c:v>
                </c:pt>
                <c:pt idx="3192">
                  <c:v>1.0339499999999999E-7</c:v>
                </c:pt>
                <c:pt idx="3193">
                  <c:v>1.0339499999999999E-7</c:v>
                </c:pt>
                <c:pt idx="3194">
                  <c:v>1.0339499999999999E-7</c:v>
                </c:pt>
                <c:pt idx="3195">
                  <c:v>1.0339499999999999E-7</c:v>
                </c:pt>
                <c:pt idx="3196">
                  <c:v>1.0339499999999999E-7</c:v>
                </c:pt>
                <c:pt idx="3197">
                  <c:v>1.0339499999999999E-7</c:v>
                </c:pt>
                <c:pt idx="3198">
                  <c:v>1.0339499999999999E-7</c:v>
                </c:pt>
                <c:pt idx="3199">
                  <c:v>1.0339499999999999E-7</c:v>
                </c:pt>
                <c:pt idx="3200">
                  <c:v>1.0339499999999999E-7</c:v>
                </c:pt>
                <c:pt idx="3201">
                  <c:v>1.0339499999999999E-7</c:v>
                </c:pt>
                <c:pt idx="3202">
                  <c:v>1.0339499999999999E-7</c:v>
                </c:pt>
                <c:pt idx="3203">
                  <c:v>1.0339499999999999E-7</c:v>
                </c:pt>
                <c:pt idx="3204">
                  <c:v>1.0339499999999999E-7</c:v>
                </c:pt>
                <c:pt idx="3205">
                  <c:v>1.0339499999999999E-7</c:v>
                </c:pt>
                <c:pt idx="3206">
                  <c:v>1.0339499999999999E-7</c:v>
                </c:pt>
                <c:pt idx="3207">
                  <c:v>1.0339499999999999E-7</c:v>
                </c:pt>
                <c:pt idx="3208">
                  <c:v>1.0339499999999999E-7</c:v>
                </c:pt>
                <c:pt idx="3209">
                  <c:v>1.0339499999999999E-7</c:v>
                </c:pt>
                <c:pt idx="3210">
                  <c:v>1.0339499999999999E-7</c:v>
                </c:pt>
                <c:pt idx="3211">
                  <c:v>1.0339499999999999E-7</c:v>
                </c:pt>
                <c:pt idx="3212">
                  <c:v>1.0339499999999999E-7</c:v>
                </c:pt>
                <c:pt idx="3213">
                  <c:v>1.0339499999999999E-7</c:v>
                </c:pt>
                <c:pt idx="3214">
                  <c:v>1.0339499999999999E-7</c:v>
                </c:pt>
                <c:pt idx="3215">
                  <c:v>1.0339499999999999E-7</c:v>
                </c:pt>
                <c:pt idx="3216">
                  <c:v>1.0339499999999999E-7</c:v>
                </c:pt>
                <c:pt idx="3217">
                  <c:v>1.0339499999999999E-7</c:v>
                </c:pt>
                <c:pt idx="3218">
                  <c:v>1.0339499999999999E-7</c:v>
                </c:pt>
                <c:pt idx="3219">
                  <c:v>1.0339499999999999E-7</c:v>
                </c:pt>
                <c:pt idx="3220">
                  <c:v>1.0339499999999999E-7</c:v>
                </c:pt>
                <c:pt idx="3221">
                  <c:v>1.0339499999999999E-7</c:v>
                </c:pt>
                <c:pt idx="3222">
                  <c:v>1.0339499999999999E-7</c:v>
                </c:pt>
                <c:pt idx="3223">
                  <c:v>1.0339499999999999E-7</c:v>
                </c:pt>
                <c:pt idx="3224">
                  <c:v>1.0339499999999999E-7</c:v>
                </c:pt>
                <c:pt idx="3225">
                  <c:v>1.0339499999999999E-7</c:v>
                </c:pt>
                <c:pt idx="3226">
                  <c:v>1.0339499999999999E-7</c:v>
                </c:pt>
                <c:pt idx="3227">
                  <c:v>1.0339499999999999E-7</c:v>
                </c:pt>
                <c:pt idx="3228">
                  <c:v>1.0339499999999999E-7</c:v>
                </c:pt>
                <c:pt idx="3229">
                  <c:v>1.0339499999999999E-7</c:v>
                </c:pt>
                <c:pt idx="3230">
                  <c:v>1.0339499999999999E-7</c:v>
                </c:pt>
                <c:pt idx="3231">
                  <c:v>1.0339499999999999E-7</c:v>
                </c:pt>
                <c:pt idx="3232">
                  <c:v>1.0339499999999999E-7</c:v>
                </c:pt>
                <c:pt idx="3233">
                  <c:v>1.0339499999999999E-7</c:v>
                </c:pt>
                <c:pt idx="3234">
                  <c:v>1.0339499999999999E-7</c:v>
                </c:pt>
                <c:pt idx="3235">
                  <c:v>1.0339499999999999E-7</c:v>
                </c:pt>
                <c:pt idx="3236">
                  <c:v>1.0339499999999999E-7</c:v>
                </c:pt>
                <c:pt idx="3237">
                  <c:v>1.0339499999999999E-7</c:v>
                </c:pt>
                <c:pt idx="3238">
                  <c:v>1.0339499999999999E-7</c:v>
                </c:pt>
                <c:pt idx="3239">
                  <c:v>1.0339499999999999E-7</c:v>
                </c:pt>
                <c:pt idx="3240">
                  <c:v>1.0339499999999999E-7</c:v>
                </c:pt>
                <c:pt idx="3241">
                  <c:v>1.0339499999999999E-7</c:v>
                </c:pt>
                <c:pt idx="3242">
                  <c:v>1.0339499999999999E-7</c:v>
                </c:pt>
                <c:pt idx="3243">
                  <c:v>1.0339499999999999E-7</c:v>
                </c:pt>
                <c:pt idx="3244">
                  <c:v>1.0339499999999999E-7</c:v>
                </c:pt>
                <c:pt idx="3245">
                  <c:v>1.0339499999999999E-7</c:v>
                </c:pt>
                <c:pt idx="3246">
                  <c:v>1.0339499999999999E-7</c:v>
                </c:pt>
                <c:pt idx="3247">
                  <c:v>1.0339499999999999E-7</c:v>
                </c:pt>
                <c:pt idx="3248">
                  <c:v>1.0339499999999999E-7</c:v>
                </c:pt>
                <c:pt idx="3249">
                  <c:v>1.0339499999999999E-7</c:v>
                </c:pt>
                <c:pt idx="3250">
                  <c:v>1.0339499999999999E-7</c:v>
                </c:pt>
                <c:pt idx="3251">
                  <c:v>1.0339499999999999E-7</c:v>
                </c:pt>
                <c:pt idx="3252">
                  <c:v>1.0339499999999999E-7</c:v>
                </c:pt>
                <c:pt idx="3253">
                  <c:v>1.0339499999999999E-7</c:v>
                </c:pt>
                <c:pt idx="3254">
                  <c:v>1.0339499999999999E-7</c:v>
                </c:pt>
                <c:pt idx="3255">
                  <c:v>1.0339499999999999E-7</c:v>
                </c:pt>
                <c:pt idx="3256">
                  <c:v>1.0339499999999999E-7</c:v>
                </c:pt>
                <c:pt idx="3257">
                  <c:v>1.0339499999999999E-7</c:v>
                </c:pt>
                <c:pt idx="3258">
                  <c:v>1.0339499999999999E-7</c:v>
                </c:pt>
                <c:pt idx="3259">
                  <c:v>1.0339499999999999E-7</c:v>
                </c:pt>
                <c:pt idx="3260">
                  <c:v>1.0339499999999999E-7</c:v>
                </c:pt>
                <c:pt idx="3261">
                  <c:v>1.0339499999999999E-7</c:v>
                </c:pt>
                <c:pt idx="3262">
                  <c:v>1.0339499999999999E-7</c:v>
                </c:pt>
                <c:pt idx="3263">
                  <c:v>1.0339499999999999E-7</c:v>
                </c:pt>
                <c:pt idx="3264">
                  <c:v>1.0339499999999999E-7</c:v>
                </c:pt>
                <c:pt idx="3265">
                  <c:v>1.0339499999999999E-7</c:v>
                </c:pt>
                <c:pt idx="3266">
                  <c:v>1.0339499999999999E-7</c:v>
                </c:pt>
                <c:pt idx="3267">
                  <c:v>1.0339499999999999E-7</c:v>
                </c:pt>
                <c:pt idx="3268">
                  <c:v>1.0339499999999999E-7</c:v>
                </c:pt>
                <c:pt idx="3269">
                  <c:v>1.0339499999999999E-7</c:v>
                </c:pt>
                <c:pt idx="3270">
                  <c:v>1.0339499999999999E-7</c:v>
                </c:pt>
                <c:pt idx="3271">
                  <c:v>1.0339499999999999E-7</c:v>
                </c:pt>
                <c:pt idx="3272">
                  <c:v>1.0339499999999999E-7</c:v>
                </c:pt>
                <c:pt idx="3273">
                  <c:v>1.0339499999999999E-7</c:v>
                </c:pt>
                <c:pt idx="3274">
                  <c:v>1.0339499999999999E-7</c:v>
                </c:pt>
                <c:pt idx="3275">
                  <c:v>1.0339499999999999E-7</c:v>
                </c:pt>
                <c:pt idx="3276">
                  <c:v>1.0339499999999999E-7</c:v>
                </c:pt>
                <c:pt idx="3277">
                  <c:v>1.0339499999999999E-7</c:v>
                </c:pt>
                <c:pt idx="3278">
                  <c:v>1.0339499999999999E-7</c:v>
                </c:pt>
                <c:pt idx="3279">
                  <c:v>1.0339499999999999E-7</c:v>
                </c:pt>
                <c:pt idx="3280">
                  <c:v>1.0339499999999999E-7</c:v>
                </c:pt>
                <c:pt idx="3281">
                  <c:v>1.0339499999999999E-7</c:v>
                </c:pt>
                <c:pt idx="3282">
                  <c:v>1.0339499999999999E-7</c:v>
                </c:pt>
                <c:pt idx="3283">
                  <c:v>1.0339499999999999E-7</c:v>
                </c:pt>
                <c:pt idx="3284">
                  <c:v>1.0339499999999999E-7</c:v>
                </c:pt>
                <c:pt idx="3285">
                  <c:v>1.0339499999999999E-7</c:v>
                </c:pt>
                <c:pt idx="3286">
                  <c:v>1.0339499999999999E-7</c:v>
                </c:pt>
                <c:pt idx="3287">
                  <c:v>1.0339499999999999E-7</c:v>
                </c:pt>
                <c:pt idx="3288">
                  <c:v>1.0339499999999999E-7</c:v>
                </c:pt>
                <c:pt idx="3289">
                  <c:v>1.0339499999999999E-7</c:v>
                </c:pt>
                <c:pt idx="3290">
                  <c:v>1.0339499999999999E-7</c:v>
                </c:pt>
                <c:pt idx="3291">
                  <c:v>1.0339499999999999E-7</c:v>
                </c:pt>
                <c:pt idx="3292">
                  <c:v>1.0339499999999999E-7</c:v>
                </c:pt>
                <c:pt idx="3293">
                  <c:v>1.0339499999999999E-7</c:v>
                </c:pt>
                <c:pt idx="3294">
                  <c:v>1.0339499999999999E-7</c:v>
                </c:pt>
                <c:pt idx="3295">
                  <c:v>1.0339499999999999E-7</c:v>
                </c:pt>
                <c:pt idx="3296">
                  <c:v>1.0339499999999999E-7</c:v>
                </c:pt>
                <c:pt idx="3297">
                  <c:v>1.0339499999999999E-7</c:v>
                </c:pt>
                <c:pt idx="3298">
                  <c:v>1.0339499999999999E-7</c:v>
                </c:pt>
                <c:pt idx="3299">
                  <c:v>1.0339499999999999E-7</c:v>
                </c:pt>
                <c:pt idx="3300">
                  <c:v>1.0339499999999999E-7</c:v>
                </c:pt>
                <c:pt idx="3301">
                  <c:v>1.0339499999999999E-7</c:v>
                </c:pt>
                <c:pt idx="3302">
                  <c:v>1.0339499999999999E-7</c:v>
                </c:pt>
                <c:pt idx="3303">
                  <c:v>1.0339499999999999E-7</c:v>
                </c:pt>
                <c:pt idx="3304">
                  <c:v>1.0339499999999999E-7</c:v>
                </c:pt>
                <c:pt idx="3305">
                  <c:v>1.0339499999999999E-7</c:v>
                </c:pt>
                <c:pt idx="3306">
                  <c:v>1.0339499999999999E-7</c:v>
                </c:pt>
                <c:pt idx="3307">
                  <c:v>1.0339499999999999E-7</c:v>
                </c:pt>
                <c:pt idx="3308">
                  <c:v>1.0339499999999999E-7</c:v>
                </c:pt>
                <c:pt idx="3309">
                  <c:v>1.0339499999999999E-7</c:v>
                </c:pt>
                <c:pt idx="3310">
                  <c:v>1.0339499999999999E-7</c:v>
                </c:pt>
                <c:pt idx="3311">
                  <c:v>1.0339499999999999E-7</c:v>
                </c:pt>
                <c:pt idx="3312">
                  <c:v>1.0339499999999999E-7</c:v>
                </c:pt>
                <c:pt idx="3313">
                  <c:v>1.0339499999999999E-7</c:v>
                </c:pt>
                <c:pt idx="3314">
                  <c:v>1.0339499999999999E-7</c:v>
                </c:pt>
                <c:pt idx="3315">
                  <c:v>1.0339499999999999E-7</c:v>
                </c:pt>
                <c:pt idx="3316">
                  <c:v>1.0339499999999999E-7</c:v>
                </c:pt>
                <c:pt idx="3317">
                  <c:v>1.0339499999999999E-7</c:v>
                </c:pt>
                <c:pt idx="3318">
                  <c:v>1.0339499999999999E-7</c:v>
                </c:pt>
                <c:pt idx="3319">
                  <c:v>1.0339499999999999E-7</c:v>
                </c:pt>
                <c:pt idx="3320">
                  <c:v>1.0339499999999999E-7</c:v>
                </c:pt>
                <c:pt idx="3321">
                  <c:v>1.0339499999999999E-7</c:v>
                </c:pt>
                <c:pt idx="3322">
                  <c:v>1.0339499999999999E-7</c:v>
                </c:pt>
                <c:pt idx="3323">
                  <c:v>1.0339499999999999E-7</c:v>
                </c:pt>
                <c:pt idx="3324">
                  <c:v>1.0339499999999999E-7</c:v>
                </c:pt>
                <c:pt idx="3325">
                  <c:v>1.0339499999999999E-7</c:v>
                </c:pt>
                <c:pt idx="3326">
                  <c:v>1.0339499999999999E-7</c:v>
                </c:pt>
                <c:pt idx="3327">
                  <c:v>1.0339499999999999E-7</c:v>
                </c:pt>
                <c:pt idx="3328">
                  <c:v>1.0339499999999999E-7</c:v>
                </c:pt>
                <c:pt idx="3329">
                  <c:v>1.0339499999999999E-7</c:v>
                </c:pt>
                <c:pt idx="3330">
                  <c:v>1.0339499999999999E-7</c:v>
                </c:pt>
                <c:pt idx="3331">
                  <c:v>1.0339499999999999E-7</c:v>
                </c:pt>
                <c:pt idx="3332">
                  <c:v>1.0339499999999999E-7</c:v>
                </c:pt>
                <c:pt idx="3333">
                  <c:v>1.0339499999999999E-7</c:v>
                </c:pt>
                <c:pt idx="3334">
                  <c:v>1.0339499999999999E-7</c:v>
                </c:pt>
                <c:pt idx="3335">
                  <c:v>1.0339499999999999E-7</c:v>
                </c:pt>
                <c:pt idx="3336">
                  <c:v>1.0339499999999999E-7</c:v>
                </c:pt>
                <c:pt idx="3337">
                  <c:v>1.0339499999999999E-7</c:v>
                </c:pt>
                <c:pt idx="3338">
                  <c:v>1.0339499999999999E-7</c:v>
                </c:pt>
                <c:pt idx="3339">
                  <c:v>1.0339499999999999E-7</c:v>
                </c:pt>
                <c:pt idx="3340">
                  <c:v>1.0339499999999999E-7</c:v>
                </c:pt>
                <c:pt idx="3341">
                  <c:v>1.0339499999999999E-7</c:v>
                </c:pt>
                <c:pt idx="3342">
                  <c:v>1.0339499999999999E-7</c:v>
                </c:pt>
                <c:pt idx="3343">
                  <c:v>1.0339499999999999E-7</c:v>
                </c:pt>
                <c:pt idx="3344">
                  <c:v>1.0339499999999999E-7</c:v>
                </c:pt>
                <c:pt idx="3345">
                  <c:v>1.0339499999999999E-7</c:v>
                </c:pt>
                <c:pt idx="3346">
                  <c:v>1.0339499999999999E-7</c:v>
                </c:pt>
                <c:pt idx="3347">
                  <c:v>1.0339499999999999E-7</c:v>
                </c:pt>
                <c:pt idx="3348">
                  <c:v>1.0339499999999999E-7</c:v>
                </c:pt>
                <c:pt idx="3349">
                  <c:v>1.0339499999999999E-7</c:v>
                </c:pt>
                <c:pt idx="3350">
                  <c:v>1.0339499999999999E-7</c:v>
                </c:pt>
                <c:pt idx="3351">
                  <c:v>1.0339499999999999E-7</c:v>
                </c:pt>
                <c:pt idx="3352">
                  <c:v>1.0339499999999999E-7</c:v>
                </c:pt>
                <c:pt idx="3353">
                  <c:v>1.0339499999999999E-7</c:v>
                </c:pt>
                <c:pt idx="3354">
                  <c:v>1.0339499999999999E-7</c:v>
                </c:pt>
                <c:pt idx="3355">
                  <c:v>1.0339499999999999E-7</c:v>
                </c:pt>
                <c:pt idx="3356">
                  <c:v>1.0339499999999999E-7</c:v>
                </c:pt>
                <c:pt idx="3357">
                  <c:v>1.0339499999999999E-7</c:v>
                </c:pt>
                <c:pt idx="3358">
                  <c:v>1.0339499999999999E-7</c:v>
                </c:pt>
                <c:pt idx="3359">
                  <c:v>1.0339499999999999E-7</c:v>
                </c:pt>
                <c:pt idx="3360">
                  <c:v>1.0339499999999999E-7</c:v>
                </c:pt>
                <c:pt idx="3361">
                  <c:v>1.0339499999999999E-7</c:v>
                </c:pt>
                <c:pt idx="3362">
                  <c:v>1.0339499999999999E-7</c:v>
                </c:pt>
                <c:pt idx="3363">
                  <c:v>1.0339499999999999E-7</c:v>
                </c:pt>
                <c:pt idx="3364">
                  <c:v>1.0339499999999999E-7</c:v>
                </c:pt>
                <c:pt idx="3365">
                  <c:v>1.0339499999999999E-7</c:v>
                </c:pt>
                <c:pt idx="3366">
                  <c:v>1.0339499999999999E-7</c:v>
                </c:pt>
                <c:pt idx="3367">
                  <c:v>1.0339499999999999E-7</c:v>
                </c:pt>
                <c:pt idx="3368">
                  <c:v>1.0339499999999999E-7</c:v>
                </c:pt>
                <c:pt idx="3369">
                  <c:v>1.0339499999999999E-7</c:v>
                </c:pt>
                <c:pt idx="3370">
                  <c:v>1.0339499999999999E-7</c:v>
                </c:pt>
                <c:pt idx="3371">
                  <c:v>1.0339499999999999E-7</c:v>
                </c:pt>
                <c:pt idx="3372">
                  <c:v>1.0339499999999999E-7</c:v>
                </c:pt>
                <c:pt idx="3373">
                  <c:v>1.0339499999999999E-7</c:v>
                </c:pt>
                <c:pt idx="3374">
                  <c:v>1.0339499999999999E-7</c:v>
                </c:pt>
                <c:pt idx="3375">
                  <c:v>1.0339499999999999E-7</c:v>
                </c:pt>
                <c:pt idx="3376">
                  <c:v>1.0339499999999999E-7</c:v>
                </c:pt>
                <c:pt idx="3377">
                  <c:v>1.0339499999999999E-7</c:v>
                </c:pt>
                <c:pt idx="3378">
                  <c:v>1.0339499999999999E-7</c:v>
                </c:pt>
                <c:pt idx="3379">
                  <c:v>1.0339499999999999E-7</c:v>
                </c:pt>
                <c:pt idx="3380">
                  <c:v>1.0339499999999999E-7</c:v>
                </c:pt>
                <c:pt idx="3381">
                  <c:v>1.0339499999999999E-7</c:v>
                </c:pt>
                <c:pt idx="3382">
                  <c:v>1.0339499999999999E-7</c:v>
                </c:pt>
                <c:pt idx="3383">
                  <c:v>1.0339499999999999E-7</c:v>
                </c:pt>
                <c:pt idx="3384">
                  <c:v>1.0339499999999999E-7</c:v>
                </c:pt>
                <c:pt idx="3385">
                  <c:v>1.0339499999999999E-7</c:v>
                </c:pt>
                <c:pt idx="3386">
                  <c:v>1.0339499999999999E-7</c:v>
                </c:pt>
                <c:pt idx="3387">
                  <c:v>1.0339499999999999E-7</c:v>
                </c:pt>
                <c:pt idx="3388">
                  <c:v>1.0339499999999999E-7</c:v>
                </c:pt>
                <c:pt idx="3389">
                  <c:v>1.0339499999999999E-7</c:v>
                </c:pt>
                <c:pt idx="3390">
                  <c:v>1.0339499999999999E-7</c:v>
                </c:pt>
                <c:pt idx="3391">
                  <c:v>1.0339499999999999E-7</c:v>
                </c:pt>
                <c:pt idx="3392">
                  <c:v>1.0339499999999999E-7</c:v>
                </c:pt>
                <c:pt idx="3393">
                  <c:v>1.0339499999999999E-7</c:v>
                </c:pt>
                <c:pt idx="3394">
                  <c:v>1.0339499999999999E-7</c:v>
                </c:pt>
                <c:pt idx="3395">
                  <c:v>1.0339499999999999E-7</c:v>
                </c:pt>
                <c:pt idx="3396">
                  <c:v>1.0339499999999999E-7</c:v>
                </c:pt>
                <c:pt idx="3397">
                  <c:v>1.0339499999999999E-7</c:v>
                </c:pt>
                <c:pt idx="3398">
                  <c:v>1.0339499999999999E-7</c:v>
                </c:pt>
                <c:pt idx="3399">
                  <c:v>1.0339499999999999E-7</c:v>
                </c:pt>
                <c:pt idx="3400">
                  <c:v>1.0339499999999999E-7</c:v>
                </c:pt>
                <c:pt idx="3401">
                  <c:v>1.0339499999999999E-7</c:v>
                </c:pt>
                <c:pt idx="3402">
                  <c:v>1.0339499999999999E-7</c:v>
                </c:pt>
                <c:pt idx="3403">
                  <c:v>1.0339499999999999E-7</c:v>
                </c:pt>
                <c:pt idx="3404">
                  <c:v>1.0339499999999999E-7</c:v>
                </c:pt>
                <c:pt idx="3405">
                  <c:v>1.0339499999999999E-7</c:v>
                </c:pt>
                <c:pt idx="3406">
                  <c:v>1.0339499999999999E-7</c:v>
                </c:pt>
                <c:pt idx="3407">
                  <c:v>1.0339499999999999E-7</c:v>
                </c:pt>
                <c:pt idx="3408">
                  <c:v>1.0339499999999999E-7</c:v>
                </c:pt>
                <c:pt idx="3409">
                  <c:v>1.0339499999999999E-7</c:v>
                </c:pt>
                <c:pt idx="3410">
                  <c:v>1.0339499999999999E-7</c:v>
                </c:pt>
                <c:pt idx="3411">
                  <c:v>1.0339499999999999E-7</c:v>
                </c:pt>
                <c:pt idx="3412">
                  <c:v>1.0339499999999999E-7</c:v>
                </c:pt>
                <c:pt idx="3413">
                  <c:v>1.0339499999999999E-7</c:v>
                </c:pt>
                <c:pt idx="3414">
                  <c:v>1.0339499999999999E-7</c:v>
                </c:pt>
                <c:pt idx="3415">
                  <c:v>1.0339499999999999E-7</c:v>
                </c:pt>
                <c:pt idx="3416">
                  <c:v>1.0339499999999999E-7</c:v>
                </c:pt>
                <c:pt idx="3417">
                  <c:v>1.0339499999999999E-7</c:v>
                </c:pt>
                <c:pt idx="3418">
                  <c:v>1.0339499999999999E-7</c:v>
                </c:pt>
                <c:pt idx="3419">
                  <c:v>1.0339499999999999E-7</c:v>
                </c:pt>
                <c:pt idx="3420">
                  <c:v>1.0339499999999999E-7</c:v>
                </c:pt>
                <c:pt idx="3421">
                  <c:v>1.0339499999999999E-7</c:v>
                </c:pt>
                <c:pt idx="3422">
                  <c:v>1.0339499999999999E-7</c:v>
                </c:pt>
                <c:pt idx="3423">
                  <c:v>1.0339499999999999E-7</c:v>
                </c:pt>
                <c:pt idx="3424">
                  <c:v>1.0339499999999999E-7</c:v>
                </c:pt>
                <c:pt idx="3425">
                  <c:v>1.0339499999999999E-7</c:v>
                </c:pt>
                <c:pt idx="3426">
                  <c:v>1.0339499999999999E-7</c:v>
                </c:pt>
                <c:pt idx="3427">
                  <c:v>1.0339499999999999E-7</c:v>
                </c:pt>
                <c:pt idx="3428">
                  <c:v>1.0339499999999999E-7</c:v>
                </c:pt>
                <c:pt idx="3429">
                  <c:v>1.0339499999999999E-7</c:v>
                </c:pt>
                <c:pt idx="3430">
                  <c:v>1.0339499999999999E-7</c:v>
                </c:pt>
                <c:pt idx="3431">
                  <c:v>1.0339499999999999E-7</c:v>
                </c:pt>
                <c:pt idx="3432">
                  <c:v>1.0339499999999999E-7</c:v>
                </c:pt>
                <c:pt idx="3433">
                  <c:v>1.0339499999999999E-7</c:v>
                </c:pt>
                <c:pt idx="3434">
                  <c:v>1.0339499999999999E-7</c:v>
                </c:pt>
                <c:pt idx="3435">
                  <c:v>1.0339499999999999E-7</c:v>
                </c:pt>
                <c:pt idx="3436">
                  <c:v>1.0339499999999999E-7</c:v>
                </c:pt>
                <c:pt idx="3437">
                  <c:v>1.0339499999999999E-7</c:v>
                </c:pt>
                <c:pt idx="3438">
                  <c:v>1.0339499999999999E-7</c:v>
                </c:pt>
                <c:pt idx="3439">
                  <c:v>1.0339499999999999E-7</c:v>
                </c:pt>
                <c:pt idx="3440">
                  <c:v>1.0339499999999999E-7</c:v>
                </c:pt>
                <c:pt idx="3441">
                  <c:v>1.0339499999999999E-7</c:v>
                </c:pt>
                <c:pt idx="3442">
                  <c:v>1.0339499999999999E-7</c:v>
                </c:pt>
                <c:pt idx="3443">
                  <c:v>1.0339499999999999E-7</c:v>
                </c:pt>
                <c:pt idx="3444">
                  <c:v>1.0339499999999999E-7</c:v>
                </c:pt>
                <c:pt idx="3445">
                  <c:v>1.0339499999999999E-7</c:v>
                </c:pt>
                <c:pt idx="3446">
                  <c:v>1.0339499999999999E-7</c:v>
                </c:pt>
                <c:pt idx="3447">
                  <c:v>1.0339499999999999E-7</c:v>
                </c:pt>
                <c:pt idx="3448">
                  <c:v>1.0339499999999999E-7</c:v>
                </c:pt>
                <c:pt idx="3449">
                  <c:v>1.0339499999999999E-7</c:v>
                </c:pt>
                <c:pt idx="3450">
                  <c:v>1.0339499999999999E-7</c:v>
                </c:pt>
                <c:pt idx="3451">
                  <c:v>1.0339499999999999E-7</c:v>
                </c:pt>
                <c:pt idx="3452">
                  <c:v>1.0339499999999999E-7</c:v>
                </c:pt>
                <c:pt idx="3453">
                  <c:v>1.0339499999999999E-7</c:v>
                </c:pt>
                <c:pt idx="3454">
                  <c:v>1.0339499999999999E-7</c:v>
                </c:pt>
                <c:pt idx="3455">
                  <c:v>1.0339499999999999E-7</c:v>
                </c:pt>
                <c:pt idx="3456">
                  <c:v>1.0339499999999999E-7</c:v>
                </c:pt>
                <c:pt idx="3457">
                  <c:v>1.0339499999999999E-7</c:v>
                </c:pt>
                <c:pt idx="3458">
                  <c:v>1.0339499999999999E-7</c:v>
                </c:pt>
                <c:pt idx="3459">
                  <c:v>1.0339499999999999E-7</c:v>
                </c:pt>
                <c:pt idx="3460">
                  <c:v>1.0339499999999999E-7</c:v>
                </c:pt>
                <c:pt idx="3461">
                  <c:v>1.0339499999999999E-7</c:v>
                </c:pt>
                <c:pt idx="3462">
                  <c:v>1.0339499999999999E-7</c:v>
                </c:pt>
                <c:pt idx="3463">
                  <c:v>1.0339499999999999E-7</c:v>
                </c:pt>
                <c:pt idx="3464">
                  <c:v>1.0339499999999999E-7</c:v>
                </c:pt>
                <c:pt idx="3465">
                  <c:v>1.0339499999999999E-7</c:v>
                </c:pt>
                <c:pt idx="3466">
                  <c:v>1.0339499999999999E-7</c:v>
                </c:pt>
                <c:pt idx="3467">
                  <c:v>1.0339499999999999E-7</c:v>
                </c:pt>
                <c:pt idx="3468">
                  <c:v>1.0339499999999999E-7</c:v>
                </c:pt>
                <c:pt idx="3469">
                  <c:v>1.0339499999999999E-7</c:v>
                </c:pt>
                <c:pt idx="3470">
                  <c:v>1.0339499999999999E-7</c:v>
                </c:pt>
                <c:pt idx="3471">
                  <c:v>1.0339499999999999E-7</c:v>
                </c:pt>
                <c:pt idx="3472">
                  <c:v>1.0339499999999999E-7</c:v>
                </c:pt>
                <c:pt idx="3473">
                  <c:v>1.0339499999999999E-7</c:v>
                </c:pt>
                <c:pt idx="3474">
                  <c:v>1.0339499999999999E-7</c:v>
                </c:pt>
                <c:pt idx="3475">
                  <c:v>1.0339499999999999E-7</c:v>
                </c:pt>
                <c:pt idx="3476">
                  <c:v>1.0339499999999999E-7</c:v>
                </c:pt>
                <c:pt idx="3477">
                  <c:v>1.0339499999999999E-7</c:v>
                </c:pt>
                <c:pt idx="3478">
                  <c:v>1.0339499999999999E-7</c:v>
                </c:pt>
                <c:pt idx="3479">
                  <c:v>1.0339499999999999E-7</c:v>
                </c:pt>
                <c:pt idx="3480">
                  <c:v>1.0339499999999999E-7</c:v>
                </c:pt>
                <c:pt idx="3481">
                  <c:v>1.0339499999999999E-7</c:v>
                </c:pt>
                <c:pt idx="3482">
                  <c:v>1.0339499999999999E-7</c:v>
                </c:pt>
                <c:pt idx="3483">
                  <c:v>1.0339499999999999E-7</c:v>
                </c:pt>
                <c:pt idx="3484">
                  <c:v>1.0339499999999999E-7</c:v>
                </c:pt>
                <c:pt idx="3485">
                  <c:v>1.0339499999999999E-7</c:v>
                </c:pt>
                <c:pt idx="3486">
                  <c:v>1.0339499999999999E-7</c:v>
                </c:pt>
                <c:pt idx="3487">
                  <c:v>1.0339499999999999E-7</c:v>
                </c:pt>
                <c:pt idx="3488">
                  <c:v>1.0339499999999999E-7</c:v>
                </c:pt>
                <c:pt idx="3489">
                  <c:v>1.0339499999999999E-7</c:v>
                </c:pt>
                <c:pt idx="3490">
                  <c:v>1.0339499999999999E-7</c:v>
                </c:pt>
                <c:pt idx="3491">
                  <c:v>1.0339499999999999E-7</c:v>
                </c:pt>
                <c:pt idx="3492">
                  <c:v>1.0339499999999999E-7</c:v>
                </c:pt>
                <c:pt idx="3493">
                  <c:v>1.0339499999999999E-7</c:v>
                </c:pt>
                <c:pt idx="3494">
                  <c:v>1.0339499999999999E-7</c:v>
                </c:pt>
                <c:pt idx="3495">
                  <c:v>1.0339499999999999E-7</c:v>
                </c:pt>
                <c:pt idx="3496">
                  <c:v>1.0339499999999999E-7</c:v>
                </c:pt>
                <c:pt idx="3497">
                  <c:v>1.0339499999999999E-7</c:v>
                </c:pt>
                <c:pt idx="3498">
                  <c:v>1.0339499999999999E-7</c:v>
                </c:pt>
                <c:pt idx="3499">
                  <c:v>1.0339499999999999E-7</c:v>
                </c:pt>
                <c:pt idx="3500">
                  <c:v>1.0339499999999999E-7</c:v>
                </c:pt>
                <c:pt idx="3501">
                  <c:v>1.0339499999999999E-7</c:v>
                </c:pt>
                <c:pt idx="3502">
                  <c:v>1.0339499999999999E-7</c:v>
                </c:pt>
                <c:pt idx="3503">
                  <c:v>1.0339499999999999E-7</c:v>
                </c:pt>
                <c:pt idx="3504">
                  <c:v>1.0339499999999999E-7</c:v>
                </c:pt>
                <c:pt idx="3505">
                  <c:v>1.0339499999999999E-7</c:v>
                </c:pt>
                <c:pt idx="3506">
                  <c:v>1.0339499999999999E-7</c:v>
                </c:pt>
                <c:pt idx="3507">
                  <c:v>1.0339499999999999E-7</c:v>
                </c:pt>
                <c:pt idx="3508">
                  <c:v>1.0339499999999999E-7</c:v>
                </c:pt>
                <c:pt idx="3509">
                  <c:v>1.0339499999999999E-7</c:v>
                </c:pt>
                <c:pt idx="3510">
                  <c:v>1.0339499999999999E-7</c:v>
                </c:pt>
                <c:pt idx="3511">
                  <c:v>1.0339499999999999E-7</c:v>
                </c:pt>
                <c:pt idx="3512">
                  <c:v>1.0339499999999999E-7</c:v>
                </c:pt>
                <c:pt idx="3513">
                  <c:v>1.0339499999999999E-7</c:v>
                </c:pt>
                <c:pt idx="3514">
                  <c:v>1.0339499999999999E-7</c:v>
                </c:pt>
                <c:pt idx="3515">
                  <c:v>1.0339499999999999E-7</c:v>
                </c:pt>
                <c:pt idx="3516">
                  <c:v>1.0339499999999999E-7</c:v>
                </c:pt>
                <c:pt idx="3517">
                  <c:v>1.0339499999999999E-7</c:v>
                </c:pt>
                <c:pt idx="3518">
                  <c:v>1.0339499999999999E-7</c:v>
                </c:pt>
                <c:pt idx="3519">
                  <c:v>1.0339499999999999E-7</c:v>
                </c:pt>
                <c:pt idx="3520">
                  <c:v>1.0339499999999999E-7</c:v>
                </c:pt>
                <c:pt idx="3521">
                  <c:v>1.0339499999999999E-7</c:v>
                </c:pt>
                <c:pt idx="3522">
                  <c:v>1.0339499999999999E-7</c:v>
                </c:pt>
                <c:pt idx="3523">
                  <c:v>1.0339499999999999E-7</c:v>
                </c:pt>
                <c:pt idx="3524">
                  <c:v>1.0339499999999999E-7</c:v>
                </c:pt>
                <c:pt idx="3525">
                  <c:v>1.0339499999999999E-7</c:v>
                </c:pt>
                <c:pt idx="3526">
                  <c:v>1.0339499999999999E-7</c:v>
                </c:pt>
                <c:pt idx="3527">
                  <c:v>1.0339499999999999E-7</c:v>
                </c:pt>
                <c:pt idx="3528">
                  <c:v>1.0339499999999999E-7</c:v>
                </c:pt>
                <c:pt idx="3529">
                  <c:v>1.0339499999999999E-7</c:v>
                </c:pt>
                <c:pt idx="3530">
                  <c:v>1.0339499999999999E-7</c:v>
                </c:pt>
                <c:pt idx="3531">
                  <c:v>1.0339499999999999E-7</c:v>
                </c:pt>
                <c:pt idx="3532">
                  <c:v>1.0339499999999999E-7</c:v>
                </c:pt>
                <c:pt idx="3533">
                  <c:v>1.0339499999999999E-7</c:v>
                </c:pt>
                <c:pt idx="3534">
                  <c:v>1.0339499999999999E-7</c:v>
                </c:pt>
                <c:pt idx="3535">
                  <c:v>1.0339499999999999E-7</c:v>
                </c:pt>
                <c:pt idx="3536">
                  <c:v>1.0339499999999999E-7</c:v>
                </c:pt>
                <c:pt idx="3537">
                  <c:v>1.0339499999999999E-7</c:v>
                </c:pt>
                <c:pt idx="3538">
                  <c:v>1.0339499999999999E-7</c:v>
                </c:pt>
                <c:pt idx="3539">
                  <c:v>1.0339499999999999E-7</c:v>
                </c:pt>
                <c:pt idx="3540">
                  <c:v>1.0339499999999999E-7</c:v>
                </c:pt>
                <c:pt idx="3541">
                  <c:v>1.0339499999999999E-7</c:v>
                </c:pt>
                <c:pt idx="3542">
                  <c:v>1.0339499999999999E-7</c:v>
                </c:pt>
                <c:pt idx="3543">
                  <c:v>1.0339499999999999E-7</c:v>
                </c:pt>
                <c:pt idx="3544">
                  <c:v>1.0339499999999999E-7</c:v>
                </c:pt>
                <c:pt idx="3545">
                  <c:v>1.0339499999999999E-7</c:v>
                </c:pt>
                <c:pt idx="3546">
                  <c:v>1.0339499999999999E-7</c:v>
                </c:pt>
                <c:pt idx="3547">
                  <c:v>1.0339499999999999E-7</c:v>
                </c:pt>
                <c:pt idx="3548">
                  <c:v>1.0339499999999999E-7</c:v>
                </c:pt>
                <c:pt idx="3549">
                  <c:v>1.0339499999999999E-7</c:v>
                </c:pt>
                <c:pt idx="3550">
                  <c:v>1.0339499999999999E-7</c:v>
                </c:pt>
                <c:pt idx="3551">
                  <c:v>1.0339499999999999E-7</c:v>
                </c:pt>
                <c:pt idx="3552">
                  <c:v>1.0339499999999999E-7</c:v>
                </c:pt>
                <c:pt idx="3553">
                  <c:v>1.0339499999999999E-7</c:v>
                </c:pt>
                <c:pt idx="3554">
                  <c:v>1.0339499999999999E-7</c:v>
                </c:pt>
                <c:pt idx="3555">
                  <c:v>1.0339499999999999E-7</c:v>
                </c:pt>
                <c:pt idx="3556">
                  <c:v>1.0339499999999999E-7</c:v>
                </c:pt>
                <c:pt idx="3557">
                  <c:v>1.0339499999999999E-7</c:v>
                </c:pt>
                <c:pt idx="3558">
                  <c:v>1.0339499999999999E-7</c:v>
                </c:pt>
                <c:pt idx="3559">
                  <c:v>1.0339499999999999E-7</c:v>
                </c:pt>
                <c:pt idx="3560">
                  <c:v>1.0339499999999999E-7</c:v>
                </c:pt>
                <c:pt idx="3561">
                  <c:v>1.0339499999999999E-7</c:v>
                </c:pt>
                <c:pt idx="3562">
                  <c:v>1.0339499999999999E-7</c:v>
                </c:pt>
                <c:pt idx="3563">
                  <c:v>1.0339499999999999E-7</c:v>
                </c:pt>
                <c:pt idx="3564">
                  <c:v>1.0339499999999999E-7</c:v>
                </c:pt>
                <c:pt idx="3565">
                  <c:v>1.0339499999999999E-7</c:v>
                </c:pt>
                <c:pt idx="3566">
                  <c:v>1.0339499999999999E-7</c:v>
                </c:pt>
                <c:pt idx="3567">
                  <c:v>1.0339499999999999E-7</c:v>
                </c:pt>
                <c:pt idx="3568">
                  <c:v>1.0339499999999999E-7</c:v>
                </c:pt>
                <c:pt idx="3569">
                  <c:v>1.0339499999999999E-7</c:v>
                </c:pt>
                <c:pt idx="3570">
                  <c:v>1.0339499999999999E-7</c:v>
                </c:pt>
                <c:pt idx="3571">
                  <c:v>1.0339499999999999E-7</c:v>
                </c:pt>
                <c:pt idx="3572">
                  <c:v>1.0339499999999999E-7</c:v>
                </c:pt>
                <c:pt idx="3573">
                  <c:v>1.0339499999999999E-7</c:v>
                </c:pt>
                <c:pt idx="3574">
                  <c:v>1.0339499999999999E-7</c:v>
                </c:pt>
                <c:pt idx="3575">
                  <c:v>1.0339499999999999E-7</c:v>
                </c:pt>
                <c:pt idx="3576">
                  <c:v>1.0339499999999999E-7</c:v>
                </c:pt>
                <c:pt idx="3577">
                  <c:v>1.0339499999999999E-7</c:v>
                </c:pt>
                <c:pt idx="3578">
                  <c:v>1.0339499999999999E-7</c:v>
                </c:pt>
                <c:pt idx="3579">
                  <c:v>1.0339499999999999E-7</c:v>
                </c:pt>
                <c:pt idx="3580">
                  <c:v>1.0339499999999999E-7</c:v>
                </c:pt>
                <c:pt idx="3581">
                  <c:v>1.0339499999999999E-7</c:v>
                </c:pt>
                <c:pt idx="3582">
                  <c:v>1.0339499999999999E-7</c:v>
                </c:pt>
                <c:pt idx="3583">
                  <c:v>1.0339499999999999E-7</c:v>
                </c:pt>
                <c:pt idx="3584">
                  <c:v>1.0339499999999999E-7</c:v>
                </c:pt>
                <c:pt idx="3585">
                  <c:v>1.0339499999999999E-7</c:v>
                </c:pt>
                <c:pt idx="3586">
                  <c:v>1.0339499999999999E-7</c:v>
                </c:pt>
                <c:pt idx="3587">
                  <c:v>1.0339499999999999E-7</c:v>
                </c:pt>
                <c:pt idx="3588">
                  <c:v>1.0339499999999999E-7</c:v>
                </c:pt>
                <c:pt idx="3589">
                  <c:v>1.0339499999999999E-7</c:v>
                </c:pt>
                <c:pt idx="3590">
                  <c:v>1.0339499999999999E-7</c:v>
                </c:pt>
                <c:pt idx="3591">
                  <c:v>1.0339499999999999E-7</c:v>
                </c:pt>
                <c:pt idx="3592">
                  <c:v>1.0339499999999999E-7</c:v>
                </c:pt>
                <c:pt idx="3593">
                  <c:v>1.0339499999999999E-7</c:v>
                </c:pt>
                <c:pt idx="3594">
                  <c:v>1.0339499999999999E-7</c:v>
                </c:pt>
                <c:pt idx="3595">
                  <c:v>1.0339499999999999E-7</c:v>
                </c:pt>
                <c:pt idx="3596">
                  <c:v>1.0339499999999999E-7</c:v>
                </c:pt>
                <c:pt idx="3597">
                  <c:v>1.0339499999999999E-7</c:v>
                </c:pt>
                <c:pt idx="3598">
                  <c:v>1.0339499999999999E-7</c:v>
                </c:pt>
                <c:pt idx="3599">
                  <c:v>1.0339499999999999E-7</c:v>
                </c:pt>
                <c:pt idx="3600">
                  <c:v>1.0339499999999999E-7</c:v>
                </c:pt>
                <c:pt idx="3601">
                  <c:v>1.0339499999999999E-7</c:v>
                </c:pt>
                <c:pt idx="3602">
                  <c:v>1.0339499999999999E-7</c:v>
                </c:pt>
                <c:pt idx="3603">
                  <c:v>1.0339499999999999E-7</c:v>
                </c:pt>
                <c:pt idx="3604">
                  <c:v>1.0339499999999999E-7</c:v>
                </c:pt>
                <c:pt idx="3605">
                  <c:v>1.0339499999999999E-7</c:v>
                </c:pt>
                <c:pt idx="3606">
                  <c:v>1.0339499999999999E-7</c:v>
                </c:pt>
                <c:pt idx="3607">
                  <c:v>1.0339499999999999E-7</c:v>
                </c:pt>
                <c:pt idx="3608">
                  <c:v>1.0339499999999999E-7</c:v>
                </c:pt>
                <c:pt idx="3609">
                  <c:v>1.0339499999999999E-7</c:v>
                </c:pt>
                <c:pt idx="3610">
                  <c:v>1.0339499999999999E-7</c:v>
                </c:pt>
                <c:pt idx="3611">
                  <c:v>1.0339499999999999E-7</c:v>
                </c:pt>
                <c:pt idx="3612">
                  <c:v>1.0339499999999999E-7</c:v>
                </c:pt>
                <c:pt idx="3613">
                  <c:v>1.0339499999999999E-7</c:v>
                </c:pt>
                <c:pt idx="3614">
                  <c:v>1.0339499999999999E-7</c:v>
                </c:pt>
                <c:pt idx="3615">
                  <c:v>1.0339499999999999E-7</c:v>
                </c:pt>
                <c:pt idx="3616">
                  <c:v>1.0339499999999999E-7</c:v>
                </c:pt>
                <c:pt idx="3617">
                  <c:v>1.0339499999999999E-7</c:v>
                </c:pt>
                <c:pt idx="3618">
                  <c:v>1.0339499999999999E-7</c:v>
                </c:pt>
                <c:pt idx="3619">
                  <c:v>1.0339499999999999E-7</c:v>
                </c:pt>
                <c:pt idx="3620">
                  <c:v>1.0339499999999999E-7</c:v>
                </c:pt>
                <c:pt idx="3621">
                  <c:v>1.0339499999999999E-7</c:v>
                </c:pt>
                <c:pt idx="3622">
                  <c:v>1.0339499999999999E-7</c:v>
                </c:pt>
                <c:pt idx="3623">
                  <c:v>1.0339499999999999E-7</c:v>
                </c:pt>
                <c:pt idx="3624">
                  <c:v>1.0339499999999999E-7</c:v>
                </c:pt>
                <c:pt idx="3625">
                  <c:v>1.0339499999999999E-7</c:v>
                </c:pt>
                <c:pt idx="3626">
                  <c:v>1.0339499999999999E-7</c:v>
                </c:pt>
                <c:pt idx="3627">
                  <c:v>1.0339499999999999E-7</c:v>
                </c:pt>
                <c:pt idx="3628">
                  <c:v>1.0339499999999999E-7</c:v>
                </c:pt>
                <c:pt idx="3629">
                  <c:v>1.0339499999999999E-7</c:v>
                </c:pt>
                <c:pt idx="3630">
                  <c:v>1.0339499999999999E-7</c:v>
                </c:pt>
                <c:pt idx="3631">
                  <c:v>1.0339499999999999E-7</c:v>
                </c:pt>
                <c:pt idx="3632">
                  <c:v>1.0339499999999999E-7</c:v>
                </c:pt>
                <c:pt idx="3633">
                  <c:v>1.0339499999999999E-7</c:v>
                </c:pt>
                <c:pt idx="3634">
                  <c:v>1.0339499999999999E-7</c:v>
                </c:pt>
                <c:pt idx="3635">
                  <c:v>1.0339499999999999E-7</c:v>
                </c:pt>
                <c:pt idx="3636">
                  <c:v>1.0339499999999999E-7</c:v>
                </c:pt>
                <c:pt idx="3637">
                  <c:v>1.0339499999999999E-7</c:v>
                </c:pt>
                <c:pt idx="3638">
                  <c:v>1.0339499999999999E-7</c:v>
                </c:pt>
                <c:pt idx="3639">
                  <c:v>1.0339499999999999E-7</c:v>
                </c:pt>
                <c:pt idx="3640">
                  <c:v>1.0339499999999999E-7</c:v>
                </c:pt>
                <c:pt idx="3641">
                  <c:v>1.0339499999999999E-7</c:v>
                </c:pt>
                <c:pt idx="3642">
                  <c:v>1.0339499999999999E-7</c:v>
                </c:pt>
                <c:pt idx="3643">
                  <c:v>1.0339499999999999E-7</c:v>
                </c:pt>
                <c:pt idx="3644">
                  <c:v>1.0339499999999999E-7</c:v>
                </c:pt>
                <c:pt idx="3645">
                  <c:v>1.0339499999999999E-7</c:v>
                </c:pt>
                <c:pt idx="3646">
                  <c:v>1.0339499999999999E-7</c:v>
                </c:pt>
                <c:pt idx="3647">
                  <c:v>1.0339499999999999E-7</c:v>
                </c:pt>
                <c:pt idx="3648">
                  <c:v>1.0339499999999999E-7</c:v>
                </c:pt>
                <c:pt idx="3649">
                  <c:v>1.0339499999999999E-7</c:v>
                </c:pt>
                <c:pt idx="3650">
                  <c:v>1.0339499999999999E-7</c:v>
                </c:pt>
                <c:pt idx="3651">
                  <c:v>1.0339499999999999E-7</c:v>
                </c:pt>
                <c:pt idx="3652">
                  <c:v>1.0339499999999999E-7</c:v>
                </c:pt>
                <c:pt idx="3653">
                  <c:v>1.0339499999999999E-7</c:v>
                </c:pt>
                <c:pt idx="3654">
                  <c:v>1.0339499999999999E-7</c:v>
                </c:pt>
                <c:pt idx="3655">
                  <c:v>1.0339499999999999E-7</c:v>
                </c:pt>
                <c:pt idx="3656">
                  <c:v>1.0339499999999999E-7</c:v>
                </c:pt>
                <c:pt idx="3657">
                  <c:v>1.0339499999999999E-7</c:v>
                </c:pt>
                <c:pt idx="3658">
                  <c:v>1.0339499999999999E-7</c:v>
                </c:pt>
                <c:pt idx="3659">
                  <c:v>1.0339499999999999E-7</c:v>
                </c:pt>
                <c:pt idx="3660">
                  <c:v>1.0339499999999999E-7</c:v>
                </c:pt>
                <c:pt idx="3661">
                  <c:v>1.0339499999999999E-7</c:v>
                </c:pt>
                <c:pt idx="3662">
                  <c:v>1.0339499999999999E-7</c:v>
                </c:pt>
                <c:pt idx="3663">
                  <c:v>1.0339499999999999E-7</c:v>
                </c:pt>
                <c:pt idx="3664">
                  <c:v>1.0339499999999999E-7</c:v>
                </c:pt>
                <c:pt idx="3665">
                  <c:v>1.0339499999999999E-7</c:v>
                </c:pt>
                <c:pt idx="3666">
                  <c:v>1.0339499999999999E-7</c:v>
                </c:pt>
                <c:pt idx="3667">
                  <c:v>1.0339499999999999E-7</c:v>
                </c:pt>
                <c:pt idx="3668">
                  <c:v>1.0339499999999999E-7</c:v>
                </c:pt>
                <c:pt idx="3669">
                  <c:v>1.0339499999999999E-7</c:v>
                </c:pt>
                <c:pt idx="3670">
                  <c:v>1.0339499999999999E-7</c:v>
                </c:pt>
                <c:pt idx="3671">
                  <c:v>1.0339499999999999E-7</c:v>
                </c:pt>
                <c:pt idx="3672">
                  <c:v>1.0339499999999999E-7</c:v>
                </c:pt>
                <c:pt idx="3673">
                  <c:v>1.0339499999999999E-7</c:v>
                </c:pt>
                <c:pt idx="3674">
                  <c:v>1.0339499999999999E-7</c:v>
                </c:pt>
                <c:pt idx="3675">
                  <c:v>1.0339499999999999E-7</c:v>
                </c:pt>
                <c:pt idx="3676">
                  <c:v>1.0339499999999999E-7</c:v>
                </c:pt>
                <c:pt idx="3677">
                  <c:v>1.0339499999999999E-7</c:v>
                </c:pt>
                <c:pt idx="3678">
                  <c:v>1.0339499999999999E-7</c:v>
                </c:pt>
                <c:pt idx="3679">
                  <c:v>1.0339499999999999E-7</c:v>
                </c:pt>
                <c:pt idx="3680">
                  <c:v>1.0339499999999999E-7</c:v>
                </c:pt>
                <c:pt idx="3681">
                  <c:v>1.0339499999999999E-7</c:v>
                </c:pt>
                <c:pt idx="3682">
                  <c:v>1.0339499999999999E-7</c:v>
                </c:pt>
                <c:pt idx="3683">
                  <c:v>1.0339499999999999E-7</c:v>
                </c:pt>
                <c:pt idx="3684">
                  <c:v>1.0339499999999999E-7</c:v>
                </c:pt>
                <c:pt idx="3685">
                  <c:v>1.0339499999999999E-7</c:v>
                </c:pt>
                <c:pt idx="3686">
                  <c:v>1.0339499999999999E-7</c:v>
                </c:pt>
                <c:pt idx="3687">
                  <c:v>1.0339499999999999E-7</c:v>
                </c:pt>
                <c:pt idx="3688">
                  <c:v>1.0339499999999999E-7</c:v>
                </c:pt>
                <c:pt idx="3689">
                  <c:v>1.0339499999999999E-7</c:v>
                </c:pt>
                <c:pt idx="3690">
                  <c:v>1.0339499999999999E-7</c:v>
                </c:pt>
                <c:pt idx="3691">
                  <c:v>1.0339499999999999E-7</c:v>
                </c:pt>
                <c:pt idx="3692">
                  <c:v>1.0339499999999999E-7</c:v>
                </c:pt>
                <c:pt idx="3693">
                  <c:v>1.0339499999999999E-7</c:v>
                </c:pt>
                <c:pt idx="3694">
                  <c:v>1.0339499999999999E-7</c:v>
                </c:pt>
                <c:pt idx="3695">
                  <c:v>1.0339499999999999E-7</c:v>
                </c:pt>
                <c:pt idx="3696">
                  <c:v>1.0339499999999999E-7</c:v>
                </c:pt>
                <c:pt idx="3697">
                  <c:v>1.0339499999999999E-7</c:v>
                </c:pt>
                <c:pt idx="3698">
                  <c:v>1.0339499999999999E-7</c:v>
                </c:pt>
                <c:pt idx="3699">
                  <c:v>1.0339499999999999E-7</c:v>
                </c:pt>
                <c:pt idx="3700">
                  <c:v>1.0339499999999999E-7</c:v>
                </c:pt>
                <c:pt idx="3701">
                  <c:v>1.0339499999999999E-7</c:v>
                </c:pt>
                <c:pt idx="3702">
                  <c:v>1.0339499999999999E-7</c:v>
                </c:pt>
                <c:pt idx="3703">
                  <c:v>1.0339499999999999E-7</c:v>
                </c:pt>
                <c:pt idx="3704">
                  <c:v>1.0339499999999999E-7</c:v>
                </c:pt>
                <c:pt idx="3705">
                  <c:v>1.0339499999999999E-7</c:v>
                </c:pt>
                <c:pt idx="3706">
                  <c:v>1.0339499999999999E-7</c:v>
                </c:pt>
                <c:pt idx="3707">
                  <c:v>1.0339499999999999E-7</c:v>
                </c:pt>
                <c:pt idx="3708">
                  <c:v>1.0339499999999999E-7</c:v>
                </c:pt>
                <c:pt idx="3709">
                  <c:v>1.0339499999999999E-7</c:v>
                </c:pt>
                <c:pt idx="3710">
                  <c:v>1.0339499999999999E-7</c:v>
                </c:pt>
                <c:pt idx="3711">
                  <c:v>1.0339499999999999E-7</c:v>
                </c:pt>
                <c:pt idx="3712">
                  <c:v>1.0339499999999999E-7</c:v>
                </c:pt>
                <c:pt idx="3713">
                  <c:v>1.0339499999999999E-7</c:v>
                </c:pt>
                <c:pt idx="3714">
                  <c:v>1.0339499999999999E-7</c:v>
                </c:pt>
                <c:pt idx="3715">
                  <c:v>1.0339499999999999E-7</c:v>
                </c:pt>
                <c:pt idx="3716">
                  <c:v>1.0339499999999999E-7</c:v>
                </c:pt>
                <c:pt idx="3717">
                  <c:v>1.0339499999999999E-7</c:v>
                </c:pt>
                <c:pt idx="3718">
                  <c:v>1.0339499999999999E-7</c:v>
                </c:pt>
                <c:pt idx="3719">
                  <c:v>1.0339499999999999E-7</c:v>
                </c:pt>
                <c:pt idx="3720">
                  <c:v>1.0339499999999999E-7</c:v>
                </c:pt>
                <c:pt idx="3721">
                  <c:v>1.0339499999999999E-7</c:v>
                </c:pt>
                <c:pt idx="3722">
                  <c:v>1.0339499999999999E-7</c:v>
                </c:pt>
                <c:pt idx="3723">
                  <c:v>1.0339499999999999E-7</c:v>
                </c:pt>
                <c:pt idx="3724">
                  <c:v>1.0339499999999999E-7</c:v>
                </c:pt>
                <c:pt idx="3725">
                  <c:v>1.0339499999999999E-7</c:v>
                </c:pt>
                <c:pt idx="3726">
                  <c:v>1.0339499999999999E-7</c:v>
                </c:pt>
                <c:pt idx="3727">
                  <c:v>1.0339499999999999E-7</c:v>
                </c:pt>
                <c:pt idx="3728">
                  <c:v>1.0339499999999999E-7</c:v>
                </c:pt>
                <c:pt idx="3729">
                  <c:v>1.0339499999999999E-7</c:v>
                </c:pt>
                <c:pt idx="3730">
                  <c:v>1.0339499999999999E-7</c:v>
                </c:pt>
                <c:pt idx="3731">
                  <c:v>1.0339499999999999E-7</c:v>
                </c:pt>
                <c:pt idx="3732">
                  <c:v>1.0339499999999999E-7</c:v>
                </c:pt>
                <c:pt idx="3733">
                  <c:v>1.0339499999999999E-7</c:v>
                </c:pt>
                <c:pt idx="3734">
                  <c:v>1.0339499999999999E-7</c:v>
                </c:pt>
                <c:pt idx="3735">
                  <c:v>1.0339499999999999E-7</c:v>
                </c:pt>
                <c:pt idx="3736">
                  <c:v>1.0339499999999999E-7</c:v>
                </c:pt>
                <c:pt idx="3737">
                  <c:v>1.0339499999999999E-7</c:v>
                </c:pt>
                <c:pt idx="3738">
                  <c:v>1.0339499999999999E-7</c:v>
                </c:pt>
                <c:pt idx="3739">
                  <c:v>1.0339499999999999E-7</c:v>
                </c:pt>
                <c:pt idx="3740">
                  <c:v>1.0339499999999999E-7</c:v>
                </c:pt>
                <c:pt idx="3741">
                  <c:v>1.0339499999999999E-7</c:v>
                </c:pt>
                <c:pt idx="3742">
                  <c:v>1.0339499999999999E-7</c:v>
                </c:pt>
                <c:pt idx="3743">
                  <c:v>1.0339499999999999E-7</c:v>
                </c:pt>
                <c:pt idx="3744">
                  <c:v>1.0339499999999999E-7</c:v>
                </c:pt>
                <c:pt idx="3745">
                  <c:v>1.0339499999999999E-7</c:v>
                </c:pt>
                <c:pt idx="3746">
                  <c:v>1.0339499999999999E-7</c:v>
                </c:pt>
                <c:pt idx="3747">
                  <c:v>1.0339499999999999E-7</c:v>
                </c:pt>
                <c:pt idx="3748">
                  <c:v>1.0339499999999999E-7</c:v>
                </c:pt>
                <c:pt idx="3749">
                  <c:v>1.0339499999999999E-7</c:v>
                </c:pt>
                <c:pt idx="3750">
                  <c:v>1.0339499999999999E-7</c:v>
                </c:pt>
                <c:pt idx="3751">
                  <c:v>1.0339499999999999E-7</c:v>
                </c:pt>
                <c:pt idx="3752">
                  <c:v>1.0339499999999999E-7</c:v>
                </c:pt>
                <c:pt idx="3753">
                  <c:v>1.0339499999999999E-7</c:v>
                </c:pt>
                <c:pt idx="3754">
                  <c:v>1.0339499999999999E-7</c:v>
                </c:pt>
                <c:pt idx="3755">
                  <c:v>1.0339499999999999E-7</c:v>
                </c:pt>
                <c:pt idx="3756">
                  <c:v>1.0339499999999999E-7</c:v>
                </c:pt>
                <c:pt idx="3757">
                  <c:v>1.0339499999999999E-7</c:v>
                </c:pt>
                <c:pt idx="3758">
                  <c:v>1.0339499999999999E-7</c:v>
                </c:pt>
                <c:pt idx="3759">
                  <c:v>1.0339499999999999E-7</c:v>
                </c:pt>
                <c:pt idx="3760">
                  <c:v>1.0339499999999999E-7</c:v>
                </c:pt>
                <c:pt idx="3761">
                  <c:v>1.0339499999999999E-7</c:v>
                </c:pt>
                <c:pt idx="3762">
                  <c:v>1.0339499999999999E-7</c:v>
                </c:pt>
                <c:pt idx="3763">
                  <c:v>1.0339499999999999E-7</c:v>
                </c:pt>
                <c:pt idx="3764">
                  <c:v>1.0339499999999999E-7</c:v>
                </c:pt>
                <c:pt idx="3765">
                  <c:v>1.0339499999999999E-7</c:v>
                </c:pt>
                <c:pt idx="3766">
                  <c:v>1.0339499999999999E-7</c:v>
                </c:pt>
                <c:pt idx="3767">
                  <c:v>1.0339499999999999E-7</c:v>
                </c:pt>
                <c:pt idx="3768">
                  <c:v>1.0339499999999999E-7</c:v>
                </c:pt>
                <c:pt idx="3769">
                  <c:v>1.0339499999999999E-7</c:v>
                </c:pt>
                <c:pt idx="3770">
                  <c:v>1.0339499999999999E-7</c:v>
                </c:pt>
                <c:pt idx="3771">
                  <c:v>1.0339499999999999E-7</c:v>
                </c:pt>
                <c:pt idx="3772">
                  <c:v>1.0339499999999999E-7</c:v>
                </c:pt>
                <c:pt idx="3773">
                  <c:v>1.0339499999999999E-7</c:v>
                </c:pt>
                <c:pt idx="3774">
                  <c:v>1.0339499999999999E-7</c:v>
                </c:pt>
                <c:pt idx="3775">
                  <c:v>1.0339499999999999E-7</c:v>
                </c:pt>
                <c:pt idx="3776">
                  <c:v>1.0339499999999999E-7</c:v>
                </c:pt>
                <c:pt idx="3777">
                  <c:v>1.0339499999999999E-7</c:v>
                </c:pt>
                <c:pt idx="3778">
                  <c:v>1.0339499999999999E-7</c:v>
                </c:pt>
                <c:pt idx="3779">
                  <c:v>1.0339499999999999E-7</c:v>
                </c:pt>
                <c:pt idx="3780">
                  <c:v>1.0339499999999999E-7</c:v>
                </c:pt>
                <c:pt idx="3781">
                  <c:v>1.0339499999999999E-7</c:v>
                </c:pt>
                <c:pt idx="3782">
                  <c:v>1.0339499999999999E-7</c:v>
                </c:pt>
                <c:pt idx="3783">
                  <c:v>1.0339499999999999E-7</c:v>
                </c:pt>
                <c:pt idx="3784">
                  <c:v>1.0339499999999999E-7</c:v>
                </c:pt>
                <c:pt idx="3785">
                  <c:v>1.0339499999999999E-7</c:v>
                </c:pt>
                <c:pt idx="3786">
                  <c:v>1.0339499999999999E-7</c:v>
                </c:pt>
                <c:pt idx="3787">
                  <c:v>1.0339499999999999E-7</c:v>
                </c:pt>
                <c:pt idx="3788">
                  <c:v>1.0339499999999999E-7</c:v>
                </c:pt>
                <c:pt idx="3789">
                  <c:v>1.0339499999999999E-7</c:v>
                </c:pt>
                <c:pt idx="3790">
                  <c:v>1.0339499999999999E-7</c:v>
                </c:pt>
                <c:pt idx="3791">
                  <c:v>1.0339499999999999E-7</c:v>
                </c:pt>
                <c:pt idx="3792">
                  <c:v>1.0339499999999999E-7</c:v>
                </c:pt>
                <c:pt idx="3793">
                  <c:v>1.0339499999999999E-7</c:v>
                </c:pt>
                <c:pt idx="3794">
                  <c:v>1.0339499999999999E-7</c:v>
                </c:pt>
                <c:pt idx="3795">
                  <c:v>1.0339499999999999E-7</c:v>
                </c:pt>
                <c:pt idx="3796">
                  <c:v>1.0339499999999999E-7</c:v>
                </c:pt>
                <c:pt idx="3797">
                  <c:v>1.0339499999999999E-7</c:v>
                </c:pt>
                <c:pt idx="3798">
                  <c:v>1.0339499999999999E-7</c:v>
                </c:pt>
                <c:pt idx="3799">
                  <c:v>1.0339499999999999E-7</c:v>
                </c:pt>
                <c:pt idx="3800">
                  <c:v>1.0339499999999999E-7</c:v>
                </c:pt>
                <c:pt idx="3801">
                  <c:v>1.0339499999999999E-7</c:v>
                </c:pt>
                <c:pt idx="3802">
                  <c:v>1.0339499999999999E-7</c:v>
                </c:pt>
                <c:pt idx="3803">
                  <c:v>1.0339499999999999E-7</c:v>
                </c:pt>
                <c:pt idx="3804">
                  <c:v>1.0339499999999999E-7</c:v>
                </c:pt>
                <c:pt idx="3805">
                  <c:v>1.0339499999999999E-7</c:v>
                </c:pt>
                <c:pt idx="3806">
                  <c:v>1.0339499999999999E-7</c:v>
                </c:pt>
                <c:pt idx="3807">
                  <c:v>1.0339499999999999E-7</c:v>
                </c:pt>
                <c:pt idx="3808">
                  <c:v>1.0339499999999999E-7</c:v>
                </c:pt>
                <c:pt idx="3809">
                  <c:v>1.0339499999999999E-7</c:v>
                </c:pt>
                <c:pt idx="3810">
                  <c:v>1.0339499999999999E-7</c:v>
                </c:pt>
                <c:pt idx="3811">
                  <c:v>1.0339499999999999E-7</c:v>
                </c:pt>
                <c:pt idx="3812">
                  <c:v>1.0339499999999999E-7</c:v>
                </c:pt>
                <c:pt idx="3813">
                  <c:v>1.0339499999999999E-7</c:v>
                </c:pt>
                <c:pt idx="3814">
                  <c:v>1.0339499999999999E-7</c:v>
                </c:pt>
                <c:pt idx="3815">
                  <c:v>1.0339499999999999E-7</c:v>
                </c:pt>
                <c:pt idx="3816">
                  <c:v>1.0339499999999999E-7</c:v>
                </c:pt>
                <c:pt idx="3817">
                  <c:v>1.0339499999999999E-7</c:v>
                </c:pt>
                <c:pt idx="3818">
                  <c:v>1.0339499999999999E-7</c:v>
                </c:pt>
                <c:pt idx="3819">
                  <c:v>1.0339499999999999E-7</c:v>
                </c:pt>
                <c:pt idx="3820">
                  <c:v>1.0339499999999999E-7</c:v>
                </c:pt>
                <c:pt idx="3821">
                  <c:v>1.0339499999999999E-7</c:v>
                </c:pt>
                <c:pt idx="3822">
                  <c:v>1.0339499999999999E-7</c:v>
                </c:pt>
                <c:pt idx="3823">
                  <c:v>1.0339499999999999E-7</c:v>
                </c:pt>
                <c:pt idx="3824">
                  <c:v>1.0339499999999999E-7</c:v>
                </c:pt>
                <c:pt idx="3825">
                  <c:v>1.0339499999999999E-7</c:v>
                </c:pt>
                <c:pt idx="3826">
                  <c:v>1.0339499999999999E-7</c:v>
                </c:pt>
                <c:pt idx="3827">
                  <c:v>1.0339499999999999E-7</c:v>
                </c:pt>
                <c:pt idx="3828">
                  <c:v>1.0339499999999999E-7</c:v>
                </c:pt>
                <c:pt idx="3829">
                  <c:v>1.0339499999999999E-7</c:v>
                </c:pt>
                <c:pt idx="3830">
                  <c:v>1.0339499999999999E-7</c:v>
                </c:pt>
                <c:pt idx="3831">
                  <c:v>1.0339499999999999E-7</c:v>
                </c:pt>
                <c:pt idx="3832">
                  <c:v>1.0339499999999999E-7</c:v>
                </c:pt>
                <c:pt idx="3833">
                  <c:v>1.0339499999999999E-7</c:v>
                </c:pt>
                <c:pt idx="3834">
                  <c:v>1.0339499999999999E-7</c:v>
                </c:pt>
                <c:pt idx="3835">
                  <c:v>1.0339499999999999E-7</c:v>
                </c:pt>
                <c:pt idx="3836">
                  <c:v>1.0339499999999999E-7</c:v>
                </c:pt>
                <c:pt idx="3837">
                  <c:v>1.0339499999999999E-7</c:v>
                </c:pt>
                <c:pt idx="3838">
                  <c:v>1.0339499999999999E-7</c:v>
                </c:pt>
                <c:pt idx="3839">
                  <c:v>1.0339499999999999E-7</c:v>
                </c:pt>
                <c:pt idx="3840">
                  <c:v>1.0339499999999999E-7</c:v>
                </c:pt>
                <c:pt idx="3841">
                  <c:v>1.0339499999999999E-7</c:v>
                </c:pt>
                <c:pt idx="3842">
                  <c:v>1.0339499999999999E-7</c:v>
                </c:pt>
                <c:pt idx="3843">
                  <c:v>1.0339499999999999E-7</c:v>
                </c:pt>
                <c:pt idx="3844">
                  <c:v>1.0339499999999999E-7</c:v>
                </c:pt>
                <c:pt idx="3845">
                  <c:v>1.0339499999999999E-7</c:v>
                </c:pt>
                <c:pt idx="3846">
                  <c:v>1.0339499999999999E-7</c:v>
                </c:pt>
                <c:pt idx="3847">
                  <c:v>1.0339499999999999E-7</c:v>
                </c:pt>
                <c:pt idx="3848">
                  <c:v>1.0339499999999999E-7</c:v>
                </c:pt>
                <c:pt idx="3849">
                  <c:v>1.0339499999999999E-7</c:v>
                </c:pt>
                <c:pt idx="3850">
                  <c:v>1.0339499999999999E-7</c:v>
                </c:pt>
                <c:pt idx="3851">
                  <c:v>1.0339499999999999E-7</c:v>
                </c:pt>
                <c:pt idx="3852">
                  <c:v>1.0339499999999999E-7</c:v>
                </c:pt>
                <c:pt idx="3853">
                  <c:v>1.0339499999999999E-7</c:v>
                </c:pt>
                <c:pt idx="3854">
                  <c:v>1.0339499999999999E-7</c:v>
                </c:pt>
                <c:pt idx="3855">
                  <c:v>1.0339499999999999E-7</c:v>
                </c:pt>
                <c:pt idx="3856">
                  <c:v>1.0339499999999999E-7</c:v>
                </c:pt>
                <c:pt idx="3857">
                  <c:v>1.0339499999999999E-7</c:v>
                </c:pt>
                <c:pt idx="3858">
                  <c:v>1.0339499999999999E-7</c:v>
                </c:pt>
                <c:pt idx="3859">
                  <c:v>1.0339499999999999E-7</c:v>
                </c:pt>
                <c:pt idx="3860">
                  <c:v>1.0339499999999999E-7</c:v>
                </c:pt>
                <c:pt idx="3861">
                  <c:v>1.0339499999999999E-7</c:v>
                </c:pt>
                <c:pt idx="3862">
                  <c:v>1.0339499999999999E-7</c:v>
                </c:pt>
                <c:pt idx="3863">
                  <c:v>1.0339499999999999E-7</c:v>
                </c:pt>
                <c:pt idx="3864">
                  <c:v>1.0339499999999999E-7</c:v>
                </c:pt>
                <c:pt idx="3865">
                  <c:v>1.0339499999999999E-7</c:v>
                </c:pt>
                <c:pt idx="3866">
                  <c:v>1.0339499999999999E-7</c:v>
                </c:pt>
                <c:pt idx="3867">
                  <c:v>1.0339499999999999E-7</c:v>
                </c:pt>
                <c:pt idx="3868">
                  <c:v>1.0339499999999999E-7</c:v>
                </c:pt>
                <c:pt idx="3869">
                  <c:v>1.0339499999999999E-7</c:v>
                </c:pt>
                <c:pt idx="3870">
                  <c:v>1.0339499999999999E-7</c:v>
                </c:pt>
                <c:pt idx="3871">
                  <c:v>1.0339499999999999E-7</c:v>
                </c:pt>
                <c:pt idx="3872">
                  <c:v>1.0339499999999999E-7</c:v>
                </c:pt>
                <c:pt idx="3873">
                  <c:v>1.0339499999999999E-7</c:v>
                </c:pt>
                <c:pt idx="3874">
                  <c:v>1.0339499999999999E-7</c:v>
                </c:pt>
                <c:pt idx="3875">
                  <c:v>1.0339499999999999E-7</c:v>
                </c:pt>
                <c:pt idx="3876">
                  <c:v>1.0339499999999999E-7</c:v>
                </c:pt>
                <c:pt idx="3877">
                  <c:v>1.0339499999999999E-7</c:v>
                </c:pt>
                <c:pt idx="3878">
                  <c:v>1.0339499999999999E-7</c:v>
                </c:pt>
                <c:pt idx="3879">
                  <c:v>1.0339499999999999E-7</c:v>
                </c:pt>
                <c:pt idx="3880">
                  <c:v>1.0339499999999999E-7</c:v>
                </c:pt>
                <c:pt idx="3881">
                  <c:v>1.0339499999999999E-7</c:v>
                </c:pt>
                <c:pt idx="3882">
                  <c:v>1.0339499999999999E-7</c:v>
                </c:pt>
                <c:pt idx="3883">
                  <c:v>1.0339499999999999E-7</c:v>
                </c:pt>
                <c:pt idx="3884">
                  <c:v>1.0339499999999999E-7</c:v>
                </c:pt>
                <c:pt idx="3885">
                  <c:v>1.0339499999999999E-7</c:v>
                </c:pt>
                <c:pt idx="3886">
                  <c:v>1.0339499999999999E-7</c:v>
                </c:pt>
                <c:pt idx="3887">
                  <c:v>1.0339499999999999E-7</c:v>
                </c:pt>
                <c:pt idx="3888">
                  <c:v>1.0339499999999999E-7</c:v>
                </c:pt>
                <c:pt idx="3889">
                  <c:v>1.0339499999999999E-7</c:v>
                </c:pt>
                <c:pt idx="3890">
                  <c:v>1.0339499999999999E-7</c:v>
                </c:pt>
                <c:pt idx="3891">
                  <c:v>1.0339499999999999E-7</c:v>
                </c:pt>
                <c:pt idx="3892">
                  <c:v>1.0339499999999999E-7</c:v>
                </c:pt>
                <c:pt idx="3893">
                  <c:v>1.0339499999999999E-7</c:v>
                </c:pt>
                <c:pt idx="3894">
                  <c:v>1.0339499999999999E-7</c:v>
                </c:pt>
                <c:pt idx="3895">
                  <c:v>1.0339499999999999E-7</c:v>
                </c:pt>
                <c:pt idx="3896">
                  <c:v>1.0339499999999999E-7</c:v>
                </c:pt>
                <c:pt idx="3897">
                  <c:v>1.0339499999999999E-7</c:v>
                </c:pt>
                <c:pt idx="3898">
                  <c:v>1.0339499999999999E-7</c:v>
                </c:pt>
                <c:pt idx="3899">
                  <c:v>1.0339499999999999E-7</c:v>
                </c:pt>
                <c:pt idx="3900">
                  <c:v>1.0339499999999999E-7</c:v>
                </c:pt>
                <c:pt idx="3901">
                  <c:v>1.0339499999999999E-7</c:v>
                </c:pt>
                <c:pt idx="3902">
                  <c:v>1.0339499999999999E-7</c:v>
                </c:pt>
                <c:pt idx="3903">
                  <c:v>1.0339499999999999E-7</c:v>
                </c:pt>
                <c:pt idx="3904">
                  <c:v>1.0339499999999999E-7</c:v>
                </c:pt>
                <c:pt idx="3905">
                  <c:v>1.0339499999999999E-7</c:v>
                </c:pt>
                <c:pt idx="3906">
                  <c:v>1.0339499999999999E-7</c:v>
                </c:pt>
                <c:pt idx="3907">
                  <c:v>1.0339499999999999E-7</c:v>
                </c:pt>
                <c:pt idx="3908">
                  <c:v>1.0339499999999999E-7</c:v>
                </c:pt>
                <c:pt idx="3909">
                  <c:v>1.0339499999999999E-7</c:v>
                </c:pt>
                <c:pt idx="3910">
                  <c:v>1.0339499999999999E-7</c:v>
                </c:pt>
                <c:pt idx="3911">
                  <c:v>1.0339499999999999E-7</c:v>
                </c:pt>
                <c:pt idx="3912">
                  <c:v>1.0339499999999999E-7</c:v>
                </c:pt>
                <c:pt idx="3913">
                  <c:v>1.0339499999999999E-7</c:v>
                </c:pt>
                <c:pt idx="3914">
                  <c:v>1.0339499999999999E-7</c:v>
                </c:pt>
                <c:pt idx="3915">
                  <c:v>1.0339499999999999E-7</c:v>
                </c:pt>
                <c:pt idx="3916">
                  <c:v>1.0339499999999999E-7</c:v>
                </c:pt>
                <c:pt idx="3917">
                  <c:v>1.0339499999999999E-7</c:v>
                </c:pt>
                <c:pt idx="3918">
                  <c:v>1.0339499999999999E-7</c:v>
                </c:pt>
                <c:pt idx="3919">
                  <c:v>1.0339499999999999E-7</c:v>
                </c:pt>
                <c:pt idx="3920">
                  <c:v>1.0339499999999999E-7</c:v>
                </c:pt>
                <c:pt idx="3921">
                  <c:v>1.0339499999999999E-7</c:v>
                </c:pt>
                <c:pt idx="3922">
                  <c:v>1.0339499999999999E-7</c:v>
                </c:pt>
                <c:pt idx="3923">
                  <c:v>1.0339499999999999E-7</c:v>
                </c:pt>
                <c:pt idx="3924">
                  <c:v>1.0339499999999999E-7</c:v>
                </c:pt>
                <c:pt idx="3925">
                  <c:v>1.0339499999999999E-7</c:v>
                </c:pt>
                <c:pt idx="3926">
                  <c:v>1.0339499999999999E-7</c:v>
                </c:pt>
                <c:pt idx="3927">
                  <c:v>1.0339499999999999E-7</c:v>
                </c:pt>
                <c:pt idx="3928">
                  <c:v>1.0339499999999999E-7</c:v>
                </c:pt>
                <c:pt idx="3929">
                  <c:v>1.0339499999999999E-7</c:v>
                </c:pt>
                <c:pt idx="3930">
                  <c:v>1.0339499999999999E-7</c:v>
                </c:pt>
                <c:pt idx="3931">
                  <c:v>1.0339499999999999E-7</c:v>
                </c:pt>
                <c:pt idx="3932">
                  <c:v>1.0339499999999999E-7</c:v>
                </c:pt>
                <c:pt idx="3933">
                  <c:v>1.0339499999999999E-7</c:v>
                </c:pt>
                <c:pt idx="3934">
                  <c:v>1.0339499999999999E-7</c:v>
                </c:pt>
                <c:pt idx="3935">
                  <c:v>1.0339499999999999E-7</c:v>
                </c:pt>
                <c:pt idx="3936">
                  <c:v>1.0339499999999999E-7</c:v>
                </c:pt>
                <c:pt idx="3937">
                  <c:v>1.0339499999999999E-7</c:v>
                </c:pt>
                <c:pt idx="3938">
                  <c:v>1.0339499999999999E-7</c:v>
                </c:pt>
                <c:pt idx="3939">
                  <c:v>1.0339499999999999E-7</c:v>
                </c:pt>
                <c:pt idx="3940">
                  <c:v>1.0339499999999999E-7</c:v>
                </c:pt>
                <c:pt idx="3941">
                  <c:v>1.0339499999999999E-7</c:v>
                </c:pt>
                <c:pt idx="3942">
                  <c:v>1.0339499999999999E-7</c:v>
                </c:pt>
                <c:pt idx="3943">
                  <c:v>1.0339499999999999E-7</c:v>
                </c:pt>
                <c:pt idx="3944">
                  <c:v>1.0339499999999999E-7</c:v>
                </c:pt>
                <c:pt idx="3945">
                  <c:v>1.0339499999999999E-7</c:v>
                </c:pt>
                <c:pt idx="3946">
                  <c:v>1.0339499999999999E-7</c:v>
                </c:pt>
                <c:pt idx="3947">
                  <c:v>1.0339499999999999E-7</c:v>
                </c:pt>
                <c:pt idx="3948">
                  <c:v>1.0339499999999999E-7</c:v>
                </c:pt>
                <c:pt idx="3949">
                  <c:v>1.0339499999999999E-7</c:v>
                </c:pt>
                <c:pt idx="3950">
                  <c:v>1.0339499999999999E-7</c:v>
                </c:pt>
                <c:pt idx="3951">
                  <c:v>1.0339499999999999E-7</c:v>
                </c:pt>
                <c:pt idx="3952">
                  <c:v>1.0339499999999999E-7</c:v>
                </c:pt>
                <c:pt idx="3953">
                  <c:v>1.0339499999999999E-7</c:v>
                </c:pt>
                <c:pt idx="3954">
                  <c:v>1.0339499999999999E-7</c:v>
                </c:pt>
                <c:pt idx="3955">
                  <c:v>1.0339499999999999E-7</c:v>
                </c:pt>
                <c:pt idx="3956">
                  <c:v>1.0339499999999999E-7</c:v>
                </c:pt>
                <c:pt idx="3957">
                  <c:v>1.0339499999999999E-7</c:v>
                </c:pt>
                <c:pt idx="3958">
                  <c:v>1.0339499999999999E-7</c:v>
                </c:pt>
                <c:pt idx="3959">
                  <c:v>1.0339499999999999E-7</c:v>
                </c:pt>
                <c:pt idx="3960">
                  <c:v>1.0339499999999999E-7</c:v>
                </c:pt>
                <c:pt idx="3961">
                  <c:v>1.0339499999999999E-7</c:v>
                </c:pt>
                <c:pt idx="3962">
                  <c:v>1.0339499999999999E-7</c:v>
                </c:pt>
                <c:pt idx="3963">
                  <c:v>1.0339499999999999E-7</c:v>
                </c:pt>
                <c:pt idx="3964">
                  <c:v>1.0339499999999999E-7</c:v>
                </c:pt>
                <c:pt idx="3965">
                  <c:v>1.0339499999999999E-7</c:v>
                </c:pt>
                <c:pt idx="3966">
                  <c:v>1.0339499999999999E-7</c:v>
                </c:pt>
                <c:pt idx="3967">
                  <c:v>1.0339499999999999E-7</c:v>
                </c:pt>
                <c:pt idx="3968">
                  <c:v>1.0339499999999999E-7</c:v>
                </c:pt>
                <c:pt idx="3969">
                  <c:v>1.0339499999999999E-7</c:v>
                </c:pt>
                <c:pt idx="3970">
                  <c:v>1.0339499999999999E-7</c:v>
                </c:pt>
                <c:pt idx="3971">
                  <c:v>1.0339499999999999E-7</c:v>
                </c:pt>
                <c:pt idx="3972">
                  <c:v>1.0339499999999999E-7</c:v>
                </c:pt>
                <c:pt idx="3973">
                  <c:v>1.0339499999999999E-7</c:v>
                </c:pt>
                <c:pt idx="3974">
                  <c:v>1.0339499999999999E-7</c:v>
                </c:pt>
                <c:pt idx="3975">
                  <c:v>1.0339499999999999E-7</c:v>
                </c:pt>
                <c:pt idx="3976">
                  <c:v>1.0339499999999999E-7</c:v>
                </c:pt>
                <c:pt idx="3977">
                  <c:v>1.0339499999999999E-7</c:v>
                </c:pt>
                <c:pt idx="3978">
                  <c:v>1.0339499999999999E-7</c:v>
                </c:pt>
                <c:pt idx="3979">
                  <c:v>1.0339499999999999E-7</c:v>
                </c:pt>
                <c:pt idx="3980">
                  <c:v>1.0339499999999999E-7</c:v>
                </c:pt>
                <c:pt idx="3981">
                  <c:v>1.0339499999999999E-7</c:v>
                </c:pt>
                <c:pt idx="3982">
                  <c:v>1.0339499999999999E-7</c:v>
                </c:pt>
                <c:pt idx="3983">
                  <c:v>1.0339499999999999E-7</c:v>
                </c:pt>
                <c:pt idx="3984">
                  <c:v>1.0339499999999999E-7</c:v>
                </c:pt>
                <c:pt idx="3985">
                  <c:v>1.0339499999999999E-7</c:v>
                </c:pt>
                <c:pt idx="3986">
                  <c:v>1.0339499999999999E-7</c:v>
                </c:pt>
                <c:pt idx="3987">
                  <c:v>1.0339499999999999E-7</c:v>
                </c:pt>
                <c:pt idx="3988">
                  <c:v>1.0339499999999999E-7</c:v>
                </c:pt>
                <c:pt idx="3989">
                  <c:v>1.0339499999999999E-7</c:v>
                </c:pt>
                <c:pt idx="3990">
                  <c:v>1.0339499999999999E-7</c:v>
                </c:pt>
                <c:pt idx="3991">
                  <c:v>1.0339499999999999E-7</c:v>
                </c:pt>
                <c:pt idx="3992">
                  <c:v>1.0339499999999999E-7</c:v>
                </c:pt>
                <c:pt idx="3993">
                  <c:v>1.0339499999999999E-7</c:v>
                </c:pt>
                <c:pt idx="3994">
                  <c:v>1.0339499999999999E-7</c:v>
                </c:pt>
                <c:pt idx="3995">
                  <c:v>1.0339499999999999E-7</c:v>
                </c:pt>
                <c:pt idx="3996">
                  <c:v>1.0339499999999999E-7</c:v>
                </c:pt>
                <c:pt idx="3997">
                  <c:v>1.0339499999999999E-7</c:v>
                </c:pt>
                <c:pt idx="3998">
                  <c:v>1.0339499999999999E-7</c:v>
                </c:pt>
                <c:pt idx="3999">
                  <c:v>1.0339499999999999E-7</c:v>
                </c:pt>
                <c:pt idx="4000">
                  <c:v>1.0339499999999999E-7</c:v>
                </c:pt>
                <c:pt idx="4001">
                  <c:v>1.0339499999999999E-7</c:v>
                </c:pt>
                <c:pt idx="4002">
                  <c:v>1.0339499999999999E-7</c:v>
                </c:pt>
                <c:pt idx="4003">
                  <c:v>1.0339499999999999E-7</c:v>
                </c:pt>
                <c:pt idx="4004">
                  <c:v>1.0339499999999999E-7</c:v>
                </c:pt>
                <c:pt idx="4005">
                  <c:v>1.0339499999999999E-7</c:v>
                </c:pt>
                <c:pt idx="4006">
                  <c:v>1.0339499999999999E-7</c:v>
                </c:pt>
                <c:pt idx="4007">
                  <c:v>1.0339499999999999E-7</c:v>
                </c:pt>
                <c:pt idx="4008">
                  <c:v>1.0339499999999999E-7</c:v>
                </c:pt>
                <c:pt idx="4009">
                  <c:v>1.0339499999999999E-7</c:v>
                </c:pt>
                <c:pt idx="4010">
                  <c:v>1.0339499999999999E-7</c:v>
                </c:pt>
                <c:pt idx="4011">
                  <c:v>1.0339499999999999E-7</c:v>
                </c:pt>
                <c:pt idx="4012">
                  <c:v>1.0339499999999999E-7</c:v>
                </c:pt>
                <c:pt idx="4013">
                  <c:v>1.0339499999999999E-7</c:v>
                </c:pt>
                <c:pt idx="4014">
                  <c:v>1.0339499999999999E-7</c:v>
                </c:pt>
                <c:pt idx="4015">
                  <c:v>1.0339499999999999E-7</c:v>
                </c:pt>
                <c:pt idx="4016">
                  <c:v>1.0339499999999999E-7</c:v>
                </c:pt>
                <c:pt idx="4017">
                  <c:v>1.0339499999999999E-7</c:v>
                </c:pt>
                <c:pt idx="4018">
                  <c:v>1.0339499999999999E-7</c:v>
                </c:pt>
                <c:pt idx="4019">
                  <c:v>1.0339499999999999E-7</c:v>
                </c:pt>
                <c:pt idx="4020">
                  <c:v>1.0339499999999999E-7</c:v>
                </c:pt>
                <c:pt idx="4021">
                  <c:v>1.0339499999999999E-7</c:v>
                </c:pt>
                <c:pt idx="4022">
                  <c:v>1.0339499999999999E-7</c:v>
                </c:pt>
                <c:pt idx="4023">
                  <c:v>1.0339499999999999E-7</c:v>
                </c:pt>
                <c:pt idx="4024">
                  <c:v>1.0339499999999999E-7</c:v>
                </c:pt>
                <c:pt idx="4025">
                  <c:v>1.0339499999999999E-7</c:v>
                </c:pt>
                <c:pt idx="4026">
                  <c:v>1.0339499999999999E-7</c:v>
                </c:pt>
                <c:pt idx="4027">
                  <c:v>1.0339499999999999E-7</c:v>
                </c:pt>
                <c:pt idx="4028">
                  <c:v>1.0339499999999999E-7</c:v>
                </c:pt>
                <c:pt idx="4029">
                  <c:v>1.0339499999999999E-7</c:v>
                </c:pt>
                <c:pt idx="4030">
                  <c:v>1.0339499999999999E-7</c:v>
                </c:pt>
                <c:pt idx="4031">
                  <c:v>1.0339499999999999E-7</c:v>
                </c:pt>
                <c:pt idx="4032">
                  <c:v>1.0339499999999999E-7</c:v>
                </c:pt>
                <c:pt idx="4033">
                  <c:v>1.0339499999999999E-7</c:v>
                </c:pt>
                <c:pt idx="4034">
                  <c:v>1.0339499999999999E-7</c:v>
                </c:pt>
                <c:pt idx="4035">
                  <c:v>1.0339499999999999E-7</c:v>
                </c:pt>
                <c:pt idx="4036">
                  <c:v>1.0339499999999999E-7</c:v>
                </c:pt>
                <c:pt idx="4037">
                  <c:v>1.0339499999999999E-7</c:v>
                </c:pt>
                <c:pt idx="4038">
                  <c:v>1.0339499999999999E-7</c:v>
                </c:pt>
                <c:pt idx="4039">
                  <c:v>1.0339499999999999E-7</c:v>
                </c:pt>
                <c:pt idx="4040">
                  <c:v>1.0339499999999999E-7</c:v>
                </c:pt>
                <c:pt idx="4041">
                  <c:v>1.0339499999999999E-7</c:v>
                </c:pt>
                <c:pt idx="4042">
                  <c:v>1.0339499999999999E-7</c:v>
                </c:pt>
                <c:pt idx="4043">
                  <c:v>1.0339499999999999E-7</c:v>
                </c:pt>
                <c:pt idx="4044">
                  <c:v>1.0339499999999999E-7</c:v>
                </c:pt>
                <c:pt idx="4045">
                  <c:v>1.0339499999999999E-7</c:v>
                </c:pt>
                <c:pt idx="4046">
                  <c:v>1.0339499999999999E-7</c:v>
                </c:pt>
                <c:pt idx="4047">
                  <c:v>1.0339499999999999E-7</c:v>
                </c:pt>
                <c:pt idx="4048">
                  <c:v>1.0339499999999999E-7</c:v>
                </c:pt>
                <c:pt idx="4049">
                  <c:v>1.0339499999999999E-7</c:v>
                </c:pt>
                <c:pt idx="4050">
                  <c:v>1.0339499999999999E-7</c:v>
                </c:pt>
                <c:pt idx="4051">
                  <c:v>1.0339499999999999E-7</c:v>
                </c:pt>
                <c:pt idx="4052">
                  <c:v>1.0339499999999999E-7</c:v>
                </c:pt>
                <c:pt idx="4053">
                  <c:v>1.0339499999999999E-7</c:v>
                </c:pt>
                <c:pt idx="4054">
                  <c:v>1.0339499999999999E-7</c:v>
                </c:pt>
                <c:pt idx="4055">
                  <c:v>1.0339499999999999E-7</c:v>
                </c:pt>
                <c:pt idx="4056">
                  <c:v>1.0339499999999999E-7</c:v>
                </c:pt>
                <c:pt idx="4057">
                  <c:v>1.0339499999999999E-7</c:v>
                </c:pt>
                <c:pt idx="4058">
                  <c:v>1.0339499999999999E-7</c:v>
                </c:pt>
                <c:pt idx="4059">
                  <c:v>1.0339499999999999E-7</c:v>
                </c:pt>
                <c:pt idx="4060">
                  <c:v>1.0339499999999999E-7</c:v>
                </c:pt>
                <c:pt idx="4061">
                  <c:v>1.0339499999999999E-7</c:v>
                </c:pt>
                <c:pt idx="4062">
                  <c:v>1.0339499999999999E-7</c:v>
                </c:pt>
                <c:pt idx="4063">
                  <c:v>1.0339499999999999E-7</c:v>
                </c:pt>
                <c:pt idx="4064">
                  <c:v>1.0339499999999999E-7</c:v>
                </c:pt>
                <c:pt idx="4065">
                  <c:v>1.0339499999999999E-7</c:v>
                </c:pt>
                <c:pt idx="4066">
                  <c:v>1.0339499999999999E-7</c:v>
                </c:pt>
                <c:pt idx="4067">
                  <c:v>1.0339499999999999E-7</c:v>
                </c:pt>
                <c:pt idx="4068">
                  <c:v>1.0339499999999999E-7</c:v>
                </c:pt>
                <c:pt idx="4069">
                  <c:v>1.0339499999999999E-7</c:v>
                </c:pt>
                <c:pt idx="4070">
                  <c:v>1.0339499999999999E-7</c:v>
                </c:pt>
                <c:pt idx="4071">
                  <c:v>1.0339499999999999E-7</c:v>
                </c:pt>
                <c:pt idx="4072">
                  <c:v>1.0339499999999999E-7</c:v>
                </c:pt>
                <c:pt idx="4073">
                  <c:v>1.0339499999999999E-7</c:v>
                </c:pt>
                <c:pt idx="4074">
                  <c:v>1.0339499999999999E-7</c:v>
                </c:pt>
                <c:pt idx="4075">
                  <c:v>1.0339499999999999E-7</c:v>
                </c:pt>
                <c:pt idx="4076">
                  <c:v>1.0339499999999999E-7</c:v>
                </c:pt>
                <c:pt idx="4077">
                  <c:v>1.0339499999999999E-7</c:v>
                </c:pt>
                <c:pt idx="4078">
                  <c:v>1.0339499999999999E-7</c:v>
                </c:pt>
                <c:pt idx="4079">
                  <c:v>1.0339499999999999E-7</c:v>
                </c:pt>
                <c:pt idx="4080">
                  <c:v>1.0339499999999999E-7</c:v>
                </c:pt>
                <c:pt idx="4081">
                  <c:v>1.0339499999999999E-7</c:v>
                </c:pt>
                <c:pt idx="4082">
                  <c:v>1.0339499999999999E-7</c:v>
                </c:pt>
                <c:pt idx="4083">
                  <c:v>1.0339499999999999E-7</c:v>
                </c:pt>
                <c:pt idx="4084">
                  <c:v>1.0339499999999999E-7</c:v>
                </c:pt>
                <c:pt idx="4085">
                  <c:v>1.0339499999999999E-7</c:v>
                </c:pt>
                <c:pt idx="4086">
                  <c:v>1.0339499999999999E-7</c:v>
                </c:pt>
                <c:pt idx="4087">
                  <c:v>1.0339499999999999E-7</c:v>
                </c:pt>
                <c:pt idx="4088">
                  <c:v>1.0339499999999999E-7</c:v>
                </c:pt>
                <c:pt idx="4089">
                  <c:v>1.0339499999999999E-7</c:v>
                </c:pt>
                <c:pt idx="4090">
                  <c:v>1.0339499999999999E-7</c:v>
                </c:pt>
                <c:pt idx="4091">
                  <c:v>1.0339499999999999E-7</c:v>
                </c:pt>
                <c:pt idx="4092">
                  <c:v>1.0339499999999999E-7</c:v>
                </c:pt>
                <c:pt idx="4093">
                  <c:v>1.0339499999999999E-7</c:v>
                </c:pt>
                <c:pt idx="4094">
                  <c:v>1.0339499999999999E-7</c:v>
                </c:pt>
                <c:pt idx="4095">
                  <c:v>1.0339499999999999E-7</c:v>
                </c:pt>
                <c:pt idx="4096">
                  <c:v>1.0339499999999999E-7</c:v>
                </c:pt>
                <c:pt idx="4097">
                  <c:v>1.0339499999999999E-7</c:v>
                </c:pt>
                <c:pt idx="4098">
                  <c:v>1.0339499999999999E-7</c:v>
                </c:pt>
                <c:pt idx="4099">
                  <c:v>1.0339499999999999E-7</c:v>
                </c:pt>
                <c:pt idx="4100">
                  <c:v>1.0339499999999999E-7</c:v>
                </c:pt>
                <c:pt idx="4101">
                  <c:v>1.0339499999999999E-7</c:v>
                </c:pt>
                <c:pt idx="4102">
                  <c:v>1.0339499999999999E-7</c:v>
                </c:pt>
                <c:pt idx="4103">
                  <c:v>1.0339499999999999E-7</c:v>
                </c:pt>
                <c:pt idx="4104">
                  <c:v>1.0339499999999999E-7</c:v>
                </c:pt>
                <c:pt idx="4105">
                  <c:v>1.0339499999999999E-7</c:v>
                </c:pt>
                <c:pt idx="4106">
                  <c:v>1.0339499999999999E-7</c:v>
                </c:pt>
                <c:pt idx="4107">
                  <c:v>1.0339499999999999E-7</c:v>
                </c:pt>
                <c:pt idx="4108">
                  <c:v>1.0339499999999999E-7</c:v>
                </c:pt>
                <c:pt idx="4109">
                  <c:v>1.0339499999999999E-7</c:v>
                </c:pt>
                <c:pt idx="4110">
                  <c:v>1.0339499999999999E-7</c:v>
                </c:pt>
                <c:pt idx="4111">
                  <c:v>1.0339499999999999E-7</c:v>
                </c:pt>
                <c:pt idx="4112">
                  <c:v>1.0339499999999999E-7</c:v>
                </c:pt>
                <c:pt idx="4113">
                  <c:v>1.0339499999999999E-7</c:v>
                </c:pt>
                <c:pt idx="4114">
                  <c:v>1.0339499999999999E-7</c:v>
                </c:pt>
                <c:pt idx="4115">
                  <c:v>1.0339499999999999E-7</c:v>
                </c:pt>
                <c:pt idx="4116">
                  <c:v>1.0339499999999999E-7</c:v>
                </c:pt>
                <c:pt idx="4117">
                  <c:v>1.0339499999999999E-7</c:v>
                </c:pt>
                <c:pt idx="4118">
                  <c:v>1.0339499999999999E-7</c:v>
                </c:pt>
                <c:pt idx="4119">
                  <c:v>1.0339499999999999E-7</c:v>
                </c:pt>
                <c:pt idx="4120">
                  <c:v>1.0339499999999999E-7</c:v>
                </c:pt>
                <c:pt idx="4121">
                  <c:v>1.0339499999999999E-7</c:v>
                </c:pt>
                <c:pt idx="4122">
                  <c:v>1.0339499999999999E-7</c:v>
                </c:pt>
                <c:pt idx="4123">
                  <c:v>1.0339499999999999E-7</c:v>
                </c:pt>
                <c:pt idx="4124">
                  <c:v>1.0339499999999999E-7</c:v>
                </c:pt>
                <c:pt idx="4125">
                  <c:v>1.0339499999999999E-7</c:v>
                </c:pt>
                <c:pt idx="4126">
                  <c:v>1.0339499999999999E-7</c:v>
                </c:pt>
                <c:pt idx="4127">
                  <c:v>1.0339499999999999E-7</c:v>
                </c:pt>
                <c:pt idx="4128">
                  <c:v>1.0339499999999999E-7</c:v>
                </c:pt>
                <c:pt idx="4129">
                  <c:v>1.0339499999999999E-7</c:v>
                </c:pt>
                <c:pt idx="4130">
                  <c:v>1.0339499999999999E-7</c:v>
                </c:pt>
                <c:pt idx="4131">
                  <c:v>1.0339499999999999E-7</c:v>
                </c:pt>
                <c:pt idx="4132">
                  <c:v>1.0339499999999999E-7</c:v>
                </c:pt>
                <c:pt idx="4133">
                  <c:v>1.0339499999999999E-7</c:v>
                </c:pt>
                <c:pt idx="4134">
                  <c:v>1.0339499999999999E-7</c:v>
                </c:pt>
                <c:pt idx="4135">
                  <c:v>1.0339499999999999E-7</c:v>
                </c:pt>
                <c:pt idx="4136">
                  <c:v>1.0339499999999999E-7</c:v>
                </c:pt>
                <c:pt idx="4137">
                  <c:v>1.0339499999999999E-7</c:v>
                </c:pt>
                <c:pt idx="4138">
                  <c:v>1.0339499999999999E-7</c:v>
                </c:pt>
                <c:pt idx="4139">
                  <c:v>1.0339499999999999E-7</c:v>
                </c:pt>
                <c:pt idx="4140">
                  <c:v>1.0339499999999999E-7</c:v>
                </c:pt>
                <c:pt idx="4141">
                  <c:v>1.0339499999999999E-7</c:v>
                </c:pt>
                <c:pt idx="4142">
                  <c:v>1.0339499999999999E-7</c:v>
                </c:pt>
                <c:pt idx="4143">
                  <c:v>1.0339499999999999E-7</c:v>
                </c:pt>
                <c:pt idx="4144">
                  <c:v>1.0339499999999999E-7</c:v>
                </c:pt>
                <c:pt idx="4145">
                  <c:v>1.0339499999999999E-7</c:v>
                </c:pt>
                <c:pt idx="4146">
                  <c:v>1.0339499999999999E-7</c:v>
                </c:pt>
                <c:pt idx="4147">
                  <c:v>1.0339499999999999E-7</c:v>
                </c:pt>
                <c:pt idx="4148">
                  <c:v>1.0339499999999999E-7</c:v>
                </c:pt>
                <c:pt idx="4149">
                  <c:v>1.0339499999999999E-7</c:v>
                </c:pt>
                <c:pt idx="4150">
                  <c:v>1.0339499999999999E-7</c:v>
                </c:pt>
                <c:pt idx="4151">
                  <c:v>1.0339499999999999E-7</c:v>
                </c:pt>
                <c:pt idx="4152">
                  <c:v>1.0339499999999999E-7</c:v>
                </c:pt>
                <c:pt idx="4153">
                  <c:v>1.0339499999999999E-7</c:v>
                </c:pt>
                <c:pt idx="4154">
                  <c:v>1.0339499999999999E-7</c:v>
                </c:pt>
                <c:pt idx="4155">
                  <c:v>1.0339499999999999E-7</c:v>
                </c:pt>
                <c:pt idx="4156">
                  <c:v>1.0339499999999999E-7</c:v>
                </c:pt>
                <c:pt idx="4157">
                  <c:v>1.0339499999999999E-7</c:v>
                </c:pt>
                <c:pt idx="4158">
                  <c:v>1.0339499999999999E-7</c:v>
                </c:pt>
                <c:pt idx="4159">
                  <c:v>1.0339499999999999E-7</c:v>
                </c:pt>
                <c:pt idx="4160">
                  <c:v>1.0339499999999999E-7</c:v>
                </c:pt>
                <c:pt idx="4161">
                  <c:v>1.0339499999999999E-7</c:v>
                </c:pt>
                <c:pt idx="4162">
                  <c:v>1.0339499999999999E-7</c:v>
                </c:pt>
                <c:pt idx="4163">
                  <c:v>1.0339499999999999E-7</c:v>
                </c:pt>
                <c:pt idx="4164">
                  <c:v>1.0339499999999999E-7</c:v>
                </c:pt>
                <c:pt idx="4165">
                  <c:v>1.0339499999999999E-7</c:v>
                </c:pt>
                <c:pt idx="4166">
                  <c:v>1.0339499999999999E-7</c:v>
                </c:pt>
                <c:pt idx="4167">
                  <c:v>1.0339499999999999E-7</c:v>
                </c:pt>
                <c:pt idx="4168">
                  <c:v>1.0339499999999999E-7</c:v>
                </c:pt>
                <c:pt idx="4169">
                  <c:v>1.0339499999999999E-7</c:v>
                </c:pt>
                <c:pt idx="4170">
                  <c:v>1.0339499999999999E-7</c:v>
                </c:pt>
                <c:pt idx="4171">
                  <c:v>1.0339499999999999E-7</c:v>
                </c:pt>
                <c:pt idx="4172">
                  <c:v>1.0339499999999999E-7</c:v>
                </c:pt>
                <c:pt idx="4173">
                  <c:v>1.0339499999999999E-7</c:v>
                </c:pt>
                <c:pt idx="4174">
                  <c:v>1.0339499999999999E-7</c:v>
                </c:pt>
                <c:pt idx="4175">
                  <c:v>1.0339499999999999E-7</c:v>
                </c:pt>
                <c:pt idx="4176">
                  <c:v>1.0339499999999999E-7</c:v>
                </c:pt>
                <c:pt idx="4177">
                  <c:v>1.0339499999999999E-7</c:v>
                </c:pt>
                <c:pt idx="4178">
                  <c:v>1.0339499999999999E-7</c:v>
                </c:pt>
                <c:pt idx="4179">
                  <c:v>1.0339499999999999E-7</c:v>
                </c:pt>
                <c:pt idx="4180">
                  <c:v>1.0339499999999999E-7</c:v>
                </c:pt>
                <c:pt idx="4181">
                  <c:v>1.0339499999999999E-7</c:v>
                </c:pt>
                <c:pt idx="4182">
                  <c:v>1.0339499999999999E-7</c:v>
                </c:pt>
                <c:pt idx="4183">
                  <c:v>1.0339499999999999E-7</c:v>
                </c:pt>
                <c:pt idx="4184">
                  <c:v>1.0339499999999999E-7</c:v>
                </c:pt>
                <c:pt idx="4185">
                  <c:v>1.0339499999999999E-7</c:v>
                </c:pt>
                <c:pt idx="4186">
                  <c:v>1.0339499999999999E-7</c:v>
                </c:pt>
                <c:pt idx="4187">
                  <c:v>1.0339499999999999E-7</c:v>
                </c:pt>
                <c:pt idx="4188">
                  <c:v>1.0339499999999999E-7</c:v>
                </c:pt>
                <c:pt idx="4189">
                  <c:v>1.0339499999999999E-7</c:v>
                </c:pt>
                <c:pt idx="4190">
                  <c:v>1.0339499999999999E-7</c:v>
                </c:pt>
                <c:pt idx="4191">
                  <c:v>1.0339499999999999E-7</c:v>
                </c:pt>
                <c:pt idx="4192">
                  <c:v>1.0339499999999999E-7</c:v>
                </c:pt>
                <c:pt idx="4193">
                  <c:v>1.0339499999999999E-7</c:v>
                </c:pt>
                <c:pt idx="4194">
                  <c:v>1.0339499999999999E-7</c:v>
                </c:pt>
                <c:pt idx="4195">
                  <c:v>1.0339499999999999E-7</c:v>
                </c:pt>
                <c:pt idx="4196">
                  <c:v>1.0339499999999999E-7</c:v>
                </c:pt>
                <c:pt idx="4197">
                  <c:v>1.0339499999999999E-7</c:v>
                </c:pt>
                <c:pt idx="4198">
                  <c:v>1.0339499999999999E-7</c:v>
                </c:pt>
                <c:pt idx="4199">
                  <c:v>1.0339499999999999E-7</c:v>
                </c:pt>
                <c:pt idx="4200">
                  <c:v>1.0339499999999999E-7</c:v>
                </c:pt>
                <c:pt idx="4201">
                  <c:v>1.0339499999999999E-7</c:v>
                </c:pt>
                <c:pt idx="4202">
                  <c:v>1.0339499999999999E-7</c:v>
                </c:pt>
                <c:pt idx="4203">
                  <c:v>1.0339499999999999E-7</c:v>
                </c:pt>
                <c:pt idx="4204">
                  <c:v>1.0339499999999999E-7</c:v>
                </c:pt>
                <c:pt idx="4205">
                  <c:v>1.0339499999999999E-7</c:v>
                </c:pt>
                <c:pt idx="4206">
                  <c:v>1.0339499999999999E-7</c:v>
                </c:pt>
                <c:pt idx="4207">
                  <c:v>1.0339499999999999E-7</c:v>
                </c:pt>
                <c:pt idx="4208">
                  <c:v>1.0339499999999999E-7</c:v>
                </c:pt>
                <c:pt idx="4209">
                  <c:v>1.0339499999999999E-7</c:v>
                </c:pt>
                <c:pt idx="4210">
                  <c:v>1.0339499999999999E-7</c:v>
                </c:pt>
                <c:pt idx="4211">
                  <c:v>1.0339499999999999E-7</c:v>
                </c:pt>
                <c:pt idx="4212">
                  <c:v>1.0339499999999999E-7</c:v>
                </c:pt>
                <c:pt idx="4213">
                  <c:v>1.0339499999999999E-7</c:v>
                </c:pt>
                <c:pt idx="4214">
                  <c:v>1.0339499999999999E-7</c:v>
                </c:pt>
                <c:pt idx="4215">
                  <c:v>1.0339499999999999E-7</c:v>
                </c:pt>
                <c:pt idx="4216">
                  <c:v>1.0339499999999999E-7</c:v>
                </c:pt>
                <c:pt idx="4217">
                  <c:v>1.0339499999999999E-7</c:v>
                </c:pt>
                <c:pt idx="4218">
                  <c:v>1.0339499999999999E-7</c:v>
                </c:pt>
                <c:pt idx="4219">
                  <c:v>1.0339499999999999E-7</c:v>
                </c:pt>
                <c:pt idx="4220">
                  <c:v>1.0339499999999999E-7</c:v>
                </c:pt>
                <c:pt idx="4221">
                  <c:v>1.0339499999999999E-7</c:v>
                </c:pt>
                <c:pt idx="4222">
                  <c:v>1.0339499999999999E-7</c:v>
                </c:pt>
                <c:pt idx="4223">
                  <c:v>1.0339499999999999E-7</c:v>
                </c:pt>
                <c:pt idx="4224">
                  <c:v>1.0339499999999999E-7</c:v>
                </c:pt>
                <c:pt idx="4225">
                  <c:v>1.0339499999999999E-7</c:v>
                </c:pt>
                <c:pt idx="4226">
                  <c:v>1.0339499999999999E-7</c:v>
                </c:pt>
                <c:pt idx="4227">
                  <c:v>1.0339499999999999E-7</c:v>
                </c:pt>
                <c:pt idx="4228">
                  <c:v>1.0339499999999999E-7</c:v>
                </c:pt>
                <c:pt idx="4229">
                  <c:v>1.0339499999999999E-7</c:v>
                </c:pt>
                <c:pt idx="4230">
                  <c:v>1.0339499999999999E-7</c:v>
                </c:pt>
                <c:pt idx="4231">
                  <c:v>1.0339499999999999E-7</c:v>
                </c:pt>
                <c:pt idx="4232">
                  <c:v>1.0339499999999999E-7</c:v>
                </c:pt>
                <c:pt idx="4233">
                  <c:v>1.0339499999999999E-7</c:v>
                </c:pt>
                <c:pt idx="4234">
                  <c:v>1.0339499999999999E-7</c:v>
                </c:pt>
                <c:pt idx="4235">
                  <c:v>1.0339499999999999E-7</c:v>
                </c:pt>
                <c:pt idx="4236">
                  <c:v>1.0339499999999999E-7</c:v>
                </c:pt>
                <c:pt idx="4237">
                  <c:v>1.0339499999999999E-7</c:v>
                </c:pt>
                <c:pt idx="4238">
                  <c:v>1.0339499999999999E-7</c:v>
                </c:pt>
                <c:pt idx="4239">
                  <c:v>1.0339499999999999E-7</c:v>
                </c:pt>
                <c:pt idx="4240">
                  <c:v>1.0339499999999999E-7</c:v>
                </c:pt>
                <c:pt idx="4241">
                  <c:v>1.0339499999999999E-7</c:v>
                </c:pt>
                <c:pt idx="4242">
                  <c:v>1.0339499999999999E-7</c:v>
                </c:pt>
                <c:pt idx="4243">
                  <c:v>1.0339499999999999E-7</c:v>
                </c:pt>
                <c:pt idx="4244">
                  <c:v>1.0339499999999999E-7</c:v>
                </c:pt>
                <c:pt idx="4245">
                  <c:v>1.0339499999999999E-7</c:v>
                </c:pt>
                <c:pt idx="4246">
                  <c:v>1.0339499999999999E-7</c:v>
                </c:pt>
                <c:pt idx="4247">
                  <c:v>1.0339499999999999E-7</c:v>
                </c:pt>
                <c:pt idx="4248">
                  <c:v>1.0339499999999999E-7</c:v>
                </c:pt>
                <c:pt idx="4249">
                  <c:v>1.0339499999999999E-7</c:v>
                </c:pt>
                <c:pt idx="4250">
                  <c:v>1.0339499999999999E-7</c:v>
                </c:pt>
                <c:pt idx="4251">
                  <c:v>1.0339499999999999E-7</c:v>
                </c:pt>
                <c:pt idx="4252">
                  <c:v>1.0339499999999999E-7</c:v>
                </c:pt>
                <c:pt idx="4253">
                  <c:v>1.0339499999999999E-7</c:v>
                </c:pt>
                <c:pt idx="4254">
                  <c:v>1.0339499999999999E-7</c:v>
                </c:pt>
                <c:pt idx="4255">
                  <c:v>1.0339499999999999E-7</c:v>
                </c:pt>
                <c:pt idx="4256">
                  <c:v>1.0339499999999999E-7</c:v>
                </c:pt>
                <c:pt idx="4257">
                  <c:v>1.0339499999999999E-7</c:v>
                </c:pt>
                <c:pt idx="4258">
                  <c:v>1.0339499999999999E-7</c:v>
                </c:pt>
                <c:pt idx="4259">
                  <c:v>1.0339499999999999E-7</c:v>
                </c:pt>
                <c:pt idx="4260">
                  <c:v>1.0339499999999999E-7</c:v>
                </c:pt>
                <c:pt idx="4261">
                  <c:v>1.0339499999999999E-7</c:v>
                </c:pt>
                <c:pt idx="4262">
                  <c:v>1.0339499999999999E-7</c:v>
                </c:pt>
                <c:pt idx="4263">
                  <c:v>1.0339499999999999E-7</c:v>
                </c:pt>
                <c:pt idx="4264">
                  <c:v>1.0339499999999999E-7</c:v>
                </c:pt>
                <c:pt idx="4265">
                  <c:v>1.0339499999999999E-7</c:v>
                </c:pt>
                <c:pt idx="4266">
                  <c:v>1.0339499999999999E-7</c:v>
                </c:pt>
                <c:pt idx="4267">
                  <c:v>1.0339499999999999E-7</c:v>
                </c:pt>
                <c:pt idx="4268">
                  <c:v>1.0339499999999999E-7</c:v>
                </c:pt>
                <c:pt idx="4269">
                  <c:v>1.0339499999999999E-7</c:v>
                </c:pt>
                <c:pt idx="4270">
                  <c:v>1.0339499999999999E-7</c:v>
                </c:pt>
                <c:pt idx="4271">
                  <c:v>1.0339499999999999E-7</c:v>
                </c:pt>
                <c:pt idx="4272">
                  <c:v>1.0339499999999999E-7</c:v>
                </c:pt>
                <c:pt idx="4273">
                  <c:v>1.0339499999999999E-7</c:v>
                </c:pt>
                <c:pt idx="4274">
                  <c:v>1.0339499999999999E-7</c:v>
                </c:pt>
                <c:pt idx="4275">
                  <c:v>1.0339499999999999E-7</c:v>
                </c:pt>
                <c:pt idx="4276">
                  <c:v>1.0339499999999999E-7</c:v>
                </c:pt>
                <c:pt idx="4277">
                  <c:v>1.0339499999999999E-7</c:v>
                </c:pt>
                <c:pt idx="4278">
                  <c:v>1.0339499999999999E-7</c:v>
                </c:pt>
                <c:pt idx="4279">
                  <c:v>1.0339499999999999E-7</c:v>
                </c:pt>
                <c:pt idx="4280">
                  <c:v>1.0339499999999999E-7</c:v>
                </c:pt>
                <c:pt idx="4281">
                  <c:v>1.0339499999999999E-7</c:v>
                </c:pt>
                <c:pt idx="4282">
                  <c:v>1.0339499999999999E-7</c:v>
                </c:pt>
                <c:pt idx="4283">
                  <c:v>1.0339499999999999E-7</c:v>
                </c:pt>
                <c:pt idx="4284">
                  <c:v>1.0339499999999999E-7</c:v>
                </c:pt>
                <c:pt idx="4285">
                  <c:v>1.0339499999999999E-7</c:v>
                </c:pt>
                <c:pt idx="4286">
                  <c:v>1.0339499999999999E-7</c:v>
                </c:pt>
                <c:pt idx="4287">
                  <c:v>1.0339499999999999E-7</c:v>
                </c:pt>
                <c:pt idx="4288">
                  <c:v>1.0339499999999999E-7</c:v>
                </c:pt>
                <c:pt idx="4289">
                  <c:v>1.0339499999999999E-7</c:v>
                </c:pt>
                <c:pt idx="4290">
                  <c:v>1.0339499999999999E-7</c:v>
                </c:pt>
                <c:pt idx="4291">
                  <c:v>1.0339499999999999E-7</c:v>
                </c:pt>
                <c:pt idx="4292">
                  <c:v>1.0339499999999999E-7</c:v>
                </c:pt>
                <c:pt idx="4293">
                  <c:v>1.0339499999999999E-7</c:v>
                </c:pt>
                <c:pt idx="4294">
                  <c:v>1.0339499999999999E-7</c:v>
                </c:pt>
                <c:pt idx="4295">
                  <c:v>1.0339499999999999E-7</c:v>
                </c:pt>
                <c:pt idx="4296">
                  <c:v>1.0339499999999999E-7</c:v>
                </c:pt>
                <c:pt idx="4297">
                  <c:v>1.0339499999999999E-7</c:v>
                </c:pt>
                <c:pt idx="4298">
                  <c:v>1.0339499999999999E-7</c:v>
                </c:pt>
                <c:pt idx="4299">
                  <c:v>1.0339499999999999E-7</c:v>
                </c:pt>
                <c:pt idx="4300">
                  <c:v>1.0339499999999999E-7</c:v>
                </c:pt>
                <c:pt idx="4301">
                  <c:v>1.0339499999999999E-7</c:v>
                </c:pt>
                <c:pt idx="4302">
                  <c:v>1.0339499999999999E-7</c:v>
                </c:pt>
                <c:pt idx="4303">
                  <c:v>1.0339499999999999E-7</c:v>
                </c:pt>
                <c:pt idx="4304">
                  <c:v>1.0339499999999999E-7</c:v>
                </c:pt>
                <c:pt idx="4305">
                  <c:v>1.0339499999999999E-7</c:v>
                </c:pt>
                <c:pt idx="4306">
                  <c:v>1.0339499999999999E-7</c:v>
                </c:pt>
                <c:pt idx="4307">
                  <c:v>1.0339499999999999E-7</c:v>
                </c:pt>
                <c:pt idx="4308">
                  <c:v>1.0339499999999999E-7</c:v>
                </c:pt>
                <c:pt idx="4309">
                  <c:v>1.0339499999999999E-7</c:v>
                </c:pt>
                <c:pt idx="4310">
                  <c:v>1.0339499999999999E-7</c:v>
                </c:pt>
                <c:pt idx="4311">
                  <c:v>1.0339499999999999E-7</c:v>
                </c:pt>
                <c:pt idx="4312">
                  <c:v>1.0339499999999999E-7</c:v>
                </c:pt>
                <c:pt idx="4313">
                  <c:v>1.0339499999999999E-7</c:v>
                </c:pt>
                <c:pt idx="4314">
                  <c:v>1.0339499999999999E-7</c:v>
                </c:pt>
                <c:pt idx="4315">
                  <c:v>1.0339499999999999E-7</c:v>
                </c:pt>
                <c:pt idx="4316">
                  <c:v>1.0339499999999999E-7</c:v>
                </c:pt>
                <c:pt idx="4317">
                  <c:v>1.0339499999999999E-7</c:v>
                </c:pt>
                <c:pt idx="4318">
                  <c:v>1.0339499999999999E-7</c:v>
                </c:pt>
                <c:pt idx="4319">
                  <c:v>1.0339499999999999E-7</c:v>
                </c:pt>
                <c:pt idx="4320">
                  <c:v>1.0339499999999999E-7</c:v>
                </c:pt>
                <c:pt idx="4321">
                  <c:v>1.0339499999999999E-7</c:v>
                </c:pt>
                <c:pt idx="4322">
                  <c:v>1.0339499999999999E-7</c:v>
                </c:pt>
                <c:pt idx="4323">
                  <c:v>1.0339499999999999E-7</c:v>
                </c:pt>
                <c:pt idx="4324">
                  <c:v>1.0339499999999999E-7</c:v>
                </c:pt>
                <c:pt idx="4325">
                  <c:v>1.0339499999999999E-7</c:v>
                </c:pt>
                <c:pt idx="4326">
                  <c:v>1.0339499999999999E-7</c:v>
                </c:pt>
                <c:pt idx="4327">
                  <c:v>1.0339499999999999E-7</c:v>
                </c:pt>
                <c:pt idx="4328">
                  <c:v>1.0339499999999999E-7</c:v>
                </c:pt>
                <c:pt idx="4329">
                  <c:v>1.0339499999999999E-7</c:v>
                </c:pt>
                <c:pt idx="4330">
                  <c:v>1.0339499999999999E-7</c:v>
                </c:pt>
                <c:pt idx="4331">
                  <c:v>1.0339499999999999E-7</c:v>
                </c:pt>
                <c:pt idx="4332">
                  <c:v>1.0339499999999999E-7</c:v>
                </c:pt>
                <c:pt idx="4333">
                  <c:v>1.0339499999999999E-7</c:v>
                </c:pt>
                <c:pt idx="4334">
                  <c:v>1.0339499999999999E-7</c:v>
                </c:pt>
                <c:pt idx="4335">
                  <c:v>1.0339499999999999E-7</c:v>
                </c:pt>
                <c:pt idx="4336">
                  <c:v>1.0339499999999999E-7</c:v>
                </c:pt>
                <c:pt idx="4337">
                  <c:v>1.0339499999999999E-7</c:v>
                </c:pt>
                <c:pt idx="4338">
                  <c:v>1.0339499999999999E-7</c:v>
                </c:pt>
                <c:pt idx="4339">
                  <c:v>1.0339499999999999E-7</c:v>
                </c:pt>
                <c:pt idx="4340">
                  <c:v>1.0339499999999999E-7</c:v>
                </c:pt>
                <c:pt idx="4341">
                  <c:v>1.0339499999999999E-7</c:v>
                </c:pt>
                <c:pt idx="4342">
                  <c:v>1.0339499999999999E-7</c:v>
                </c:pt>
                <c:pt idx="4343">
                  <c:v>1.0339499999999999E-7</c:v>
                </c:pt>
                <c:pt idx="4344">
                  <c:v>1.0339499999999999E-7</c:v>
                </c:pt>
                <c:pt idx="4345">
                  <c:v>1.0339499999999999E-7</c:v>
                </c:pt>
                <c:pt idx="4346">
                  <c:v>1.0339499999999999E-7</c:v>
                </c:pt>
                <c:pt idx="4347">
                  <c:v>1.0339499999999999E-7</c:v>
                </c:pt>
                <c:pt idx="4348">
                  <c:v>1.0339499999999999E-7</c:v>
                </c:pt>
                <c:pt idx="4349">
                  <c:v>1.0339499999999999E-7</c:v>
                </c:pt>
                <c:pt idx="4350">
                  <c:v>1.0339499999999999E-7</c:v>
                </c:pt>
                <c:pt idx="4351">
                  <c:v>1.0339499999999999E-7</c:v>
                </c:pt>
                <c:pt idx="4352">
                  <c:v>1.0339499999999999E-7</c:v>
                </c:pt>
                <c:pt idx="4353">
                  <c:v>1.0339499999999999E-7</c:v>
                </c:pt>
                <c:pt idx="4354">
                  <c:v>1.0339499999999999E-7</c:v>
                </c:pt>
                <c:pt idx="4355">
                  <c:v>1.0339499999999999E-7</c:v>
                </c:pt>
                <c:pt idx="4356">
                  <c:v>1.0339499999999999E-7</c:v>
                </c:pt>
                <c:pt idx="4357">
                  <c:v>1.0339499999999999E-7</c:v>
                </c:pt>
                <c:pt idx="4358">
                  <c:v>1.0339499999999999E-7</c:v>
                </c:pt>
                <c:pt idx="4359">
                  <c:v>1.0339499999999999E-7</c:v>
                </c:pt>
                <c:pt idx="4360">
                  <c:v>1.0339499999999999E-7</c:v>
                </c:pt>
                <c:pt idx="4361">
                  <c:v>1.0339499999999999E-7</c:v>
                </c:pt>
                <c:pt idx="4362">
                  <c:v>1.0339499999999999E-7</c:v>
                </c:pt>
                <c:pt idx="4363">
                  <c:v>1.0339499999999999E-7</c:v>
                </c:pt>
                <c:pt idx="4364">
                  <c:v>1.0339499999999999E-7</c:v>
                </c:pt>
                <c:pt idx="4365">
                  <c:v>1.0339499999999999E-7</c:v>
                </c:pt>
                <c:pt idx="4366">
                  <c:v>1.0339499999999999E-7</c:v>
                </c:pt>
                <c:pt idx="4367">
                  <c:v>1.0339499999999999E-7</c:v>
                </c:pt>
                <c:pt idx="4368">
                  <c:v>1.0339499999999999E-7</c:v>
                </c:pt>
                <c:pt idx="4369">
                  <c:v>1.0339499999999999E-7</c:v>
                </c:pt>
                <c:pt idx="4370">
                  <c:v>1.0339499999999999E-7</c:v>
                </c:pt>
                <c:pt idx="4371">
                  <c:v>1.0339499999999999E-7</c:v>
                </c:pt>
                <c:pt idx="4372">
                  <c:v>1.0339499999999999E-7</c:v>
                </c:pt>
                <c:pt idx="4373">
                  <c:v>1.0339499999999999E-7</c:v>
                </c:pt>
                <c:pt idx="4374">
                  <c:v>1.0339499999999999E-7</c:v>
                </c:pt>
                <c:pt idx="4375">
                  <c:v>1.0339499999999999E-7</c:v>
                </c:pt>
                <c:pt idx="4376">
                  <c:v>1.0339499999999999E-7</c:v>
                </c:pt>
                <c:pt idx="4377">
                  <c:v>1.0339499999999999E-7</c:v>
                </c:pt>
                <c:pt idx="4378">
                  <c:v>1.0339499999999999E-7</c:v>
                </c:pt>
                <c:pt idx="4379">
                  <c:v>1.0339499999999999E-7</c:v>
                </c:pt>
                <c:pt idx="4380">
                  <c:v>1.0339499999999999E-7</c:v>
                </c:pt>
                <c:pt idx="4381">
                  <c:v>1.0339499999999999E-7</c:v>
                </c:pt>
                <c:pt idx="4382">
                  <c:v>1.0339499999999999E-7</c:v>
                </c:pt>
                <c:pt idx="4383">
                  <c:v>1.0339499999999999E-7</c:v>
                </c:pt>
                <c:pt idx="4384">
                  <c:v>1.0339499999999999E-7</c:v>
                </c:pt>
                <c:pt idx="4385">
                  <c:v>1.0339499999999999E-7</c:v>
                </c:pt>
                <c:pt idx="4386">
                  <c:v>1.0339499999999999E-7</c:v>
                </c:pt>
                <c:pt idx="4387">
                  <c:v>1.0339499999999999E-7</c:v>
                </c:pt>
                <c:pt idx="4388">
                  <c:v>1.0339499999999999E-7</c:v>
                </c:pt>
                <c:pt idx="4389">
                  <c:v>1.0339499999999999E-7</c:v>
                </c:pt>
                <c:pt idx="4390">
                  <c:v>1.0339499999999999E-7</c:v>
                </c:pt>
                <c:pt idx="4391">
                  <c:v>1.0339499999999999E-7</c:v>
                </c:pt>
                <c:pt idx="4392">
                  <c:v>1.0339499999999999E-7</c:v>
                </c:pt>
                <c:pt idx="4393">
                  <c:v>1.0339499999999999E-7</c:v>
                </c:pt>
                <c:pt idx="4394">
                  <c:v>1.0339499999999999E-7</c:v>
                </c:pt>
                <c:pt idx="4395">
                  <c:v>1.0339499999999999E-7</c:v>
                </c:pt>
                <c:pt idx="4396">
                  <c:v>1.0339499999999999E-7</c:v>
                </c:pt>
                <c:pt idx="4397">
                  <c:v>1.0339499999999999E-7</c:v>
                </c:pt>
                <c:pt idx="4398">
                  <c:v>1.0339499999999999E-7</c:v>
                </c:pt>
                <c:pt idx="4399">
                  <c:v>1.0339499999999999E-7</c:v>
                </c:pt>
                <c:pt idx="4400">
                  <c:v>1.0339499999999999E-7</c:v>
                </c:pt>
                <c:pt idx="4401">
                  <c:v>1.0339499999999999E-7</c:v>
                </c:pt>
                <c:pt idx="4402">
                  <c:v>1.0339499999999999E-7</c:v>
                </c:pt>
                <c:pt idx="4403">
                  <c:v>1.0339499999999999E-7</c:v>
                </c:pt>
                <c:pt idx="4404">
                  <c:v>1.0339499999999999E-7</c:v>
                </c:pt>
                <c:pt idx="4405">
                  <c:v>1.0339499999999999E-7</c:v>
                </c:pt>
                <c:pt idx="4406">
                  <c:v>1.0339499999999999E-7</c:v>
                </c:pt>
                <c:pt idx="4407">
                  <c:v>1.0339499999999999E-7</c:v>
                </c:pt>
                <c:pt idx="4408">
                  <c:v>1.0339499999999999E-7</c:v>
                </c:pt>
                <c:pt idx="4409">
                  <c:v>1.0339499999999999E-7</c:v>
                </c:pt>
                <c:pt idx="4410">
                  <c:v>1.0339499999999999E-7</c:v>
                </c:pt>
                <c:pt idx="4411">
                  <c:v>1.0339499999999999E-7</c:v>
                </c:pt>
                <c:pt idx="4412">
                  <c:v>1.0339499999999999E-7</c:v>
                </c:pt>
                <c:pt idx="4413">
                  <c:v>1.0339499999999999E-7</c:v>
                </c:pt>
                <c:pt idx="4414">
                  <c:v>1.0339499999999999E-7</c:v>
                </c:pt>
                <c:pt idx="4415">
                  <c:v>1.0339499999999999E-7</c:v>
                </c:pt>
                <c:pt idx="4416">
                  <c:v>1.0339499999999999E-7</c:v>
                </c:pt>
                <c:pt idx="4417">
                  <c:v>1.0339499999999999E-7</c:v>
                </c:pt>
                <c:pt idx="4418">
                  <c:v>1.0339499999999999E-7</c:v>
                </c:pt>
                <c:pt idx="4419">
                  <c:v>1.0339499999999999E-7</c:v>
                </c:pt>
                <c:pt idx="4420">
                  <c:v>1.0339499999999999E-7</c:v>
                </c:pt>
                <c:pt idx="4421">
                  <c:v>1.0339499999999999E-7</c:v>
                </c:pt>
                <c:pt idx="4422">
                  <c:v>1.0339499999999999E-7</c:v>
                </c:pt>
                <c:pt idx="4423">
                  <c:v>1.0339499999999999E-7</c:v>
                </c:pt>
                <c:pt idx="4424">
                  <c:v>1.0339499999999999E-7</c:v>
                </c:pt>
                <c:pt idx="4425">
                  <c:v>1.0339499999999999E-7</c:v>
                </c:pt>
                <c:pt idx="4426">
                  <c:v>1.0339499999999999E-7</c:v>
                </c:pt>
                <c:pt idx="4427">
                  <c:v>1.0339499999999999E-7</c:v>
                </c:pt>
                <c:pt idx="4428">
                  <c:v>1.0339499999999999E-7</c:v>
                </c:pt>
                <c:pt idx="4429">
                  <c:v>1.0339499999999999E-7</c:v>
                </c:pt>
                <c:pt idx="4430">
                  <c:v>1.0339499999999999E-7</c:v>
                </c:pt>
                <c:pt idx="4431">
                  <c:v>1.0339499999999999E-7</c:v>
                </c:pt>
                <c:pt idx="4432">
                  <c:v>1.0339499999999999E-7</c:v>
                </c:pt>
                <c:pt idx="4433">
                  <c:v>1.0339499999999999E-7</c:v>
                </c:pt>
                <c:pt idx="4434">
                  <c:v>1.0339499999999999E-7</c:v>
                </c:pt>
                <c:pt idx="4435">
                  <c:v>1.0339499999999999E-7</c:v>
                </c:pt>
                <c:pt idx="4436">
                  <c:v>1.0339499999999999E-7</c:v>
                </c:pt>
                <c:pt idx="4437">
                  <c:v>1.0339499999999999E-7</c:v>
                </c:pt>
                <c:pt idx="4438">
                  <c:v>1.0339499999999999E-7</c:v>
                </c:pt>
                <c:pt idx="4439">
                  <c:v>1.0339499999999999E-7</c:v>
                </c:pt>
                <c:pt idx="4440">
                  <c:v>1.0339499999999999E-7</c:v>
                </c:pt>
                <c:pt idx="4441">
                  <c:v>1.0339499999999999E-7</c:v>
                </c:pt>
                <c:pt idx="4442">
                  <c:v>1.0339499999999999E-7</c:v>
                </c:pt>
                <c:pt idx="4443">
                  <c:v>1.0339499999999999E-7</c:v>
                </c:pt>
                <c:pt idx="4444">
                  <c:v>1.0339499999999999E-7</c:v>
                </c:pt>
                <c:pt idx="4445">
                  <c:v>1.0339499999999999E-7</c:v>
                </c:pt>
                <c:pt idx="4446">
                  <c:v>1.0339499999999999E-7</c:v>
                </c:pt>
                <c:pt idx="4447">
                  <c:v>1.0339499999999999E-7</c:v>
                </c:pt>
                <c:pt idx="4448">
                  <c:v>1.0339499999999999E-7</c:v>
                </c:pt>
                <c:pt idx="4449">
                  <c:v>1.0339499999999999E-7</c:v>
                </c:pt>
                <c:pt idx="4450">
                  <c:v>1.0339499999999999E-7</c:v>
                </c:pt>
                <c:pt idx="4451">
                  <c:v>1.0339499999999999E-7</c:v>
                </c:pt>
                <c:pt idx="4452">
                  <c:v>1.0339499999999999E-7</c:v>
                </c:pt>
                <c:pt idx="4453">
                  <c:v>1.0339499999999999E-7</c:v>
                </c:pt>
                <c:pt idx="4454">
                  <c:v>1.0339499999999999E-7</c:v>
                </c:pt>
                <c:pt idx="4455">
                  <c:v>1.0339499999999999E-7</c:v>
                </c:pt>
                <c:pt idx="4456">
                  <c:v>1.0339499999999999E-7</c:v>
                </c:pt>
                <c:pt idx="4457">
                  <c:v>1.0339499999999999E-7</c:v>
                </c:pt>
                <c:pt idx="4458">
                  <c:v>1.0339499999999999E-7</c:v>
                </c:pt>
                <c:pt idx="4459">
                  <c:v>1.0339499999999999E-7</c:v>
                </c:pt>
                <c:pt idx="4460">
                  <c:v>1.0339499999999999E-7</c:v>
                </c:pt>
                <c:pt idx="4461">
                  <c:v>1.0339499999999999E-7</c:v>
                </c:pt>
                <c:pt idx="4462">
                  <c:v>1.0339499999999999E-7</c:v>
                </c:pt>
                <c:pt idx="4463">
                  <c:v>1.0339499999999999E-7</c:v>
                </c:pt>
                <c:pt idx="4464">
                  <c:v>1.0339499999999999E-7</c:v>
                </c:pt>
                <c:pt idx="4465">
                  <c:v>1.0339499999999999E-7</c:v>
                </c:pt>
                <c:pt idx="4466">
                  <c:v>1.0339499999999999E-7</c:v>
                </c:pt>
                <c:pt idx="4467">
                  <c:v>1.0339499999999999E-7</c:v>
                </c:pt>
                <c:pt idx="4468">
                  <c:v>1.0339499999999999E-7</c:v>
                </c:pt>
                <c:pt idx="4469">
                  <c:v>1.0339499999999999E-7</c:v>
                </c:pt>
                <c:pt idx="4470">
                  <c:v>1.0339499999999999E-7</c:v>
                </c:pt>
                <c:pt idx="4471">
                  <c:v>1.0339499999999999E-7</c:v>
                </c:pt>
                <c:pt idx="4472">
                  <c:v>1.0339499999999999E-7</c:v>
                </c:pt>
                <c:pt idx="4473">
                  <c:v>1.0339499999999999E-7</c:v>
                </c:pt>
                <c:pt idx="4474">
                  <c:v>1.0339499999999999E-7</c:v>
                </c:pt>
                <c:pt idx="4475">
                  <c:v>1.0339499999999999E-7</c:v>
                </c:pt>
                <c:pt idx="4476">
                  <c:v>1.0339499999999999E-7</c:v>
                </c:pt>
                <c:pt idx="4477">
                  <c:v>1.0339499999999999E-7</c:v>
                </c:pt>
                <c:pt idx="4478">
                  <c:v>1.0339499999999999E-7</c:v>
                </c:pt>
                <c:pt idx="4479">
                  <c:v>1.0339499999999999E-7</c:v>
                </c:pt>
                <c:pt idx="4480">
                  <c:v>1.0339499999999999E-7</c:v>
                </c:pt>
                <c:pt idx="4481">
                  <c:v>1.0339499999999999E-7</c:v>
                </c:pt>
                <c:pt idx="4482">
                  <c:v>1.0339499999999999E-7</c:v>
                </c:pt>
                <c:pt idx="4483">
                  <c:v>1.0339499999999999E-7</c:v>
                </c:pt>
                <c:pt idx="4484">
                  <c:v>1.0339499999999999E-7</c:v>
                </c:pt>
                <c:pt idx="4485">
                  <c:v>1.0339499999999999E-7</c:v>
                </c:pt>
                <c:pt idx="4486">
                  <c:v>1.0339499999999999E-7</c:v>
                </c:pt>
                <c:pt idx="4487">
                  <c:v>1.0339499999999999E-7</c:v>
                </c:pt>
                <c:pt idx="4488">
                  <c:v>1.0339499999999999E-7</c:v>
                </c:pt>
                <c:pt idx="4489">
                  <c:v>1.0339499999999999E-7</c:v>
                </c:pt>
                <c:pt idx="4490">
                  <c:v>1.0339499999999999E-7</c:v>
                </c:pt>
                <c:pt idx="4491">
                  <c:v>1.0339499999999999E-7</c:v>
                </c:pt>
                <c:pt idx="4492">
                  <c:v>1.0339499999999999E-7</c:v>
                </c:pt>
                <c:pt idx="4493">
                  <c:v>1.0339499999999999E-7</c:v>
                </c:pt>
                <c:pt idx="4494">
                  <c:v>1.0339499999999999E-7</c:v>
                </c:pt>
                <c:pt idx="4495">
                  <c:v>1.0339499999999999E-7</c:v>
                </c:pt>
                <c:pt idx="4496">
                  <c:v>1.0339499999999999E-7</c:v>
                </c:pt>
                <c:pt idx="4497">
                  <c:v>1.0339499999999999E-7</c:v>
                </c:pt>
                <c:pt idx="4498">
                  <c:v>1.0339499999999999E-7</c:v>
                </c:pt>
                <c:pt idx="4499">
                  <c:v>1.0339499999999999E-7</c:v>
                </c:pt>
                <c:pt idx="4500">
                  <c:v>1.0339499999999999E-7</c:v>
                </c:pt>
                <c:pt idx="4501">
                  <c:v>1.0339499999999999E-7</c:v>
                </c:pt>
                <c:pt idx="4502">
                  <c:v>1.0339499999999999E-7</c:v>
                </c:pt>
                <c:pt idx="4503">
                  <c:v>1.0339499999999999E-7</c:v>
                </c:pt>
                <c:pt idx="4504">
                  <c:v>1.0339499999999999E-7</c:v>
                </c:pt>
                <c:pt idx="4505">
                  <c:v>1.0339499999999999E-7</c:v>
                </c:pt>
                <c:pt idx="4506">
                  <c:v>1.0339499999999999E-7</c:v>
                </c:pt>
                <c:pt idx="4507">
                  <c:v>1.0339499999999999E-7</c:v>
                </c:pt>
                <c:pt idx="4508">
                  <c:v>1.0339499999999999E-7</c:v>
                </c:pt>
                <c:pt idx="4509">
                  <c:v>1.0339499999999999E-7</c:v>
                </c:pt>
                <c:pt idx="4510">
                  <c:v>1.0339499999999999E-7</c:v>
                </c:pt>
                <c:pt idx="4511">
                  <c:v>1.0339499999999999E-7</c:v>
                </c:pt>
                <c:pt idx="4512">
                  <c:v>1.0339499999999999E-7</c:v>
                </c:pt>
                <c:pt idx="4513">
                  <c:v>1.0339499999999999E-7</c:v>
                </c:pt>
                <c:pt idx="4514">
                  <c:v>1.0339499999999999E-7</c:v>
                </c:pt>
                <c:pt idx="4515">
                  <c:v>1.0339499999999999E-7</c:v>
                </c:pt>
                <c:pt idx="4516">
                  <c:v>1.0339499999999999E-7</c:v>
                </c:pt>
                <c:pt idx="4517">
                  <c:v>1.0339499999999999E-7</c:v>
                </c:pt>
                <c:pt idx="4518">
                  <c:v>1.0339499999999999E-7</c:v>
                </c:pt>
                <c:pt idx="4519">
                  <c:v>1.0339499999999999E-7</c:v>
                </c:pt>
                <c:pt idx="4520">
                  <c:v>1.0339499999999999E-7</c:v>
                </c:pt>
                <c:pt idx="4521">
                  <c:v>1.0339499999999999E-7</c:v>
                </c:pt>
                <c:pt idx="4522">
                  <c:v>1.0339499999999999E-7</c:v>
                </c:pt>
                <c:pt idx="4523">
                  <c:v>1.0339499999999999E-7</c:v>
                </c:pt>
                <c:pt idx="4524">
                  <c:v>1.0339499999999999E-7</c:v>
                </c:pt>
                <c:pt idx="4525">
                  <c:v>1.0339499999999999E-7</c:v>
                </c:pt>
                <c:pt idx="4526">
                  <c:v>1.0339499999999999E-7</c:v>
                </c:pt>
                <c:pt idx="4527">
                  <c:v>1.0339499999999999E-7</c:v>
                </c:pt>
                <c:pt idx="4528">
                  <c:v>1.0339499999999999E-7</c:v>
                </c:pt>
                <c:pt idx="4529">
                  <c:v>1.0339499999999999E-7</c:v>
                </c:pt>
                <c:pt idx="4530">
                  <c:v>1.0339499999999999E-7</c:v>
                </c:pt>
                <c:pt idx="4531">
                  <c:v>1.0339499999999999E-7</c:v>
                </c:pt>
                <c:pt idx="4532">
                  <c:v>1.0339499999999999E-7</c:v>
                </c:pt>
                <c:pt idx="4533">
                  <c:v>1.0339499999999999E-7</c:v>
                </c:pt>
                <c:pt idx="4534">
                  <c:v>1.0339499999999999E-7</c:v>
                </c:pt>
                <c:pt idx="4535">
                  <c:v>1.0339499999999999E-7</c:v>
                </c:pt>
                <c:pt idx="4536">
                  <c:v>1.0339499999999999E-7</c:v>
                </c:pt>
                <c:pt idx="4537">
                  <c:v>1.0339499999999999E-7</c:v>
                </c:pt>
                <c:pt idx="4538">
                  <c:v>1.0339499999999999E-7</c:v>
                </c:pt>
                <c:pt idx="4539">
                  <c:v>1.0339499999999999E-7</c:v>
                </c:pt>
                <c:pt idx="4540">
                  <c:v>1.0339499999999999E-7</c:v>
                </c:pt>
                <c:pt idx="4541">
                  <c:v>1.0339499999999999E-7</c:v>
                </c:pt>
                <c:pt idx="4542">
                  <c:v>1.0339499999999999E-7</c:v>
                </c:pt>
                <c:pt idx="4543">
                  <c:v>1.0339499999999999E-7</c:v>
                </c:pt>
                <c:pt idx="4544">
                  <c:v>1.0339499999999999E-7</c:v>
                </c:pt>
                <c:pt idx="4545">
                  <c:v>1.0339499999999999E-7</c:v>
                </c:pt>
                <c:pt idx="4546">
                  <c:v>1.0339499999999999E-7</c:v>
                </c:pt>
                <c:pt idx="4547">
                  <c:v>1.0339499999999999E-7</c:v>
                </c:pt>
                <c:pt idx="4548">
                  <c:v>1.0339499999999999E-7</c:v>
                </c:pt>
                <c:pt idx="4549">
                  <c:v>1.0339499999999999E-7</c:v>
                </c:pt>
                <c:pt idx="4550">
                  <c:v>1.0339499999999999E-7</c:v>
                </c:pt>
                <c:pt idx="4551">
                  <c:v>1.0339499999999999E-7</c:v>
                </c:pt>
                <c:pt idx="4552">
                  <c:v>1.0339499999999999E-7</c:v>
                </c:pt>
                <c:pt idx="4553">
                  <c:v>1.0339499999999999E-7</c:v>
                </c:pt>
                <c:pt idx="4554">
                  <c:v>1.0339499999999999E-7</c:v>
                </c:pt>
                <c:pt idx="4555">
                  <c:v>1.0339499999999999E-7</c:v>
                </c:pt>
                <c:pt idx="4556">
                  <c:v>1.0339499999999999E-7</c:v>
                </c:pt>
                <c:pt idx="4557">
                  <c:v>1.0339499999999999E-7</c:v>
                </c:pt>
                <c:pt idx="4558">
                  <c:v>1.0339499999999999E-7</c:v>
                </c:pt>
                <c:pt idx="4559">
                  <c:v>1.0339499999999999E-7</c:v>
                </c:pt>
                <c:pt idx="4560">
                  <c:v>1.0339499999999999E-7</c:v>
                </c:pt>
                <c:pt idx="4561">
                  <c:v>1.0339499999999999E-7</c:v>
                </c:pt>
                <c:pt idx="4562">
                  <c:v>1.0339499999999999E-7</c:v>
                </c:pt>
                <c:pt idx="4563">
                  <c:v>1.0339499999999999E-7</c:v>
                </c:pt>
                <c:pt idx="4564">
                  <c:v>1.0339499999999999E-7</c:v>
                </c:pt>
                <c:pt idx="4565">
                  <c:v>1.0339499999999999E-7</c:v>
                </c:pt>
                <c:pt idx="4566">
                  <c:v>1.0339499999999999E-7</c:v>
                </c:pt>
                <c:pt idx="4567">
                  <c:v>1.0339499999999999E-7</c:v>
                </c:pt>
                <c:pt idx="4568">
                  <c:v>1.0339499999999999E-7</c:v>
                </c:pt>
                <c:pt idx="4569">
                  <c:v>1.0339499999999999E-7</c:v>
                </c:pt>
                <c:pt idx="4570">
                  <c:v>1.0339499999999999E-7</c:v>
                </c:pt>
                <c:pt idx="4571">
                  <c:v>1.0339499999999999E-7</c:v>
                </c:pt>
                <c:pt idx="4572">
                  <c:v>1.0339499999999999E-7</c:v>
                </c:pt>
                <c:pt idx="4573">
                  <c:v>1.0339499999999999E-7</c:v>
                </c:pt>
                <c:pt idx="4574">
                  <c:v>1.0339499999999999E-7</c:v>
                </c:pt>
                <c:pt idx="4575">
                  <c:v>1.0339499999999999E-7</c:v>
                </c:pt>
                <c:pt idx="4576">
                  <c:v>1.0339499999999999E-7</c:v>
                </c:pt>
                <c:pt idx="4577">
                  <c:v>1.0339499999999999E-7</c:v>
                </c:pt>
                <c:pt idx="4578">
                  <c:v>1.0339499999999999E-7</c:v>
                </c:pt>
                <c:pt idx="4579">
                  <c:v>1.0339499999999999E-7</c:v>
                </c:pt>
                <c:pt idx="4580">
                  <c:v>1.0339499999999999E-7</c:v>
                </c:pt>
                <c:pt idx="4581">
                  <c:v>1.0339499999999999E-7</c:v>
                </c:pt>
                <c:pt idx="4582">
                  <c:v>1.0339499999999999E-7</c:v>
                </c:pt>
                <c:pt idx="4583">
                  <c:v>1.0339499999999999E-7</c:v>
                </c:pt>
                <c:pt idx="4584">
                  <c:v>1.0339499999999999E-7</c:v>
                </c:pt>
                <c:pt idx="4585">
                  <c:v>1.0339499999999999E-7</c:v>
                </c:pt>
                <c:pt idx="4586">
                  <c:v>1.0339499999999999E-7</c:v>
                </c:pt>
                <c:pt idx="4587">
                  <c:v>1.0339499999999999E-7</c:v>
                </c:pt>
                <c:pt idx="4588">
                  <c:v>1.0339499999999999E-7</c:v>
                </c:pt>
                <c:pt idx="4589">
                  <c:v>1.0339499999999999E-7</c:v>
                </c:pt>
                <c:pt idx="4590">
                  <c:v>1.0339499999999999E-7</c:v>
                </c:pt>
                <c:pt idx="4591">
                  <c:v>1.0339499999999999E-7</c:v>
                </c:pt>
                <c:pt idx="4592">
                  <c:v>1.0339499999999999E-7</c:v>
                </c:pt>
                <c:pt idx="4593">
                  <c:v>1.0339499999999999E-7</c:v>
                </c:pt>
                <c:pt idx="4594">
                  <c:v>1.0339499999999999E-7</c:v>
                </c:pt>
                <c:pt idx="4595">
                  <c:v>1.0339499999999999E-7</c:v>
                </c:pt>
                <c:pt idx="4596">
                  <c:v>1.0339499999999999E-7</c:v>
                </c:pt>
                <c:pt idx="4597">
                  <c:v>1.0339499999999999E-7</c:v>
                </c:pt>
                <c:pt idx="4598">
                  <c:v>1.0339499999999999E-7</c:v>
                </c:pt>
                <c:pt idx="4599">
                  <c:v>1.0339499999999999E-7</c:v>
                </c:pt>
                <c:pt idx="4600">
                  <c:v>1.0339499999999999E-7</c:v>
                </c:pt>
                <c:pt idx="4601">
                  <c:v>1.0339499999999999E-7</c:v>
                </c:pt>
                <c:pt idx="4602">
                  <c:v>1.0339499999999999E-7</c:v>
                </c:pt>
                <c:pt idx="4603">
                  <c:v>1.0339499999999999E-7</c:v>
                </c:pt>
                <c:pt idx="4604">
                  <c:v>1.0339499999999999E-7</c:v>
                </c:pt>
                <c:pt idx="4605">
                  <c:v>1.0339499999999999E-7</c:v>
                </c:pt>
                <c:pt idx="4606">
                  <c:v>1.0339499999999999E-7</c:v>
                </c:pt>
                <c:pt idx="4607">
                  <c:v>1.0339499999999999E-7</c:v>
                </c:pt>
                <c:pt idx="4608">
                  <c:v>1.0339499999999999E-7</c:v>
                </c:pt>
                <c:pt idx="4609">
                  <c:v>1.0339499999999999E-7</c:v>
                </c:pt>
                <c:pt idx="4610">
                  <c:v>1.0339499999999999E-7</c:v>
                </c:pt>
                <c:pt idx="4611">
                  <c:v>1.0339499999999999E-7</c:v>
                </c:pt>
                <c:pt idx="4612">
                  <c:v>1.0339499999999999E-7</c:v>
                </c:pt>
                <c:pt idx="4613">
                  <c:v>1.0339499999999999E-7</c:v>
                </c:pt>
                <c:pt idx="4614">
                  <c:v>1.0339499999999999E-7</c:v>
                </c:pt>
                <c:pt idx="4615">
                  <c:v>1.0339499999999999E-7</c:v>
                </c:pt>
                <c:pt idx="4616">
                  <c:v>1.0339499999999999E-7</c:v>
                </c:pt>
                <c:pt idx="4617">
                  <c:v>1.0339499999999999E-7</c:v>
                </c:pt>
                <c:pt idx="4618">
                  <c:v>1.0339499999999999E-7</c:v>
                </c:pt>
                <c:pt idx="4619">
                  <c:v>1.0339499999999999E-7</c:v>
                </c:pt>
                <c:pt idx="4620">
                  <c:v>1.0339499999999999E-7</c:v>
                </c:pt>
                <c:pt idx="4621">
                  <c:v>1.0339499999999999E-7</c:v>
                </c:pt>
                <c:pt idx="4622">
                  <c:v>1.0339499999999999E-7</c:v>
                </c:pt>
                <c:pt idx="4623">
                  <c:v>1.0339499999999999E-7</c:v>
                </c:pt>
                <c:pt idx="4624">
                  <c:v>1.0339499999999999E-7</c:v>
                </c:pt>
                <c:pt idx="4625">
                  <c:v>1.0339499999999999E-7</c:v>
                </c:pt>
                <c:pt idx="4626">
                  <c:v>1.0339499999999999E-7</c:v>
                </c:pt>
                <c:pt idx="4627">
                  <c:v>1.0339499999999999E-7</c:v>
                </c:pt>
                <c:pt idx="4628">
                  <c:v>1.0339499999999999E-7</c:v>
                </c:pt>
                <c:pt idx="4629">
                  <c:v>1.0339499999999999E-7</c:v>
                </c:pt>
                <c:pt idx="4630">
                  <c:v>1.0339499999999999E-7</c:v>
                </c:pt>
                <c:pt idx="4631">
                  <c:v>1.0339499999999999E-7</c:v>
                </c:pt>
                <c:pt idx="4632">
                  <c:v>1.0339499999999999E-7</c:v>
                </c:pt>
                <c:pt idx="4633">
                  <c:v>1.0339499999999999E-7</c:v>
                </c:pt>
                <c:pt idx="4634">
                  <c:v>1.0339499999999999E-7</c:v>
                </c:pt>
                <c:pt idx="4635">
                  <c:v>1.0339499999999999E-7</c:v>
                </c:pt>
                <c:pt idx="4636">
                  <c:v>1.0339499999999999E-7</c:v>
                </c:pt>
                <c:pt idx="4637">
                  <c:v>1.0339499999999999E-7</c:v>
                </c:pt>
                <c:pt idx="4638">
                  <c:v>1.0339499999999999E-7</c:v>
                </c:pt>
                <c:pt idx="4639">
                  <c:v>1.0339499999999999E-7</c:v>
                </c:pt>
                <c:pt idx="4640">
                  <c:v>1.0339499999999999E-7</c:v>
                </c:pt>
                <c:pt idx="4641">
                  <c:v>1.0339499999999999E-7</c:v>
                </c:pt>
                <c:pt idx="4642">
                  <c:v>1.0339499999999999E-7</c:v>
                </c:pt>
                <c:pt idx="4643">
                  <c:v>1.0339499999999999E-7</c:v>
                </c:pt>
                <c:pt idx="4644">
                  <c:v>1.0339499999999999E-7</c:v>
                </c:pt>
                <c:pt idx="4645">
                  <c:v>1.0339499999999999E-7</c:v>
                </c:pt>
                <c:pt idx="4646">
                  <c:v>1.0339499999999999E-7</c:v>
                </c:pt>
                <c:pt idx="4647">
                  <c:v>1.0339499999999999E-7</c:v>
                </c:pt>
                <c:pt idx="4648">
                  <c:v>1.0339499999999999E-7</c:v>
                </c:pt>
                <c:pt idx="4649">
                  <c:v>1.0339499999999999E-7</c:v>
                </c:pt>
                <c:pt idx="4650">
                  <c:v>1.0339499999999999E-7</c:v>
                </c:pt>
                <c:pt idx="4651">
                  <c:v>1.0339499999999999E-7</c:v>
                </c:pt>
                <c:pt idx="4652">
                  <c:v>1.0339499999999999E-7</c:v>
                </c:pt>
                <c:pt idx="4653">
                  <c:v>1.0339499999999999E-7</c:v>
                </c:pt>
                <c:pt idx="4654">
                  <c:v>1.0339499999999999E-7</c:v>
                </c:pt>
                <c:pt idx="4655">
                  <c:v>1.0339499999999999E-7</c:v>
                </c:pt>
                <c:pt idx="4656">
                  <c:v>1.0339499999999999E-7</c:v>
                </c:pt>
                <c:pt idx="4657">
                  <c:v>1.0339499999999999E-7</c:v>
                </c:pt>
                <c:pt idx="4658">
                  <c:v>1.0339499999999999E-7</c:v>
                </c:pt>
                <c:pt idx="4659">
                  <c:v>1.0339499999999999E-7</c:v>
                </c:pt>
                <c:pt idx="4660">
                  <c:v>1.0339499999999999E-7</c:v>
                </c:pt>
                <c:pt idx="4661">
                  <c:v>1.0339499999999999E-7</c:v>
                </c:pt>
                <c:pt idx="4662">
                  <c:v>1.0339499999999999E-7</c:v>
                </c:pt>
                <c:pt idx="4663">
                  <c:v>1.0339499999999999E-7</c:v>
                </c:pt>
                <c:pt idx="4664">
                  <c:v>1.0339499999999999E-7</c:v>
                </c:pt>
                <c:pt idx="4665">
                  <c:v>1.0339499999999999E-7</c:v>
                </c:pt>
                <c:pt idx="4666">
                  <c:v>1.0339499999999999E-7</c:v>
                </c:pt>
                <c:pt idx="4667">
                  <c:v>1.0339499999999999E-7</c:v>
                </c:pt>
                <c:pt idx="4668">
                  <c:v>1.0339499999999999E-7</c:v>
                </c:pt>
                <c:pt idx="4669">
                  <c:v>1.0339499999999999E-7</c:v>
                </c:pt>
                <c:pt idx="4670">
                  <c:v>1.0339499999999999E-7</c:v>
                </c:pt>
                <c:pt idx="4671">
                  <c:v>1.0339499999999999E-7</c:v>
                </c:pt>
                <c:pt idx="4672">
                  <c:v>1.0339499999999999E-7</c:v>
                </c:pt>
                <c:pt idx="4673">
                  <c:v>1.0339499999999999E-7</c:v>
                </c:pt>
                <c:pt idx="4674">
                  <c:v>1.0339499999999999E-7</c:v>
                </c:pt>
                <c:pt idx="4675">
                  <c:v>1.0339499999999999E-7</c:v>
                </c:pt>
                <c:pt idx="4676">
                  <c:v>1.0339499999999999E-7</c:v>
                </c:pt>
                <c:pt idx="4677">
                  <c:v>1.0339499999999999E-7</c:v>
                </c:pt>
                <c:pt idx="4678">
                  <c:v>1.0339499999999999E-7</c:v>
                </c:pt>
                <c:pt idx="4679">
                  <c:v>1.0339499999999999E-7</c:v>
                </c:pt>
                <c:pt idx="4680">
                  <c:v>1.0339499999999999E-7</c:v>
                </c:pt>
                <c:pt idx="4681">
                  <c:v>1.0339499999999999E-7</c:v>
                </c:pt>
                <c:pt idx="4682">
                  <c:v>1.0339499999999999E-7</c:v>
                </c:pt>
                <c:pt idx="4683">
                  <c:v>1.0339499999999999E-7</c:v>
                </c:pt>
                <c:pt idx="4684">
                  <c:v>1.0339499999999999E-7</c:v>
                </c:pt>
                <c:pt idx="4685">
                  <c:v>1.0339499999999999E-7</c:v>
                </c:pt>
                <c:pt idx="4686">
                  <c:v>1.0339499999999999E-7</c:v>
                </c:pt>
                <c:pt idx="4687">
                  <c:v>1.0339499999999999E-7</c:v>
                </c:pt>
                <c:pt idx="4688">
                  <c:v>1.0339499999999999E-7</c:v>
                </c:pt>
                <c:pt idx="4689">
                  <c:v>1.0339499999999999E-7</c:v>
                </c:pt>
                <c:pt idx="4690">
                  <c:v>1.0339499999999999E-7</c:v>
                </c:pt>
                <c:pt idx="4691">
                  <c:v>1.0339499999999999E-7</c:v>
                </c:pt>
                <c:pt idx="4692">
                  <c:v>1.0339499999999999E-7</c:v>
                </c:pt>
                <c:pt idx="4693">
                  <c:v>1.0339499999999999E-7</c:v>
                </c:pt>
                <c:pt idx="4694">
                  <c:v>1.0339499999999999E-7</c:v>
                </c:pt>
                <c:pt idx="4695">
                  <c:v>1.0339499999999999E-7</c:v>
                </c:pt>
                <c:pt idx="4696">
                  <c:v>1.0339499999999999E-7</c:v>
                </c:pt>
                <c:pt idx="4697">
                  <c:v>1.0339499999999999E-7</c:v>
                </c:pt>
                <c:pt idx="4698">
                  <c:v>1.0339499999999999E-7</c:v>
                </c:pt>
                <c:pt idx="4699">
                  <c:v>1.0339499999999999E-7</c:v>
                </c:pt>
                <c:pt idx="4700">
                  <c:v>1.0339499999999999E-7</c:v>
                </c:pt>
                <c:pt idx="4701">
                  <c:v>1.0339499999999999E-7</c:v>
                </c:pt>
                <c:pt idx="4702">
                  <c:v>1.0339499999999999E-7</c:v>
                </c:pt>
                <c:pt idx="4703">
                  <c:v>1.0339499999999999E-7</c:v>
                </c:pt>
                <c:pt idx="4704">
                  <c:v>1.0339499999999999E-7</c:v>
                </c:pt>
                <c:pt idx="4705">
                  <c:v>1.0339499999999999E-7</c:v>
                </c:pt>
                <c:pt idx="4706">
                  <c:v>1.0339499999999999E-7</c:v>
                </c:pt>
                <c:pt idx="4707">
                  <c:v>1.0339499999999999E-7</c:v>
                </c:pt>
                <c:pt idx="4708">
                  <c:v>1.0339499999999999E-7</c:v>
                </c:pt>
                <c:pt idx="4709">
                  <c:v>1.0339499999999999E-7</c:v>
                </c:pt>
                <c:pt idx="4710">
                  <c:v>1.0339499999999999E-7</c:v>
                </c:pt>
                <c:pt idx="4711">
                  <c:v>1.0339499999999999E-7</c:v>
                </c:pt>
                <c:pt idx="4712">
                  <c:v>1.0339499999999999E-7</c:v>
                </c:pt>
                <c:pt idx="4713">
                  <c:v>1.0339499999999999E-7</c:v>
                </c:pt>
                <c:pt idx="4714">
                  <c:v>1.0339499999999999E-7</c:v>
                </c:pt>
                <c:pt idx="4715">
                  <c:v>1.0339499999999999E-7</c:v>
                </c:pt>
                <c:pt idx="4716">
                  <c:v>1.0339499999999999E-7</c:v>
                </c:pt>
                <c:pt idx="4717">
                  <c:v>1.0339499999999999E-7</c:v>
                </c:pt>
                <c:pt idx="4718">
                  <c:v>1.0339499999999999E-7</c:v>
                </c:pt>
                <c:pt idx="4719">
                  <c:v>1.0339499999999999E-7</c:v>
                </c:pt>
                <c:pt idx="4720">
                  <c:v>1.0339499999999999E-7</c:v>
                </c:pt>
                <c:pt idx="4721">
                  <c:v>1.0339499999999999E-7</c:v>
                </c:pt>
                <c:pt idx="4722">
                  <c:v>1.0339499999999999E-7</c:v>
                </c:pt>
                <c:pt idx="4723">
                  <c:v>1.0339499999999999E-7</c:v>
                </c:pt>
                <c:pt idx="4724">
                  <c:v>1.0339499999999999E-7</c:v>
                </c:pt>
                <c:pt idx="4725">
                  <c:v>1.0339499999999999E-7</c:v>
                </c:pt>
                <c:pt idx="4726">
                  <c:v>1.0339499999999999E-7</c:v>
                </c:pt>
                <c:pt idx="4727">
                  <c:v>1.0339499999999999E-7</c:v>
                </c:pt>
                <c:pt idx="4728">
                  <c:v>1.0339499999999999E-7</c:v>
                </c:pt>
                <c:pt idx="4729">
                  <c:v>1.0339499999999999E-7</c:v>
                </c:pt>
                <c:pt idx="4730">
                  <c:v>1.0339499999999999E-7</c:v>
                </c:pt>
                <c:pt idx="4731">
                  <c:v>1.0339499999999999E-7</c:v>
                </c:pt>
                <c:pt idx="4732">
                  <c:v>1.0339499999999999E-7</c:v>
                </c:pt>
                <c:pt idx="4733">
                  <c:v>1.0339499999999999E-7</c:v>
                </c:pt>
                <c:pt idx="4734">
                  <c:v>1.0339499999999999E-7</c:v>
                </c:pt>
                <c:pt idx="4735">
                  <c:v>1.0339499999999999E-7</c:v>
                </c:pt>
                <c:pt idx="4736">
                  <c:v>1.0339499999999999E-7</c:v>
                </c:pt>
                <c:pt idx="4737">
                  <c:v>1.0339499999999999E-7</c:v>
                </c:pt>
                <c:pt idx="4738">
                  <c:v>1.0339499999999999E-7</c:v>
                </c:pt>
                <c:pt idx="4739">
                  <c:v>1.0339499999999999E-7</c:v>
                </c:pt>
                <c:pt idx="4740">
                  <c:v>1.0339499999999999E-7</c:v>
                </c:pt>
                <c:pt idx="4741">
                  <c:v>1.0339499999999999E-7</c:v>
                </c:pt>
                <c:pt idx="4742">
                  <c:v>1.0339499999999999E-7</c:v>
                </c:pt>
                <c:pt idx="4743">
                  <c:v>1.0339499999999999E-7</c:v>
                </c:pt>
                <c:pt idx="4744">
                  <c:v>1.0339499999999999E-7</c:v>
                </c:pt>
                <c:pt idx="4745">
                  <c:v>1.0339499999999999E-7</c:v>
                </c:pt>
                <c:pt idx="4746">
                  <c:v>1.0339499999999999E-7</c:v>
                </c:pt>
                <c:pt idx="4747">
                  <c:v>1.0339499999999999E-7</c:v>
                </c:pt>
                <c:pt idx="4748">
                  <c:v>1.0339499999999999E-7</c:v>
                </c:pt>
                <c:pt idx="4749">
                  <c:v>1.0339499999999999E-7</c:v>
                </c:pt>
                <c:pt idx="4750">
                  <c:v>1.0339499999999999E-7</c:v>
                </c:pt>
                <c:pt idx="4751">
                  <c:v>1.0339499999999999E-7</c:v>
                </c:pt>
                <c:pt idx="4752">
                  <c:v>1.0339499999999999E-7</c:v>
                </c:pt>
                <c:pt idx="4753">
                  <c:v>1.0339499999999999E-7</c:v>
                </c:pt>
                <c:pt idx="4754">
                  <c:v>1.0339499999999999E-7</c:v>
                </c:pt>
                <c:pt idx="4755">
                  <c:v>1.0339499999999999E-7</c:v>
                </c:pt>
                <c:pt idx="4756">
                  <c:v>1.0339499999999999E-7</c:v>
                </c:pt>
                <c:pt idx="4757">
                  <c:v>1.0339499999999999E-7</c:v>
                </c:pt>
                <c:pt idx="4758">
                  <c:v>1.0339499999999999E-7</c:v>
                </c:pt>
                <c:pt idx="4759">
                  <c:v>1.0339499999999999E-7</c:v>
                </c:pt>
                <c:pt idx="4760">
                  <c:v>1.0339499999999999E-7</c:v>
                </c:pt>
                <c:pt idx="4761">
                  <c:v>1.0339499999999999E-7</c:v>
                </c:pt>
                <c:pt idx="4762">
                  <c:v>1.0339499999999999E-7</c:v>
                </c:pt>
                <c:pt idx="4763">
                  <c:v>1.0339499999999999E-7</c:v>
                </c:pt>
                <c:pt idx="4764">
                  <c:v>1.0339499999999999E-7</c:v>
                </c:pt>
                <c:pt idx="4765">
                  <c:v>1.0339499999999999E-7</c:v>
                </c:pt>
                <c:pt idx="4766">
                  <c:v>1.0339499999999999E-7</c:v>
                </c:pt>
                <c:pt idx="4767">
                  <c:v>1.0339499999999999E-7</c:v>
                </c:pt>
                <c:pt idx="4768">
                  <c:v>1.0339499999999999E-7</c:v>
                </c:pt>
                <c:pt idx="4769">
                  <c:v>1.0339499999999999E-7</c:v>
                </c:pt>
                <c:pt idx="4770">
                  <c:v>1.0339499999999999E-7</c:v>
                </c:pt>
                <c:pt idx="4771">
                  <c:v>1.0339499999999999E-7</c:v>
                </c:pt>
                <c:pt idx="4772">
                  <c:v>1.0339499999999999E-7</c:v>
                </c:pt>
                <c:pt idx="4773">
                  <c:v>1.0339499999999999E-7</c:v>
                </c:pt>
                <c:pt idx="4774">
                  <c:v>1.0339499999999999E-7</c:v>
                </c:pt>
                <c:pt idx="4775">
                  <c:v>1.0339499999999999E-7</c:v>
                </c:pt>
                <c:pt idx="4776">
                  <c:v>1.0339499999999999E-7</c:v>
                </c:pt>
                <c:pt idx="4777">
                  <c:v>1.0339499999999999E-7</c:v>
                </c:pt>
                <c:pt idx="4778">
                  <c:v>1.0339499999999999E-7</c:v>
                </c:pt>
                <c:pt idx="4779">
                  <c:v>1.0339499999999999E-7</c:v>
                </c:pt>
                <c:pt idx="4780">
                  <c:v>1.0339499999999999E-7</c:v>
                </c:pt>
                <c:pt idx="4781">
                  <c:v>1.0339499999999999E-7</c:v>
                </c:pt>
                <c:pt idx="4782">
                  <c:v>1.0339499999999999E-7</c:v>
                </c:pt>
                <c:pt idx="4783">
                  <c:v>1.0339499999999999E-7</c:v>
                </c:pt>
                <c:pt idx="4784">
                  <c:v>1.0339499999999999E-7</c:v>
                </c:pt>
                <c:pt idx="4785">
                  <c:v>1.0339499999999999E-7</c:v>
                </c:pt>
                <c:pt idx="4786">
                  <c:v>1.0339499999999999E-7</c:v>
                </c:pt>
                <c:pt idx="4787">
                  <c:v>1.0339499999999999E-7</c:v>
                </c:pt>
                <c:pt idx="4788">
                  <c:v>1.0339499999999999E-7</c:v>
                </c:pt>
                <c:pt idx="4789">
                  <c:v>1.0339499999999999E-7</c:v>
                </c:pt>
                <c:pt idx="4790">
                  <c:v>1.0339499999999999E-7</c:v>
                </c:pt>
                <c:pt idx="4791">
                  <c:v>1.0339499999999999E-7</c:v>
                </c:pt>
                <c:pt idx="4792">
                  <c:v>1.0339499999999999E-7</c:v>
                </c:pt>
                <c:pt idx="4793">
                  <c:v>1.0339499999999999E-7</c:v>
                </c:pt>
                <c:pt idx="4794">
                  <c:v>1.0339499999999999E-7</c:v>
                </c:pt>
                <c:pt idx="4795">
                  <c:v>1.0339499999999999E-7</c:v>
                </c:pt>
                <c:pt idx="4796">
                  <c:v>1.0339499999999999E-7</c:v>
                </c:pt>
                <c:pt idx="4797">
                  <c:v>1.0339499999999999E-7</c:v>
                </c:pt>
                <c:pt idx="4798">
                  <c:v>1.0339499999999999E-7</c:v>
                </c:pt>
                <c:pt idx="4799">
                  <c:v>1.0339499999999999E-7</c:v>
                </c:pt>
                <c:pt idx="4800">
                  <c:v>1.0339499999999999E-7</c:v>
                </c:pt>
                <c:pt idx="4801">
                  <c:v>1.0339499999999999E-7</c:v>
                </c:pt>
                <c:pt idx="4802">
                  <c:v>1.0339499999999999E-7</c:v>
                </c:pt>
                <c:pt idx="4803">
                  <c:v>1.0339499999999999E-7</c:v>
                </c:pt>
                <c:pt idx="4804">
                  <c:v>1.0339499999999999E-7</c:v>
                </c:pt>
                <c:pt idx="4805">
                  <c:v>1.0339499999999999E-7</c:v>
                </c:pt>
                <c:pt idx="4806">
                  <c:v>1.0339499999999999E-7</c:v>
                </c:pt>
                <c:pt idx="4807">
                  <c:v>1.0339499999999999E-7</c:v>
                </c:pt>
                <c:pt idx="4808">
                  <c:v>1.0339499999999999E-7</c:v>
                </c:pt>
                <c:pt idx="4809">
                  <c:v>1.0339499999999999E-7</c:v>
                </c:pt>
                <c:pt idx="4810">
                  <c:v>1.0339499999999999E-7</c:v>
                </c:pt>
                <c:pt idx="4811">
                  <c:v>1.0339499999999999E-7</c:v>
                </c:pt>
                <c:pt idx="4812">
                  <c:v>1.0339499999999999E-7</c:v>
                </c:pt>
                <c:pt idx="4813">
                  <c:v>1.0339499999999999E-7</c:v>
                </c:pt>
                <c:pt idx="4814">
                  <c:v>1.0339499999999999E-7</c:v>
                </c:pt>
                <c:pt idx="4815">
                  <c:v>1.0339499999999999E-7</c:v>
                </c:pt>
                <c:pt idx="4816">
                  <c:v>1.0339499999999999E-7</c:v>
                </c:pt>
                <c:pt idx="4817">
                  <c:v>1.0339499999999999E-7</c:v>
                </c:pt>
                <c:pt idx="4818">
                  <c:v>1.0339499999999999E-7</c:v>
                </c:pt>
                <c:pt idx="4819">
                  <c:v>1.0339499999999999E-7</c:v>
                </c:pt>
                <c:pt idx="4820">
                  <c:v>1.0339499999999999E-7</c:v>
                </c:pt>
                <c:pt idx="4821">
                  <c:v>1.0339499999999999E-7</c:v>
                </c:pt>
                <c:pt idx="4822">
                  <c:v>1.0339499999999999E-7</c:v>
                </c:pt>
                <c:pt idx="4823">
                  <c:v>1.0339499999999999E-7</c:v>
                </c:pt>
                <c:pt idx="4824">
                  <c:v>1.0339499999999999E-7</c:v>
                </c:pt>
                <c:pt idx="4825">
                  <c:v>1.0339499999999999E-7</c:v>
                </c:pt>
                <c:pt idx="4826">
                  <c:v>1.0339499999999999E-7</c:v>
                </c:pt>
                <c:pt idx="4827">
                  <c:v>1.0339499999999999E-7</c:v>
                </c:pt>
                <c:pt idx="4828">
                  <c:v>1.0339499999999999E-7</c:v>
                </c:pt>
                <c:pt idx="4829">
                  <c:v>1.0339499999999999E-7</c:v>
                </c:pt>
                <c:pt idx="4830">
                  <c:v>1.0339499999999999E-7</c:v>
                </c:pt>
                <c:pt idx="4831">
                  <c:v>1.0339499999999999E-7</c:v>
                </c:pt>
                <c:pt idx="4832">
                  <c:v>1.0339499999999999E-7</c:v>
                </c:pt>
                <c:pt idx="4833">
                  <c:v>1.0339499999999999E-7</c:v>
                </c:pt>
                <c:pt idx="4834">
                  <c:v>1.0339499999999999E-7</c:v>
                </c:pt>
                <c:pt idx="4835">
                  <c:v>1.0339499999999999E-7</c:v>
                </c:pt>
                <c:pt idx="4836">
                  <c:v>1.0339499999999999E-7</c:v>
                </c:pt>
                <c:pt idx="4837">
                  <c:v>1.0339499999999999E-7</c:v>
                </c:pt>
                <c:pt idx="4838">
                  <c:v>1.0339499999999999E-7</c:v>
                </c:pt>
                <c:pt idx="4839">
                  <c:v>1.0339499999999999E-7</c:v>
                </c:pt>
                <c:pt idx="4840">
                  <c:v>1.0339499999999999E-7</c:v>
                </c:pt>
                <c:pt idx="4841">
                  <c:v>1.0339499999999999E-7</c:v>
                </c:pt>
                <c:pt idx="4842">
                  <c:v>1.0339499999999999E-7</c:v>
                </c:pt>
                <c:pt idx="4843">
                  <c:v>1.0339499999999999E-7</c:v>
                </c:pt>
                <c:pt idx="4844">
                  <c:v>1.0339499999999999E-7</c:v>
                </c:pt>
                <c:pt idx="4845">
                  <c:v>1.0339499999999999E-7</c:v>
                </c:pt>
                <c:pt idx="4846">
                  <c:v>1.0339499999999999E-7</c:v>
                </c:pt>
                <c:pt idx="4847">
                  <c:v>1.0339499999999999E-7</c:v>
                </c:pt>
                <c:pt idx="4848">
                  <c:v>1.0339499999999999E-7</c:v>
                </c:pt>
                <c:pt idx="4849">
                  <c:v>1.0339499999999999E-7</c:v>
                </c:pt>
                <c:pt idx="4850">
                  <c:v>1.0339499999999999E-7</c:v>
                </c:pt>
                <c:pt idx="4851">
                  <c:v>1.0339499999999999E-7</c:v>
                </c:pt>
                <c:pt idx="4852">
                  <c:v>1.0339499999999999E-7</c:v>
                </c:pt>
                <c:pt idx="4853">
                  <c:v>1.0339499999999999E-7</c:v>
                </c:pt>
                <c:pt idx="4854">
                  <c:v>1.0339499999999999E-7</c:v>
                </c:pt>
                <c:pt idx="4855">
                  <c:v>1.0339499999999999E-7</c:v>
                </c:pt>
                <c:pt idx="4856">
                  <c:v>1.0339499999999999E-7</c:v>
                </c:pt>
                <c:pt idx="4857">
                  <c:v>1.0339499999999999E-7</c:v>
                </c:pt>
                <c:pt idx="4858">
                  <c:v>1.0339499999999999E-7</c:v>
                </c:pt>
                <c:pt idx="4859">
                  <c:v>1.0339499999999999E-7</c:v>
                </c:pt>
                <c:pt idx="4860">
                  <c:v>1.0339499999999999E-7</c:v>
                </c:pt>
                <c:pt idx="4861">
                  <c:v>1.0339499999999999E-7</c:v>
                </c:pt>
                <c:pt idx="4862">
                  <c:v>1.0339499999999999E-7</c:v>
                </c:pt>
                <c:pt idx="4863">
                  <c:v>1.0339499999999999E-7</c:v>
                </c:pt>
                <c:pt idx="4864">
                  <c:v>1.0339499999999999E-7</c:v>
                </c:pt>
                <c:pt idx="4865">
                  <c:v>1.0339499999999999E-7</c:v>
                </c:pt>
                <c:pt idx="4866">
                  <c:v>1.0339499999999999E-7</c:v>
                </c:pt>
                <c:pt idx="4867">
                  <c:v>1.0339499999999999E-7</c:v>
                </c:pt>
                <c:pt idx="4868">
                  <c:v>1.0339499999999999E-7</c:v>
                </c:pt>
                <c:pt idx="4869">
                  <c:v>1.0339499999999999E-7</c:v>
                </c:pt>
                <c:pt idx="4870">
                  <c:v>1.0339499999999999E-7</c:v>
                </c:pt>
                <c:pt idx="4871">
                  <c:v>1.0339499999999999E-7</c:v>
                </c:pt>
                <c:pt idx="4872">
                  <c:v>1.0339499999999999E-7</c:v>
                </c:pt>
                <c:pt idx="4873">
                  <c:v>1.0339499999999999E-7</c:v>
                </c:pt>
                <c:pt idx="4874">
                  <c:v>1.0339499999999999E-7</c:v>
                </c:pt>
                <c:pt idx="4875">
                  <c:v>1.0339499999999999E-7</c:v>
                </c:pt>
                <c:pt idx="4876">
                  <c:v>1.0339499999999999E-7</c:v>
                </c:pt>
                <c:pt idx="4877">
                  <c:v>1.0339499999999999E-7</c:v>
                </c:pt>
                <c:pt idx="4878">
                  <c:v>1.0339499999999999E-7</c:v>
                </c:pt>
                <c:pt idx="4879">
                  <c:v>1.0339499999999999E-7</c:v>
                </c:pt>
                <c:pt idx="4880">
                  <c:v>1.0339499999999999E-7</c:v>
                </c:pt>
                <c:pt idx="4881">
                  <c:v>1.0339499999999999E-7</c:v>
                </c:pt>
                <c:pt idx="4882">
                  <c:v>1.0339499999999999E-7</c:v>
                </c:pt>
                <c:pt idx="4883">
                  <c:v>1.0339499999999999E-7</c:v>
                </c:pt>
                <c:pt idx="4884">
                  <c:v>1.0339499999999999E-7</c:v>
                </c:pt>
                <c:pt idx="4885">
                  <c:v>1.0339499999999999E-7</c:v>
                </c:pt>
                <c:pt idx="4886">
                  <c:v>1.0339499999999999E-7</c:v>
                </c:pt>
                <c:pt idx="4887">
                  <c:v>1.0339499999999999E-7</c:v>
                </c:pt>
                <c:pt idx="4888">
                  <c:v>1.0339499999999999E-7</c:v>
                </c:pt>
                <c:pt idx="4889">
                  <c:v>1.0339499999999999E-7</c:v>
                </c:pt>
                <c:pt idx="4890">
                  <c:v>1.0339499999999999E-7</c:v>
                </c:pt>
                <c:pt idx="4891">
                  <c:v>1.0339499999999999E-7</c:v>
                </c:pt>
                <c:pt idx="4892">
                  <c:v>1.0339499999999999E-7</c:v>
                </c:pt>
                <c:pt idx="4893">
                  <c:v>1.0339499999999999E-7</c:v>
                </c:pt>
                <c:pt idx="4894">
                  <c:v>1.0339499999999999E-7</c:v>
                </c:pt>
                <c:pt idx="4895">
                  <c:v>1.0339499999999999E-7</c:v>
                </c:pt>
                <c:pt idx="4896">
                  <c:v>1.0339499999999999E-7</c:v>
                </c:pt>
                <c:pt idx="4897">
                  <c:v>1.0339499999999999E-7</c:v>
                </c:pt>
                <c:pt idx="4898">
                  <c:v>1.0339499999999999E-7</c:v>
                </c:pt>
                <c:pt idx="4899">
                  <c:v>1.0339499999999999E-7</c:v>
                </c:pt>
                <c:pt idx="4900">
                  <c:v>1.0339499999999999E-7</c:v>
                </c:pt>
                <c:pt idx="4901">
                  <c:v>1.0339499999999999E-7</c:v>
                </c:pt>
                <c:pt idx="4902">
                  <c:v>1.0339499999999999E-7</c:v>
                </c:pt>
                <c:pt idx="4903">
                  <c:v>1.0339499999999999E-7</c:v>
                </c:pt>
                <c:pt idx="4904">
                  <c:v>1.0339499999999999E-7</c:v>
                </c:pt>
                <c:pt idx="4905">
                  <c:v>1.0339499999999999E-7</c:v>
                </c:pt>
                <c:pt idx="4906">
                  <c:v>1.0339499999999999E-7</c:v>
                </c:pt>
                <c:pt idx="4907">
                  <c:v>1.0339499999999999E-7</c:v>
                </c:pt>
                <c:pt idx="4908">
                  <c:v>1.0339499999999999E-7</c:v>
                </c:pt>
                <c:pt idx="4909">
                  <c:v>1.0339499999999999E-7</c:v>
                </c:pt>
                <c:pt idx="4910">
                  <c:v>1.0339499999999999E-7</c:v>
                </c:pt>
                <c:pt idx="4911">
                  <c:v>1.0339499999999999E-7</c:v>
                </c:pt>
                <c:pt idx="4912">
                  <c:v>1.0339499999999999E-7</c:v>
                </c:pt>
                <c:pt idx="4913">
                  <c:v>1.0339499999999999E-7</c:v>
                </c:pt>
                <c:pt idx="4914">
                  <c:v>1.0339499999999999E-7</c:v>
                </c:pt>
                <c:pt idx="4915">
                  <c:v>1.0339499999999999E-7</c:v>
                </c:pt>
                <c:pt idx="4916">
                  <c:v>1.0339499999999999E-7</c:v>
                </c:pt>
                <c:pt idx="4917">
                  <c:v>1.0339499999999999E-7</c:v>
                </c:pt>
                <c:pt idx="4918">
                  <c:v>1.0339499999999999E-7</c:v>
                </c:pt>
                <c:pt idx="4919">
                  <c:v>1.0339499999999999E-7</c:v>
                </c:pt>
                <c:pt idx="4920">
                  <c:v>1.0339499999999999E-7</c:v>
                </c:pt>
                <c:pt idx="4921">
                  <c:v>1.0339499999999999E-7</c:v>
                </c:pt>
                <c:pt idx="4922">
                  <c:v>1.0339499999999999E-7</c:v>
                </c:pt>
                <c:pt idx="4923">
                  <c:v>1.0339499999999999E-7</c:v>
                </c:pt>
                <c:pt idx="4924">
                  <c:v>1.0339499999999999E-7</c:v>
                </c:pt>
                <c:pt idx="4925">
                  <c:v>1.0339499999999999E-7</c:v>
                </c:pt>
                <c:pt idx="4926">
                  <c:v>1.0339499999999999E-7</c:v>
                </c:pt>
                <c:pt idx="4927">
                  <c:v>1.0339499999999999E-7</c:v>
                </c:pt>
                <c:pt idx="4928">
                  <c:v>1.0339499999999999E-7</c:v>
                </c:pt>
                <c:pt idx="4929">
                  <c:v>1.0339499999999999E-7</c:v>
                </c:pt>
                <c:pt idx="4930">
                  <c:v>1.0339499999999999E-7</c:v>
                </c:pt>
                <c:pt idx="4931">
                  <c:v>1.0339499999999999E-7</c:v>
                </c:pt>
                <c:pt idx="4932">
                  <c:v>1.0339499999999999E-7</c:v>
                </c:pt>
                <c:pt idx="4933">
                  <c:v>1.0339499999999999E-7</c:v>
                </c:pt>
                <c:pt idx="4934">
                  <c:v>1.0339499999999999E-7</c:v>
                </c:pt>
                <c:pt idx="4935">
                  <c:v>1.0339499999999999E-7</c:v>
                </c:pt>
                <c:pt idx="4936">
                  <c:v>1.0339499999999999E-7</c:v>
                </c:pt>
                <c:pt idx="4937">
                  <c:v>1.0339499999999999E-7</c:v>
                </c:pt>
                <c:pt idx="4938">
                  <c:v>1.0339499999999999E-7</c:v>
                </c:pt>
                <c:pt idx="4939">
                  <c:v>1.0339499999999999E-7</c:v>
                </c:pt>
                <c:pt idx="4940">
                  <c:v>1.0339499999999999E-7</c:v>
                </c:pt>
                <c:pt idx="4941">
                  <c:v>1.0339499999999999E-7</c:v>
                </c:pt>
                <c:pt idx="4942">
                  <c:v>1.0339499999999999E-7</c:v>
                </c:pt>
                <c:pt idx="4943">
                  <c:v>1.0339499999999999E-7</c:v>
                </c:pt>
                <c:pt idx="4944">
                  <c:v>1.0339499999999999E-7</c:v>
                </c:pt>
                <c:pt idx="4945">
                  <c:v>1.0339499999999999E-7</c:v>
                </c:pt>
                <c:pt idx="4946">
                  <c:v>1.0339499999999999E-7</c:v>
                </c:pt>
                <c:pt idx="4947">
                  <c:v>1.0339499999999999E-7</c:v>
                </c:pt>
                <c:pt idx="4948">
                  <c:v>1.0339499999999999E-7</c:v>
                </c:pt>
                <c:pt idx="4949">
                  <c:v>1.0339499999999999E-7</c:v>
                </c:pt>
                <c:pt idx="4950">
                  <c:v>1.0339499999999999E-7</c:v>
                </c:pt>
                <c:pt idx="4951">
                  <c:v>1.0339499999999999E-7</c:v>
                </c:pt>
                <c:pt idx="4952">
                  <c:v>1.0339499999999999E-7</c:v>
                </c:pt>
                <c:pt idx="4953">
                  <c:v>1.0339499999999999E-7</c:v>
                </c:pt>
                <c:pt idx="4954">
                  <c:v>1.0339499999999999E-7</c:v>
                </c:pt>
                <c:pt idx="4955">
                  <c:v>1.0339499999999999E-7</c:v>
                </c:pt>
                <c:pt idx="4956">
                  <c:v>1.0339499999999999E-7</c:v>
                </c:pt>
                <c:pt idx="4957">
                  <c:v>1.0339499999999999E-7</c:v>
                </c:pt>
                <c:pt idx="4958">
                  <c:v>1.0339499999999999E-7</c:v>
                </c:pt>
                <c:pt idx="4959">
                  <c:v>1.0339499999999999E-7</c:v>
                </c:pt>
                <c:pt idx="4960">
                  <c:v>1.0339499999999999E-7</c:v>
                </c:pt>
                <c:pt idx="4961">
                  <c:v>1.0339499999999999E-7</c:v>
                </c:pt>
                <c:pt idx="4962">
                  <c:v>1.0339499999999999E-7</c:v>
                </c:pt>
                <c:pt idx="4963">
                  <c:v>1.0339499999999999E-7</c:v>
                </c:pt>
                <c:pt idx="4964">
                  <c:v>1.0339499999999999E-7</c:v>
                </c:pt>
                <c:pt idx="4965">
                  <c:v>1.0339499999999999E-7</c:v>
                </c:pt>
                <c:pt idx="4966">
                  <c:v>1.0339499999999999E-7</c:v>
                </c:pt>
                <c:pt idx="4967">
                  <c:v>1.0339499999999999E-7</c:v>
                </c:pt>
                <c:pt idx="4968">
                  <c:v>1.0339499999999999E-7</c:v>
                </c:pt>
                <c:pt idx="4969">
                  <c:v>1.0339499999999999E-7</c:v>
                </c:pt>
                <c:pt idx="4970">
                  <c:v>1.0339499999999999E-7</c:v>
                </c:pt>
                <c:pt idx="4971">
                  <c:v>1.0339499999999999E-7</c:v>
                </c:pt>
                <c:pt idx="4972">
                  <c:v>1.0339499999999999E-7</c:v>
                </c:pt>
                <c:pt idx="4973">
                  <c:v>1.0339499999999999E-7</c:v>
                </c:pt>
                <c:pt idx="4974">
                  <c:v>1.0339499999999999E-7</c:v>
                </c:pt>
                <c:pt idx="4975">
                  <c:v>1.0339499999999999E-7</c:v>
                </c:pt>
                <c:pt idx="4976">
                  <c:v>1.0339499999999999E-7</c:v>
                </c:pt>
                <c:pt idx="4977">
                  <c:v>1.0339499999999999E-7</c:v>
                </c:pt>
                <c:pt idx="4978">
                  <c:v>1.0339499999999999E-7</c:v>
                </c:pt>
                <c:pt idx="4979">
                  <c:v>1.0339499999999999E-7</c:v>
                </c:pt>
                <c:pt idx="4980">
                  <c:v>1.0339499999999999E-7</c:v>
                </c:pt>
                <c:pt idx="4981">
                  <c:v>1.0339499999999999E-7</c:v>
                </c:pt>
                <c:pt idx="4982">
                  <c:v>1.0339499999999999E-7</c:v>
                </c:pt>
                <c:pt idx="4983">
                  <c:v>1.0339499999999999E-7</c:v>
                </c:pt>
                <c:pt idx="4984">
                  <c:v>1.0339499999999999E-7</c:v>
                </c:pt>
                <c:pt idx="4985">
                  <c:v>1.0339499999999999E-7</c:v>
                </c:pt>
                <c:pt idx="4986">
                  <c:v>1.0339499999999999E-7</c:v>
                </c:pt>
                <c:pt idx="4987">
                  <c:v>1.0339499999999999E-7</c:v>
                </c:pt>
                <c:pt idx="4988">
                  <c:v>1.0339499999999999E-7</c:v>
                </c:pt>
                <c:pt idx="4989">
                  <c:v>1.0339499999999999E-7</c:v>
                </c:pt>
                <c:pt idx="4990">
                  <c:v>1.0339499999999999E-7</c:v>
                </c:pt>
                <c:pt idx="4991">
                  <c:v>1.0339499999999999E-7</c:v>
                </c:pt>
                <c:pt idx="4992">
                  <c:v>1.0339499999999999E-7</c:v>
                </c:pt>
                <c:pt idx="4993">
                  <c:v>1.0339499999999999E-7</c:v>
                </c:pt>
                <c:pt idx="4994">
                  <c:v>1.0339499999999999E-7</c:v>
                </c:pt>
                <c:pt idx="4995">
                  <c:v>1.0339499999999999E-7</c:v>
                </c:pt>
                <c:pt idx="4996">
                  <c:v>1.0339499999999999E-7</c:v>
                </c:pt>
                <c:pt idx="4997">
                  <c:v>1.0339499999999999E-7</c:v>
                </c:pt>
                <c:pt idx="4998">
                  <c:v>1.0339499999999999E-7</c:v>
                </c:pt>
                <c:pt idx="4999">
                  <c:v>1.0339499999999999E-7</c:v>
                </c:pt>
                <c:pt idx="5000">
                  <c:v>1.0339499999999999E-7</c:v>
                </c:pt>
                <c:pt idx="5001">
                  <c:v>1.0339499999999999E-7</c:v>
                </c:pt>
                <c:pt idx="5002">
                  <c:v>1.0339499999999999E-7</c:v>
                </c:pt>
                <c:pt idx="5003">
                  <c:v>1.0339499999999999E-7</c:v>
                </c:pt>
                <c:pt idx="5004">
                  <c:v>1.0339499999999999E-7</c:v>
                </c:pt>
                <c:pt idx="5005">
                  <c:v>1.0339499999999999E-7</c:v>
                </c:pt>
                <c:pt idx="5006">
                  <c:v>1.0339499999999999E-7</c:v>
                </c:pt>
                <c:pt idx="5007">
                  <c:v>1.0339499999999999E-7</c:v>
                </c:pt>
                <c:pt idx="5008">
                  <c:v>1.0339499999999999E-7</c:v>
                </c:pt>
                <c:pt idx="5009">
                  <c:v>1.0339499999999999E-7</c:v>
                </c:pt>
                <c:pt idx="5010">
                  <c:v>1.0339499999999999E-7</c:v>
                </c:pt>
                <c:pt idx="5011">
                  <c:v>1.0339499999999999E-7</c:v>
                </c:pt>
                <c:pt idx="5012">
                  <c:v>1.0339499999999999E-7</c:v>
                </c:pt>
                <c:pt idx="5013">
                  <c:v>1.0339499999999999E-7</c:v>
                </c:pt>
                <c:pt idx="5014">
                  <c:v>1.0339499999999999E-7</c:v>
                </c:pt>
                <c:pt idx="5015">
                  <c:v>1.0339499999999999E-7</c:v>
                </c:pt>
                <c:pt idx="5016">
                  <c:v>1.0339499999999999E-7</c:v>
                </c:pt>
                <c:pt idx="5017">
                  <c:v>1.0339499999999999E-7</c:v>
                </c:pt>
                <c:pt idx="5018">
                  <c:v>1.0339499999999999E-7</c:v>
                </c:pt>
                <c:pt idx="5019">
                  <c:v>1.0339499999999999E-7</c:v>
                </c:pt>
                <c:pt idx="5020">
                  <c:v>1.0339499999999999E-7</c:v>
                </c:pt>
                <c:pt idx="5021">
                  <c:v>1.0339499999999999E-7</c:v>
                </c:pt>
                <c:pt idx="5022">
                  <c:v>1.0339499999999999E-7</c:v>
                </c:pt>
                <c:pt idx="5023">
                  <c:v>1.0339499999999999E-7</c:v>
                </c:pt>
                <c:pt idx="5024">
                  <c:v>1.0339499999999999E-7</c:v>
                </c:pt>
                <c:pt idx="5025">
                  <c:v>1.0339499999999999E-7</c:v>
                </c:pt>
                <c:pt idx="5026">
                  <c:v>1.0339499999999999E-7</c:v>
                </c:pt>
                <c:pt idx="5027">
                  <c:v>1.0339499999999999E-7</c:v>
                </c:pt>
                <c:pt idx="5028">
                  <c:v>1.0339499999999999E-7</c:v>
                </c:pt>
                <c:pt idx="5029">
                  <c:v>1.0339499999999999E-7</c:v>
                </c:pt>
                <c:pt idx="5030">
                  <c:v>1.0339499999999999E-7</c:v>
                </c:pt>
                <c:pt idx="5031">
                  <c:v>1.0339499999999999E-7</c:v>
                </c:pt>
                <c:pt idx="5032">
                  <c:v>1.0339499999999999E-7</c:v>
                </c:pt>
                <c:pt idx="5033">
                  <c:v>1.0339499999999999E-7</c:v>
                </c:pt>
                <c:pt idx="5034">
                  <c:v>1.0339499999999999E-7</c:v>
                </c:pt>
                <c:pt idx="5035">
                  <c:v>1.0339499999999999E-7</c:v>
                </c:pt>
                <c:pt idx="5036">
                  <c:v>1.0339499999999999E-7</c:v>
                </c:pt>
                <c:pt idx="5037">
                  <c:v>1.0339499999999999E-7</c:v>
                </c:pt>
                <c:pt idx="5038">
                  <c:v>1.0339499999999999E-7</c:v>
                </c:pt>
                <c:pt idx="5039">
                  <c:v>1.0339499999999999E-7</c:v>
                </c:pt>
                <c:pt idx="5040">
                  <c:v>1.0339499999999999E-7</c:v>
                </c:pt>
                <c:pt idx="5041">
                  <c:v>1.0339499999999999E-7</c:v>
                </c:pt>
                <c:pt idx="5042">
                  <c:v>1.0339499999999999E-7</c:v>
                </c:pt>
                <c:pt idx="5043">
                  <c:v>1.0339499999999999E-7</c:v>
                </c:pt>
                <c:pt idx="5044">
                  <c:v>1.0339499999999999E-7</c:v>
                </c:pt>
                <c:pt idx="5045">
                  <c:v>1.0339499999999999E-7</c:v>
                </c:pt>
                <c:pt idx="5046">
                  <c:v>1.0339499999999999E-7</c:v>
                </c:pt>
                <c:pt idx="5047">
                  <c:v>1.0339499999999999E-7</c:v>
                </c:pt>
                <c:pt idx="5048">
                  <c:v>1.0339499999999999E-7</c:v>
                </c:pt>
                <c:pt idx="5049">
                  <c:v>1.0339499999999999E-7</c:v>
                </c:pt>
                <c:pt idx="5050">
                  <c:v>1.0339499999999999E-7</c:v>
                </c:pt>
                <c:pt idx="5051">
                  <c:v>1.0339499999999999E-7</c:v>
                </c:pt>
                <c:pt idx="5052">
                  <c:v>1.0339499999999999E-7</c:v>
                </c:pt>
                <c:pt idx="5053">
                  <c:v>1.0339499999999999E-7</c:v>
                </c:pt>
                <c:pt idx="5054">
                  <c:v>1.0339499999999999E-7</c:v>
                </c:pt>
                <c:pt idx="5055">
                  <c:v>1.0339499999999999E-7</c:v>
                </c:pt>
                <c:pt idx="5056">
                  <c:v>1.0339499999999999E-7</c:v>
                </c:pt>
                <c:pt idx="5057">
                  <c:v>1.0339499999999999E-7</c:v>
                </c:pt>
                <c:pt idx="5058">
                  <c:v>1.0339499999999999E-7</c:v>
                </c:pt>
                <c:pt idx="5059">
                  <c:v>1.0339499999999999E-7</c:v>
                </c:pt>
                <c:pt idx="5060">
                  <c:v>1.0339499999999999E-7</c:v>
                </c:pt>
                <c:pt idx="5061">
                  <c:v>1.0339499999999999E-7</c:v>
                </c:pt>
                <c:pt idx="5062">
                  <c:v>1.0339499999999999E-7</c:v>
                </c:pt>
                <c:pt idx="5063">
                  <c:v>1.0339499999999999E-7</c:v>
                </c:pt>
                <c:pt idx="5064">
                  <c:v>1.0339499999999999E-7</c:v>
                </c:pt>
                <c:pt idx="5065">
                  <c:v>1.0339499999999999E-7</c:v>
                </c:pt>
                <c:pt idx="5066">
                  <c:v>1.0339499999999999E-7</c:v>
                </c:pt>
                <c:pt idx="5067">
                  <c:v>1.0339499999999999E-7</c:v>
                </c:pt>
                <c:pt idx="5068">
                  <c:v>1.0339499999999999E-7</c:v>
                </c:pt>
                <c:pt idx="5069">
                  <c:v>1.0339499999999999E-7</c:v>
                </c:pt>
                <c:pt idx="5070">
                  <c:v>1.0339499999999999E-7</c:v>
                </c:pt>
                <c:pt idx="5071">
                  <c:v>1.0339499999999999E-7</c:v>
                </c:pt>
                <c:pt idx="5072">
                  <c:v>1.0339499999999999E-7</c:v>
                </c:pt>
                <c:pt idx="5073">
                  <c:v>1.0339499999999999E-7</c:v>
                </c:pt>
                <c:pt idx="5074">
                  <c:v>1.0339499999999999E-7</c:v>
                </c:pt>
                <c:pt idx="5075">
                  <c:v>1.0339499999999999E-7</c:v>
                </c:pt>
                <c:pt idx="5076">
                  <c:v>1.0339499999999999E-7</c:v>
                </c:pt>
                <c:pt idx="5077">
                  <c:v>1.0339499999999999E-7</c:v>
                </c:pt>
                <c:pt idx="5078">
                  <c:v>1.0339499999999999E-7</c:v>
                </c:pt>
                <c:pt idx="5079">
                  <c:v>1.0339499999999999E-7</c:v>
                </c:pt>
                <c:pt idx="5080">
                  <c:v>1.0339499999999999E-7</c:v>
                </c:pt>
                <c:pt idx="5081">
                  <c:v>1.0339499999999999E-7</c:v>
                </c:pt>
                <c:pt idx="5082">
                  <c:v>1.0339499999999999E-7</c:v>
                </c:pt>
                <c:pt idx="5083">
                  <c:v>1.0339499999999999E-7</c:v>
                </c:pt>
                <c:pt idx="5084">
                  <c:v>1.0339499999999999E-7</c:v>
                </c:pt>
                <c:pt idx="5085">
                  <c:v>1.0339499999999999E-7</c:v>
                </c:pt>
                <c:pt idx="5086">
                  <c:v>1.0339499999999999E-7</c:v>
                </c:pt>
                <c:pt idx="5087">
                  <c:v>1.0339499999999999E-7</c:v>
                </c:pt>
                <c:pt idx="5088">
                  <c:v>1.0339499999999999E-7</c:v>
                </c:pt>
                <c:pt idx="5089">
                  <c:v>1.0339499999999999E-7</c:v>
                </c:pt>
                <c:pt idx="5090">
                  <c:v>1.0339499999999999E-7</c:v>
                </c:pt>
                <c:pt idx="5091">
                  <c:v>1.0339499999999999E-7</c:v>
                </c:pt>
                <c:pt idx="5092">
                  <c:v>1.0339499999999999E-7</c:v>
                </c:pt>
                <c:pt idx="5093">
                  <c:v>1.0339499999999999E-7</c:v>
                </c:pt>
                <c:pt idx="5094">
                  <c:v>1.0339499999999999E-7</c:v>
                </c:pt>
                <c:pt idx="5095">
                  <c:v>1.0339499999999999E-7</c:v>
                </c:pt>
                <c:pt idx="5096">
                  <c:v>1.0339499999999999E-7</c:v>
                </c:pt>
                <c:pt idx="5097">
                  <c:v>1.0339499999999999E-7</c:v>
                </c:pt>
                <c:pt idx="5098">
                  <c:v>1.0339499999999999E-7</c:v>
                </c:pt>
                <c:pt idx="5099">
                  <c:v>1.0339499999999999E-7</c:v>
                </c:pt>
                <c:pt idx="5100">
                  <c:v>1.0339499999999999E-7</c:v>
                </c:pt>
                <c:pt idx="5101">
                  <c:v>1.0339499999999999E-7</c:v>
                </c:pt>
                <c:pt idx="5102">
                  <c:v>1.0339499999999999E-7</c:v>
                </c:pt>
                <c:pt idx="5103">
                  <c:v>1.0339499999999999E-7</c:v>
                </c:pt>
                <c:pt idx="5104">
                  <c:v>1.0339499999999999E-7</c:v>
                </c:pt>
                <c:pt idx="5105">
                  <c:v>1.0339499999999999E-7</c:v>
                </c:pt>
                <c:pt idx="5106">
                  <c:v>1.0339499999999999E-7</c:v>
                </c:pt>
                <c:pt idx="5107">
                  <c:v>1.0339499999999999E-7</c:v>
                </c:pt>
                <c:pt idx="5108">
                  <c:v>1.0339499999999999E-7</c:v>
                </c:pt>
                <c:pt idx="5109">
                  <c:v>1.0339499999999999E-7</c:v>
                </c:pt>
                <c:pt idx="5110">
                  <c:v>1.0339499999999999E-7</c:v>
                </c:pt>
                <c:pt idx="5111">
                  <c:v>1.0339499999999999E-7</c:v>
                </c:pt>
                <c:pt idx="5112">
                  <c:v>1.0339499999999999E-7</c:v>
                </c:pt>
                <c:pt idx="5113">
                  <c:v>1.0339499999999999E-7</c:v>
                </c:pt>
                <c:pt idx="5114">
                  <c:v>1.0339499999999999E-7</c:v>
                </c:pt>
                <c:pt idx="5115">
                  <c:v>1.0339499999999999E-7</c:v>
                </c:pt>
                <c:pt idx="5116">
                  <c:v>1.0339499999999999E-7</c:v>
                </c:pt>
                <c:pt idx="5117">
                  <c:v>1.0339499999999999E-7</c:v>
                </c:pt>
                <c:pt idx="5118">
                  <c:v>1.0339499999999999E-7</c:v>
                </c:pt>
                <c:pt idx="5119">
                  <c:v>1.0339499999999999E-7</c:v>
                </c:pt>
                <c:pt idx="5120">
                  <c:v>1.0339499999999999E-7</c:v>
                </c:pt>
                <c:pt idx="5121">
                  <c:v>1.0339499999999999E-7</c:v>
                </c:pt>
                <c:pt idx="5122">
                  <c:v>1.0339499999999999E-7</c:v>
                </c:pt>
                <c:pt idx="5123">
                  <c:v>1.0339499999999999E-7</c:v>
                </c:pt>
                <c:pt idx="5124">
                  <c:v>1.0339499999999999E-7</c:v>
                </c:pt>
                <c:pt idx="5125">
                  <c:v>1.0339499999999999E-7</c:v>
                </c:pt>
                <c:pt idx="5126">
                  <c:v>1.0339499999999999E-7</c:v>
                </c:pt>
                <c:pt idx="5127">
                  <c:v>1.0339499999999999E-7</c:v>
                </c:pt>
                <c:pt idx="5128">
                  <c:v>1.0339499999999999E-7</c:v>
                </c:pt>
                <c:pt idx="5129">
                  <c:v>1.0339499999999999E-7</c:v>
                </c:pt>
                <c:pt idx="5130">
                  <c:v>1.0339499999999999E-7</c:v>
                </c:pt>
                <c:pt idx="5131">
                  <c:v>1.0339499999999999E-7</c:v>
                </c:pt>
                <c:pt idx="5132">
                  <c:v>1.0339499999999999E-7</c:v>
                </c:pt>
                <c:pt idx="5133">
                  <c:v>1.0339499999999999E-7</c:v>
                </c:pt>
                <c:pt idx="5134">
                  <c:v>1.0339499999999999E-7</c:v>
                </c:pt>
                <c:pt idx="5135">
                  <c:v>1.0339499999999999E-7</c:v>
                </c:pt>
                <c:pt idx="5136">
                  <c:v>1.0339499999999999E-7</c:v>
                </c:pt>
                <c:pt idx="5137">
                  <c:v>1.0339499999999999E-7</c:v>
                </c:pt>
                <c:pt idx="5138">
                  <c:v>1.0339499999999999E-7</c:v>
                </c:pt>
                <c:pt idx="5139">
                  <c:v>1.0339499999999999E-7</c:v>
                </c:pt>
                <c:pt idx="5140">
                  <c:v>1.0339499999999999E-7</c:v>
                </c:pt>
                <c:pt idx="5141">
                  <c:v>1.0339499999999999E-7</c:v>
                </c:pt>
                <c:pt idx="5142">
                  <c:v>1.0339499999999999E-7</c:v>
                </c:pt>
                <c:pt idx="5143">
                  <c:v>1.0339499999999999E-7</c:v>
                </c:pt>
                <c:pt idx="5144">
                  <c:v>1.0339499999999999E-7</c:v>
                </c:pt>
                <c:pt idx="5145">
                  <c:v>1.0339499999999999E-7</c:v>
                </c:pt>
                <c:pt idx="5146">
                  <c:v>1.0339499999999999E-7</c:v>
                </c:pt>
                <c:pt idx="5147">
                  <c:v>1.0339499999999999E-7</c:v>
                </c:pt>
                <c:pt idx="5148">
                  <c:v>1.0339499999999999E-7</c:v>
                </c:pt>
                <c:pt idx="5149">
                  <c:v>1.0339499999999999E-7</c:v>
                </c:pt>
                <c:pt idx="5150">
                  <c:v>1.0339499999999999E-7</c:v>
                </c:pt>
                <c:pt idx="5151">
                  <c:v>1.0339499999999999E-7</c:v>
                </c:pt>
                <c:pt idx="5152">
                  <c:v>1.0339499999999999E-7</c:v>
                </c:pt>
                <c:pt idx="5153">
                  <c:v>1.0339499999999999E-7</c:v>
                </c:pt>
                <c:pt idx="5154">
                  <c:v>1.0339499999999999E-7</c:v>
                </c:pt>
                <c:pt idx="5155">
                  <c:v>1.0339499999999999E-7</c:v>
                </c:pt>
                <c:pt idx="5156">
                  <c:v>1.0339499999999999E-7</c:v>
                </c:pt>
                <c:pt idx="5157">
                  <c:v>1.0339499999999999E-7</c:v>
                </c:pt>
                <c:pt idx="5158">
                  <c:v>1.0339499999999999E-7</c:v>
                </c:pt>
                <c:pt idx="5159">
                  <c:v>1.0339499999999999E-7</c:v>
                </c:pt>
                <c:pt idx="5160">
                  <c:v>1.0339499999999999E-7</c:v>
                </c:pt>
                <c:pt idx="5161">
                  <c:v>1.0339499999999999E-7</c:v>
                </c:pt>
                <c:pt idx="5162">
                  <c:v>1.0339499999999999E-7</c:v>
                </c:pt>
                <c:pt idx="5163">
                  <c:v>1.0339499999999999E-7</c:v>
                </c:pt>
                <c:pt idx="5164">
                  <c:v>1.0339499999999999E-7</c:v>
                </c:pt>
                <c:pt idx="5165">
                  <c:v>1.0339499999999999E-7</c:v>
                </c:pt>
                <c:pt idx="5166">
                  <c:v>1.0339499999999999E-7</c:v>
                </c:pt>
                <c:pt idx="5167">
                  <c:v>1.0339499999999999E-7</c:v>
                </c:pt>
                <c:pt idx="5168">
                  <c:v>1.0339499999999999E-7</c:v>
                </c:pt>
                <c:pt idx="5169">
                  <c:v>1.0339499999999999E-7</c:v>
                </c:pt>
                <c:pt idx="5170">
                  <c:v>1.0339499999999999E-7</c:v>
                </c:pt>
                <c:pt idx="5171">
                  <c:v>1.0339499999999999E-7</c:v>
                </c:pt>
                <c:pt idx="5172">
                  <c:v>1.0339499999999999E-7</c:v>
                </c:pt>
                <c:pt idx="5173">
                  <c:v>1.0339499999999999E-7</c:v>
                </c:pt>
                <c:pt idx="5174">
                  <c:v>1.0339499999999999E-7</c:v>
                </c:pt>
                <c:pt idx="5175">
                  <c:v>1.0339499999999999E-7</c:v>
                </c:pt>
                <c:pt idx="5176">
                  <c:v>1.0339499999999999E-7</c:v>
                </c:pt>
                <c:pt idx="5177">
                  <c:v>1.0339499999999999E-7</c:v>
                </c:pt>
                <c:pt idx="5178">
                  <c:v>1.0339499999999999E-7</c:v>
                </c:pt>
                <c:pt idx="5179">
                  <c:v>1.0339499999999999E-7</c:v>
                </c:pt>
                <c:pt idx="5180">
                  <c:v>1.0339499999999999E-7</c:v>
                </c:pt>
                <c:pt idx="5181">
                  <c:v>1.0339499999999999E-7</c:v>
                </c:pt>
                <c:pt idx="5182">
                  <c:v>1.0339499999999999E-7</c:v>
                </c:pt>
                <c:pt idx="5183">
                  <c:v>1.0339499999999999E-7</c:v>
                </c:pt>
                <c:pt idx="5184">
                  <c:v>1.0339499999999999E-7</c:v>
                </c:pt>
                <c:pt idx="5185">
                  <c:v>1.0339499999999999E-7</c:v>
                </c:pt>
                <c:pt idx="5186">
                  <c:v>1.0339499999999999E-7</c:v>
                </c:pt>
                <c:pt idx="5187">
                  <c:v>1.0339499999999999E-7</c:v>
                </c:pt>
                <c:pt idx="5188">
                  <c:v>1.0339499999999999E-7</c:v>
                </c:pt>
                <c:pt idx="5189">
                  <c:v>1.0339499999999999E-7</c:v>
                </c:pt>
                <c:pt idx="5190">
                  <c:v>1.0339499999999999E-7</c:v>
                </c:pt>
                <c:pt idx="5191">
                  <c:v>1.0339499999999999E-7</c:v>
                </c:pt>
                <c:pt idx="5192">
                  <c:v>1.0339499999999999E-7</c:v>
                </c:pt>
                <c:pt idx="5193">
                  <c:v>1.0339499999999999E-7</c:v>
                </c:pt>
                <c:pt idx="5194">
                  <c:v>1.0339499999999999E-7</c:v>
                </c:pt>
                <c:pt idx="5195">
                  <c:v>1.0339499999999999E-7</c:v>
                </c:pt>
                <c:pt idx="5196">
                  <c:v>1.0339499999999999E-7</c:v>
                </c:pt>
                <c:pt idx="5197">
                  <c:v>1.0339499999999999E-7</c:v>
                </c:pt>
                <c:pt idx="5198">
                  <c:v>1.0339499999999999E-7</c:v>
                </c:pt>
                <c:pt idx="5199">
                  <c:v>1.0339499999999999E-7</c:v>
                </c:pt>
                <c:pt idx="5200">
                  <c:v>1.0339499999999999E-7</c:v>
                </c:pt>
                <c:pt idx="5201">
                  <c:v>1.0339499999999999E-7</c:v>
                </c:pt>
                <c:pt idx="5202">
                  <c:v>1.0339499999999999E-7</c:v>
                </c:pt>
                <c:pt idx="5203">
                  <c:v>1.0339499999999999E-7</c:v>
                </c:pt>
                <c:pt idx="5204">
                  <c:v>1.0339499999999999E-7</c:v>
                </c:pt>
                <c:pt idx="5205">
                  <c:v>1.0339499999999999E-7</c:v>
                </c:pt>
                <c:pt idx="5206">
                  <c:v>1.0339499999999999E-7</c:v>
                </c:pt>
                <c:pt idx="5207">
                  <c:v>1.0339499999999999E-7</c:v>
                </c:pt>
                <c:pt idx="5208">
                  <c:v>1.0339499999999999E-7</c:v>
                </c:pt>
                <c:pt idx="5209">
                  <c:v>1.0339499999999999E-7</c:v>
                </c:pt>
                <c:pt idx="5210">
                  <c:v>1.0339499999999999E-7</c:v>
                </c:pt>
                <c:pt idx="5211">
                  <c:v>1.0339499999999999E-7</c:v>
                </c:pt>
                <c:pt idx="5212">
                  <c:v>1.0339499999999999E-7</c:v>
                </c:pt>
                <c:pt idx="5213">
                  <c:v>1.0339499999999999E-7</c:v>
                </c:pt>
                <c:pt idx="5214">
                  <c:v>1.0339499999999999E-7</c:v>
                </c:pt>
                <c:pt idx="5215">
                  <c:v>1.0339499999999999E-7</c:v>
                </c:pt>
                <c:pt idx="5216">
                  <c:v>1.0339499999999999E-7</c:v>
                </c:pt>
                <c:pt idx="5217">
                  <c:v>1.0339499999999999E-7</c:v>
                </c:pt>
                <c:pt idx="5218">
                  <c:v>1.0339499999999999E-7</c:v>
                </c:pt>
                <c:pt idx="5219">
                  <c:v>1.0339499999999999E-7</c:v>
                </c:pt>
                <c:pt idx="5220">
                  <c:v>1.0339499999999999E-7</c:v>
                </c:pt>
                <c:pt idx="5221">
                  <c:v>1.0339499999999999E-7</c:v>
                </c:pt>
                <c:pt idx="5222">
                  <c:v>1.0339499999999999E-7</c:v>
                </c:pt>
                <c:pt idx="5223">
                  <c:v>1.0339499999999999E-7</c:v>
                </c:pt>
                <c:pt idx="5224">
                  <c:v>1.0339499999999999E-7</c:v>
                </c:pt>
                <c:pt idx="5225">
                  <c:v>1.0339499999999999E-7</c:v>
                </c:pt>
                <c:pt idx="5226">
                  <c:v>1.0339499999999999E-7</c:v>
                </c:pt>
                <c:pt idx="5227">
                  <c:v>1.0339499999999999E-7</c:v>
                </c:pt>
                <c:pt idx="5228">
                  <c:v>1.0339499999999999E-7</c:v>
                </c:pt>
                <c:pt idx="5229">
                  <c:v>1.0339499999999999E-7</c:v>
                </c:pt>
                <c:pt idx="5230">
                  <c:v>1.0339499999999999E-7</c:v>
                </c:pt>
                <c:pt idx="5231">
                  <c:v>1.0339499999999999E-7</c:v>
                </c:pt>
                <c:pt idx="5232">
                  <c:v>1.0339499999999999E-7</c:v>
                </c:pt>
                <c:pt idx="5233">
                  <c:v>1.0339499999999999E-7</c:v>
                </c:pt>
                <c:pt idx="5234">
                  <c:v>1.0339499999999999E-7</c:v>
                </c:pt>
                <c:pt idx="5235">
                  <c:v>1.0339499999999999E-7</c:v>
                </c:pt>
                <c:pt idx="5236">
                  <c:v>1.0339499999999999E-7</c:v>
                </c:pt>
                <c:pt idx="5237">
                  <c:v>1.0339499999999999E-7</c:v>
                </c:pt>
                <c:pt idx="5238">
                  <c:v>1.0339499999999999E-7</c:v>
                </c:pt>
                <c:pt idx="5239">
                  <c:v>1.0339499999999999E-7</c:v>
                </c:pt>
                <c:pt idx="5240">
                  <c:v>1.0339499999999999E-7</c:v>
                </c:pt>
                <c:pt idx="5241">
                  <c:v>1.0339499999999999E-7</c:v>
                </c:pt>
                <c:pt idx="5242">
                  <c:v>1.0339499999999999E-7</c:v>
                </c:pt>
                <c:pt idx="5243">
                  <c:v>1.0339499999999999E-7</c:v>
                </c:pt>
                <c:pt idx="5244">
                  <c:v>1.0339499999999999E-7</c:v>
                </c:pt>
                <c:pt idx="5245">
                  <c:v>1.0339499999999999E-7</c:v>
                </c:pt>
                <c:pt idx="5246">
                  <c:v>1.0339499999999999E-7</c:v>
                </c:pt>
                <c:pt idx="5247">
                  <c:v>1.0339499999999999E-7</c:v>
                </c:pt>
                <c:pt idx="5248">
                  <c:v>1.0339499999999999E-7</c:v>
                </c:pt>
                <c:pt idx="5249">
                  <c:v>1.0339499999999999E-7</c:v>
                </c:pt>
                <c:pt idx="5250">
                  <c:v>1.0339499999999999E-7</c:v>
                </c:pt>
                <c:pt idx="5251">
                  <c:v>1.0339499999999999E-7</c:v>
                </c:pt>
                <c:pt idx="5252">
                  <c:v>1.0339499999999999E-7</c:v>
                </c:pt>
                <c:pt idx="5253">
                  <c:v>1.0339499999999999E-7</c:v>
                </c:pt>
                <c:pt idx="5254">
                  <c:v>1.0339499999999999E-7</c:v>
                </c:pt>
                <c:pt idx="5255">
                  <c:v>1.0339499999999999E-7</c:v>
                </c:pt>
                <c:pt idx="5256">
                  <c:v>1.0339499999999999E-7</c:v>
                </c:pt>
                <c:pt idx="5257">
                  <c:v>1.0339499999999999E-7</c:v>
                </c:pt>
                <c:pt idx="5258">
                  <c:v>1.0339499999999999E-7</c:v>
                </c:pt>
                <c:pt idx="5259">
                  <c:v>1.0339499999999999E-7</c:v>
                </c:pt>
                <c:pt idx="5260">
                  <c:v>1.0339499999999999E-7</c:v>
                </c:pt>
                <c:pt idx="5261">
                  <c:v>1.0339499999999999E-7</c:v>
                </c:pt>
                <c:pt idx="5262">
                  <c:v>1.0339499999999999E-7</c:v>
                </c:pt>
                <c:pt idx="5263">
                  <c:v>1.0339499999999999E-7</c:v>
                </c:pt>
                <c:pt idx="5264">
                  <c:v>1.0339499999999999E-7</c:v>
                </c:pt>
                <c:pt idx="5265">
                  <c:v>1.0339499999999999E-7</c:v>
                </c:pt>
                <c:pt idx="5266">
                  <c:v>1.0339499999999999E-7</c:v>
                </c:pt>
                <c:pt idx="5267">
                  <c:v>1.0339499999999999E-7</c:v>
                </c:pt>
                <c:pt idx="5268">
                  <c:v>1.0339499999999999E-7</c:v>
                </c:pt>
                <c:pt idx="5269">
                  <c:v>1.0339499999999999E-7</c:v>
                </c:pt>
                <c:pt idx="5270">
                  <c:v>1.0339499999999999E-7</c:v>
                </c:pt>
                <c:pt idx="5271">
                  <c:v>1.0339499999999999E-7</c:v>
                </c:pt>
                <c:pt idx="5272">
                  <c:v>1.0339499999999999E-7</c:v>
                </c:pt>
                <c:pt idx="5273">
                  <c:v>1.0339499999999999E-7</c:v>
                </c:pt>
                <c:pt idx="5274">
                  <c:v>1.0339499999999999E-7</c:v>
                </c:pt>
                <c:pt idx="5275">
                  <c:v>1.0339499999999999E-7</c:v>
                </c:pt>
                <c:pt idx="5276">
                  <c:v>1.0339499999999999E-7</c:v>
                </c:pt>
                <c:pt idx="5277">
                  <c:v>1.0339499999999999E-7</c:v>
                </c:pt>
                <c:pt idx="5278">
                  <c:v>1.0339499999999999E-7</c:v>
                </c:pt>
                <c:pt idx="5279">
                  <c:v>1.0339499999999999E-7</c:v>
                </c:pt>
                <c:pt idx="5280">
                  <c:v>1.0339499999999999E-7</c:v>
                </c:pt>
                <c:pt idx="5281">
                  <c:v>1.0339499999999999E-7</c:v>
                </c:pt>
                <c:pt idx="5282">
                  <c:v>1.0339499999999999E-7</c:v>
                </c:pt>
                <c:pt idx="5283">
                  <c:v>1.0339499999999999E-7</c:v>
                </c:pt>
                <c:pt idx="5284">
                  <c:v>1.0339499999999999E-7</c:v>
                </c:pt>
                <c:pt idx="5285">
                  <c:v>1.0339499999999999E-7</c:v>
                </c:pt>
                <c:pt idx="5286">
                  <c:v>1.0339499999999999E-7</c:v>
                </c:pt>
                <c:pt idx="5287">
                  <c:v>1.0339499999999999E-7</c:v>
                </c:pt>
                <c:pt idx="5288">
                  <c:v>1.0339499999999999E-7</c:v>
                </c:pt>
                <c:pt idx="5289">
                  <c:v>1.0339499999999999E-7</c:v>
                </c:pt>
                <c:pt idx="5290">
                  <c:v>1.0339499999999999E-7</c:v>
                </c:pt>
                <c:pt idx="5291">
                  <c:v>1.0339499999999999E-7</c:v>
                </c:pt>
                <c:pt idx="5292">
                  <c:v>1.0339499999999999E-7</c:v>
                </c:pt>
                <c:pt idx="5293">
                  <c:v>1.0339499999999999E-7</c:v>
                </c:pt>
                <c:pt idx="5294">
                  <c:v>1.0339499999999999E-7</c:v>
                </c:pt>
                <c:pt idx="5295">
                  <c:v>1.0339499999999999E-7</c:v>
                </c:pt>
                <c:pt idx="5296">
                  <c:v>1.0339499999999999E-7</c:v>
                </c:pt>
                <c:pt idx="5297">
                  <c:v>1.0339499999999999E-7</c:v>
                </c:pt>
                <c:pt idx="5298">
                  <c:v>1.0339499999999999E-7</c:v>
                </c:pt>
                <c:pt idx="5299">
                  <c:v>1.0339499999999999E-7</c:v>
                </c:pt>
                <c:pt idx="5300">
                  <c:v>1.0339499999999999E-7</c:v>
                </c:pt>
                <c:pt idx="5301">
                  <c:v>1.0339499999999999E-7</c:v>
                </c:pt>
                <c:pt idx="5302">
                  <c:v>1.0339499999999999E-7</c:v>
                </c:pt>
                <c:pt idx="5303">
                  <c:v>1.0339499999999999E-7</c:v>
                </c:pt>
                <c:pt idx="5304">
                  <c:v>1.0339499999999999E-7</c:v>
                </c:pt>
                <c:pt idx="5305">
                  <c:v>1.0339499999999999E-7</c:v>
                </c:pt>
                <c:pt idx="5306">
                  <c:v>1.0339499999999999E-7</c:v>
                </c:pt>
                <c:pt idx="5307">
                  <c:v>1.0339499999999999E-7</c:v>
                </c:pt>
                <c:pt idx="5308">
                  <c:v>1.0339499999999999E-7</c:v>
                </c:pt>
                <c:pt idx="5309">
                  <c:v>1.0339499999999999E-7</c:v>
                </c:pt>
                <c:pt idx="5310">
                  <c:v>1.0339499999999999E-7</c:v>
                </c:pt>
                <c:pt idx="5311">
                  <c:v>1.0339499999999999E-7</c:v>
                </c:pt>
                <c:pt idx="5312">
                  <c:v>1.0339499999999999E-7</c:v>
                </c:pt>
                <c:pt idx="5313">
                  <c:v>1.0339499999999999E-7</c:v>
                </c:pt>
                <c:pt idx="5314">
                  <c:v>1.0339499999999999E-7</c:v>
                </c:pt>
                <c:pt idx="5315">
                  <c:v>1.0339499999999999E-7</c:v>
                </c:pt>
                <c:pt idx="5316">
                  <c:v>1.0339499999999999E-7</c:v>
                </c:pt>
                <c:pt idx="5317">
                  <c:v>1.0339499999999999E-7</c:v>
                </c:pt>
                <c:pt idx="5318">
                  <c:v>1.0339499999999999E-7</c:v>
                </c:pt>
                <c:pt idx="5319">
                  <c:v>1.0339499999999999E-7</c:v>
                </c:pt>
                <c:pt idx="5320">
                  <c:v>1.0339499999999999E-7</c:v>
                </c:pt>
                <c:pt idx="5321">
                  <c:v>1.0339499999999999E-7</c:v>
                </c:pt>
                <c:pt idx="5322">
                  <c:v>1.0339499999999999E-7</c:v>
                </c:pt>
                <c:pt idx="5323">
                  <c:v>1.0339499999999999E-7</c:v>
                </c:pt>
                <c:pt idx="5324">
                  <c:v>1.0339499999999999E-7</c:v>
                </c:pt>
                <c:pt idx="5325">
                  <c:v>1.0339499999999999E-7</c:v>
                </c:pt>
                <c:pt idx="5326">
                  <c:v>1.0339499999999999E-7</c:v>
                </c:pt>
                <c:pt idx="5327">
                  <c:v>1.0339499999999999E-7</c:v>
                </c:pt>
                <c:pt idx="5328">
                  <c:v>1.0339499999999999E-7</c:v>
                </c:pt>
                <c:pt idx="5329">
                  <c:v>1.0339499999999999E-7</c:v>
                </c:pt>
                <c:pt idx="5330">
                  <c:v>1.0339499999999999E-7</c:v>
                </c:pt>
                <c:pt idx="5331">
                  <c:v>1.0339499999999999E-7</c:v>
                </c:pt>
                <c:pt idx="5332">
                  <c:v>1.0339499999999999E-7</c:v>
                </c:pt>
                <c:pt idx="5333">
                  <c:v>1.0339499999999999E-7</c:v>
                </c:pt>
                <c:pt idx="5334">
                  <c:v>1.0339499999999999E-7</c:v>
                </c:pt>
                <c:pt idx="5335">
                  <c:v>1.0339499999999999E-7</c:v>
                </c:pt>
                <c:pt idx="5336">
                  <c:v>1.0339499999999999E-7</c:v>
                </c:pt>
                <c:pt idx="5337">
                  <c:v>1.0339499999999999E-7</c:v>
                </c:pt>
                <c:pt idx="5338">
                  <c:v>1.0339499999999999E-7</c:v>
                </c:pt>
                <c:pt idx="5339">
                  <c:v>1.0339499999999999E-7</c:v>
                </c:pt>
                <c:pt idx="5340">
                  <c:v>1.0339499999999999E-7</c:v>
                </c:pt>
                <c:pt idx="5341">
                  <c:v>1.0339499999999999E-7</c:v>
                </c:pt>
                <c:pt idx="5342">
                  <c:v>1.0339499999999999E-7</c:v>
                </c:pt>
                <c:pt idx="5343">
                  <c:v>1.0339499999999999E-7</c:v>
                </c:pt>
                <c:pt idx="5344">
                  <c:v>1.0339499999999999E-7</c:v>
                </c:pt>
                <c:pt idx="5345">
                  <c:v>1.0339499999999999E-7</c:v>
                </c:pt>
                <c:pt idx="5346">
                  <c:v>1.0339499999999999E-7</c:v>
                </c:pt>
                <c:pt idx="5347">
                  <c:v>1.0339499999999999E-7</c:v>
                </c:pt>
                <c:pt idx="5348">
                  <c:v>1.0339499999999999E-7</c:v>
                </c:pt>
                <c:pt idx="5349">
                  <c:v>1.0339499999999999E-7</c:v>
                </c:pt>
                <c:pt idx="5350">
                  <c:v>1.0339499999999999E-7</c:v>
                </c:pt>
                <c:pt idx="5351">
                  <c:v>1.0339499999999999E-7</c:v>
                </c:pt>
                <c:pt idx="5352">
                  <c:v>1.0339499999999999E-7</c:v>
                </c:pt>
                <c:pt idx="5353">
                  <c:v>1.0339499999999999E-7</c:v>
                </c:pt>
                <c:pt idx="5354">
                  <c:v>1.0339499999999999E-7</c:v>
                </c:pt>
                <c:pt idx="5355">
                  <c:v>1.0339499999999999E-7</c:v>
                </c:pt>
                <c:pt idx="5356">
                  <c:v>1.0339499999999999E-7</c:v>
                </c:pt>
                <c:pt idx="5357">
                  <c:v>1.0339499999999999E-7</c:v>
                </c:pt>
                <c:pt idx="5358">
                  <c:v>1.0339499999999999E-7</c:v>
                </c:pt>
                <c:pt idx="5359">
                  <c:v>1.0339499999999999E-7</c:v>
                </c:pt>
                <c:pt idx="5360">
                  <c:v>1.0339499999999999E-7</c:v>
                </c:pt>
                <c:pt idx="5361">
                  <c:v>1.0339499999999999E-7</c:v>
                </c:pt>
                <c:pt idx="5362">
                  <c:v>1.0339499999999999E-7</c:v>
                </c:pt>
                <c:pt idx="5363">
                  <c:v>1.0339499999999999E-7</c:v>
                </c:pt>
                <c:pt idx="5364">
                  <c:v>1.0339499999999999E-7</c:v>
                </c:pt>
                <c:pt idx="5365">
                  <c:v>1.0339499999999999E-7</c:v>
                </c:pt>
                <c:pt idx="5366">
                  <c:v>1.0339499999999999E-7</c:v>
                </c:pt>
                <c:pt idx="5367">
                  <c:v>1.0339499999999999E-7</c:v>
                </c:pt>
                <c:pt idx="5368">
                  <c:v>1.0339499999999999E-7</c:v>
                </c:pt>
                <c:pt idx="5369">
                  <c:v>1.0339499999999999E-7</c:v>
                </c:pt>
                <c:pt idx="5370">
                  <c:v>1.0339499999999999E-7</c:v>
                </c:pt>
                <c:pt idx="5371">
                  <c:v>1.0339499999999999E-7</c:v>
                </c:pt>
                <c:pt idx="5372">
                  <c:v>1.0339499999999999E-7</c:v>
                </c:pt>
                <c:pt idx="5373">
                  <c:v>1.0339499999999999E-7</c:v>
                </c:pt>
                <c:pt idx="5374">
                  <c:v>1.0339499999999999E-7</c:v>
                </c:pt>
                <c:pt idx="5375">
                  <c:v>1.0339499999999999E-7</c:v>
                </c:pt>
                <c:pt idx="5376">
                  <c:v>1.0339499999999999E-7</c:v>
                </c:pt>
                <c:pt idx="5377">
                  <c:v>1.0339499999999999E-7</c:v>
                </c:pt>
                <c:pt idx="5378">
                  <c:v>1.0339499999999999E-7</c:v>
                </c:pt>
                <c:pt idx="5379">
                  <c:v>1.0339499999999999E-7</c:v>
                </c:pt>
                <c:pt idx="5380">
                  <c:v>1.0339499999999999E-7</c:v>
                </c:pt>
                <c:pt idx="5381">
                  <c:v>1.0339499999999999E-7</c:v>
                </c:pt>
                <c:pt idx="5382">
                  <c:v>1.0339499999999999E-7</c:v>
                </c:pt>
                <c:pt idx="5383">
                  <c:v>1.0339499999999999E-7</c:v>
                </c:pt>
                <c:pt idx="5384">
                  <c:v>1.0339499999999999E-7</c:v>
                </c:pt>
                <c:pt idx="5385">
                  <c:v>1.0339499999999999E-7</c:v>
                </c:pt>
                <c:pt idx="5386">
                  <c:v>1.0339499999999999E-7</c:v>
                </c:pt>
                <c:pt idx="5387">
                  <c:v>1.0339499999999999E-7</c:v>
                </c:pt>
                <c:pt idx="5388">
                  <c:v>1.0339499999999999E-7</c:v>
                </c:pt>
                <c:pt idx="5389">
                  <c:v>1.0339499999999999E-7</c:v>
                </c:pt>
                <c:pt idx="5390">
                  <c:v>1.0339499999999999E-7</c:v>
                </c:pt>
                <c:pt idx="5391">
                  <c:v>1.0339499999999999E-7</c:v>
                </c:pt>
                <c:pt idx="5392">
                  <c:v>1.0339499999999999E-7</c:v>
                </c:pt>
                <c:pt idx="5393">
                  <c:v>1.0339499999999999E-7</c:v>
                </c:pt>
                <c:pt idx="5394">
                  <c:v>1.0339499999999999E-7</c:v>
                </c:pt>
                <c:pt idx="5395">
                  <c:v>1.0339499999999999E-7</c:v>
                </c:pt>
                <c:pt idx="5396">
                  <c:v>1.0339499999999999E-7</c:v>
                </c:pt>
                <c:pt idx="5397">
                  <c:v>1.0339499999999999E-7</c:v>
                </c:pt>
                <c:pt idx="5398">
                  <c:v>1.0339499999999999E-7</c:v>
                </c:pt>
                <c:pt idx="5399">
                  <c:v>1.0339499999999999E-7</c:v>
                </c:pt>
                <c:pt idx="5400">
                  <c:v>1.0339499999999999E-7</c:v>
                </c:pt>
                <c:pt idx="5401">
                  <c:v>1.0339499999999999E-7</c:v>
                </c:pt>
                <c:pt idx="5402">
                  <c:v>1.0339499999999999E-7</c:v>
                </c:pt>
                <c:pt idx="5403">
                  <c:v>1.0339499999999999E-7</c:v>
                </c:pt>
                <c:pt idx="5404">
                  <c:v>1.0339499999999999E-7</c:v>
                </c:pt>
                <c:pt idx="5405">
                  <c:v>1.0339499999999999E-7</c:v>
                </c:pt>
                <c:pt idx="5406">
                  <c:v>1.0339499999999999E-7</c:v>
                </c:pt>
                <c:pt idx="5407">
                  <c:v>1.0339499999999999E-7</c:v>
                </c:pt>
                <c:pt idx="5408">
                  <c:v>1.0339499999999999E-7</c:v>
                </c:pt>
                <c:pt idx="5409">
                  <c:v>1.0339499999999999E-7</c:v>
                </c:pt>
                <c:pt idx="5410">
                  <c:v>1.0339499999999999E-7</c:v>
                </c:pt>
                <c:pt idx="5411">
                  <c:v>1.0339499999999999E-7</c:v>
                </c:pt>
                <c:pt idx="5412">
                  <c:v>1.0339499999999999E-7</c:v>
                </c:pt>
                <c:pt idx="5413">
                  <c:v>1.0339499999999999E-7</c:v>
                </c:pt>
                <c:pt idx="5414">
                  <c:v>1.0339499999999999E-7</c:v>
                </c:pt>
                <c:pt idx="5415">
                  <c:v>1.0339499999999999E-7</c:v>
                </c:pt>
                <c:pt idx="5416">
                  <c:v>1.0339499999999999E-7</c:v>
                </c:pt>
                <c:pt idx="5417">
                  <c:v>1.0339499999999999E-7</c:v>
                </c:pt>
                <c:pt idx="5418">
                  <c:v>1.0339499999999999E-7</c:v>
                </c:pt>
                <c:pt idx="5419">
                  <c:v>1.0339499999999999E-7</c:v>
                </c:pt>
                <c:pt idx="5420">
                  <c:v>1.0339499999999999E-7</c:v>
                </c:pt>
                <c:pt idx="5421">
                  <c:v>1.0339499999999999E-7</c:v>
                </c:pt>
                <c:pt idx="5422">
                  <c:v>1.0339499999999999E-7</c:v>
                </c:pt>
                <c:pt idx="5423">
                  <c:v>1.0339499999999999E-7</c:v>
                </c:pt>
                <c:pt idx="5424">
                  <c:v>1.0339499999999999E-7</c:v>
                </c:pt>
                <c:pt idx="5425">
                  <c:v>1.0339499999999999E-7</c:v>
                </c:pt>
                <c:pt idx="5426">
                  <c:v>1.0339499999999999E-7</c:v>
                </c:pt>
                <c:pt idx="5427">
                  <c:v>1.0339499999999999E-7</c:v>
                </c:pt>
                <c:pt idx="5428">
                  <c:v>1.0339499999999999E-7</c:v>
                </c:pt>
                <c:pt idx="5429">
                  <c:v>1.0339499999999999E-7</c:v>
                </c:pt>
                <c:pt idx="5430">
                  <c:v>1.0339499999999999E-7</c:v>
                </c:pt>
                <c:pt idx="5431">
                  <c:v>1.0339499999999999E-7</c:v>
                </c:pt>
                <c:pt idx="5432">
                  <c:v>1.0339499999999999E-7</c:v>
                </c:pt>
                <c:pt idx="5433">
                  <c:v>1.0339499999999999E-7</c:v>
                </c:pt>
                <c:pt idx="5434">
                  <c:v>1.0339499999999999E-7</c:v>
                </c:pt>
                <c:pt idx="5435">
                  <c:v>1.0339499999999999E-7</c:v>
                </c:pt>
                <c:pt idx="5436">
                  <c:v>1.0339499999999999E-7</c:v>
                </c:pt>
                <c:pt idx="5437">
                  <c:v>1.0339499999999999E-7</c:v>
                </c:pt>
                <c:pt idx="5438">
                  <c:v>1.0339499999999999E-7</c:v>
                </c:pt>
                <c:pt idx="5439">
                  <c:v>1.0339499999999999E-7</c:v>
                </c:pt>
                <c:pt idx="5440">
                  <c:v>1.0339499999999999E-7</c:v>
                </c:pt>
                <c:pt idx="5441">
                  <c:v>1.0339499999999999E-7</c:v>
                </c:pt>
                <c:pt idx="5442">
                  <c:v>1.0339499999999999E-7</c:v>
                </c:pt>
                <c:pt idx="5443">
                  <c:v>1.0339499999999999E-7</c:v>
                </c:pt>
                <c:pt idx="5444">
                  <c:v>1.0339499999999999E-7</c:v>
                </c:pt>
                <c:pt idx="5445">
                  <c:v>1.0339499999999999E-7</c:v>
                </c:pt>
                <c:pt idx="5446">
                  <c:v>1.0339499999999999E-7</c:v>
                </c:pt>
                <c:pt idx="5447">
                  <c:v>1.0339499999999999E-7</c:v>
                </c:pt>
                <c:pt idx="5448">
                  <c:v>1.0339499999999999E-7</c:v>
                </c:pt>
                <c:pt idx="5449">
                  <c:v>1.0339499999999999E-7</c:v>
                </c:pt>
                <c:pt idx="5450">
                  <c:v>1.0339499999999999E-7</c:v>
                </c:pt>
                <c:pt idx="5451">
                  <c:v>1.0339499999999999E-7</c:v>
                </c:pt>
                <c:pt idx="5452">
                  <c:v>1.0339499999999999E-7</c:v>
                </c:pt>
                <c:pt idx="5453">
                  <c:v>1.0339499999999999E-7</c:v>
                </c:pt>
                <c:pt idx="5454">
                  <c:v>1.0339499999999999E-7</c:v>
                </c:pt>
                <c:pt idx="5455">
                  <c:v>1.0339499999999999E-7</c:v>
                </c:pt>
                <c:pt idx="5456">
                  <c:v>1.0339499999999999E-7</c:v>
                </c:pt>
                <c:pt idx="5457">
                  <c:v>1.0339499999999999E-7</c:v>
                </c:pt>
                <c:pt idx="5458">
                  <c:v>1.0339499999999999E-7</c:v>
                </c:pt>
                <c:pt idx="5459">
                  <c:v>1.0339499999999999E-7</c:v>
                </c:pt>
                <c:pt idx="5460">
                  <c:v>1.0339499999999999E-7</c:v>
                </c:pt>
                <c:pt idx="5461">
                  <c:v>1.0339499999999999E-7</c:v>
                </c:pt>
                <c:pt idx="5462">
                  <c:v>1.0339499999999999E-7</c:v>
                </c:pt>
                <c:pt idx="5463">
                  <c:v>1.0339499999999999E-7</c:v>
                </c:pt>
                <c:pt idx="5464">
                  <c:v>1.0339499999999999E-7</c:v>
                </c:pt>
                <c:pt idx="5465">
                  <c:v>1.0339499999999999E-7</c:v>
                </c:pt>
                <c:pt idx="5466">
                  <c:v>1.0339499999999999E-7</c:v>
                </c:pt>
                <c:pt idx="5467">
                  <c:v>1.0339499999999999E-7</c:v>
                </c:pt>
                <c:pt idx="5468">
                  <c:v>1.0339499999999999E-7</c:v>
                </c:pt>
                <c:pt idx="5469">
                  <c:v>1.0339499999999999E-7</c:v>
                </c:pt>
                <c:pt idx="5470">
                  <c:v>1.0339499999999999E-7</c:v>
                </c:pt>
                <c:pt idx="5471">
                  <c:v>1.0339499999999999E-7</c:v>
                </c:pt>
                <c:pt idx="5472">
                  <c:v>1.0339499999999999E-7</c:v>
                </c:pt>
                <c:pt idx="5473">
                  <c:v>1.0339499999999999E-7</c:v>
                </c:pt>
                <c:pt idx="5474">
                  <c:v>1.0339499999999999E-7</c:v>
                </c:pt>
                <c:pt idx="5475">
                  <c:v>1.0339499999999999E-7</c:v>
                </c:pt>
                <c:pt idx="5476">
                  <c:v>1.0339499999999999E-7</c:v>
                </c:pt>
                <c:pt idx="5477">
                  <c:v>1.0339499999999999E-7</c:v>
                </c:pt>
                <c:pt idx="5478">
                  <c:v>1.0339499999999999E-7</c:v>
                </c:pt>
                <c:pt idx="5479">
                  <c:v>1.0339499999999999E-7</c:v>
                </c:pt>
                <c:pt idx="5480">
                  <c:v>1.0339499999999999E-7</c:v>
                </c:pt>
                <c:pt idx="5481">
                  <c:v>1.0339499999999999E-7</c:v>
                </c:pt>
                <c:pt idx="5482">
                  <c:v>1.0339499999999999E-7</c:v>
                </c:pt>
                <c:pt idx="5483">
                  <c:v>1.0339499999999999E-7</c:v>
                </c:pt>
                <c:pt idx="5484">
                  <c:v>1.0339499999999999E-7</c:v>
                </c:pt>
                <c:pt idx="5485">
                  <c:v>1.0339499999999999E-7</c:v>
                </c:pt>
                <c:pt idx="5486">
                  <c:v>1.0339499999999999E-7</c:v>
                </c:pt>
                <c:pt idx="5487">
                  <c:v>1.0339499999999999E-7</c:v>
                </c:pt>
                <c:pt idx="5488">
                  <c:v>1.0339499999999999E-7</c:v>
                </c:pt>
                <c:pt idx="5489">
                  <c:v>1.0339499999999999E-7</c:v>
                </c:pt>
                <c:pt idx="5490">
                  <c:v>1.0339499999999999E-7</c:v>
                </c:pt>
                <c:pt idx="5491">
                  <c:v>1.0339499999999999E-7</c:v>
                </c:pt>
                <c:pt idx="5492">
                  <c:v>1.0339499999999999E-7</c:v>
                </c:pt>
                <c:pt idx="5493">
                  <c:v>1.0339499999999999E-7</c:v>
                </c:pt>
                <c:pt idx="5494">
                  <c:v>1.0339499999999999E-7</c:v>
                </c:pt>
                <c:pt idx="5495">
                  <c:v>1.0339499999999999E-7</c:v>
                </c:pt>
                <c:pt idx="5496">
                  <c:v>1.0339499999999999E-7</c:v>
                </c:pt>
                <c:pt idx="5497">
                  <c:v>1.0339499999999999E-7</c:v>
                </c:pt>
                <c:pt idx="5498">
                  <c:v>1.0339499999999999E-7</c:v>
                </c:pt>
                <c:pt idx="5499">
                  <c:v>1.0339499999999999E-7</c:v>
                </c:pt>
                <c:pt idx="5500">
                  <c:v>1.0339499999999999E-7</c:v>
                </c:pt>
                <c:pt idx="5501">
                  <c:v>1.0339499999999999E-7</c:v>
                </c:pt>
                <c:pt idx="5502">
                  <c:v>1.0339499999999999E-7</c:v>
                </c:pt>
                <c:pt idx="5503">
                  <c:v>1.0339499999999999E-7</c:v>
                </c:pt>
                <c:pt idx="5504">
                  <c:v>1.0339499999999999E-7</c:v>
                </c:pt>
                <c:pt idx="5505">
                  <c:v>1.0339499999999999E-7</c:v>
                </c:pt>
                <c:pt idx="5506">
                  <c:v>1.0339499999999999E-7</c:v>
                </c:pt>
                <c:pt idx="5507">
                  <c:v>1.0339499999999999E-7</c:v>
                </c:pt>
                <c:pt idx="5508">
                  <c:v>1.0339499999999999E-7</c:v>
                </c:pt>
                <c:pt idx="5509">
                  <c:v>1.0339499999999999E-7</c:v>
                </c:pt>
                <c:pt idx="5510">
                  <c:v>1.0339499999999999E-7</c:v>
                </c:pt>
                <c:pt idx="5511">
                  <c:v>1.0339499999999999E-7</c:v>
                </c:pt>
                <c:pt idx="5512">
                  <c:v>1.0339499999999999E-7</c:v>
                </c:pt>
                <c:pt idx="5513">
                  <c:v>1.0339499999999999E-7</c:v>
                </c:pt>
                <c:pt idx="5514">
                  <c:v>1.0339499999999999E-7</c:v>
                </c:pt>
                <c:pt idx="5515">
                  <c:v>1.0339499999999999E-7</c:v>
                </c:pt>
                <c:pt idx="5516">
                  <c:v>1.0339499999999999E-7</c:v>
                </c:pt>
                <c:pt idx="5517">
                  <c:v>1.0339499999999999E-7</c:v>
                </c:pt>
                <c:pt idx="5518">
                  <c:v>1.0339499999999999E-7</c:v>
                </c:pt>
                <c:pt idx="5519">
                  <c:v>1.0339499999999999E-7</c:v>
                </c:pt>
                <c:pt idx="5520">
                  <c:v>1.0339499999999999E-7</c:v>
                </c:pt>
                <c:pt idx="5521">
                  <c:v>1.0339499999999999E-7</c:v>
                </c:pt>
                <c:pt idx="5522">
                  <c:v>1.0339499999999999E-7</c:v>
                </c:pt>
                <c:pt idx="5523">
                  <c:v>1.0339499999999999E-7</c:v>
                </c:pt>
                <c:pt idx="5524">
                  <c:v>1.0339499999999999E-7</c:v>
                </c:pt>
                <c:pt idx="5525">
                  <c:v>1.0339499999999999E-7</c:v>
                </c:pt>
                <c:pt idx="5526">
                  <c:v>1.0339499999999999E-7</c:v>
                </c:pt>
                <c:pt idx="5527">
                  <c:v>1.0339499999999999E-7</c:v>
                </c:pt>
                <c:pt idx="5528">
                  <c:v>1.0339499999999999E-7</c:v>
                </c:pt>
                <c:pt idx="5529">
                  <c:v>1.0339499999999999E-7</c:v>
                </c:pt>
                <c:pt idx="5530">
                  <c:v>1.0339499999999999E-7</c:v>
                </c:pt>
                <c:pt idx="5531">
                  <c:v>1.0339499999999999E-7</c:v>
                </c:pt>
                <c:pt idx="5532">
                  <c:v>1.0339499999999999E-7</c:v>
                </c:pt>
                <c:pt idx="5533">
                  <c:v>1.0339499999999999E-7</c:v>
                </c:pt>
                <c:pt idx="5534">
                  <c:v>1.0339499999999999E-7</c:v>
                </c:pt>
                <c:pt idx="5535">
                  <c:v>1.0339499999999999E-7</c:v>
                </c:pt>
                <c:pt idx="5536">
                  <c:v>1.0339499999999999E-7</c:v>
                </c:pt>
                <c:pt idx="5537">
                  <c:v>1.0339499999999999E-7</c:v>
                </c:pt>
                <c:pt idx="5538">
                  <c:v>1.0339499999999999E-7</c:v>
                </c:pt>
                <c:pt idx="5539">
                  <c:v>1.0339499999999999E-7</c:v>
                </c:pt>
                <c:pt idx="5540">
                  <c:v>1.0339499999999999E-7</c:v>
                </c:pt>
                <c:pt idx="5541">
                  <c:v>1.0339499999999999E-7</c:v>
                </c:pt>
                <c:pt idx="5542">
                  <c:v>1.0339499999999999E-7</c:v>
                </c:pt>
                <c:pt idx="5543">
                  <c:v>1.0339499999999999E-7</c:v>
                </c:pt>
                <c:pt idx="5544">
                  <c:v>1.0339499999999999E-7</c:v>
                </c:pt>
                <c:pt idx="5545">
                  <c:v>1.0339499999999999E-7</c:v>
                </c:pt>
                <c:pt idx="5546">
                  <c:v>1.0339499999999999E-7</c:v>
                </c:pt>
                <c:pt idx="5547">
                  <c:v>1.0339499999999999E-7</c:v>
                </c:pt>
                <c:pt idx="5548">
                  <c:v>1.0339499999999999E-7</c:v>
                </c:pt>
                <c:pt idx="5549">
                  <c:v>1.0339499999999999E-7</c:v>
                </c:pt>
                <c:pt idx="5550">
                  <c:v>1.0339499999999999E-7</c:v>
                </c:pt>
                <c:pt idx="5551">
                  <c:v>1.0339499999999999E-7</c:v>
                </c:pt>
                <c:pt idx="5552">
                  <c:v>1.0339499999999999E-7</c:v>
                </c:pt>
                <c:pt idx="5553">
                  <c:v>1.0339499999999999E-7</c:v>
                </c:pt>
                <c:pt idx="5554">
                  <c:v>1.0339499999999999E-7</c:v>
                </c:pt>
                <c:pt idx="5555">
                  <c:v>1.0339499999999999E-7</c:v>
                </c:pt>
                <c:pt idx="5556">
                  <c:v>1.0339499999999999E-7</c:v>
                </c:pt>
                <c:pt idx="5557">
                  <c:v>1.0339499999999999E-7</c:v>
                </c:pt>
                <c:pt idx="5558">
                  <c:v>1.0339499999999999E-7</c:v>
                </c:pt>
                <c:pt idx="5559">
                  <c:v>1.0339499999999999E-7</c:v>
                </c:pt>
                <c:pt idx="5560">
                  <c:v>1.0339499999999999E-7</c:v>
                </c:pt>
                <c:pt idx="5561">
                  <c:v>1.0339499999999999E-7</c:v>
                </c:pt>
                <c:pt idx="5562">
                  <c:v>1.0339499999999999E-7</c:v>
                </c:pt>
                <c:pt idx="5563">
                  <c:v>1.0339499999999999E-7</c:v>
                </c:pt>
                <c:pt idx="5564">
                  <c:v>1.0339499999999999E-7</c:v>
                </c:pt>
                <c:pt idx="5565">
                  <c:v>1.0339499999999999E-7</c:v>
                </c:pt>
                <c:pt idx="5566">
                  <c:v>1.0339499999999999E-7</c:v>
                </c:pt>
                <c:pt idx="5567">
                  <c:v>1.0339499999999999E-7</c:v>
                </c:pt>
                <c:pt idx="5568">
                  <c:v>1.0339499999999999E-7</c:v>
                </c:pt>
                <c:pt idx="5569">
                  <c:v>1.0339499999999999E-7</c:v>
                </c:pt>
                <c:pt idx="5570">
                  <c:v>1.0339499999999999E-7</c:v>
                </c:pt>
                <c:pt idx="5571">
                  <c:v>1.0339499999999999E-7</c:v>
                </c:pt>
                <c:pt idx="5572">
                  <c:v>1.0339499999999999E-7</c:v>
                </c:pt>
                <c:pt idx="5573">
                  <c:v>1.0339499999999999E-7</c:v>
                </c:pt>
                <c:pt idx="5574">
                  <c:v>1.0339499999999999E-7</c:v>
                </c:pt>
                <c:pt idx="5575">
                  <c:v>1.0339499999999999E-7</c:v>
                </c:pt>
                <c:pt idx="5576">
                  <c:v>1.0339499999999999E-7</c:v>
                </c:pt>
                <c:pt idx="5577">
                  <c:v>1.0339499999999999E-7</c:v>
                </c:pt>
                <c:pt idx="5578">
                  <c:v>1.0339499999999999E-7</c:v>
                </c:pt>
                <c:pt idx="5579">
                  <c:v>1.0339499999999999E-7</c:v>
                </c:pt>
                <c:pt idx="5580">
                  <c:v>1.0339499999999999E-7</c:v>
                </c:pt>
                <c:pt idx="5581">
                  <c:v>1.0339499999999999E-7</c:v>
                </c:pt>
                <c:pt idx="5582">
                  <c:v>1.0339499999999999E-7</c:v>
                </c:pt>
                <c:pt idx="5583">
                  <c:v>1.0339499999999999E-7</c:v>
                </c:pt>
                <c:pt idx="5584">
                  <c:v>1.0339499999999999E-7</c:v>
                </c:pt>
                <c:pt idx="5585">
                  <c:v>1.0339499999999999E-7</c:v>
                </c:pt>
                <c:pt idx="5586">
                  <c:v>1.0339499999999999E-7</c:v>
                </c:pt>
                <c:pt idx="5587">
                  <c:v>1.0339499999999999E-7</c:v>
                </c:pt>
                <c:pt idx="5588">
                  <c:v>1.0339499999999999E-7</c:v>
                </c:pt>
                <c:pt idx="5589">
                  <c:v>1.0339499999999999E-7</c:v>
                </c:pt>
                <c:pt idx="5590">
                  <c:v>1.0339499999999999E-7</c:v>
                </c:pt>
                <c:pt idx="5591">
                  <c:v>1.0339499999999999E-7</c:v>
                </c:pt>
                <c:pt idx="5592">
                  <c:v>1.0339499999999999E-7</c:v>
                </c:pt>
                <c:pt idx="5593">
                  <c:v>1.0339499999999999E-7</c:v>
                </c:pt>
                <c:pt idx="5594">
                  <c:v>1.0339499999999999E-7</c:v>
                </c:pt>
                <c:pt idx="5595">
                  <c:v>1.0339499999999999E-7</c:v>
                </c:pt>
                <c:pt idx="5596">
                  <c:v>1.0339499999999999E-7</c:v>
                </c:pt>
                <c:pt idx="5597">
                  <c:v>1.0339499999999999E-7</c:v>
                </c:pt>
                <c:pt idx="5598">
                  <c:v>1.0339499999999999E-7</c:v>
                </c:pt>
                <c:pt idx="5599">
                  <c:v>1.0339499999999999E-7</c:v>
                </c:pt>
                <c:pt idx="5600">
                  <c:v>1.0339499999999999E-7</c:v>
                </c:pt>
                <c:pt idx="5601">
                  <c:v>1.0339499999999999E-7</c:v>
                </c:pt>
                <c:pt idx="5602">
                  <c:v>1.0339499999999999E-7</c:v>
                </c:pt>
                <c:pt idx="5603">
                  <c:v>1.0339499999999999E-7</c:v>
                </c:pt>
                <c:pt idx="5604">
                  <c:v>1.0339499999999999E-7</c:v>
                </c:pt>
                <c:pt idx="5605">
                  <c:v>1.0339499999999999E-7</c:v>
                </c:pt>
                <c:pt idx="5606">
                  <c:v>1.0339499999999999E-7</c:v>
                </c:pt>
                <c:pt idx="5607">
                  <c:v>1.0339499999999999E-7</c:v>
                </c:pt>
                <c:pt idx="5608">
                  <c:v>1.0339499999999999E-7</c:v>
                </c:pt>
                <c:pt idx="5609">
                  <c:v>1.0339499999999999E-7</c:v>
                </c:pt>
                <c:pt idx="5610">
                  <c:v>1.0339499999999999E-7</c:v>
                </c:pt>
                <c:pt idx="5611">
                  <c:v>1.0339499999999999E-7</c:v>
                </c:pt>
                <c:pt idx="5612">
                  <c:v>1.0339499999999999E-7</c:v>
                </c:pt>
                <c:pt idx="5613">
                  <c:v>1.0339499999999999E-7</c:v>
                </c:pt>
                <c:pt idx="5614">
                  <c:v>1.0339499999999999E-7</c:v>
                </c:pt>
                <c:pt idx="5615">
                  <c:v>1.0339499999999999E-7</c:v>
                </c:pt>
                <c:pt idx="5616">
                  <c:v>1.0339499999999999E-7</c:v>
                </c:pt>
                <c:pt idx="5617">
                  <c:v>1.0339499999999999E-7</c:v>
                </c:pt>
                <c:pt idx="5618">
                  <c:v>1.0339499999999999E-7</c:v>
                </c:pt>
                <c:pt idx="5619">
                  <c:v>1.0339499999999999E-7</c:v>
                </c:pt>
                <c:pt idx="5620">
                  <c:v>1.0339499999999999E-7</c:v>
                </c:pt>
                <c:pt idx="5621">
                  <c:v>1.0339499999999999E-7</c:v>
                </c:pt>
                <c:pt idx="5622">
                  <c:v>1.0339499999999999E-7</c:v>
                </c:pt>
                <c:pt idx="5623">
                  <c:v>1.0339499999999999E-7</c:v>
                </c:pt>
                <c:pt idx="5624">
                  <c:v>1.0339499999999999E-7</c:v>
                </c:pt>
                <c:pt idx="5625">
                  <c:v>1.0339499999999999E-7</c:v>
                </c:pt>
                <c:pt idx="5626">
                  <c:v>1.0339499999999999E-7</c:v>
                </c:pt>
                <c:pt idx="5627">
                  <c:v>1.0339499999999999E-7</c:v>
                </c:pt>
                <c:pt idx="5628">
                  <c:v>1.0339499999999999E-7</c:v>
                </c:pt>
                <c:pt idx="5629">
                  <c:v>1.0339499999999999E-7</c:v>
                </c:pt>
                <c:pt idx="5630">
                  <c:v>1.0339499999999999E-7</c:v>
                </c:pt>
                <c:pt idx="5631">
                  <c:v>1.0339499999999999E-7</c:v>
                </c:pt>
                <c:pt idx="5632">
                  <c:v>1.0339499999999999E-7</c:v>
                </c:pt>
                <c:pt idx="5633">
                  <c:v>1.0339499999999999E-7</c:v>
                </c:pt>
                <c:pt idx="5634">
                  <c:v>1.0339499999999999E-7</c:v>
                </c:pt>
                <c:pt idx="5635">
                  <c:v>1.0339499999999999E-7</c:v>
                </c:pt>
                <c:pt idx="5636">
                  <c:v>1.0339499999999999E-7</c:v>
                </c:pt>
                <c:pt idx="5637">
                  <c:v>1.0339499999999999E-7</c:v>
                </c:pt>
                <c:pt idx="5638">
                  <c:v>1.0339499999999999E-7</c:v>
                </c:pt>
                <c:pt idx="5639">
                  <c:v>1.0339499999999999E-7</c:v>
                </c:pt>
                <c:pt idx="5640">
                  <c:v>1.0339499999999999E-7</c:v>
                </c:pt>
                <c:pt idx="5641">
                  <c:v>1.0339499999999999E-7</c:v>
                </c:pt>
                <c:pt idx="5642">
                  <c:v>1.0339499999999999E-7</c:v>
                </c:pt>
                <c:pt idx="5643">
                  <c:v>1.0339499999999999E-7</c:v>
                </c:pt>
                <c:pt idx="5644">
                  <c:v>1.0339499999999999E-7</c:v>
                </c:pt>
                <c:pt idx="5645">
                  <c:v>1.0339499999999999E-7</c:v>
                </c:pt>
                <c:pt idx="5646">
                  <c:v>1.0339499999999999E-7</c:v>
                </c:pt>
                <c:pt idx="5647">
                  <c:v>1.0339499999999999E-7</c:v>
                </c:pt>
                <c:pt idx="5648">
                  <c:v>1.0339499999999999E-7</c:v>
                </c:pt>
                <c:pt idx="5649">
                  <c:v>1.0339499999999999E-7</c:v>
                </c:pt>
                <c:pt idx="5650">
                  <c:v>1.0339499999999999E-7</c:v>
                </c:pt>
                <c:pt idx="5651">
                  <c:v>1.0339499999999999E-7</c:v>
                </c:pt>
                <c:pt idx="5652">
                  <c:v>1.0339499999999999E-7</c:v>
                </c:pt>
                <c:pt idx="5653">
                  <c:v>1.0339499999999999E-7</c:v>
                </c:pt>
                <c:pt idx="5654">
                  <c:v>1.0339499999999999E-7</c:v>
                </c:pt>
                <c:pt idx="5655">
                  <c:v>1.0339499999999999E-7</c:v>
                </c:pt>
                <c:pt idx="5656">
                  <c:v>1.0339499999999999E-7</c:v>
                </c:pt>
                <c:pt idx="5657">
                  <c:v>1.0339499999999999E-7</c:v>
                </c:pt>
                <c:pt idx="5658">
                  <c:v>1.0339499999999999E-7</c:v>
                </c:pt>
                <c:pt idx="5659">
                  <c:v>1.0339499999999999E-7</c:v>
                </c:pt>
                <c:pt idx="5660">
                  <c:v>1.0339499999999999E-7</c:v>
                </c:pt>
                <c:pt idx="5661">
                  <c:v>1.0339499999999999E-7</c:v>
                </c:pt>
                <c:pt idx="5662">
                  <c:v>1.0339499999999999E-7</c:v>
                </c:pt>
                <c:pt idx="5663">
                  <c:v>1.0339499999999999E-7</c:v>
                </c:pt>
                <c:pt idx="5664">
                  <c:v>1.0339499999999999E-7</c:v>
                </c:pt>
                <c:pt idx="5665">
                  <c:v>1.0339499999999999E-7</c:v>
                </c:pt>
                <c:pt idx="5666">
                  <c:v>1.0339499999999999E-7</c:v>
                </c:pt>
                <c:pt idx="5667">
                  <c:v>1.0339499999999999E-7</c:v>
                </c:pt>
                <c:pt idx="5668">
                  <c:v>1.0339499999999999E-7</c:v>
                </c:pt>
                <c:pt idx="5669">
                  <c:v>1.0339499999999999E-7</c:v>
                </c:pt>
                <c:pt idx="5670">
                  <c:v>1.0339499999999999E-7</c:v>
                </c:pt>
                <c:pt idx="5671">
                  <c:v>1.0339499999999999E-7</c:v>
                </c:pt>
                <c:pt idx="5672">
                  <c:v>1.0339499999999999E-7</c:v>
                </c:pt>
                <c:pt idx="5673">
                  <c:v>1.0339499999999999E-7</c:v>
                </c:pt>
                <c:pt idx="5674">
                  <c:v>1.0339499999999999E-7</c:v>
                </c:pt>
                <c:pt idx="5675">
                  <c:v>1.0339499999999999E-7</c:v>
                </c:pt>
                <c:pt idx="5676">
                  <c:v>1.0339499999999999E-7</c:v>
                </c:pt>
                <c:pt idx="5677">
                  <c:v>1.0339499999999999E-7</c:v>
                </c:pt>
                <c:pt idx="5678">
                  <c:v>1.0339499999999999E-7</c:v>
                </c:pt>
                <c:pt idx="5679">
                  <c:v>1.0339499999999999E-7</c:v>
                </c:pt>
                <c:pt idx="5680">
                  <c:v>1.0339499999999999E-7</c:v>
                </c:pt>
                <c:pt idx="5681">
                  <c:v>1.0339499999999999E-7</c:v>
                </c:pt>
                <c:pt idx="5682">
                  <c:v>1.0339499999999999E-7</c:v>
                </c:pt>
                <c:pt idx="5683">
                  <c:v>1.0339499999999999E-7</c:v>
                </c:pt>
                <c:pt idx="5684">
                  <c:v>1.0339499999999999E-7</c:v>
                </c:pt>
                <c:pt idx="5685">
                  <c:v>1.0339499999999999E-7</c:v>
                </c:pt>
                <c:pt idx="5686">
                  <c:v>1.0339499999999999E-7</c:v>
                </c:pt>
                <c:pt idx="5687">
                  <c:v>1.0339499999999999E-7</c:v>
                </c:pt>
                <c:pt idx="5688">
                  <c:v>1.0339499999999999E-7</c:v>
                </c:pt>
                <c:pt idx="5689">
                  <c:v>1.0339499999999999E-7</c:v>
                </c:pt>
                <c:pt idx="5690">
                  <c:v>1.0339499999999999E-7</c:v>
                </c:pt>
                <c:pt idx="5691">
                  <c:v>1.0339499999999999E-7</c:v>
                </c:pt>
                <c:pt idx="5692">
                  <c:v>1.0339499999999999E-7</c:v>
                </c:pt>
                <c:pt idx="5693">
                  <c:v>1.0339499999999999E-7</c:v>
                </c:pt>
                <c:pt idx="5694">
                  <c:v>1.0339499999999999E-7</c:v>
                </c:pt>
                <c:pt idx="5695">
                  <c:v>1.0339499999999999E-7</c:v>
                </c:pt>
                <c:pt idx="5696">
                  <c:v>1.0339499999999999E-7</c:v>
                </c:pt>
                <c:pt idx="5697">
                  <c:v>1.0339499999999999E-7</c:v>
                </c:pt>
                <c:pt idx="5698">
                  <c:v>1.0339499999999999E-7</c:v>
                </c:pt>
                <c:pt idx="5699">
                  <c:v>1.0339499999999999E-7</c:v>
                </c:pt>
                <c:pt idx="5700">
                  <c:v>1.0339499999999999E-7</c:v>
                </c:pt>
                <c:pt idx="5701">
                  <c:v>1.0339499999999999E-7</c:v>
                </c:pt>
                <c:pt idx="5702">
                  <c:v>1.0339499999999999E-7</c:v>
                </c:pt>
                <c:pt idx="5703">
                  <c:v>1.0339499999999999E-7</c:v>
                </c:pt>
                <c:pt idx="5704">
                  <c:v>1.0339499999999999E-7</c:v>
                </c:pt>
                <c:pt idx="5705">
                  <c:v>1.0339499999999999E-7</c:v>
                </c:pt>
                <c:pt idx="5706">
                  <c:v>1.0339499999999999E-7</c:v>
                </c:pt>
                <c:pt idx="5707">
                  <c:v>1.0339499999999999E-7</c:v>
                </c:pt>
                <c:pt idx="5708">
                  <c:v>1.0339499999999999E-7</c:v>
                </c:pt>
                <c:pt idx="5709">
                  <c:v>1.0339499999999999E-7</c:v>
                </c:pt>
                <c:pt idx="5710">
                  <c:v>1.0339499999999999E-7</c:v>
                </c:pt>
                <c:pt idx="5711">
                  <c:v>1.0339499999999999E-7</c:v>
                </c:pt>
                <c:pt idx="5712">
                  <c:v>1.0339499999999999E-7</c:v>
                </c:pt>
                <c:pt idx="5713">
                  <c:v>1.0339499999999999E-7</c:v>
                </c:pt>
                <c:pt idx="5714">
                  <c:v>1.0339499999999999E-7</c:v>
                </c:pt>
                <c:pt idx="5715">
                  <c:v>1.0339499999999999E-7</c:v>
                </c:pt>
                <c:pt idx="5716">
                  <c:v>1.0339499999999999E-7</c:v>
                </c:pt>
                <c:pt idx="5717">
                  <c:v>1.0339499999999999E-7</c:v>
                </c:pt>
                <c:pt idx="5718">
                  <c:v>1.0339499999999999E-7</c:v>
                </c:pt>
                <c:pt idx="5719">
                  <c:v>1.0339499999999999E-7</c:v>
                </c:pt>
                <c:pt idx="5720">
                  <c:v>1.0339499999999999E-7</c:v>
                </c:pt>
                <c:pt idx="5721">
                  <c:v>1.0339499999999999E-7</c:v>
                </c:pt>
                <c:pt idx="5722">
                  <c:v>1.0339499999999999E-7</c:v>
                </c:pt>
                <c:pt idx="5723">
                  <c:v>1.0339499999999999E-7</c:v>
                </c:pt>
                <c:pt idx="5724">
                  <c:v>1.0339499999999999E-7</c:v>
                </c:pt>
                <c:pt idx="5725">
                  <c:v>1.0339499999999999E-7</c:v>
                </c:pt>
                <c:pt idx="5726">
                  <c:v>1.0339499999999999E-7</c:v>
                </c:pt>
                <c:pt idx="5727">
                  <c:v>1.0339499999999999E-7</c:v>
                </c:pt>
                <c:pt idx="5728">
                  <c:v>1.0339499999999999E-7</c:v>
                </c:pt>
                <c:pt idx="5729">
                  <c:v>1.0339499999999999E-7</c:v>
                </c:pt>
                <c:pt idx="5730">
                  <c:v>1.0339499999999999E-7</c:v>
                </c:pt>
                <c:pt idx="5731">
                  <c:v>1.0339499999999999E-7</c:v>
                </c:pt>
                <c:pt idx="5732">
                  <c:v>1.0339499999999999E-7</c:v>
                </c:pt>
                <c:pt idx="5733">
                  <c:v>1.0339499999999999E-7</c:v>
                </c:pt>
                <c:pt idx="5734">
                  <c:v>1.0339499999999999E-7</c:v>
                </c:pt>
                <c:pt idx="5735">
                  <c:v>1.0339499999999999E-7</c:v>
                </c:pt>
                <c:pt idx="5736">
                  <c:v>1.0339499999999999E-7</c:v>
                </c:pt>
                <c:pt idx="5737">
                  <c:v>1.0339499999999999E-7</c:v>
                </c:pt>
                <c:pt idx="5738">
                  <c:v>1.0339499999999999E-7</c:v>
                </c:pt>
                <c:pt idx="5739">
                  <c:v>1.0339499999999999E-7</c:v>
                </c:pt>
                <c:pt idx="5740">
                  <c:v>1.0339499999999999E-7</c:v>
                </c:pt>
                <c:pt idx="5741">
                  <c:v>1.0339499999999999E-7</c:v>
                </c:pt>
                <c:pt idx="5742">
                  <c:v>1.0339499999999999E-7</c:v>
                </c:pt>
                <c:pt idx="5743">
                  <c:v>1.0339499999999999E-7</c:v>
                </c:pt>
                <c:pt idx="5744">
                  <c:v>1.0339499999999999E-7</c:v>
                </c:pt>
                <c:pt idx="5745">
                  <c:v>1.0339499999999999E-7</c:v>
                </c:pt>
                <c:pt idx="5746">
                  <c:v>1.0339499999999999E-7</c:v>
                </c:pt>
                <c:pt idx="5747">
                  <c:v>1.0339499999999999E-7</c:v>
                </c:pt>
                <c:pt idx="5748">
                  <c:v>1.0339499999999999E-7</c:v>
                </c:pt>
                <c:pt idx="5749">
                  <c:v>1.0339499999999999E-7</c:v>
                </c:pt>
                <c:pt idx="5750">
                  <c:v>1.0339499999999999E-7</c:v>
                </c:pt>
                <c:pt idx="5751">
                  <c:v>1.0339499999999999E-7</c:v>
                </c:pt>
                <c:pt idx="5752">
                  <c:v>1.0339499999999999E-7</c:v>
                </c:pt>
                <c:pt idx="5753">
                  <c:v>1.0339499999999999E-7</c:v>
                </c:pt>
                <c:pt idx="5754">
                  <c:v>1.0339499999999999E-7</c:v>
                </c:pt>
                <c:pt idx="5755">
                  <c:v>1.0339499999999999E-7</c:v>
                </c:pt>
                <c:pt idx="5756">
                  <c:v>1.0339499999999999E-7</c:v>
                </c:pt>
                <c:pt idx="5757">
                  <c:v>1.0339499999999999E-7</c:v>
                </c:pt>
                <c:pt idx="5758">
                  <c:v>1.0339499999999999E-7</c:v>
                </c:pt>
                <c:pt idx="5759">
                  <c:v>1.0339499999999999E-7</c:v>
                </c:pt>
                <c:pt idx="5760">
                  <c:v>1.0339499999999999E-7</c:v>
                </c:pt>
                <c:pt idx="5761">
                  <c:v>1.0339499999999999E-7</c:v>
                </c:pt>
                <c:pt idx="5762">
                  <c:v>1.0339499999999999E-7</c:v>
                </c:pt>
                <c:pt idx="5763">
                  <c:v>1.0339499999999999E-7</c:v>
                </c:pt>
                <c:pt idx="5764">
                  <c:v>1.0339499999999999E-7</c:v>
                </c:pt>
                <c:pt idx="5765">
                  <c:v>1.0339499999999999E-7</c:v>
                </c:pt>
                <c:pt idx="5766">
                  <c:v>1.0339499999999999E-7</c:v>
                </c:pt>
                <c:pt idx="5767">
                  <c:v>1.0339499999999999E-7</c:v>
                </c:pt>
                <c:pt idx="5768">
                  <c:v>1.0339499999999999E-7</c:v>
                </c:pt>
                <c:pt idx="5769">
                  <c:v>1.0339499999999999E-7</c:v>
                </c:pt>
                <c:pt idx="5770">
                  <c:v>1.0339499999999999E-7</c:v>
                </c:pt>
                <c:pt idx="5771">
                  <c:v>1.0339499999999999E-7</c:v>
                </c:pt>
                <c:pt idx="5772">
                  <c:v>1.0339499999999999E-7</c:v>
                </c:pt>
                <c:pt idx="5773">
                  <c:v>1.0339499999999999E-7</c:v>
                </c:pt>
                <c:pt idx="5774">
                  <c:v>1.0339499999999999E-7</c:v>
                </c:pt>
                <c:pt idx="5775">
                  <c:v>1.0339499999999999E-7</c:v>
                </c:pt>
                <c:pt idx="5776">
                  <c:v>1.0339499999999999E-7</c:v>
                </c:pt>
                <c:pt idx="5777">
                  <c:v>1.0339499999999999E-7</c:v>
                </c:pt>
                <c:pt idx="5778">
                  <c:v>1.0339499999999999E-7</c:v>
                </c:pt>
                <c:pt idx="5779">
                  <c:v>1.0339499999999999E-7</c:v>
                </c:pt>
                <c:pt idx="5780">
                  <c:v>1.0339499999999999E-7</c:v>
                </c:pt>
                <c:pt idx="5781">
                  <c:v>1.0339499999999999E-7</c:v>
                </c:pt>
                <c:pt idx="5782">
                  <c:v>1.0339499999999999E-7</c:v>
                </c:pt>
                <c:pt idx="5783">
                  <c:v>1.0339499999999999E-7</c:v>
                </c:pt>
                <c:pt idx="5784">
                  <c:v>1.0339499999999999E-7</c:v>
                </c:pt>
                <c:pt idx="5785">
                  <c:v>1.0339499999999999E-7</c:v>
                </c:pt>
                <c:pt idx="5786">
                  <c:v>1.0339499999999999E-7</c:v>
                </c:pt>
                <c:pt idx="5787">
                  <c:v>1.0339499999999999E-7</c:v>
                </c:pt>
                <c:pt idx="5788">
                  <c:v>1.0339499999999999E-7</c:v>
                </c:pt>
                <c:pt idx="5789">
                  <c:v>1.0339499999999999E-7</c:v>
                </c:pt>
                <c:pt idx="5790">
                  <c:v>1.0339499999999999E-7</c:v>
                </c:pt>
                <c:pt idx="5791">
                  <c:v>1.0339499999999999E-7</c:v>
                </c:pt>
                <c:pt idx="5792">
                  <c:v>1.0339499999999999E-7</c:v>
                </c:pt>
                <c:pt idx="5793">
                  <c:v>1.0339499999999999E-7</c:v>
                </c:pt>
                <c:pt idx="5794">
                  <c:v>1.0339499999999999E-7</c:v>
                </c:pt>
                <c:pt idx="5795">
                  <c:v>1.0339499999999999E-7</c:v>
                </c:pt>
                <c:pt idx="5796">
                  <c:v>1.0339499999999999E-7</c:v>
                </c:pt>
                <c:pt idx="5797">
                  <c:v>1.0339499999999999E-7</c:v>
                </c:pt>
                <c:pt idx="5798">
                  <c:v>1.0339499999999999E-7</c:v>
                </c:pt>
                <c:pt idx="5799">
                  <c:v>1.0339499999999999E-7</c:v>
                </c:pt>
                <c:pt idx="5800">
                  <c:v>1.0339499999999999E-7</c:v>
                </c:pt>
                <c:pt idx="5801">
                  <c:v>1.0339499999999999E-7</c:v>
                </c:pt>
                <c:pt idx="5802">
                  <c:v>1.0339499999999999E-7</c:v>
                </c:pt>
                <c:pt idx="5803">
                  <c:v>1.0339499999999999E-7</c:v>
                </c:pt>
                <c:pt idx="5804">
                  <c:v>1.0339499999999999E-7</c:v>
                </c:pt>
                <c:pt idx="5805">
                  <c:v>1.0339499999999999E-7</c:v>
                </c:pt>
                <c:pt idx="5806">
                  <c:v>1.0339499999999999E-7</c:v>
                </c:pt>
                <c:pt idx="5807">
                  <c:v>1.0339499999999999E-7</c:v>
                </c:pt>
                <c:pt idx="5808">
                  <c:v>1.0339499999999999E-7</c:v>
                </c:pt>
                <c:pt idx="5809">
                  <c:v>1.0339499999999999E-7</c:v>
                </c:pt>
                <c:pt idx="5810">
                  <c:v>1.0339499999999999E-7</c:v>
                </c:pt>
                <c:pt idx="5811">
                  <c:v>1.0339499999999999E-7</c:v>
                </c:pt>
                <c:pt idx="5812">
                  <c:v>1.0339499999999999E-7</c:v>
                </c:pt>
                <c:pt idx="5813">
                  <c:v>1.0339499999999999E-7</c:v>
                </c:pt>
                <c:pt idx="5814">
                  <c:v>1.0339499999999999E-7</c:v>
                </c:pt>
                <c:pt idx="5815">
                  <c:v>1.0339499999999999E-7</c:v>
                </c:pt>
                <c:pt idx="5816">
                  <c:v>1.0339499999999999E-7</c:v>
                </c:pt>
                <c:pt idx="5817">
                  <c:v>1.0339499999999999E-7</c:v>
                </c:pt>
                <c:pt idx="5818">
                  <c:v>1.0339499999999999E-7</c:v>
                </c:pt>
                <c:pt idx="5819">
                  <c:v>1.0339499999999999E-7</c:v>
                </c:pt>
                <c:pt idx="5820">
                  <c:v>1.0339499999999999E-7</c:v>
                </c:pt>
                <c:pt idx="5821">
                  <c:v>1.0339499999999999E-7</c:v>
                </c:pt>
                <c:pt idx="5822">
                  <c:v>1.0339499999999999E-7</c:v>
                </c:pt>
                <c:pt idx="5823">
                  <c:v>1.0339499999999999E-7</c:v>
                </c:pt>
                <c:pt idx="5824">
                  <c:v>1.0339499999999999E-7</c:v>
                </c:pt>
                <c:pt idx="5825">
                  <c:v>1.0339499999999999E-7</c:v>
                </c:pt>
                <c:pt idx="5826">
                  <c:v>1.0339499999999999E-7</c:v>
                </c:pt>
                <c:pt idx="5827">
                  <c:v>1.0339499999999999E-7</c:v>
                </c:pt>
                <c:pt idx="5828">
                  <c:v>1.0339499999999999E-7</c:v>
                </c:pt>
                <c:pt idx="5829">
                  <c:v>1.0339499999999999E-7</c:v>
                </c:pt>
                <c:pt idx="5830">
                  <c:v>1.0339499999999999E-7</c:v>
                </c:pt>
                <c:pt idx="5831">
                  <c:v>1.0339499999999999E-7</c:v>
                </c:pt>
                <c:pt idx="5832">
                  <c:v>1.0339499999999999E-7</c:v>
                </c:pt>
                <c:pt idx="5833">
                  <c:v>1.0339499999999999E-7</c:v>
                </c:pt>
                <c:pt idx="5834">
                  <c:v>1.0339499999999999E-7</c:v>
                </c:pt>
                <c:pt idx="5835">
                  <c:v>1.0339499999999999E-7</c:v>
                </c:pt>
                <c:pt idx="5836">
                  <c:v>1.0339499999999999E-7</c:v>
                </c:pt>
                <c:pt idx="5837">
                  <c:v>1.0339499999999999E-7</c:v>
                </c:pt>
                <c:pt idx="5838">
                  <c:v>1.0339499999999999E-7</c:v>
                </c:pt>
                <c:pt idx="5839">
                  <c:v>1.0339499999999999E-7</c:v>
                </c:pt>
                <c:pt idx="5840">
                  <c:v>1.0339499999999999E-7</c:v>
                </c:pt>
                <c:pt idx="5841">
                  <c:v>1.0339499999999999E-7</c:v>
                </c:pt>
                <c:pt idx="5842">
                  <c:v>1.0339499999999999E-7</c:v>
                </c:pt>
                <c:pt idx="5843">
                  <c:v>1.0339499999999999E-7</c:v>
                </c:pt>
                <c:pt idx="5844">
                  <c:v>1.0339499999999999E-7</c:v>
                </c:pt>
                <c:pt idx="5845">
                  <c:v>1.0339499999999999E-7</c:v>
                </c:pt>
                <c:pt idx="5846">
                  <c:v>1.0339499999999999E-7</c:v>
                </c:pt>
                <c:pt idx="5847">
                  <c:v>1.0339499999999999E-7</c:v>
                </c:pt>
                <c:pt idx="5848">
                  <c:v>1.0339499999999999E-7</c:v>
                </c:pt>
                <c:pt idx="5849">
                  <c:v>1.0339499999999999E-7</c:v>
                </c:pt>
                <c:pt idx="5850">
                  <c:v>1.0339499999999999E-7</c:v>
                </c:pt>
                <c:pt idx="5851">
                  <c:v>1.0339499999999999E-7</c:v>
                </c:pt>
                <c:pt idx="5852">
                  <c:v>1.0339499999999999E-7</c:v>
                </c:pt>
                <c:pt idx="5853">
                  <c:v>1.0339499999999999E-7</c:v>
                </c:pt>
                <c:pt idx="5854">
                  <c:v>1.0339499999999999E-7</c:v>
                </c:pt>
                <c:pt idx="5855">
                  <c:v>1.0339499999999999E-7</c:v>
                </c:pt>
                <c:pt idx="5856">
                  <c:v>1.0339499999999999E-7</c:v>
                </c:pt>
                <c:pt idx="5857">
                  <c:v>1.0339499999999999E-7</c:v>
                </c:pt>
                <c:pt idx="5858">
                  <c:v>1.0339499999999999E-7</c:v>
                </c:pt>
                <c:pt idx="5859">
                  <c:v>1.0339499999999999E-7</c:v>
                </c:pt>
                <c:pt idx="5860">
                  <c:v>1.0339499999999999E-7</c:v>
                </c:pt>
                <c:pt idx="5861">
                  <c:v>1.0339499999999999E-7</c:v>
                </c:pt>
                <c:pt idx="5862">
                  <c:v>1.0339499999999999E-7</c:v>
                </c:pt>
                <c:pt idx="5863">
                  <c:v>1.0339499999999999E-7</c:v>
                </c:pt>
                <c:pt idx="5864">
                  <c:v>1.0339499999999999E-7</c:v>
                </c:pt>
                <c:pt idx="5865">
                  <c:v>1.0339499999999999E-7</c:v>
                </c:pt>
                <c:pt idx="5866">
                  <c:v>1.0339499999999999E-7</c:v>
                </c:pt>
                <c:pt idx="5867">
                  <c:v>1.0339499999999999E-7</c:v>
                </c:pt>
                <c:pt idx="5868">
                  <c:v>1.0339499999999999E-7</c:v>
                </c:pt>
                <c:pt idx="5869">
                  <c:v>1.0339499999999999E-7</c:v>
                </c:pt>
                <c:pt idx="5870">
                  <c:v>1.0339499999999999E-7</c:v>
                </c:pt>
                <c:pt idx="5871">
                  <c:v>1.0339499999999999E-7</c:v>
                </c:pt>
                <c:pt idx="5872">
                  <c:v>1.0339499999999999E-7</c:v>
                </c:pt>
                <c:pt idx="5873">
                  <c:v>1.0339499999999999E-7</c:v>
                </c:pt>
                <c:pt idx="5874">
                  <c:v>1.0339499999999999E-7</c:v>
                </c:pt>
                <c:pt idx="5875">
                  <c:v>1.0339499999999999E-7</c:v>
                </c:pt>
                <c:pt idx="5876">
                  <c:v>1.0339499999999999E-7</c:v>
                </c:pt>
                <c:pt idx="5877">
                  <c:v>1.0339499999999999E-7</c:v>
                </c:pt>
                <c:pt idx="5878">
                  <c:v>1.0339499999999999E-7</c:v>
                </c:pt>
                <c:pt idx="5879">
                  <c:v>1.0339499999999999E-7</c:v>
                </c:pt>
                <c:pt idx="5880">
                  <c:v>1.0339499999999999E-7</c:v>
                </c:pt>
                <c:pt idx="5881">
                  <c:v>1.0339499999999999E-7</c:v>
                </c:pt>
                <c:pt idx="5882">
                  <c:v>1.0339499999999999E-7</c:v>
                </c:pt>
                <c:pt idx="5883">
                  <c:v>1.0339499999999999E-7</c:v>
                </c:pt>
                <c:pt idx="5884">
                  <c:v>1.0339499999999999E-7</c:v>
                </c:pt>
                <c:pt idx="5885">
                  <c:v>1.0339499999999999E-7</c:v>
                </c:pt>
                <c:pt idx="5886">
                  <c:v>1.0339499999999999E-7</c:v>
                </c:pt>
                <c:pt idx="5887">
                  <c:v>1.0339499999999999E-7</c:v>
                </c:pt>
                <c:pt idx="5888">
                  <c:v>1.0339499999999999E-7</c:v>
                </c:pt>
                <c:pt idx="5889">
                  <c:v>1.0339499999999999E-7</c:v>
                </c:pt>
                <c:pt idx="5890">
                  <c:v>1.0339499999999999E-7</c:v>
                </c:pt>
                <c:pt idx="5891">
                  <c:v>1.0339499999999999E-7</c:v>
                </c:pt>
                <c:pt idx="5892">
                  <c:v>1.0339499999999999E-7</c:v>
                </c:pt>
                <c:pt idx="5893">
                  <c:v>1.0339499999999999E-7</c:v>
                </c:pt>
                <c:pt idx="5894">
                  <c:v>1.0339499999999999E-7</c:v>
                </c:pt>
                <c:pt idx="5895">
                  <c:v>1.0339499999999999E-7</c:v>
                </c:pt>
                <c:pt idx="5896">
                  <c:v>1.0339499999999999E-7</c:v>
                </c:pt>
                <c:pt idx="5897">
                  <c:v>1.0339499999999999E-7</c:v>
                </c:pt>
                <c:pt idx="5898">
                  <c:v>1.0339499999999999E-7</c:v>
                </c:pt>
                <c:pt idx="5899">
                  <c:v>1.0339499999999999E-7</c:v>
                </c:pt>
                <c:pt idx="5900">
                  <c:v>1.0339499999999999E-7</c:v>
                </c:pt>
                <c:pt idx="5901">
                  <c:v>1.0339499999999999E-7</c:v>
                </c:pt>
                <c:pt idx="5902">
                  <c:v>1.0339499999999999E-7</c:v>
                </c:pt>
                <c:pt idx="5903">
                  <c:v>1.0339499999999999E-7</c:v>
                </c:pt>
                <c:pt idx="5904">
                  <c:v>1.0339499999999999E-7</c:v>
                </c:pt>
                <c:pt idx="5905">
                  <c:v>1.0339499999999999E-7</c:v>
                </c:pt>
                <c:pt idx="5906">
                  <c:v>1.0339499999999999E-7</c:v>
                </c:pt>
                <c:pt idx="5907">
                  <c:v>1.0339499999999999E-7</c:v>
                </c:pt>
                <c:pt idx="5908">
                  <c:v>1.0339499999999999E-7</c:v>
                </c:pt>
                <c:pt idx="5909">
                  <c:v>1.0339499999999999E-7</c:v>
                </c:pt>
                <c:pt idx="5910">
                  <c:v>1.0339499999999999E-7</c:v>
                </c:pt>
                <c:pt idx="5911">
                  <c:v>1.0339499999999999E-7</c:v>
                </c:pt>
                <c:pt idx="5912">
                  <c:v>1.0339499999999999E-7</c:v>
                </c:pt>
                <c:pt idx="5913">
                  <c:v>1.0339499999999999E-7</c:v>
                </c:pt>
                <c:pt idx="5914">
                  <c:v>1.0339499999999999E-7</c:v>
                </c:pt>
                <c:pt idx="5915">
                  <c:v>1.0339499999999999E-7</c:v>
                </c:pt>
                <c:pt idx="5916">
                  <c:v>1.0339499999999999E-7</c:v>
                </c:pt>
                <c:pt idx="5917">
                  <c:v>1.0339499999999999E-7</c:v>
                </c:pt>
                <c:pt idx="5918">
                  <c:v>1.0339499999999999E-7</c:v>
                </c:pt>
                <c:pt idx="5919">
                  <c:v>1.0339499999999999E-7</c:v>
                </c:pt>
                <c:pt idx="5920">
                  <c:v>1.0339499999999999E-7</c:v>
                </c:pt>
                <c:pt idx="5921">
                  <c:v>1.0339499999999999E-7</c:v>
                </c:pt>
                <c:pt idx="5922">
                  <c:v>1.0339499999999999E-7</c:v>
                </c:pt>
                <c:pt idx="5923">
                  <c:v>1.0339499999999999E-7</c:v>
                </c:pt>
                <c:pt idx="5924">
                  <c:v>1.0339499999999999E-7</c:v>
                </c:pt>
                <c:pt idx="5925">
                  <c:v>1.0339499999999999E-7</c:v>
                </c:pt>
                <c:pt idx="5926">
                  <c:v>1.0339499999999999E-7</c:v>
                </c:pt>
                <c:pt idx="5927">
                  <c:v>1.0339499999999999E-7</c:v>
                </c:pt>
                <c:pt idx="5928">
                  <c:v>1.0339499999999999E-7</c:v>
                </c:pt>
                <c:pt idx="5929">
                  <c:v>1.0339499999999999E-7</c:v>
                </c:pt>
                <c:pt idx="5930">
                  <c:v>1.0339499999999999E-7</c:v>
                </c:pt>
                <c:pt idx="5931">
                  <c:v>1.0339499999999999E-7</c:v>
                </c:pt>
                <c:pt idx="5932">
                  <c:v>1.0339499999999999E-7</c:v>
                </c:pt>
                <c:pt idx="5933">
                  <c:v>1.0339499999999999E-7</c:v>
                </c:pt>
                <c:pt idx="5934">
                  <c:v>1.0339499999999999E-7</c:v>
                </c:pt>
                <c:pt idx="5935">
                  <c:v>1.0339499999999999E-7</c:v>
                </c:pt>
                <c:pt idx="5936">
                  <c:v>1.0339499999999999E-7</c:v>
                </c:pt>
                <c:pt idx="5937">
                  <c:v>1.0339499999999999E-7</c:v>
                </c:pt>
                <c:pt idx="5938">
                  <c:v>1.0339499999999999E-7</c:v>
                </c:pt>
                <c:pt idx="5939">
                  <c:v>1.0339499999999999E-7</c:v>
                </c:pt>
                <c:pt idx="5940">
                  <c:v>1.0339499999999999E-7</c:v>
                </c:pt>
                <c:pt idx="5941">
                  <c:v>1.0339499999999999E-7</c:v>
                </c:pt>
                <c:pt idx="5942">
                  <c:v>1.0339499999999999E-7</c:v>
                </c:pt>
                <c:pt idx="5943">
                  <c:v>1.0339499999999999E-7</c:v>
                </c:pt>
                <c:pt idx="5944">
                  <c:v>1.0339499999999999E-7</c:v>
                </c:pt>
                <c:pt idx="5945">
                  <c:v>1.0339499999999999E-7</c:v>
                </c:pt>
                <c:pt idx="5946">
                  <c:v>1.0339499999999999E-7</c:v>
                </c:pt>
                <c:pt idx="5947">
                  <c:v>1.0339499999999999E-7</c:v>
                </c:pt>
                <c:pt idx="5948">
                  <c:v>1.0339499999999999E-7</c:v>
                </c:pt>
                <c:pt idx="5949">
                  <c:v>1.0339499999999999E-7</c:v>
                </c:pt>
                <c:pt idx="5950">
                  <c:v>1.0339499999999999E-7</c:v>
                </c:pt>
                <c:pt idx="5951">
                  <c:v>1.0339499999999999E-7</c:v>
                </c:pt>
                <c:pt idx="5952">
                  <c:v>1.0339499999999999E-7</c:v>
                </c:pt>
                <c:pt idx="5953">
                  <c:v>1.0339499999999999E-7</c:v>
                </c:pt>
                <c:pt idx="5954">
                  <c:v>1.0339499999999999E-7</c:v>
                </c:pt>
                <c:pt idx="5955">
                  <c:v>1.0339499999999999E-7</c:v>
                </c:pt>
                <c:pt idx="5956">
                  <c:v>1.0339499999999999E-7</c:v>
                </c:pt>
                <c:pt idx="5957">
                  <c:v>1.0339499999999999E-7</c:v>
                </c:pt>
                <c:pt idx="5958">
                  <c:v>1.0339499999999999E-7</c:v>
                </c:pt>
                <c:pt idx="5959">
                  <c:v>1.0339499999999999E-7</c:v>
                </c:pt>
                <c:pt idx="5960">
                  <c:v>1.0339499999999999E-7</c:v>
                </c:pt>
                <c:pt idx="5961">
                  <c:v>1.0339499999999999E-7</c:v>
                </c:pt>
                <c:pt idx="5962">
                  <c:v>1.0339499999999999E-7</c:v>
                </c:pt>
                <c:pt idx="5963">
                  <c:v>1.0339499999999999E-7</c:v>
                </c:pt>
                <c:pt idx="5964">
                  <c:v>1.0339499999999999E-7</c:v>
                </c:pt>
                <c:pt idx="5965">
                  <c:v>1.0339499999999999E-7</c:v>
                </c:pt>
                <c:pt idx="5966">
                  <c:v>1.0339499999999999E-7</c:v>
                </c:pt>
                <c:pt idx="5967">
                  <c:v>1.0339499999999999E-7</c:v>
                </c:pt>
                <c:pt idx="5968">
                  <c:v>1.0339499999999999E-7</c:v>
                </c:pt>
                <c:pt idx="5969">
                  <c:v>1.0339499999999999E-7</c:v>
                </c:pt>
                <c:pt idx="5970">
                  <c:v>1.0339499999999999E-7</c:v>
                </c:pt>
                <c:pt idx="5971">
                  <c:v>1.0339499999999999E-7</c:v>
                </c:pt>
                <c:pt idx="5972">
                  <c:v>1.0339499999999999E-7</c:v>
                </c:pt>
                <c:pt idx="5973">
                  <c:v>1.0339499999999999E-7</c:v>
                </c:pt>
                <c:pt idx="5974">
                  <c:v>1.0339499999999999E-7</c:v>
                </c:pt>
                <c:pt idx="5975">
                  <c:v>1.0339499999999999E-7</c:v>
                </c:pt>
                <c:pt idx="5976">
                  <c:v>1.0339499999999999E-7</c:v>
                </c:pt>
                <c:pt idx="5977">
                  <c:v>1.0339499999999999E-7</c:v>
                </c:pt>
                <c:pt idx="5978">
                  <c:v>1.0339499999999999E-7</c:v>
                </c:pt>
                <c:pt idx="5979">
                  <c:v>1.0339499999999999E-7</c:v>
                </c:pt>
                <c:pt idx="5980">
                  <c:v>1.0339499999999999E-7</c:v>
                </c:pt>
                <c:pt idx="5981">
                  <c:v>1.0339499999999999E-7</c:v>
                </c:pt>
                <c:pt idx="5982">
                  <c:v>1.0339499999999999E-7</c:v>
                </c:pt>
                <c:pt idx="5983">
                  <c:v>1.0339499999999999E-7</c:v>
                </c:pt>
                <c:pt idx="5984">
                  <c:v>1.0339499999999999E-7</c:v>
                </c:pt>
                <c:pt idx="5985">
                  <c:v>1.0339499999999999E-7</c:v>
                </c:pt>
                <c:pt idx="5986">
                  <c:v>1.0339499999999999E-7</c:v>
                </c:pt>
                <c:pt idx="5987">
                  <c:v>1.0339499999999999E-7</c:v>
                </c:pt>
                <c:pt idx="5988">
                  <c:v>1.0339499999999999E-7</c:v>
                </c:pt>
                <c:pt idx="5989">
                  <c:v>1.0339499999999999E-7</c:v>
                </c:pt>
                <c:pt idx="5990">
                  <c:v>1.0339499999999999E-7</c:v>
                </c:pt>
                <c:pt idx="5991">
                  <c:v>1.0339499999999999E-7</c:v>
                </c:pt>
                <c:pt idx="5992">
                  <c:v>1.0339499999999999E-7</c:v>
                </c:pt>
                <c:pt idx="5993">
                  <c:v>1.0339499999999999E-7</c:v>
                </c:pt>
                <c:pt idx="5994">
                  <c:v>1.0339499999999999E-7</c:v>
                </c:pt>
                <c:pt idx="5995">
                  <c:v>1.0339499999999999E-7</c:v>
                </c:pt>
                <c:pt idx="5996">
                  <c:v>1.0339499999999999E-7</c:v>
                </c:pt>
                <c:pt idx="5997">
                  <c:v>1.0339499999999999E-7</c:v>
                </c:pt>
                <c:pt idx="5998">
                  <c:v>1.0339499999999999E-7</c:v>
                </c:pt>
                <c:pt idx="5999">
                  <c:v>1.0339499999999999E-7</c:v>
                </c:pt>
                <c:pt idx="6000">
                  <c:v>1.0339499999999999E-7</c:v>
                </c:pt>
                <c:pt idx="6001">
                  <c:v>1.0339499999999999E-7</c:v>
                </c:pt>
                <c:pt idx="6002">
                  <c:v>1.0339499999999999E-7</c:v>
                </c:pt>
                <c:pt idx="6003">
                  <c:v>1.0339499999999999E-7</c:v>
                </c:pt>
                <c:pt idx="6004">
                  <c:v>1.0339499999999999E-7</c:v>
                </c:pt>
                <c:pt idx="6005">
                  <c:v>1.0339499999999999E-7</c:v>
                </c:pt>
                <c:pt idx="6006">
                  <c:v>1.0339499999999999E-7</c:v>
                </c:pt>
                <c:pt idx="6007">
                  <c:v>1.0339499999999999E-7</c:v>
                </c:pt>
                <c:pt idx="6008">
                  <c:v>1.0339499999999999E-7</c:v>
                </c:pt>
                <c:pt idx="6009">
                  <c:v>1.0339499999999999E-7</c:v>
                </c:pt>
                <c:pt idx="6010">
                  <c:v>1.0339499999999999E-7</c:v>
                </c:pt>
                <c:pt idx="6011">
                  <c:v>1.0339499999999999E-7</c:v>
                </c:pt>
                <c:pt idx="6012">
                  <c:v>1.0339499999999999E-7</c:v>
                </c:pt>
                <c:pt idx="6013">
                  <c:v>1.0339499999999999E-7</c:v>
                </c:pt>
                <c:pt idx="6014">
                  <c:v>1.0339499999999999E-7</c:v>
                </c:pt>
                <c:pt idx="6015">
                  <c:v>1.0339499999999999E-7</c:v>
                </c:pt>
                <c:pt idx="6016">
                  <c:v>1.0339499999999999E-7</c:v>
                </c:pt>
                <c:pt idx="6017">
                  <c:v>1.0339499999999999E-7</c:v>
                </c:pt>
                <c:pt idx="6018">
                  <c:v>1.0339499999999999E-7</c:v>
                </c:pt>
                <c:pt idx="6019">
                  <c:v>1.0339499999999999E-7</c:v>
                </c:pt>
                <c:pt idx="6020">
                  <c:v>1.0339499999999999E-7</c:v>
                </c:pt>
                <c:pt idx="6021">
                  <c:v>1.0339499999999999E-7</c:v>
                </c:pt>
                <c:pt idx="6022">
                  <c:v>1.0339499999999999E-7</c:v>
                </c:pt>
                <c:pt idx="6023">
                  <c:v>1.0339499999999999E-7</c:v>
                </c:pt>
                <c:pt idx="6024">
                  <c:v>1.0339499999999999E-7</c:v>
                </c:pt>
                <c:pt idx="6025">
                  <c:v>1.0339499999999999E-7</c:v>
                </c:pt>
                <c:pt idx="6026">
                  <c:v>1.0339499999999999E-7</c:v>
                </c:pt>
                <c:pt idx="6027">
                  <c:v>1.0339499999999999E-7</c:v>
                </c:pt>
                <c:pt idx="6028">
                  <c:v>1.0339499999999999E-7</c:v>
                </c:pt>
                <c:pt idx="6029">
                  <c:v>1.0339499999999999E-7</c:v>
                </c:pt>
                <c:pt idx="6030">
                  <c:v>1.0339499999999999E-7</c:v>
                </c:pt>
                <c:pt idx="6031">
                  <c:v>1.0339499999999999E-7</c:v>
                </c:pt>
                <c:pt idx="6032">
                  <c:v>1.0339499999999999E-7</c:v>
                </c:pt>
                <c:pt idx="6033">
                  <c:v>1.0339499999999999E-7</c:v>
                </c:pt>
                <c:pt idx="6034">
                  <c:v>1.0339499999999999E-7</c:v>
                </c:pt>
                <c:pt idx="6035">
                  <c:v>1.0339499999999999E-7</c:v>
                </c:pt>
                <c:pt idx="6036">
                  <c:v>1.0339499999999999E-7</c:v>
                </c:pt>
                <c:pt idx="6037">
                  <c:v>1.0339499999999999E-7</c:v>
                </c:pt>
                <c:pt idx="6038">
                  <c:v>1.0339499999999999E-7</c:v>
                </c:pt>
                <c:pt idx="6039">
                  <c:v>1.0339499999999999E-7</c:v>
                </c:pt>
                <c:pt idx="6040">
                  <c:v>1.0339499999999999E-7</c:v>
                </c:pt>
                <c:pt idx="6041">
                  <c:v>1.0339499999999999E-7</c:v>
                </c:pt>
                <c:pt idx="6042">
                  <c:v>1.0339499999999999E-7</c:v>
                </c:pt>
                <c:pt idx="6043">
                  <c:v>1.0339499999999999E-7</c:v>
                </c:pt>
                <c:pt idx="6044">
                  <c:v>1.0339499999999999E-7</c:v>
                </c:pt>
                <c:pt idx="6045">
                  <c:v>1.0339499999999999E-7</c:v>
                </c:pt>
                <c:pt idx="6046">
                  <c:v>1.0339499999999999E-7</c:v>
                </c:pt>
                <c:pt idx="6047">
                  <c:v>1.0339499999999999E-7</c:v>
                </c:pt>
                <c:pt idx="6048">
                  <c:v>1.0339499999999999E-7</c:v>
                </c:pt>
                <c:pt idx="6049">
                  <c:v>1.0339499999999999E-7</c:v>
                </c:pt>
                <c:pt idx="6050">
                  <c:v>1.0339499999999999E-7</c:v>
                </c:pt>
                <c:pt idx="6051">
                  <c:v>1.0339499999999999E-7</c:v>
                </c:pt>
                <c:pt idx="6052">
                  <c:v>1.0339499999999999E-7</c:v>
                </c:pt>
                <c:pt idx="6053">
                  <c:v>1.0339499999999999E-7</c:v>
                </c:pt>
                <c:pt idx="6054">
                  <c:v>1.0339499999999999E-7</c:v>
                </c:pt>
                <c:pt idx="6055">
                  <c:v>1.0339499999999999E-7</c:v>
                </c:pt>
                <c:pt idx="6056">
                  <c:v>1.0339499999999999E-7</c:v>
                </c:pt>
                <c:pt idx="6057">
                  <c:v>1.0339499999999999E-7</c:v>
                </c:pt>
                <c:pt idx="6058">
                  <c:v>1.0339499999999999E-7</c:v>
                </c:pt>
                <c:pt idx="6059">
                  <c:v>1.0339499999999999E-7</c:v>
                </c:pt>
                <c:pt idx="6060">
                  <c:v>1.0339499999999999E-7</c:v>
                </c:pt>
                <c:pt idx="6061">
                  <c:v>1.0339499999999999E-7</c:v>
                </c:pt>
                <c:pt idx="6062">
                  <c:v>1.0339499999999999E-7</c:v>
                </c:pt>
                <c:pt idx="6063">
                  <c:v>1.0339499999999999E-7</c:v>
                </c:pt>
                <c:pt idx="6064">
                  <c:v>1.0339499999999999E-7</c:v>
                </c:pt>
                <c:pt idx="6065">
                  <c:v>1.0339499999999999E-7</c:v>
                </c:pt>
                <c:pt idx="6066">
                  <c:v>1.0339499999999999E-7</c:v>
                </c:pt>
                <c:pt idx="6067">
                  <c:v>1.0339499999999999E-7</c:v>
                </c:pt>
                <c:pt idx="6068">
                  <c:v>1.0339499999999999E-7</c:v>
                </c:pt>
                <c:pt idx="6069">
                  <c:v>1.0339499999999999E-7</c:v>
                </c:pt>
                <c:pt idx="6070">
                  <c:v>1.0339499999999999E-7</c:v>
                </c:pt>
                <c:pt idx="6071">
                  <c:v>1.0339499999999999E-7</c:v>
                </c:pt>
                <c:pt idx="6072">
                  <c:v>1.0339499999999999E-7</c:v>
                </c:pt>
                <c:pt idx="6073">
                  <c:v>1.0339499999999999E-7</c:v>
                </c:pt>
                <c:pt idx="6074">
                  <c:v>1.0339499999999999E-7</c:v>
                </c:pt>
                <c:pt idx="6075">
                  <c:v>1.0339499999999999E-7</c:v>
                </c:pt>
                <c:pt idx="6076">
                  <c:v>1.0339499999999999E-7</c:v>
                </c:pt>
                <c:pt idx="6077">
                  <c:v>1.0339499999999999E-7</c:v>
                </c:pt>
                <c:pt idx="6078">
                  <c:v>1.0339499999999999E-7</c:v>
                </c:pt>
                <c:pt idx="6079">
                  <c:v>1.0339499999999999E-7</c:v>
                </c:pt>
                <c:pt idx="6080">
                  <c:v>1.0339499999999999E-7</c:v>
                </c:pt>
                <c:pt idx="6081">
                  <c:v>1.0339499999999999E-7</c:v>
                </c:pt>
                <c:pt idx="6082">
                  <c:v>1.0339499999999999E-7</c:v>
                </c:pt>
                <c:pt idx="6083">
                  <c:v>1.0339499999999999E-7</c:v>
                </c:pt>
                <c:pt idx="6084">
                  <c:v>1.0339499999999999E-7</c:v>
                </c:pt>
                <c:pt idx="6085">
                  <c:v>1.0339499999999999E-7</c:v>
                </c:pt>
                <c:pt idx="6086">
                  <c:v>1.0339499999999999E-7</c:v>
                </c:pt>
                <c:pt idx="6087">
                  <c:v>1.0339499999999999E-7</c:v>
                </c:pt>
                <c:pt idx="6088">
                  <c:v>1.0339499999999999E-7</c:v>
                </c:pt>
                <c:pt idx="6089">
                  <c:v>1.0339499999999999E-7</c:v>
                </c:pt>
                <c:pt idx="6090">
                  <c:v>1.0339499999999999E-7</c:v>
                </c:pt>
                <c:pt idx="6091">
                  <c:v>1.0339499999999999E-7</c:v>
                </c:pt>
                <c:pt idx="6092">
                  <c:v>1.0339499999999999E-7</c:v>
                </c:pt>
                <c:pt idx="6093">
                  <c:v>1.0339499999999999E-7</c:v>
                </c:pt>
                <c:pt idx="6094">
                  <c:v>1.0339499999999999E-7</c:v>
                </c:pt>
                <c:pt idx="6095">
                  <c:v>1.0339499999999999E-7</c:v>
                </c:pt>
                <c:pt idx="6096">
                  <c:v>1.0339499999999999E-7</c:v>
                </c:pt>
                <c:pt idx="6097">
                  <c:v>1.0339499999999999E-7</c:v>
                </c:pt>
                <c:pt idx="6098">
                  <c:v>1.0339499999999999E-7</c:v>
                </c:pt>
                <c:pt idx="6099">
                  <c:v>1.0339499999999999E-7</c:v>
                </c:pt>
                <c:pt idx="6100">
                  <c:v>1.0339499999999999E-7</c:v>
                </c:pt>
                <c:pt idx="6101">
                  <c:v>1.0339499999999999E-7</c:v>
                </c:pt>
                <c:pt idx="6102">
                  <c:v>1.0339499999999999E-7</c:v>
                </c:pt>
                <c:pt idx="6103">
                  <c:v>1.0339499999999999E-7</c:v>
                </c:pt>
                <c:pt idx="6104">
                  <c:v>1.0339499999999999E-7</c:v>
                </c:pt>
                <c:pt idx="6105">
                  <c:v>1.0339499999999999E-7</c:v>
                </c:pt>
                <c:pt idx="6106">
                  <c:v>1.0339499999999999E-7</c:v>
                </c:pt>
                <c:pt idx="6107">
                  <c:v>1.0339499999999999E-7</c:v>
                </c:pt>
                <c:pt idx="6108">
                  <c:v>1.0339499999999999E-7</c:v>
                </c:pt>
                <c:pt idx="6109">
                  <c:v>1.0339499999999999E-7</c:v>
                </c:pt>
                <c:pt idx="6110">
                  <c:v>1.0339499999999999E-7</c:v>
                </c:pt>
                <c:pt idx="6111">
                  <c:v>1.0339499999999999E-7</c:v>
                </c:pt>
                <c:pt idx="6112">
                  <c:v>1.0339499999999999E-7</c:v>
                </c:pt>
                <c:pt idx="6113">
                  <c:v>1.0339499999999999E-7</c:v>
                </c:pt>
                <c:pt idx="6114">
                  <c:v>1.0339499999999999E-7</c:v>
                </c:pt>
                <c:pt idx="6115">
                  <c:v>1.0339499999999999E-7</c:v>
                </c:pt>
                <c:pt idx="6116">
                  <c:v>1.0339499999999999E-7</c:v>
                </c:pt>
                <c:pt idx="6117">
                  <c:v>1.0339499999999999E-7</c:v>
                </c:pt>
                <c:pt idx="6118">
                  <c:v>1.0339499999999999E-7</c:v>
                </c:pt>
                <c:pt idx="6119">
                  <c:v>1.0339499999999999E-7</c:v>
                </c:pt>
                <c:pt idx="6120">
                  <c:v>1.0339499999999999E-7</c:v>
                </c:pt>
                <c:pt idx="6121">
                  <c:v>1.0339499999999999E-7</c:v>
                </c:pt>
                <c:pt idx="6122">
                  <c:v>1.0339499999999999E-7</c:v>
                </c:pt>
                <c:pt idx="6123">
                  <c:v>1.0339499999999999E-7</c:v>
                </c:pt>
                <c:pt idx="6124">
                  <c:v>1.0339499999999999E-7</c:v>
                </c:pt>
                <c:pt idx="6125">
                  <c:v>1.0339499999999999E-7</c:v>
                </c:pt>
                <c:pt idx="6126">
                  <c:v>1.0339499999999999E-7</c:v>
                </c:pt>
                <c:pt idx="6127">
                  <c:v>1.0339499999999999E-7</c:v>
                </c:pt>
                <c:pt idx="6128">
                  <c:v>1.0339499999999999E-7</c:v>
                </c:pt>
                <c:pt idx="6129">
                  <c:v>1.0339499999999999E-7</c:v>
                </c:pt>
                <c:pt idx="6130">
                  <c:v>1.0339499999999999E-7</c:v>
                </c:pt>
                <c:pt idx="6131">
                  <c:v>1.0339499999999999E-7</c:v>
                </c:pt>
                <c:pt idx="6132">
                  <c:v>1.0339499999999999E-7</c:v>
                </c:pt>
                <c:pt idx="6133">
                  <c:v>1.0339499999999999E-7</c:v>
                </c:pt>
                <c:pt idx="6134">
                  <c:v>1.0339499999999999E-7</c:v>
                </c:pt>
                <c:pt idx="6135">
                  <c:v>1.0339499999999999E-7</c:v>
                </c:pt>
                <c:pt idx="6136">
                  <c:v>1.0339499999999999E-7</c:v>
                </c:pt>
                <c:pt idx="6137">
                  <c:v>1.0339499999999999E-7</c:v>
                </c:pt>
                <c:pt idx="6138">
                  <c:v>1.0339499999999999E-7</c:v>
                </c:pt>
                <c:pt idx="6139">
                  <c:v>1.0339499999999999E-7</c:v>
                </c:pt>
                <c:pt idx="6140">
                  <c:v>1.0339499999999999E-7</c:v>
                </c:pt>
                <c:pt idx="6141">
                  <c:v>1.0339499999999999E-7</c:v>
                </c:pt>
                <c:pt idx="6142">
                  <c:v>1.0339499999999999E-7</c:v>
                </c:pt>
                <c:pt idx="6143">
                  <c:v>1.0339499999999999E-7</c:v>
                </c:pt>
                <c:pt idx="6144">
                  <c:v>1.0339499999999999E-7</c:v>
                </c:pt>
                <c:pt idx="6145">
                  <c:v>1.0339499999999999E-7</c:v>
                </c:pt>
                <c:pt idx="6146">
                  <c:v>1.0339499999999999E-7</c:v>
                </c:pt>
                <c:pt idx="6147">
                  <c:v>1.0339499999999999E-7</c:v>
                </c:pt>
                <c:pt idx="6148">
                  <c:v>1.0339499999999999E-7</c:v>
                </c:pt>
                <c:pt idx="6149">
                  <c:v>1.0339499999999999E-7</c:v>
                </c:pt>
                <c:pt idx="6150">
                  <c:v>1.0339499999999999E-7</c:v>
                </c:pt>
                <c:pt idx="6151">
                  <c:v>1.0339499999999999E-7</c:v>
                </c:pt>
                <c:pt idx="6152">
                  <c:v>1.0339499999999999E-7</c:v>
                </c:pt>
                <c:pt idx="6153">
                  <c:v>1.0339499999999999E-7</c:v>
                </c:pt>
                <c:pt idx="6154">
                  <c:v>1.0339499999999999E-7</c:v>
                </c:pt>
                <c:pt idx="6155">
                  <c:v>1.0339499999999999E-7</c:v>
                </c:pt>
                <c:pt idx="6156">
                  <c:v>1.0339499999999999E-7</c:v>
                </c:pt>
                <c:pt idx="6157">
                  <c:v>1.0339499999999999E-7</c:v>
                </c:pt>
                <c:pt idx="6158">
                  <c:v>1.0339499999999999E-7</c:v>
                </c:pt>
                <c:pt idx="6159">
                  <c:v>1.0339499999999999E-7</c:v>
                </c:pt>
                <c:pt idx="6160">
                  <c:v>1.0339499999999999E-7</c:v>
                </c:pt>
                <c:pt idx="6161">
                  <c:v>1.0339499999999999E-7</c:v>
                </c:pt>
                <c:pt idx="6162">
                  <c:v>1.0339499999999999E-7</c:v>
                </c:pt>
                <c:pt idx="6163">
                  <c:v>1.0339499999999999E-7</c:v>
                </c:pt>
                <c:pt idx="6164">
                  <c:v>1.0339499999999999E-7</c:v>
                </c:pt>
                <c:pt idx="6165">
                  <c:v>1.0339499999999999E-7</c:v>
                </c:pt>
                <c:pt idx="6166">
                  <c:v>1.0339499999999999E-7</c:v>
                </c:pt>
                <c:pt idx="6167">
                  <c:v>1.0339499999999999E-7</c:v>
                </c:pt>
                <c:pt idx="6168">
                  <c:v>1.0339499999999999E-7</c:v>
                </c:pt>
                <c:pt idx="6169">
                  <c:v>1.0339499999999999E-7</c:v>
                </c:pt>
                <c:pt idx="6170">
                  <c:v>1.0339499999999999E-7</c:v>
                </c:pt>
                <c:pt idx="6171">
                  <c:v>1.0339499999999999E-7</c:v>
                </c:pt>
                <c:pt idx="6172">
                  <c:v>1.0339499999999999E-7</c:v>
                </c:pt>
                <c:pt idx="6173">
                  <c:v>1.0339499999999999E-7</c:v>
                </c:pt>
                <c:pt idx="6174">
                  <c:v>1.0339499999999999E-7</c:v>
                </c:pt>
                <c:pt idx="6175">
                  <c:v>1.0339499999999999E-7</c:v>
                </c:pt>
                <c:pt idx="6176">
                  <c:v>1.0339499999999999E-7</c:v>
                </c:pt>
                <c:pt idx="6177">
                  <c:v>1.0339499999999999E-7</c:v>
                </c:pt>
                <c:pt idx="6178">
                  <c:v>1.0339499999999999E-7</c:v>
                </c:pt>
                <c:pt idx="6179">
                  <c:v>1.0339499999999999E-7</c:v>
                </c:pt>
                <c:pt idx="6180">
                  <c:v>1.0339499999999999E-7</c:v>
                </c:pt>
                <c:pt idx="6181">
                  <c:v>1.0339499999999999E-7</c:v>
                </c:pt>
                <c:pt idx="6182">
                  <c:v>1.0339499999999999E-7</c:v>
                </c:pt>
                <c:pt idx="6183">
                  <c:v>1.0339499999999999E-7</c:v>
                </c:pt>
                <c:pt idx="6184">
                  <c:v>1.0339499999999999E-7</c:v>
                </c:pt>
                <c:pt idx="6185">
                  <c:v>1.0339499999999999E-7</c:v>
                </c:pt>
                <c:pt idx="6186">
                  <c:v>1.0339499999999999E-7</c:v>
                </c:pt>
                <c:pt idx="6187">
                  <c:v>1.0339499999999999E-7</c:v>
                </c:pt>
                <c:pt idx="6188">
                  <c:v>1.0339499999999999E-7</c:v>
                </c:pt>
                <c:pt idx="6189">
                  <c:v>1.0339499999999999E-7</c:v>
                </c:pt>
                <c:pt idx="6190">
                  <c:v>1.0339499999999999E-7</c:v>
                </c:pt>
                <c:pt idx="6191">
                  <c:v>1.0339499999999999E-7</c:v>
                </c:pt>
                <c:pt idx="6192">
                  <c:v>1.0339499999999999E-7</c:v>
                </c:pt>
                <c:pt idx="6193">
                  <c:v>1.0339499999999999E-7</c:v>
                </c:pt>
                <c:pt idx="6194">
                  <c:v>1.0339499999999999E-7</c:v>
                </c:pt>
                <c:pt idx="6195">
                  <c:v>1.0339499999999999E-7</c:v>
                </c:pt>
                <c:pt idx="6196">
                  <c:v>1.0339499999999999E-7</c:v>
                </c:pt>
                <c:pt idx="6197">
                  <c:v>1.0339499999999999E-7</c:v>
                </c:pt>
                <c:pt idx="6198">
                  <c:v>1.0339499999999999E-7</c:v>
                </c:pt>
                <c:pt idx="6199">
                  <c:v>1.0339499999999999E-7</c:v>
                </c:pt>
                <c:pt idx="6200">
                  <c:v>1.0339499999999999E-7</c:v>
                </c:pt>
                <c:pt idx="6201">
                  <c:v>1.0339499999999999E-7</c:v>
                </c:pt>
                <c:pt idx="6202">
                  <c:v>1.0339499999999999E-7</c:v>
                </c:pt>
                <c:pt idx="6203">
                  <c:v>1.0339499999999999E-7</c:v>
                </c:pt>
                <c:pt idx="6204">
                  <c:v>1.0339499999999999E-7</c:v>
                </c:pt>
                <c:pt idx="6205">
                  <c:v>1.0339499999999999E-7</c:v>
                </c:pt>
                <c:pt idx="6206">
                  <c:v>1.0339499999999999E-7</c:v>
                </c:pt>
                <c:pt idx="6207">
                  <c:v>1.0339499999999999E-7</c:v>
                </c:pt>
                <c:pt idx="6208">
                  <c:v>1.0339499999999999E-7</c:v>
                </c:pt>
                <c:pt idx="6209">
                  <c:v>1.0339499999999999E-7</c:v>
                </c:pt>
                <c:pt idx="6210">
                  <c:v>1.0339499999999999E-7</c:v>
                </c:pt>
                <c:pt idx="6211">
                  <c:v>1.0339499999999999E-7</c:v>
                </c:pt>
                <c:pt idx="6212">
                  <c:v>1.0339499999999999E-7</c:v>
                </c:pt>
                <c:pt idx="6213">
                  <c:v>1.0339499999999999E-7</c:v>
                </c:pt>
                <c:pt idx="6214">
                  <c:v>1.0339499999999999E-7</c:v>
                </c:pt>
                <c:pt idx="6215">
                  <c:v>1.0339499999999999E-7</c:v>
                </c:pt>
                <c:pt idx="6216">
                  <c:v>1.0339499999999999E-7</c:v>
                </c:pt>
                <c:pt idx="6217">
                  <c:v>1.0339499999999999E-7</c:v>
                </c:pt>
                <c:pt idx="6218">
                  <c:v>1.0339499999999999E-7</c:v>
                </c:pt>
                <c:pt idx="6219">
                  <c:v>1.0339499999999999E-7</c:v>
                </c:pt>
                <c:pt idx="6220">
                  <c:v>1.0339499999999999E-7</c:v>
                </c:pt>
                <c:pt idx="6221">
                  <c:v>1.0339499999999999E-7</c:v>
                </c:pt>
                <c:pt idx="6222">
                  <c:v>1.0339499999999999E-7</c:v>
                </c:pt>
                <c:pt idx="6223">
                  <c:v>1.0339499999999999E-7</c:v>
                </c:pt>
                <c:pt idx="6224">
                  <c:v>1.0339499999999999E-7</c:v>
                </c:pt>
                <c:pt idx="6225">
                  <c:v>1.0339499999999999E-7</c:v>
                </c:pt>
                <c:pt idx="6226">
                  <c:v>1.0339499999999999E-7</c:v>
                </c:pt>
                <c:pt idx="6227">
                  <c:v>1.0339499999999999E-7</c:v>
                </c:pt>
                <c:pt idx="6228">
                  <c:v>1.0339499999999999E-7</c:v>
                </c:pt>
                <c:pt idx="6229">
                  <c:v>1.0339499999999999E-7</c:v>
                </c:pt>
                <c:pt idx="6230">
                  <c:v>1.0339499999999999E-7</c:v>
                </c:pt>
                <c:pt idx="6231">
                  <c:v>1.0339499999999999E-7</c:v>
                </c:pt>
                <c:pt idx="6232">
                  <c:v>1.0339499999999999E-7</c:v>
                </c:pt>
                <c:pt idx="6233">
                  <c:v>1.0339499999999999E-7</c:v>
                </c:pt>
                <c:pt idx="6234">
                  <c:v>1.0339499999999999E-7</c:v>
                </c:pt>
                <c:pt idx="6235">
                  <c:v>1.0339499999999999E-7</c:v>
                </c:pt>
                <c:pt idx="6236">
                  <c:v>1.0339499999999999E-7</c:v>
                </c:pt>
                <c:pt idx="6237">
                  <c:v>1.0339499999999999E-7</c:v>
                </c:pt>
                <c:pt idx="6238">
                  <c:v>1.0339499999999999E-7</c:v>
                </c:pt>
                <c:pt idx="6239">
                  <c:v>1.0339499999999999E-7</c:v>
                </c:pt>
                <c:pt idx="6240">
                  <c:v>1.0339499999999999E-7</c:v>
                </c:pt>
                <c:pt idx="6241">
                  <c:v>1.0339499999999999E-7</c:v>
                </c:pt>
                <c:pt idx="6242">
                  <c:v>1.0339499999999999E-7</c:v>
                </c:pt>
                <c:pt idx="6243">
                  <c:v>1.0339499999999999E-7</c:v>
                </c:pt>
                <c:pt idx="6244">
                  <c:v>1.0339499999999999E-7</c:v>
                </c:pt>
                <c:pt idx="6245">
                  <c:v>1.0339499999999999E-7</c:v>
                </c:pt>
                <c:pt idx="6246">
                  <c:v>1.0339499999999999E-7</c:v>
                </c:pt>
                <c:pt idx="6247">
                  <c:v>1.0339499999999999E-7</c:v>
                </c:pt>
                <c:pt idx="6248">
                  <c:v>1.0339499999999999E-7</c:v>
                </c:pt>
                <c:pt idx="6249">
                  <c:v>1.0339499999999999E-7</c:v>
                </c:pt>
                <c:pt idx="6250">
                  <c:v>1.0339499999999999E-7</c:v>
                </c:pt>
                <c:pt idx="6251">
                  <c:v>1.0339499999999999E-7</c:v>
                </c:pt>
                <c:pt idx="6252">
                  <c:v>1.0339499999999999E-7</c:v>
                </c:pt>
                <c:pt idx="6253">
                  <c:v>1.0339499999999999E-7</c:v>
                </c:pt>
                <c:pt idx="6254">
                  <c:v>1.0339499999999999E-7</c:v>
                </c:pt>
                <c:pt idx="6255">
                  <c:v>1.0339499999999999E-7</c:v>
                </c:pt>
                <c:pt idx="6256">
                  <c:v>1.0339499999999999E-7</c:v>
                </c:pt>
                <c:pt idx="6257">
                  <c:v>1.0339499999999999E-7</c:v>
                </c:pt>
                <c:pt idx="6258">
                  <c:v>1.0339499999999999E-7</c:v>
                </c:pt>
                <c:pt idx="6259">
                  <c:v>1.0339499999999999E-7</c:v>
                </c:pt>
                <c:pt idx="6260">
                  <c:v>1.0339499999999999E-7</c:v>
                </c:pt>
                <c:pt idx="6261">
                  <c:v>1.0339499999999999E-7</c:v>
                </c:pt>
                <c:pt idx="6262">
                  <c:v>1.0339499999999999E-7</c:v>
                </c:pt>
                <c:pt idx="6263">
                  <c:v>1.0339499999999999E-7</c:v>
                </c:pt>
                <c:pt idx="6264">
                  <c:v>1.0339499999999999E-7</c:v>
                </c:pt>
                <c:pt idx="6265">
                  <c:v>1.0339499999999999E-7</c:v>
                </c:pt>
                <c:pt idx="6266">
                  <c:v>1.0339499999999999E-7</c:v>
                </c:pt>
                <c:pt idx="6267">
                  <c:v>1.0339499999999999E-7</c:v>
                </c:pt>
                <c:pt idx="6268">
                  <c:v>1.0339499999999999E-7</c:v>
                </c:pt>
                <c:pt idx="6269">
                  <c:v>1.0339499999999999E-7</c:v>
                </c:pt>
                <c:pt idx="6270">
                  <c:v>1.0339499999999999E-7</c:v>
                </c:pt>
                <c:pt idx="6271">
                  <c:v>1.0339499999999999E-7</c:v>
                </c:pt>
                <c:pt idx="6272">
                  <c:v>1.0339499999999999E-7</c:v>
                </c:pt>
                <c:pt idx="6273">
                  <c:v>1.0339499999999999E-7</c:v>
                </c:pt>
                <c:pt idx="6274">
                  <c:v>1.0339499999999999E-7</c:v>
                </c:pt>
                <c:pt idx="6275">
                  <c:v>1.0339499999999999E-7</c:v>
                </c:pt>
                <c:pt idx="6276">
                  <c:v>1.0339499999999999E-7</c:v>
                </c:pt>
                <c:pt idx="6277">
                  <c:v>1.0339499999999999E-7</c:v>
                </c:pt>
                <c:pt idx="6278">
                  <c:v>1.0339499999999999E-7</c:v>
                </c:pt>
                <c:pt idx="6279">
                  <c:v>1.0339499999999999E-7</c:v>
                </c:pt>
                <c:pt idx="6280">
                  <c:v>1.0339499999999999E-7</c:v>
                </c:pt>
                <c:pt idx="6281">
                  <c:v>1.0339499999999999E-7</c:v>
                </c:pt>
                <c:pt idx="6282">
                  <c:v>1.0339499999999999E-7</c:v>
                </c:pt>
                <c:pt idx="6283">
                  <c:v>1.0339499999999999E-7</c:v>
                </c:pt>
                <c:pt idx="6284">
                  <c:v>1.0339499999999999E-7</c:v>
                </c:pt>
                <c:pt idx="6285">
                  <c:v>1.0339499999999999E-7</c:v>
                </c:pt>
                <c:pt idx="6286">
                  <c:v>1.0339499999999999E-7</c:v>
                </c:pt>
                <c:pt idx="6287">
                  <c:v>1.0339499999999999E-7</c:v>
                </c:pt>
                <c:pt idx="6288">
                  <c:v>1.0339499999999999E-7</c:v>
                </c:pt>
                <c:pt idx="6289">
                  <c:v>1.0339499999999999E-7</c:v>
                </c:pt>
                <c:pt idx="6290">
                  <c:v>1.0339499999999999E-7</c:v>
                </c:pt>
                <c:pt idx="6291">
                  <c:v>1.0339499999999999E-7</c:v>
                </c:pt>
                <c:pt idx="6292">
                  <c:v>1.0339499999999999E-7</c:v>
                </c:pt>
                <c:pt idx="6293">
                  <c:v>1.0339499999999999E-7</c:v>
                </c:pt>
                <c:pt idx="6294">
                  <c:v>1.0339499999999999E-7</c:v>
                </c:pt>
                <c:pt idx="6295">
                  <c:v>1.0339499999999999E-7</c:v>
                </c:pt>
                <c:pt idx="6296">
                  <c:v>1.0339499999999999E-7</c:v>
                </c:pt>
                <c:pt idx="6297">
                  <c:v>1.0339499999999999E-7</c:v>
                </c:pt>
                <c:pt idx="6298">
                  <c:v>1.0339499999999999E-7</c:v>
                </c:pt>
                <c:pt idx="6299">
                  <c:v>1.0339499999999999E-7</c:v>
                </c:pt>
                <c:pt idx="6300">
                  <c:v>1.0339499999999999E-7</c:v>
                </c:pt>
                <c:pt idx="6301">
                  <c:v>1.0339499999999999E-7</c:v>
                </c:pt>
                <c:pt idx="6302">
                  <c:v>1.0339499999999999E-7</c:v>
                </c:pt>
                <c:pt idx="6303">
                  <c:v>1.0339499999999999E-7</c:v>
                </c:pt>
                <c:pt idx="6304">
                  <c:v>1.0339499999999999E-7</c:v>
                </c:pt>
                <c:pt idx="6305">
                  <c:v>1.0339499999999999E-7</c:v>
                </c:pt>
                <c:pt idx="6306">
                  <c:v>1.0339499999999999E-7</c:v>
                </c:pt>
                <c:pt idx="6307">
                  <c:v>1.0339499999999999E-7</c:v>
                </c:pt>
                <c:pt idx="6308">
                  <c:v>1.0339499999999999E-7</c:v>
                </c:pt>
                <c:pt idx="6309">
                  <c:v>1.0339499999999999E-7</c:v>
                </c:pt>
                <c:pt idx="6310">
                  <c:v>1.0339499999999999E-7</c:v>
                </c:pt>
                <c:pt idx="6311">
                  <c:v>1.0339499999999999E-7</c:v>
                </c:pt>
                <c:pt idx="6312">
                  <c:v>1.0339499999999999E-7</c:v>
                </c:pt>
                <c:pt idx="6313">
                  <c:v>1.0339499999999999E-7</c:v>
                </c:pt>
                <c:pt idx="6314">
                  <c:v>1.0339499999999999E-7</c:v>
                </c:pt>
                <c:pt idx="6315">
                  <c:v>1.0339499999999999E-7</c:v>
                </c:pt>
                <c:pt idx="6316">
                  <c:v>1.0339499999999999E-7</c:v>
                </c:pt>
                <c:pt idx="6317">
                  <c:v>1.0339499999999999E-7</c:v>
                </c:pt>
                <c:pt idx="6318">
                  <c:v>1.0339499999999999E-7</c:v>
                </c:pt>
                <c:pt idx="6319">
                  <c:v>1.0339499999999999E-7</c:v>
                </c:pt>
                <c:pt idx="6320">
                  <c:v>1.0339499999999999E-7</c:v>
                </c:pt>
                <c:pt idx="6321">
                  <c:v>1.0339499999999999E-7</c:v>
                </c:pt>
                <c:pt idx="6322">
                  <c:v>1.0339499999999999E-7</c:v>
                </c:pt>
                <c:pt idx="6323">
                  <c:v>1.0339499999999999E-7</c:v>
                </c:pt>
                <c:pt idx="6324">
                  <c:v>1.0339499999999999E-7</c:v>
                </c:pt>
                <c:pt idx="6325">
                  <c:v>1.0339499999999999E-7</c:v>
                </c:pt>
                <c:pt idx="6326">
                  <c:v>1.0339499999999999E-7</c:v>
                </c:pt>
                <c:pt idx="6327">
                  <c:v>1.0339499999999999E-7</c:v>
                </c:pt>
                <c:pt idx="6328">
                  <c:v>1.0339499999999999E-7</c:v>
                </c:pt>
                <c:pt idx="6329">
                  <c:v>1.0339499999999999E-7</c:v>
                </c:pt>
                <c:pt idx="6330">
                  <c:v>1.0339499999999999E-7</c:v>
                </c:pt>
                <c:pt idx="6331">
                  <c:v>1.0339499999999999E-7</c:v>
                </c:pt>
                <c:pt idx="6332">
                  <c:v>1.0339499999999999E-7</c:v>
                </c:pt>
                <c:pt idx="6333">
                  <c:v>1.0339499999999999E-7</c:v>
                </c:pt>
                <c:pt idx="6334">
                  <c:v>1.0339499999999999E-7</c:v>
                </c:pt>
                <c:pt idx="6335">
                  <c:v>1.0339499999999999E-7</c:v>
                </c:pt>
                <c:pt idx="6336">
                  <c:v>1.0339499999999999E-7</c:v>
                </c:pt>
                <c:pt idx="6337">
                  <c:v>1.0339499999999999E-7</c:v>
                </c:pt>
                <c:pt idx="6338">
                  <c:v>1.0339499999999999E-7</c:v>
                </c:pt>
                <c:pt idx="6339">
                  <c:v>1.0339499999999999E-7</c:v>
                </c:pt>
                <c:pt idx="6340">
                  <c:v>1.0339499999999999E-7</c:v>
                </c:pt>
                <c:pt idx="6341">
                  <c:v>1.0339499999999999E-7</c:v>
                </c:pt>
                <c:pt idx="6342">
                  <c:v>1.0339499999999999E-7</c:v>
                </c:pt>
                <c:pt idx="6343">
                  <c:v>1.0339499999999999E-7</c:v>
                </c:pt>
                <c:pt idx="6344">
                  <c:v>1.0339499999999999E-7</c:v>
                </c:pt>
                <c:pt idx="6345">
                  <c:v>1.0339499999999999E-7</c:v>
                </c:pt>
                <c:pt idx="6346">
                  <c:v>1.0339499999999999E-7</c:v>
                </c:pt>
                <c:pt idx="6347">
                  <c:v>1.0339499999999999E-7</c:v>
                </c:pt>
                <c:pt idx="6348">
                  <c:v>1.0339499999999999E-7</c:v>
                </c:pt>
                <c:pt idx="6349">
                  <c:v>1.0339499999999999E-7</c:v>
                </c:pt>
                <c:pt idx="6350">
                  <c:v>1.0339499999999999E-7</c:v>
                </c:pt>
                <c:pt idx="6351">
                  <c:v>1.0339499999999999E-7</c:v>
                </c:pt>
                <c:pt idx="6352">
                  <c:v>1.0339499999999999E-7</c:v>
                </c:pt>
                <c:pt idx="6353">
                  <c:v>1.0339499999999999E-7</c:v>
                </c:pt>
                <c:pt idx="6354">
                  <c:v>1.0339499999999999E-7</c:v>
                </c:pt>
                <c:pt idx="6355">
                  <c:v>1.0339499999999999E-7</c:v>
                </c:pt>
                <c:pt idx="6356">
                  <c:v>1.0339499999999999E-7</c:v>
                </c:pt>
                <c:pt idx="6357">
                  <c:v>1.0339499999999999E-7</c:v>
                </c:pt>
                <c:pt idx="6358">
                  <c:v>1.0339499999999999E-7</c:v>
                </c:pt>
                <c:pt idx="6359">
                  <c:v>1.0339499999999999E-7</c:v>
                </c:pt>
                <c:pt idx="6360">
                  <c:v>1.0339499999999999E-7</c:v>
                </c:pt>
                <c:pt idx="6361">
                  <c:v>1.0339499999999999E-7</c:v>
                </c:pt>
                <c:pt idx="6362">
                  <c:v>1.0339499999999999E-7</c:v>
                </c:pt>
                <c:pt idx="6363">
                  <c:v>1.0339499999999999E-7</c:v>
                </c:pt>
                <c:pt idx="6364">
                  <c:v>1.0339499999999999E-7</c:v>
                </c:pt>
                <c:pt idx="6365">
                  <c:v>1.0339499999999999E-7</c:v>
                </c:pt>
                <c:pt idx="6366">
                  <c:v>1.0339499999999999E-7</c:v>
                </c:pt>
                <c:pt idx="6367">
                  <c:v>1.0339499999999999E-7</c:v>
                </c:pt>
                <c:pt idx="6368">
                  <c:v>1.0339499999999999E-7</c:v>
                </c:pt>
                <c:pt idx="6369">
                  <c:v>1.0339499999999999E-7</c:v>
                </c:pt>
                <c:pt idx="6370">
                  <c:v>1.0339499999999999E-7</c:v>
                </c:pt>
                <c:pt idx="6371">
                  <c:v>1.0339499999999999E-7</c:v>
                </c:pt>
                <c:pt idx="6372">
                  <c:v>1.0339499999999999E-7</c:v>
                </c:pt>
                <c:pt idx="6373">
                  <c:v>1.0339499999999999E-7</c:v>
                </c:pt>
                <c:pt idx="6374">
                  <c:v>1.0339499999999999E-7</c:v>
                </c:pt>
                <c:pt idx="6375">
                  <c:v>1.0339499999999999E-7</c:v>
                </c:pt>
                <c:pt idx="6376">
                  <c:v>1.0339499999999999E-7</c:v>
                </c:pt>
                <c:pt idx="6377">
                  <c:v>1.0339499999999999E-7</c:v>
                </c:pt>
                <c:pt idx="6378">
                  <c:v>1.0339499999999999E-7</c:v>
                </c:pt>
                <c:pt idx="6379">
                  <c:v>1.0339499999999999E-7</c:v>
                </c:pt>
                <c:pt idx="6380">
                  <c:v>1.0339499999999999E-7</c:v>
                </c:pt>
                <c:pt idx="6381">
                  <c:v>1.0339499999999999E-7</c:v>
                </c:pt>
                <c:pt idx="6382">
                  <c:v>1.0339499999999999E-7</c:v>
                </c:pt>
                <c:pt idx="6383">
                  <c:v>1.0339499999999999E-7</c:v>
                </c:pt>
                <c:pt idx="6384">
                  <c:v>1.0339499999999999E-7</c:v>
                </c:pt>
                <c:pt idx="6385">
                  <c:v>1.0339499999999999E-7</c:v>
                </c:pt>
                <c:pt idx="6386">
                  <c:v>1.0339499999999999E-7</c:v>
                </c:pt>
                <c:pt idx="6387">
                  <c:v>1.0339499999999999E-7</c:v>
                </c:pt>
                <c:pt idx="6388">
                  <c:v>1.0339499999999999E-7</c:v>
                </c:pt>
                <c:pt idx="6389">
                  <c:v>1.0339499999999999E-7</c:v>
                </c:pt>
                <c:pt idx="6390">
                  <c:v>1.0339499999999999E-7</c:v>
                </c:pt>
                <c:pt idx="6391">
                  <c:v>1.0339499999999999E-7</c:v>
                </c:pt>
                <c:pt idx="6392">
                  <c:v>1.0339499999999999E-7</c:v>
                </c:pt>
                <c:pt idx="6393">
                  <c:v>1.0339499999999999E-7</c:v>
                </c:pt>
                <c:pt idx="6394">
                  <c:v>1.0339499999999999E-7</c:v>
                </c:pt>
                <c:pt idx="6395">
                  <c:v>1.0339499999999999E-7</c:v>
                </c:pt>
                <c:pt idx="6396">
                  <c:v>1.0339499999999999E-7</c:v>
                </c:pt>
                <c:pt idx="6397">
                  <c:v>1.0339499999999999E-7</c:v>
                </c:pt>
                <c:pt idx="6398">
                  <c:v>1.0339499999999999E-7</c:v>
                </c:pt>
                <c:pt idx="6399">
                  <c:v>1.0339499999999999E-7</c:v>
                </c:pt>
                <c:pt idx="6400">
                  <c:v>1.0339499999999999E-7</c:v>
                </c:pt>
                <c:pt idx="6401">
                  <c:v>1.0339499999999999E-7</c:v>
                </c:pt>
                <c:pt idx="6402">
                  <c:v>1.0339499999999999E-7</c:v>
                </c:pt>
                <c:pt idx="6403">
                  <c:v>1.0339499999999999E-7</c:v>
                </c:pt>
                <c:pt idx="6404">
                  <c:v>1.0339499999999999E-7</c:v>
                </c:pt>
                <c:pt idx="6405">
                  <c:v>1.0339499999999999E-7</c:v>
                </c:pt>
                <c:pt idx="6406">
                  <c:v>1.0339499999999999E-7</c:v>
                </c:pt>
                <c:pt idx="6407">
                  <c:v>1.0339499999999999E-7</c:v>
                </c:pt>
                <c:pt idx="6408">
                  <c:v>1.0339499999999999E-7</c:v>
                </c:pt>
                <c:pt idx="6409">
                  <c:v>1.0339499999999999E-7</c:v>
                </c:pt>
                <c:pt idx="6410">
                  <c:v>1.0339499999999999E-7</c:v>
                </c:pt>
                <c:pt idx="6411">
                  <c:v>1.0339499999999999E-7</c:v>
                </c:pt>
                <c:pt idx="6412">
                  <c:v>1.0339499999999999E-7</c:v>
                </c:pt>
                <c:pt idx="6413">
                  <c:v>1.0339499999999999E-7</c:v>
                </c:pt>
                <c:pt idx="6414">
                  <c:v>1.0339499999999999E-7</c:v>
                </c:pt>
                <c:pt idx="6415">
                  <c:v>1.0339499999999999E-7</c:v>
                </c:pt>
                <c:pt idx="6416">
                  <c:v>1.0339499999999999E-7</c:v>
                </c:pt>
                <c:pt idx="6417">
                  <c:v>1.0339499999999999E-7</c:v>
                </c:pt>
                <c:pt idx="6418">
                  <c:v>1.0339499999999999E-7</c:v>
                </c:pt>
                <c:pt idx="6419">
                  <c:v>1.0339499999999999E-7</c:v>
                </c:pt>
                <c:pt idx="6420">
                  <c:v>1.0339499999999999E-7</c:v>
                </c:pt>
                <c:pt idx="6421">
                  <c:v>1.0339499999999999E-7</c:v>
                </c:pt>
                <c:pt idx="6422">
                  <c:v>1.0339499999999999E-7</c:v>
                </c:pt>
                <c:pt idx="6423">
                  <c:v>1.0339499999999999E-7</c:v>
                </c:pt>
                <c:pt idx="6424">
                  <c:v>1.0339499999999999E-7</c:v>
                </c:pt>
                <c:pt idx="6425">
                  <c:v>1.0339499999999999E-7</c:v>
                </c:pt>
                <c:pt idx="6426">
                  <c:v>1.0339499999999999E-7</c:v>
                </c:pt>
                <c:pt idx="6427">
                  <c:v>1.0339499999999999E-7</c:v>
                </c:pt>
                <c:pt idx="6428">
                  <c:v>1.0339499999999999E-7</c:v>
                </c:pt>
                <c:pt idx="6429">
                  <c:v>1.0339499999999999E-7</c:v>
                </c:pt>
                <c:pt idx="6430">
                  <c:v>1.0339499999999999E-7</c:v>
                </c:pt>
                <c:pt idx="6431">
                  <c:v>1.0339499999999999E-7</c:v>
                </c:pt>
                <c:pt idx="6432">
                  <c:v>1.0339499999999999E-7</c:v>
                </c:pt>
                <c:pt idx="6433">
                  <c:v>1.0339499999999999E-7</c:v>
                </c:pt>
                <c:pt idx="6434">
                  <c:v>1.0339499999999999E-7</c:v>
                </c:pt>
                <c:pt idx="6435">
                  <c:v>1.0339499999999999E-7</c:v>
                </c:pt>
                <c:pt idx="6436">
                  <c:v>1.0339499999999999E-7</c:v>
                </c:pt>
                <c:pt idx="6437">
                  <c:v>1.0339499999999999E-7</c:v>
                </c:pt>
                <c:pt idx="6438">
                  <c:v>1.0339499999999999E-7</c:v>
                </c:pt>
                <c:pt idx="6439">
                  <c:v>1.0339499999999999E-7</c:v>
                </c:pt>
                <c:pt idx="6440">
                  <c:v>1.0339499999999999E-7</c:v>
                </c:pt>
                <c:pt idx="6441">
                  <c:v>1.0339499999999999E-7</c:v>
                </c:pt>
                <c:pt idx="6442">
                  <c:v>1.0339499999999999E-7</c:v>
                </c:pt>
                <c:pt idx="6443">
                  <c:v>1.0339499999999999E-7</c:v>
                </c:pt>
                <c:pt idx="6444">
                  <c:v>1.0339499999999999E-7</c:v>
                </c:pt>
                <c:pt idx="6445">
                  <c:v>1.0339499999999999E-7</c:v>
                </c:pt>
                <c:pt idx="6446">
                  <c:v>1.0339499999999999E-7</c:v>
                </c:pt>
                <c:pt idx="6447">
                  <c:v>1.0339499999999999E-7</c:v>
                </c:pt>
                <c:pt idx="6448">
                  <c:v>1.0339499999999999E-7</c:v>
                </c:pt>
                <c:pt idx="6449">
                  <c:v>1.0339499999999999E-7</c:v>
                </c:pt>
                <c:pt idx="6450">
                  <c:v>1.0339499999999999E-7</c:v>
                </c:pt>
                <c:pt idx="6451">
                  <c:v>1.0339499999999999E-7</c:v>
                </c:pt>
                <c:pt idx="6452">
                  <c:v>1.0339499999999999E-7</c:v>
                </c:pt>
                <c:pt idx="6453">
                  <c:v>1.0339499999999999E-7</c:v>
                </c:pt>
                <c:pt idx="6454">
                  <c:v>1.0339499999999999E-7</c:v>
                </c:pt>
                <c:pt idx="6455">
                  <c:v>1.0339499999999999E-7</c:v>
                </c:pt>
                <c:pt idx="6456">
                  <c:v>1.0339499999999999E-7</c:v>
                </c:pt>
                <c:pt idx="6457">
                  <c:v>1.0339499999999999E-7</c:v>
                </c:pt>
                <c:pt idx="6458">
                  <c:v>1.0339499999999999E-7</c:v>
                </c:pt>
                <c:pt idx="6459">
                  <c:v>1.0339499999999999E-7</c:v>
                </c:pt>
                <c:pt idx="6460">
                  <c:v>1.0339499999999999E-7</c:v>
                </c:pt>
                <c:pt idx="6461">
                  <c:v>1.0339499999999999E-7</c:v>
                </c:pt>
                <c:pt idx="6462">
                  <c:v>1.0339499999999999E-7</c:v>
                </c:pt>
                <c:pt idx="6463">
                  <c:v>1.0339499999999999E-7</c:v>
                </c:pt>
                <c:pt idx="6464">
                  <c:v>1.0339499999999999E-7</c:v>
                </c:pt>
                <c:pt idx="6465">
                  <c:v>1.0339499999999999E-7</c:v>
                </c:pt>
                <c:pt idx="6466">
                  <c:v>1.0339499999999999E-7</c:v>
                </c:pt>
                <c:pt idx="6467">
                  <c:v>1.0339499999999999E-7</c:v>
                </c:pt>
                <c:pt idx="6468">
                  <c:v>1.0339499999999999E-7</c:v>
                </c:pt>
                <c:pt idx="6469">
                  <c:v>1.0339499999999999E-7</c:v>
                </c:pt>
                <c:pt idx="6470">
                  <c:v>1.0339499999999999E-7</c:v>
                </c:pt>
                <c:pt idx="6471">
                  <c:v>1.0339499999999999E-7</c:v>
                </c:pt>
                <c:pt idx="6472">
                  <c:v>1.0339499999999999E-7</c:v>
                </c:pt>
                <c:pt idx="6473">
                  <c:v>1.0339499999999999E-7</c:v>
                </c:pt>
                <c:pt idx="6474">
                  <c:v>1.0339499999999999E-7</c:v>
                </c:pt>
                <c:pt idx="6475">
                  <c:v>1.0339499999999999E-7</c:v>
                </c:pt>
                <c:pt idx="6476">
                  <c:v>1.0339499999999999E-7</c:v>
                </c:pt>
                <c:pt idx="6477">
                  <c:v>1.0339499999999999E-7</c:v>
                </c:pt>
                <c:pt idx="6478">
                  <c:v>1.0339499999999999E-7</c:v>
                </c:pt>
                <c:pt idx="6479">
                  <c:v>1.0339499999999999E-7</c:v>
                </c:pt>
                <c:pt idx="6480">
                  <c:v>1.0339499999999999E-7</c:v>
                </c:pt>
                <c:pt idx="6481">
                  <c:v>1.0339499999999999E-7</c:v>
                </c:pt>
                <c:pt idx="6482">
                  <c:v>1.0339499999999999E-7</c:v>
                </c:pt>
                <c:pt idx="6483">
                  <c:v>1.0339499999999999E-7</c:v>
                </c:pt>
                <c:pt idx="6484">
                  <c:v>1.0339499999999999E-7</c:v>
                </c:pt>
                <c:pt idx="6485">
                  <c:v>1.0339499999999999E-7</c:v>
                </c:pt>
                <c:pt idx="6486">
                  <c:v>1.0339499999999999E-7</c:v>
                </c:pt>
                <c:pt idx="6487">
                  <c:v>1.0339499999999999E-7</c:v>
                </c:pt>
                <c:pt idx="6488">
                  <c:v>1.0339499999999999E-7</c:v>
                </c:pt>
                <c:pt idx="6489">
                  <c:v>1.0339499999999999E-7</c:v>
                </c:pt>
                <c:pt idx="6490">
                  <c:v>1.0339499999999999E-7</c:v>
                </c:pt>
                <c:pt idx="6491">
                  <c:v>1.0339499999999999E-7</c:v>
                </c:pt>
                <c:pt idx="6492">
                  <c:v>1.0339499999999999E-7</c:v>
                </c:pt>
                <c:pt idx="6493">
                  <c:v>1.0339499999999999E-7</c:v>
                </c:pt>
                <c:pt idx="6494">
                  <c:v>1.0339499999999999E-7</c:v>
                </c:pt>
                <c:pt idx="6495">
                  <c:v>1.0339499999999999E-7</c:v>
                </c:pt>
                <c:pt idx="6496">
                  <c:v>1.0339499999999999E-7</c:v>
                </c:pt>
                <c:pt idx="6497">
                  <c:v>1.0339499999999999E-7</c:v>
                </c:pt>
                <c:pt idx="6498">
                  <c:v>1.0339499999999999E-7</c:v>
                </c:pt>
                <c:pt idx="6499">
                  <c:v>1.0339499999999999E-7</c:v>
                </c:pt>
                <c:pt idx="6500">
                  <c:v>1.0339499999999999E-7</c:v>
                </c:pt>
                <c:pt idx="6501">
                  <c:v>1.0339499999999999E-7</c:v>
                </c:pt>
                <c:pt idx="6502">
                  <c:v>1.0339499999999999E-7</c:v>
                </c:pt>
                <c:pt idx="6503">
                  <c:v>1.0339499999999999E-7</c:v>
                </c:pt>
                <c:pt idx="6504">
                  <c:v>1.0339499999999999E-7</c:v>
                </c:pt>
                <c:pt idx="6505">
                  <c:v>1.0339499999999999E-7</c:v>
                </c:pt>
                <c:pt idx="6506">
                  <c:v>1.0339499999999999E-7</c:v>
                </c:pt>
                <c:pt idx="6507">
                  <c:v>1.0339499999999999E-7</c:v>
                </c:pt>
                <c:pt idx="6508">
                  <c:v>1.0339499999999999E-7</c:v>
                </c:pt>
                <c:pt idx="6509">
                  <c:v>1.0339499999999999E-7</c:v>
                </c:pt>
                <c:pt idx="6510">
                  <c:v>1.0339499999999999E-7</c:v>
                </c:pt>
                <c:pt idx="6511">
                  <c:v>1.0339499999999999E-7</c:v>
                </c:pt>
                <c:pt idx="6512">
                  <c:v>1.0339499999999999E-7</c:v>
                </c:pt>
                <c:pt idx="6513">
                  <c:v>1.0339499999999999E-7</c:v>
                </c:pt>
                <c:pt idx="6514">
                  <c:v>1.0339499999999999E-7</c:v>
                </c:pt>
                <c:pt idx="6515">
                  <c:v>1.0339499999999999E-7</c:v>
                </c:pt>
                <c:pt idx="6516">
                  <c:v>1.0339499999999999E-7</c:v>
                </c:pt>
                <c:pt idx="6517">
                  <c:v>1.0339499999999999E-7</c:v>
                </c:pt>
                <c:pt idx="6518">
                  <c:v>1.0339499999999999E-7</c:v>
                </c:pt>
                <c:pt idx="6519">
                  <c:v>1.0339499999999999E-7</c:v>
                </c:pt>
                <c:pt idx="6520">
                  <c:v>1.0339499999999999E-7</c:v>
                </c:pt>
                <c:pt idx="6521">
                  <c:v>1.0339499999999999E-7</c:v>
                </c:pt>
                <c:pt idx="6522">
                  <c:v>1.0339499999999999E-7</c:v>
                </c:pt>
                <c:pt idx="6523">
                  <c:v>1.0339499999999999E-7</c:v>
                </c:pt>
                <c:pt idx="6524">
                  <c:v>1.0339499999999999E-7</c:v>
                </c:pt>
                <c:pt idx="6525">
                  <c:v>1.0339499999999999E-7</c:v>
                </c:pt>
                <c:pt idx="6526">
                  <c:v>1.0339499999999999E-7</c:v>
                </c:pt>
                <c:pt idx="6527">
                  <c:v>1.0339499999999999E-7</c:v>
                </c:pt>
                <c:pt idx="6528">
                  <c:v>1.0339499999999999E-7</c:v>
                </c:pt>
                <c:pt idx="6529">
                  <c:v>1.0339499999999999E-7</c:v>
                </c:pt>
                <c:pt idx="6530">
                  <c:v>1.0339499999999999E-7</c:v>
                </c:pt>
                <c:pt idx="6531">
                  <c:v>1.0339499999999999E-7</c:v>
                </c:pt>
                <c:pt idx="6532">
                  <c:v>1.0339499999999999E-7</c:v>
                </c:pt>
                <c:pt idx="6533">
                  <c:v>1.0339499999999999E-7</c:v>
                </c:pt>
                <c:pt idx="6534">
                  <c:v>1.0339499999999999E-7</c:v>
                </c:pt>
                <c:pt idx="6535">
                  <c:v>1.0339499999999999E-7</c:v>
                </c:pt>
                <c:pt idx="6536">
                  <c:v>1.0339499999999999E-7</c:v>
                </c:pt>
                <c:pt idx="6537">
                  <c:v>1.0339499999999999E-7</c:v>
                </c:pt>
                <c:pt idx="6538">
                  <c:v>1.0339499999999999E-7</c:v>
                </c:pt>
                <c:pt idx="6539">
                  <c:v>1.0339499999999999E-7</c:v>
                </c:pt>
                <c:pt idx="6540">
                  <c:v>1.0339499999999999E-7</c:v>
                </c:pt>
                <c:pt idx="6541">
                  <c:v>1.0339499999999999E-7</c:v>
                </c:pt>
                <c:pt idx="6542">
                  <c:v>1.0339499999999999E-7</c:v>
                </c:pt>
                <c:pt idx="6543">
                  <c:v>1.0339499999999999E-7</c:v>
                </c:pt>
                <c:pt idx="6544">
                  <c:v>1.0339499999999999E-7</c:v>
                </c:pt>
                <c:pt idx="6545">
                  <c:v>1.0339499999999999E-7</c:v>
                </c:pt>
                <c:pt idx="6546">
                  <c:v>1.0339499999999999E-7</c:v>
                </c:pt>
                <c:pt idx="6547">
                  <c:v>1.0339499999999999E-7</c:v>
                </c:pt>
                <c:pt idx="6548">
                  <c:v>1.0339499999999999E-7</c:v>
                </c:pt>
                <c:pt idx="6549">
                  <c:v>1.0339499999999999E-7</c:v>
                </c:pt>
                <c:pt idx="6550">
                  <c:v>1.0339499999999999E-7</c:v>
                </c:pt>
                <c:pt idx="6551">
                  <c:v>1.0339499999999999E-7</c:v>
                </c:pt>
                <c:pt idx="6552">
                  <c:v>1.0339499999999999E-7</c:v>
                </c:pt>
                <c:pt idx="6553">
                  <c:v>1.0339499999999999E-7</c:v>
                </c:pt>
                <c:pt idx="6554">
                  <c:v>1.0339499999999999E-7</c:v>
                </c:pt>
                <c:pt idx="6555">
                  <c:v>1.0339499999999999E-7</c:v>
                </c:pt>
                <c:pt idx="6556">
                  <c:v>1.0339499999999999E-7</c:v>
                </c:pt>
                <c:pt idx="6557">
                  <c:v>1.0339499999999999E-7</c:v>
                </c:pt>
                <c:pt idx="6558">
                  <c:v>1.0339499999999999E-7</c:v>
                </c:pt>
                <c:pt idx="6559">
                  <c:v>1.0339499999999999E-7</c:v>
                </c:pt>
                <c:pt idx="6560">
                  <c:v>1.0339499999999999E-7</c:v>
                </c:pt>
                <c:pt idx="6561">
                  <c:v>1.0339499999999999E-7</c:v>
                </c:pt>
                <c:pt idx="6562">
                  <c:v>1.0339499999999999E-7</c:v>
                </c:pt>
                <c:pt idx="6563">
                  <c:v>1.0339499999999999E-7</c:v>
                </c:pt>
                <c:pt idx="6564">
                  <c:v>1.0339499999999999E-7</c:v>
                </c:pt>
                <c:pt idx="6565">
                  <c:v>1.0339499999999999E-7</c:v>
                </c:pt>
                <c:pt idx="6566">
                  <c:v>1.0339499999999999E-7</c:v>
                </c:pt>
                <c:pt idx="6567">
                  <c:v>1.0339499999999999E-7</c:v>
                </c:pt>
                <c:pt idx="6568">
                  <c:v>1.0339499999999999E-7</c:v>
                </c:pt>
                <c:pt idx="6569">
                  <c:v>1.0339499999999999E-7</c:v>
                </c:pt>
                <c:pt idx="6570">
                  <c:v>1.0339499999999999E-7</c:v>
                </c:pt>
                <c:pt idx="6571">
                  <c:v>1.0339499999999999E-7</c:v>
                </c:pt>
                <c:pt idx="6572">
                  <c:v>1.0339499999999999E-7</c:v>
                </c:pt>
                <c:pt idx="6573">
                  <c:v>1.0339499999999999E-7</c:v>
                </c:pt>
                <c:pt idx="6574">
                  <c:v>1.0339499999999999E-7</c:v>
                </c:pt>
                <c:pt idx="6575">
                  <c:v>1.0339499999999999E-7</c:v>
                </c:pt>
                <c:pt idx="6576">
                  <c:v>1.0339499999999999E-7</c:v>
                </c:pt>
                <c:pt idx="6577">
                  <c:v>1.0339499999999999E-7</c:v>
                </c:pt>
                <c:pt idx="6578">
                  <c:v>1.0339499999999999E-7</c:v>
                </c:pt>
                <c:pt idx="6579">
                  <c:v>1.0339499999999999E-7</c:v>
                </c:pt>
                <c:pt idx="6580">
                  <c:v>1.0339499999999999E-7</c:v>
                </c:pt>
                <c:pt idx="6581">
                  <c:v>1.0339499999999999E-7</c:v>
                </c:pt>
                <c:pt idx="6582">
                  <c:v>1.0339499999999999E-7</c:v>
                </c:pt>
                <c:pt idx="6583">
                  <c:v>1.0339499999999999E-7</c:v>
                </c:pt>
                <c:pt idx="6584">
                  <c:v>1.0339499999999999E-7</c:v>
                </c:pt>
                <c:pt idx="6585">
                  <c:v>1.0339499999999999E-7</c:v>
                </c:pt>
                <c:pt idx="6586">
                  <c:v>1.0339499999999999E-7</c:v>
                </c:pt>
                <c:pt idx="6587">
                  <c:v>1.0339499999999999E-7</c:v>
                </c:pt>
                <c:pt idx="6588">
                  <c:v>1.0339499999999999E-7</c:v>
                </c:pt>
                <c:pt idx="6589">
                  <c:v>1.0339499999999999E-7</c:v>
                </c:pt>
                <c:pt idx="6590">
                  <c:v>1.0339499999999999E-7</c:v>
                </c:pt>
                <c:pt idx="6591">
                  <c:v>1.0339499999999999E-7</c:v>
                </c:pt>
                <c:pt idx="6592">
                  <c:v>1.0339499999999999E-7</c:v>
                </c:pt>
                <c:pt idx="6593">
                  <c:v>1.0339499999999999E-7</c:v>
                </c:pt>
                <c:pt idx="6594">
                  <c:v>1.0339499999999999E-7</c:v>
                </c:pt>
                <c:pt idx="6595">
                  <c:v>1.0339499999999999E-7</c:v>
                </c:pt>
                <c:pt idx="6596">
                  <c:v>1.0339499999999999E-7</c:v>
                </c:pt>
                <c:pt idx="6597">
                  <c:v>1.0339499999999999E-7</c:v>
                </c:pt>
                <c:pt idx="6598">
                  <c:v>1.0339499999999999E-7</c:v>
                </c:pt>
                <c:pt idx="6599">
                  <c:v>1.0339499999999999E-7</c:v>
                </c:pt>
                <c:pt idx="6600">
                  <c:v>1.0339499999999999E-7</c:v>
                </c:pt>
                <c:pt idx="6601">
                  <c:v>1.0339499999999999E-7</c:v>
                </c:pt>
                <c:pt idx="6602">
                  <c:v>1.0339499999999999E-7</c:v>
                </c:pt>
                <c:pt idx="6603">
                  <c:v>1.0339499999999999E-7</c:v>
                </c:pt>
                <c:pt idx="6604">
                  <c:v>1.0339499999999999E-7</c:v>
                </c:pt>
                <c:pt idx="6605">
                  <c:v>1.0339499999999999E-7</c:v>
                </c:pt>
                <c:pt idx="6606">
                  <c:v>1.0339499999999999E-7</c:v>
                </c:pt>
                <c:pt idx="6607">
                  <c:v>1.0339499999999999E-7</c:v>
                </c:pt>
                <c:pt idx="6608">
                  <c:v>1.0339499999999999E-7</c:v>
                </c:pt>
                <c:pt idx="6609">
                  <c:v>1.0339499999999999E-7</c:v>
                </c:pt>
                <c:pt idx="6610">
                  <c:v>1.0339499999999999E-7</c:v>
                </c:pt>
                <c:pt idx="6611">
                  <c:v>1.0339499999999999E-7</c:v>
                </c:pt>
                <c:pt idx="6612">
                  <c:v>1.0339499999999999E-7</c:v>
                </c:pt>
                <c:pt idx="6613">
                  <c:v>1.0339499999999999E-7</c:v>
                </c:pt>
                <c:pt idx="6614">
                  <c:v>1.0339499999999999E-7</c:v>
                </c:pt>
                <c:pt idx="6615">
                  <c:v>1.0339499999999999E-7</c:v>
                </c:pt>
                <c:pt idx="6616">
                  <c:v>1.0339499999999999E-7</c:v>
                </c:pt>
                <c:pt idx="6617">
                  <c:v>1.0339499999999999E-7</c:v>
                </c:pt>
                <c:pt idx="6618">
                  <c:v>1.0339499999999999E-7</c:v>
                </c:pt>
                <c:pt idx="6619">
                  <c:v>1.0339499999999999E-7</c:v>
                </c:pt>
                <c:pt idx="6620">
                  <c:v>1.0339499999999999E-7</c:v>
                </c:pt>
                <c:pt idx="6621">
                  <c:v>1.0339499999999999E-7</c:v>
                </c:pt>
                <c:pt idx="6622">
                  <c:v>1.0339499999999999E-7</c:v>
                </c:pt>
                <c:pt idx="6623">
                  <c:v>1.0339499999999999E-7</c:v>
                </c:pt>
                <c:pt idx="6624">
                  <c:v>1.0339499999999999E-7</c:v>
                </c:pt>
                <c:pt idx="6625">
                  <c:v>1.0339499999999999E-7</c:v>
                </c:pt>
                <c:pt idx="6626">
                  <c:v>1.0339499999999999E-7</c:v>
                </c:pt>
                <c:pt idx="6627">
                  <c:v>1.0339499999999999E-7</c:v>
                </c:pt>
                <c:pt idx="6628">
                  <c:v>1.0339499999999999E-7</c:v>
                </c:pt>
                <c:pt idx="6629">
                  <c:v>1.0339499999999999E-7</c:v>
                </c:pt>
                <c:pt idx="6630">
                  <c:v>1.0339499999999999E-7</c:v>
                </c:pt>
                <c:pt idx="6631">
                  <c:v>1.0339499999999999E-7</c:v>
                </c:pt>
                <c:pt idx="6632">
                  <c:v>1.0339499999999999E-7</c:v>
                </c:pt>
                <c:pt idx="6633">
                  <c:v>1.0339499999999999E-7</c:v>
                </c:pt>
                <c:pt idx="6634">
                  <c:v>1.0339499999999999E-7</c:v>
                </c:pt>
                <c:pt idx="6635">
                  <c:v>1.0339499999999999E-7</c:v>
                </c:pt>
                <c:pt idx="6636">
                  <c:v>1.0339499999999999E-7</c:v>
                </c:pt>
                <c:pt idx="6637">
                  <c:v>1.0339499999999999E-7</c:v>
                </c:pt>
                <c:pt idx="6638">
                  <c:v>1.0339499999999999E-7</c:v>
                </c:pt>
                <c:pt idx="6639">
                  <c:v>1.0339499999999999E-7</c:v>
                </c:pt>
                <c:pt idx="6640">
                  <c:v>1.0339499999999999E-7</c:v>
                </c:pt>
                <c:pt idx="6641">
                  <c:v>1.0339499999999999E-7</c:v>
                </c:pt>
                <c:pt idx="6642">
                  <c:v>1.0339499999999999E-7</c:v>
                </c:pt>
                <c:pt idx="6643">
                  <c:v>1.0339499999999999E-7</c:v>
                </c:pt>
                <c:pt idx="6644">
                  <c:v>1.0339499999999999E-7</c:v>
                </c:pt>
                <c:pt idx="6645">
                  <c:v>1.0339499999999999E-7</c:v>
                </c:pt>
                <c:pt idx="6646">
                  <c:v>1.0339499999999999E-7</c:v>
                </c:pt>
                <c:pt idx="6647">
                  <c:v>1.0339499999999999E-7</c:v>
                </c:pt>
                <c:pt idx="6648">
                  <c:v>1.0339499999999999E-7</c:v>
                </c:pt>
                <c:pt idx="6649">
                  <c:v>1.0339499999999999E-7</c:v>
                </c:pt>
                <c:pt idx="6650">
                  <c:v>1.0339499999999999E-7</c:v>
                </c:pt>
                <c:pt idx="6651">
                  <c:v>1.0339499999999999E-7</c:v>
                </c:pt>
                <c:pt idx="6652">
                  <c:v>1.0339499999999999E-7</c:v>
                </c:pt>
                <c:pt idx="6653">
                  <c:v>1.0339499999999999E-7</c:v>
                </c:pt>
                <c:pt idx="6654">
                  <c:v>1.0339499999999999E-7</c:v>
                </c:pt>
                <c:pt idx="6655">
                  <c:v>1.0339499999999999E-7</c:v>
                </c:pt>
                <c:pt idx="6656">
                  <c:v>1.0339499999999999E-7</c:v>
                </c:pt>
                <c:pt idx="6657">
                  <c:v>1.0339499999999999E-7</c:v>
                </c:pt>
                <c:pt idx="6658">
                  <c:v>1.0339499999999999E-7</c:v>
                </c:pt>
                <c:pt idx="6659">
                  <c:v>1.0339499999999999E-7</c:v>
                </c:pt>
                <c:pt idx="6660">
                  <c:v>1.0339499999999999E-7</c:v>
                </c:pt>
                <c:pt idx="6661">
                  <c:v>1.0339499999999999E-7</c:v>
                </c:pt>
                <c:pt idx="6662">
                  <c:v>1.0339499999999999E-7</c:v>
                </c:pt>
                <c:pt idx="6663">
                  <c:v>1.0339499999999999E-7</c:v>
                </c:pt>
                <c:pt idx="6664">
                  <c:v>1.0339499999999999E-7</c:v>
                </c:pt>
                <c:pt idx="6665">
                  <c:v>1.0339499999999999E-7</c:v>
                </c:pt>
                <c:pt idx="6666">
                  <c:v>1.0339499999999999E-7</c:v>
                </c:pt>
                <c:pt idx="6667">
                  <c:v>1.0339499999999999E-7</c:v>
                </c:pt>
                <c:pt idx="6668">
                  <c:v>1.0339499999999999E-7</c:v>
                </c:pt>
                <c:pt idx="6669">
                  <c:v>1.0339499999999999E-7</c:v>
                </c:pt>
                <c:pt idx="6670">
                  <c:v>1.0339499999999999E-7</c:v>
                </c:pt>
                <c:pt idx="6671">
                  <c:v>1.0339499999999999E-7</c:v>
                </c:pt>
                <c:pt idx="6672">
                  <c:v>1.0339499999999999E-7</c:v>
                </c:pt>
                <c:pt idx="6673">
                  <c:v>1.0339499999999999E-7</c:v>
                </c:pt>
                <c:pt idx="6674">
                  <c:v>1.0339499999999999E-7</c:v>
                </c:pt>
                <c:pt idx="6675">
                  <c:v>1.0339499999999999E-7</c:v>
                </c:pt>
                <c:pt idx="6676">
                  <c:v>1.0339499999999999E-7</c:v>
                </c:pt>
                <c:pt idx="6677">
                  <c:v>1.0339499999999999E-7</c:v>
                </c:pt>
                <c:pt idx="6678">
                  <c:v>1.0339499999999999E-7</c:v>
                </c:pt>
                <c:pt idx="6679">
                  <c:v>1.0339499999999999E-7</c:v>
                </c:pt>
                <c:pt idx="6680">
                  <c:v>1.0339499999999999E-7</c:v>
                </c:pt>
                <c:pt idx="6681">
                  <c:v>1.0339499999999999E-7</c:v>
                </c:pt>
                <c:pt idx="6682">
                  <c:v>1.0339499999999999E-7</c:v>
                </c:pt>
                <c:pt idx="6683">
                  <c:v>1.0339499999999999E-7</c:v>
                </c:pt>
                <c:pt idx="6684">
                  <c:v>1.0339499999999999E-7</c:v>
                </c:pt>
                <c:pt idx="6685">
                  <c:v>1.0339499999999999E-7</c:v>
                </c:pt>
                <c:pt idx="6686">
                  <c:v>1.0339499999999999E-7</c:v>
                </c:pt>
                <c:pt idx="6687">
                  <c:v>1.0339499999999999E-7</c:v>
                </c:pt>
                <c:pt idx="6688">
                  <c:v>1.0339499999999999E-7</c:v>
                </c:pt>
                <c:pt idx="6689">
                  <c:v>1.0339499999999999E-7</c:v>
                </c:pt>
                <c:pt idx="6690">
                  <c:v>1.0339499999999999E-7</c:v>
                </c:pt>
                <c:pt idx="6691">
                  <c:v>1.0339499999999999E-7</c:v>
                </c:pt>
                <c:pt idx="6692">
                  <c:v>1.0339499999999999E-7</c:v>
                </c:pt>
                <c:pt idx="6693">
                  <c:v>1.0339499999999999E-7</c:v>
                </c:pt>
                <c:pt idx="6694">
                  <c:v>1.0339499999999999E-7</c:v>
                </c:pt>
                <c:pt idx="6695">
                  <c:v>1.0339499999999999E-7</c:v>
                </c:pt>
                <c:pt idx="6696">
                  <c:v>1.0339499999999999E-7</c:v>
                </c:pt>
                <c:pt idx="6697">
                  <c:v>1.0339499999999999E-7</c:v>
                </c:pt>
                <c:pt idx="6698">
                  <c:v>1.0339499999999999E-7</c:v>
                </c:pt>
                <c:pt idx="6699">
                  <c:v>1.0339499999999999E-7</c:v>
                </c:pt>
                <c:pt idx="6700">
                  <c:v>1.0339499999999999E-7</c:v>
                </c:pt>
                <c:pt idx="6701">
                  <c:v>1.0339499999999999E-7</c:v>
                </c:pt>
                <c:pt idx="6702">
                  <c:v>1.0339499999999999E-7</c:v>
                </c:pt>
                <c:pt idx="6703">
                  <c:v>1.0339499999999999E-7</c:v>
                </c:pt>
                <c:pt idx="6704">
                  <c:v>1.0339499999999999E-7</c:v>
                </c:pt>
                <c:pt idx="6705">
                  <c:v>1.0339499999999999E-7</c:v>
                </c:pt>
                <c:pt idx="6706">
                  <c:v>1.0339499999999999E-7</c:v>
                </c:pt>
                <c:pt idx="6707">
                  <c:v>1.0339499999999999E-7</c:v>
                </c:pt>
                <c:pt idx="6708">
                  <c:v>1.0339499999999999E-7</c:v>
                </c:pt>
                <c:pt idx="6709">
                  <c:v>1.0339499999999999E-7</c:v>
                </c:pt>
                <c:pt idx="6710">
                  <c:v>1.0339499999999999E-7</c:v>
                </c:pt>
                <c:pt idx="6711">
                  <c:v>1.0339499999999999E-7</c:v>
                </c:pt>
                <c:pt idx="6712">
                  <c:v>1.0339499999999999E-7</c:v>
                </c:pt>
                <c:pt idx="6713">
                  <c:v>1.0339499999999999E-7</c:v>
                </c:pt>
                <c:pt idx="6714">
                  <c:v>1.0339499999999999E-7</c:v>
                </c:pt>
                <c:pt idx="6715">
                  <c:v>1.0339499999999999E-7</c:v>
                </c:pt>
                <c:pt idx="6716">
                  <c:v>1.0339499999999999E-7</c:v>
                </c:pt>
                <c:pt idx="6717">
                  <c:v>1.0339499999999999E-7</c:v>
                </c:pt>
                <c:pt idx="6718">
                  <c:v>1.0339499999999999E-7</c:v>
                </c:pt>
                <c:pt idx="6719">
                  <c:v>1.0339499999999999E-7</c:v>
                </c:pt>
                <c:pt idx="6720">
                  <c:v>1.0339499999999999E-7</c:v>
                </c:pt>
                <c:pt idx="6721">
                  <c:v>1.0339499999999999E-7</c:v>
                </c:pt>
                <c:pt idx="6722">
                  <c:v>1.0339499999999999E-7</c:v>
                </c:pt>
                <c:pt idx="6723">
                  <c:v>1.0339499999999999E-7</c:v>
                </c:pt>
                <c:pt idx="6724">
                  <c:v>1.0339499999999999E-7</c:v>
                </c:pt>
                <c:pt idx="6725">
                  <c:v>1.0339499999999999E-7</c:v>
                </c:pt>
                <c:pt idx="6726">
                  <c:v>1.0339499999999999E-7</c:v>
                </c:pt>
                <c:pt idx="6727">
                  <c:v>1.0339499999999999E-7</c:v>
                </c:pt>
                <c:pt idx="6728">
                  <c:v>1.0339499999999999E-7</c:v>
                </c:pt>
                <c:pt idx="6729">
                  <c:v>1.0339499999999999E-7</c:v>
                </c:pt>
                <c:pt idx="6730">
                  <c:v>1.0339499999999999E-7</c:v>
                </c:pt>
                <c:pt idx="6731">
                  <c:v>1.0339499999999999E-7</c:v>
                </c:pt>
                <c:pt idx="6732">
                  <c:v>1.0339499999999999E-7</c:v>
                </c:pt>
                <c:pt idx="6733">
                  <c:v>1.0339499999999999E-7</c:v>
                </c:pt>
                <c:pt idx="6734">
                  <c:v>1.0339499999999999E-7</c:v>
                </c:pt>
                <c:pt idx="6735">
                  <c:v>1.0339499999999999E-7</c:v>
                </c:pt>
                <c:pt idx="6736">
                  <c:v>1.0339499999999999E-7</c:v>
                </c:pt>
                <c:pt idx="6737">
                  <c:v>1.0339499999999999E-7</c:v>
                </c:pt>
                <c:pt idx="6738">
                  <c:v>1.0339499999999999E-7</c:v>
                </c:pt>
                <c:pt idx="6739">
                  <c:v>1.0339499999999999E-7</c:v>
                </c:pt>
                <c:pt idx="6740">
                  <c:v>1.0339499999999999E-7</c:v>
                </c:pt>
                <c:pt idx="6741">
                  <c:v>1.0339499999999999E-7</c:v>
                </c:pt>
                <c:pt idx="6742">
                  <c:v>1.0339499999999999E-7</c:v>
                </c:pt>
                <c:pt idx="6743">
                  <c:v>1.0339499999999999E-7</c:v>
                </c:pt>
                <c:pt idx="6744">
                  <c:v>1.0339499999999999E-7</c:v>
                </c:pt>
                <c:pt idx="6745">
                  <c:v>1.0339499999999999E-7</c:v>
                </c:pt>
                <c:pt idx="6746">
                  <c:v>1.0339499999999999E-7</c:v>
                </c:pt>
                <c:pt idx="6747">
                  <c:v>1.0339499999999999E-7</c:v>
                </c:pt>
                <c:pt idx="6748">
                  <c:v>1.0339499999999999E-7</c:v>
                </c:pt>
                <c:pt idx="6749">
                  <c:v>1.0339499999999999E-7</c:v>
                </c:pt>
                <c:pt idx="6750">
                  <c:v>1.0339499999999999E-7</c:v>
                </c:pt>
                <c:pt idx="6751">
                  <c:v>1.0339499999999999E-7</c:v>
                </c:pt>
                <c:pt idx="6752">
                  <c:v>1.0339499999999999E-7</c:v>
                </c:pt>
                <c:pt idx="6753">
                  <c:v>1.0339499999999999E-7</c:v>
                </c:pt>
                <c:pt idx="6754">
                  <c:v>1.0339499999999999E-7</c:v>
                </c:pt>
                <c:pt idx="6755">
                  <c:v>1.0339499999999999E-7</c:v>
                </c:pt>
                <c:pt idx="6756">
                  <c:v>1.0339499999999999E-7</c:v>
                </c:pt>
                <c:pt idx="6757">
                  <c:v>1.0339499999999999E-7</c:v>
                </c:pt>
                <c:pt idx="6758">
                  <c:v>1.0339499999999999E-7</c:v>
                </c:pt>
                <c:pt idx="6759">
                  <c:v>1.0339499999999999E-7</c:v>
                </c:pt>
                <c:pt idx="6760">
                  <c:v>1.0339499999999999E-7</c:v>
                </c:pt>
                <c:pt idx="6761">
                  <c:v>1.0339499999999999E-7</c:v>
                </c:pt>
                <c:pt idx="6762">
                  <c:v>1.0339499999999999E-7</c:v>
                </c:pt>
                <c:pt idx="6763">
                  <c:v>1.0339499999999999E-7</c:v>
                </c:pt>
                <c:pt idx="6764">
                  <c:v>1.0339499999999999E-7</c:v>
                </c:pt>
                <c:pt idx="6765">
                  <c:v>1.0339499999999999E-7</c:v>
                </c:pt>
                <c:pt idx="6766">
                  <c:v>1.0339499999999999E-7</c:v>
                </c:pt>
                <c:pt idx="6767">
                  <c:v>1.0339499999999999E-7</c:v>
                </c:pt>
                <c:pt idx="6768">
                  <c:v>1.0339499999999999E-7</c:v>
                </c:pt>
                <c:pt idx="6769">
                  <c:v>1.0339499999999999E-7</c:v>
                </c:pt>
                <c:pt idx="6770">
                  <c:v>1.0339499999999999E-7</c:v>
                </c:pt>
                <c:pt idx="6771">
                  <c:v>1.0339499999999999E-7</c:v>
                </c:pt>
                <c:pt idx="6772">
                  <c:v>1.0339499999999999E-7</c:v>
                </c:pt>
                <c:pt idx="6773">
                  <c:v>1.0339499999999999E-7</c:v>
                </c:pt>
                <c:pt idx="6774">
                  <c:v>1.0339499999999999E-7</c:v>
                </c:pt>
                <c:pt idx="6775">
                  <c:v>1.0339499999999999E-7</c:v>
                </c:pt>
                <c:pt idx="6776">
                  <c:v>1.0339499999999999E-7</c:v>
                </c:pt>
                <c:pt idx="6777">
                  <c:v>1.0339499999999999E-7</c:v>
                </c:pt>
                <c:pt idx="6778">
                  <c:v>1.0339499999999999E-7</c:v>
                </c:pt>
                <c:pt idx="6779">
                  <c:v>1.0339499999999999E-7</c:v>
                </c:pt>
                <c:pt idx="6780">
                  <c:v>1.0339499999999999E-7</c:v>
                </c:pt>
                <c:pt idx="6781">
                  <c:v>1.0339499999999999E-7</c:v>
                </c:pt>
                <c:pt idx="6782">
                  <c:v>1.0339499999999999E-7</c:v>
                </c:pt>
                <c:pt idx="6783">
                  <c:v>1.0339499999999999E-7</c:v>
                </c:pt>
                <c:pt idx="6784">
                  <c:v>1.0339499999999999E-7</c:v>
                </c:pt>
                <c:pt idx="6785">
                  <c:v>1.0339499999999999E-7</c:v>
                </c:pt>
                <c:pt idx="6786">
                  <c:v>1.0339499999999999E-7</c:v>
                </c:pt>
                <c:pt idx="6787">
                  <c:v>1.0339499999999999E-7</c:v>
                </c:pt>
                <c:pt idx="6788">
                  <c:v>1.0339499999999999E-7</c:v>
                </c:pt>
                <c:pt idx="6789">
                  <c:v>1.0339499999999999E-7</c:v>
                </c:pt>
                <c:pt idx="6790">
                  <c:v>1.0339499999999999E-7</c:v>
                </c:pt>
                <c:pt idx="6791">
                  <c:v>1.0339499999999999E-7</c:v>
                </c:pt>
                <c:pt idx="6792">
                  <c:v>1.0339499999999999E-7</c:v>
                </c:pt>
                <c:pt idx="6793">
                  <c:v>1.0339499999999999E-7</c:v>
                </c:pt>
                <c:pt idx="6794">
                  <c:v>1.0339499999999999E-7</c:v>
                </c:pt>
                <c:pt idx="6795">
                  <c:v>1.0339499999999999E-7</c:v>
                </c:pt>
                <c:pt idx="6796">
                  <c:v>1.0339499999999999E-7</c:v>
                </c:pt>
                <c:pt idx="6797">
                  <c:v>1.0339499999999999E-7</c:v>
                </c:pt>
                <c:pt idx="6798">
                  <c:v>1.0339499999999999E-7</c:v>
                </c:pt>
                <c:pt idx="6799">
                  <c:v>1.0339499999999999E-7</c:v>
                </c:pt>
                <c:pt idx="6800">
                  <c:v>1.0339499999999999E-7</c:v>
                </c:pt>
                <c:pt idx="6801">
                  <c:v>1.0339499999999999E-7</c:v>
                </c:pt>
                <c:pt idx="6802">
                  <c:v>1.0339499999999999E-7</c:v>
                </c:pt>
                <c:pt idx="6803">
                  <c:v>1.0339499999999999E-7</c:v>
                </c:pt>
                <c:pt idx="6804">
                  <c:v>1.0339499999999999E-7</c:v>
                </c:pt>
                <c:pt idx="6805">
                  <c:v>1.0339499999999999E-7</c:v>
                </c:pt>
                <c:pt idx="6806">
                  <c:v>1.0339499999999999E-7</c:v>
                </c:pt>
                <c:pt idx="6807">
                  <c:v>1.0339499999999999E-7</c:v>
                </c:pt>
                <c:pt idx="6808">
                  <c:v>1.0339499999999999E-7</c:v>
                </c:pt>
                <c:pt idx="6809">
                  <c:v>1.0339499999999999E-7</c:v>
                </c:pt>
                <c:pt idx="6810">
                  <c:v>1.0339499999999999E-7</c:v>
                </c:pt>
                <c:pt idx="6811">
                  <c:v>1.0339499999999999E-7</c:v>
                </c:pt>
                <c:pt idx="6812">
                  <c:v>1.0339499999999999E-7</c:v>
                </c:pt>
                <c:pt idx="6813">
                  <c:v>1.0339499999999999E-7</c:v>
                </c:pt>
                <c:pt idx="6814">
                  <c:v>1.0339499999999999E-7</c:v>
                </c:pt>
                <c:pt idx="6815">
                  <c:v>1.0339499999999999E-7</c:v>
                </c:pt>
                <c:pt idx="6816">
                  <c:v>1.0339499999999999E-7</c:v>
                </c:pt>
                <c:pt idx="6817">
                  <c:v>1.0339499999999999E-7</c:v>
                </c:pt>
                <c:pt idx="6818">
                  <c:v>1.0339499999999999E-7</c:v>
                </c:pt>
                <c:pt idx="6819">
                  <c:v>1.0339499999999999E-7</c:v>
                </c:pt>
                <c:pt idx="6820">
                  <c:v>1.0339499999999999E-7</c:v>
                </c:pt>
                <c:pt idx="6821">
                  <c:v>1.0339499999999999E-7</c:v>
                </c:pt>
                <c:pt idx="6822">
                  <c:v>1.0339499999999999E-7</c:v>
                </c:pt>
                <c:pt idx="6823">
                  <c:v>1.0339499999999999E-7</c:v>
                </c:pt>
                <c:pt idx="6824">
                  <c:v>1.0339499999999999E-7</c:v>
                </c:pt>
                <c:pt idx="6825">
                  <c:v>1.0339499999999999E-7</c:v>
                </c:pt>
                <c:pt idx="6826">
                  <c:v>1.0339499999999999E-7</c:v>
                </c:pt>
                <c:pt idx="6827">
                  <c:v>1.0339499999999999E-7</c:v>
                </c:pt>
                <c:pt idx="6828">
                  <c:v>1.0339499999999999E-7</c:v>
                </c:pt>
                <c:pt idx="6829">
                  <c:v>1.0339499999999999E-7</c:v>
                </c:pt>
                <c:pt idx="6830">
                  <c:v>1.0339499999999999E-7</c:v>
                </c:pt>
                <c:pt idx="6831">
                  <c:v>1.0339499999999999E-7</c:v>
                </c:pt>
                <c:pt idx="6832">
                  <c:v>1.0339499999999999E-7</c:v>
                </c:pt>
                <c:pt idx="6833">
                  <c:v>1.0339499999999999E-7</c:v>
                </c:pt>
                <c:pt idx="6834">
                  <c:v>1.0339499999999999E-7</c:v>
                </c:pt>
                <c:pt idx="6835">
                  <c:v>1.0339499999999999E-7</c:v>
                </c:pt>
                <c:pt idx="6836">
                  <c:v>1.0339499999999999E-7</c:v>
                </c:pt>
                <c:pt idx="6837">
                  <c:v>1.0339499999999999E-7</c:v>
                </c:pt>
                <c:pt idx="6838">
                  <c:v>1.0339499999999999E-7</c:v>
                </c:pt>
                <c:pt idx="6839">
                  <c:v>1.0339499999999999E-7</c:v>
                </c:pt>
                <c:pt idx="6840">
                  <c:v>1.0339499999999999E-7</c:v>
                </c:pt>
                <c:pt idx="6841">
                  <c:v>1.0339499999999999E-7</c:v>
                </c:pt>
                <c:pt idx="6842">
                  <c:v>1.0339499999999999E-7</c:v>
                </c:pt>
                <c:pt idx="6843">
                  <c:v>1.0339499999999999E-7</c:v>
                </c:pt>
                <c:pt idx="6844">
                  <c:v>1.0339499999999999E-7</c:v>
                </c:pt>
                <c:pt idx="6845">
                  <c:v>1.0339499999999999E-7</c:v>
                </c:pt>
                <c:pt idx="6846">
                  <c:v>1.0339499999999999E-7</c:v>
                </c:pt>
                <c:pt idx="6847">
                  <c:v>1.0339499999999999E-7</c:v>
                </c:pt>
                <c:pt idx="6848">
                  <c:v>1.0339499999999999E-7</c:v>
                </c:pt>
                <c:pt idx="6849">
                  <c:v>1.0339499999999999E-7</c:v>
                </c:pt>
                <c:pt idx="6850">
                  <c:v>1.0339499999999999E-7</c:v>
                </c:pt>
                <c:pt idx="6851">
                  <c:v>1.0339499999999999E-7</c:v>
                </c:pt>
                <c:pt idx="6852">
                  <c:v>1.0339499999999999E-7</c:v>
                </c:pt>
                <c:pt idx="6853">
                  <c:v>1.0339499999999999E-7</c:v>
                </c:pt>
                <c:pt idx="6854">
                  <c:v>1.0339499999999999E-7</c:v>
                </c:pt>
                <c:pt idx="6855">
                  <c:v>1.0339499999999999E-7</c:v>
                </c:pt>
                <c:pt idx="6856">
                  <c:v>1.0339499999999999E-7</c:v>
                </c:pt>
                <c:pt idx="6857">
                  <c:v>1.0339499999999999E-7</c:v>
                </c:pt>
                <c:pt idx="6858">
                  <c:v>1.0339499999999999E-7</c:v>
                </c:pt>
                <c:pt idx="6859">
                  <c:v>1.0339499999999999E-7</c:v>
                </c:pt>
                <c:pt idx="6860">
                  <c:v>1.0339499999999999E-7</c:v>
                </c:pt>
                <c:pt idx="6861">
                  <c:v>1.0339499999999999E-7</c:v>
                </c:pt>
                <c:pt idx="6862">
                  <c:v>1.0339499999999999E-7</c:v>
                </c:pt>
                <c:pt idx="6863">
                  <c:v>1.0339499999999999E-7</c:v>
                </c:pt>
                <c:pt idx="6864">
                  <c:v>1.0339499999999999E-7</c:v>
                </c:pt>
                <c:pt idx="6865">
                  <c:v>1.0339499999999999E-7</c:v>
                </c:pt>
                <c:pt idx="6866">
                  <c:v>1.0339499999999999E-7</c:v>
                </c:pt>
                <c:pt idx="6867">
                  <c:v>1.0339499999999999E-7</c:v>
                </c:pt>
                <c:pt idx="6868">
                  <c:v>1.0339499999999999E-7</c:v>
                </c:pt>
                <c:pt idx="6869">
                  <c:v>1.0339499999999999E-7</c:v>
                </c:pt>
                <c:pt idx="6870">
                  <c:v>1.0339499999999999E-7</c:v>
                </c:pt>
                <c:pt idx="6871">
                  <c:v>1.0339499999999999E-7</c:v>
                </c:pt>
                <c:pt idx="6872">
                  <c:v>1.0339499999999999E-7</c:v>
                </c:pt>
                <c:pt idx="6873">
                  <c:v>1.0339499999999999E-7</c:v>
                </c:pt>
                <c:pt idx="6874">
                  <c:v>1.0339499999999999E-7</c:v>
                </c:pt>
                <c:pt idx="6875">
                  <c:v>1.0339499999999999E-7</c:v>
                </c:pt>
                <c:pt idx="6876">
                  <c:v>1.0339499999999999E-7</c:v>
                </c:pt>
                <c:pt idx="6877">
                  <c:v>1.0339499999999999E-7</c:v>
                </c:pt>
                <c:pt idx="6878">
                  <c:v>1.0339499999999999E-7</c:v>
                </c:pt>
                <c:pt idx="6879">
                  <c:v>1.0339499999999999E-7</c:v>
                </c:pt>
                <c:pt idx="6880">
                  <c:v>1.0339499999999999E-7</c:v>
                </c:pt>
                <c:pt idx="6881">
                  <c:v>1.0339499999999999E-7</c:v>
                </c:pt>
                <c:pt idx="6882">
                  <c:v>1.0339499999999999E-7</c:v>
                </c:pt>
                <c:pt idx="6883">
                  <c:v>1.0339499999999999E-7</c:v>
                </c:pt>
                <c:pt idx="6884">
                  <c:v>1.0339499999999999E-7</c:v>
                </c:pt>
                <c:pt idx="6885">
                  <c:v>1.0339499999999999E-7</c:v>
                </c:pt>
                <c:pt idx="6886">
                  <c:v>1.0339499999999999E-7</c:v>
                </c:pt>
                <c:pt idx="6887">
                  <c:v>1.0339499999999999E-7</c:v>
                </c:pt>
                <c:pt idx="6888">
                  <c:v>1.0339499999999999E-7</c:v>
                </c:pt>
                <c:pt idx="6889">
                  <c:v>1.0339499999999999E-7</c:v>
                </c:pt>
                <c:pt idx="6890">
                  <c:v>1.0339499999999999E-7</c:v>
                </c:pt>
                <c:pt idx="6891">
                  <c:v>1.0339499999999999E-7</c:v>
                </c:pt>
                <c:pt idx="6892">
                  <c:v>1.0339499999999999E-7</c:v>
                </c:pt>
                <c:pt idx="6893">
                  <c:v>1.0339499999999999E-7</c:v>
                </c:pt>
                <c:pt idx="6894">
                  <c:v>1.0339499999999999E-7</c:v>
                </c:pt>
                <c:pt idx="6895">
                  <c:v>1.0339499999999999E-7</c:v>
                </c:pt>
                <c:pt idx="6896">
                  <c:v>1.0339499999999999E-7</c:v>
                </c:pt>
                <c:pt idx="6897">
                  <c:v>1.0339499999999999E-7</c:v>
                </c:pt>
                <c:pt idx="6898">
                  <c:v>1.0339499999999999E-7</c:v>
                </c:pt>
                <c:pt idx="6899">
                  <c:v>1.0339499999999999E-7</c:v>
                </c:pt>
                <c:pt idx="6900">
                  <c:v>1.0339499999999999E-7</c:v>
                </c:pt>
                <c:pt idx="6901">
                  <c:v>1.0339499999999999E-7</c:v>
                </c:pt>
                <c:pt idx="6902">
                  <c:v>1.0339499999999999E-7</c:v>
                </c:pt>
                <c:pt idx="6903">
                  <c:v>1.0339499999999999E-7</c:v>
                </c:pt>
                <c:pt idx="6904">
                  <c:v>1.0339499999999999E-7</c:v>
                </c:pt>
                <c:pt idx="6905">
                  <c:v>1.0339499999999999E-7</c:v>
                </c:pt>
                <c:pt idx="6906">
                  <c:v>1.0339499999999999E-7</c:v>
                </c:pt>
                <c:pt idx="6907">
                  <c:v>1.0339499999999999E-7</c:v>
                </c:pt>
                <c:pt idx="6908">
                  <c:v>1.0339499999999999E-7</c:v>
                </c:pt>
                <c:pt idx="6909">
                  <c:v>1.0339499999999999E-7</c:v>
                </c:pt>
                <c:pt idx="6910">
                  <c:v>1.0339499999999999E-7</c:v>
                </c:pt>
                <c:pt idx="6911">
                  <c:v>1.0339499999999999E-7</c:v>
                </c:pt>
                <c:pt idx="6912">
                  <c:v>1.0339499999999999E-7</c:v>
                </c:pt>
                <c:pt idx="6913">
                  <c:v>1.0339499999999999E-7</c:v>
                </c:pt>
                <c:pt idx="6914">
                  <c:v>1.0339499999999999E-7</c:v>
                </c:pt>
                <c:pt idx="6915">
                  <c:v>1.0339499999999999E-7</c:v>
                </c:pt>
                <c:pt idx="6916">
                  <c:v>1.0339499999999999E-7</c:v>
                </c:pt>
                <c:pt idx="6917">
                  <c:v>1.0339499999999999E-7</c:v>
                </c:pt>
                <c:pt idx="6918">
                  <c:v>1.0339499999999999E-7</c:v>
                </c:pt>
                <c:pt idx="6919">
                  <c:v>1.0339499999999999E-7</c:v>
                </c:pt>
                <c:pt idx="6920">
                  <c:v>1.0339499999999999E-7</c:v>
                </c:pt>
                <c:pt idx="6921">
                  <c:v>1.0339499999999999E-7</c:v>
                </c:pt>
                <c:pt idx="6922">
                  <c:v>1.0339499999999999E-7</c:v>
                </c:pt>
                <c:pt idx="6923">
                  <c:v>1.0339499999999999E-7</c:v>
                </c:pt>
                <c:pt idx="6924">
                  <c:v>1.0339499999999999E-7</c:v>
                </c:pt>
                <c:pt idx="6925">
                  <c:v>1.0339499999999999E-7</c:v>
                </c:pt>
                <c:pt idx="6926">
                  <c:v>1.0339499999999999E-7</c:v>
                </c:pt>
                <c:pt idx="6927">
                  <c:v>1.0339499999999999E-7</c:v>
                </c:pt>
                <c:pt idx="6928">
                  <c:v>1.0339499999999999E-7</c:v>
                </c:pt>
                <c:pt idx="6929">
                  <c:v>1.0339499999999999E-7</c:v>
                </c:pt>
                <c:pt idx="6930">
                  <c:v>1.0339499999999999E-7</c:v>
                </c:pt>
                <c:pt idx="6931">
                  <c:v>1.0339499999999999E-7</c:v>
                </c:pt>
                <c:pt idx="6932">
                  <c:v>1.0339499999999999E-7</c:v>
                </c:pt>
                <c:pt idx="6933">
                  <c:v>1.0339499999999999E-7</c:v>
                </c:pt>
                <c:pt idx="6934">
                  <c:v>1.0339499999999999E-7</c:v>
                </c:pt>
                <c:pt idx="6935">
                  <c:v>1.0339499999999999E-7</c:v>
                </c:pt>
                <c:pt idx="6936">
                  <c:v>1.0339499999999999E-7</c:v>
                </c:pt>
                <c:pt idx="6937">
                  <c:v>1.0339499999999999E-7</c:v>
                </c:pt>
                <c:pt idx="6938">
                  <c:v>1.0339499999999999E-7</c:v>
                </c:pt>
                <c:pt idx="6939">
                  <c:v>1.0339499999999999E-7</c:v>
                </c:pt>
                <c:pt idx="6940">
                  <c:v>1.0339499999999999E-7</c:v>
                </c:pt>
                <c:pt idx="6941">
                  <c:v>1.0339499999999999E-7</c:v>
                </c:pt>
                <c:pt idx="6942">
                  <c:v>1.0339499999999999E-7</c:v>
                </c:pt>
                <c:pt idx="6943">
                  <c:v>1.0339499999999999E-7</c:v>
                </c:pt>
                <c:pt idx="6944">
                  <c:v>1.0339499999999999E-7</c:v>
                </c:pt>
                <c:pt idx="6945">
                  <c:v>1.0339499999999999E-7</c:v>
                </c:pt>
                <c:pt idx="6946">
                  <c:v>1.0339499999999999E-7</c:v>
                </c:pt>
                <c:pt idx="6947">
                  <c:v>1.0339499999999999E-7</c:v>
                </c:pt>
                <c:pt idx="6948">
                  <c:v>1.0339499999999999E-7</c:v>
                </c:pt>
                <c:pt idx="6949">
                  <c:v>1.0339499999999999E-7</c:v>
                </c:pt>
                <c:pt idx="6950">
                  <c:v>1.0339499999999999E-7</c:v>
                </c:pt>
                <c:pt idx="6951">
                  <c:v>1.0339499999999999E-7</c:v>
                </c:pt>
                <c:pt idx="6952">
                  <c:v>1.0339499999999999E-7</c:v>
                </c:pt>
                <c:pt idx="6953">
                  <c:v>1.0339499999999999E-7</c:v>
                </c:pt>
                <c:pt idx="6954">
                  <c:v>1.0339499999999999E-7</c:v>
                </c:pt>
                <c:pt idx="6955">
                  <c:v>1.0339499999999999E-7</c:v>
                </c:pt>
                <c:pt idx="6956">
                  <c:v>1.0339499999999999E-7</c:v>
                </c:pt>
                <c:pt idx="6957">
                  <c:v>1.0339499999999999E-7</c:v>
                </c:pt>
                <c:pt idx="6958">
                  <c:v>1.0339499999999999E-7</c:v>
                </c:pt>
                <c:pt idx="6959">
                  <c:v>1.0339499999999999E-7</c:v>
                </c:pt>
                <c:pt idx="6960">
                  <c:v>1.0339499999999999E-7</c:v>
                </c:pt>
                <c:pt idx="6961">
                  <c:v>1.0339499999999999E-7</c:v>
                </c:pt>
                <c:pt idx="6962">
                  <c:v>1.0339499999999999E-7</c:v>
                </c:pt>
                <c:pt idx="6963">
                  <c:v>1.0339499999999999E-7</c:v>
                </c:pt>
                <c:pt idx="6964">
                  <c:v>1.0339499999999999E-7</c:v>
                </c:pt>
                <c:pt idx="6965">
                  <c:v>1.0339499999999999E-7</c:v>
                </c:pt>
                <c:pt idx="6966">
                  <c:v>1.0339499999999999E-7</c:v>
                </c:pt>
                <c:pt idx="6967">
                  <c:v>1.0339499999999999E-7</c:v>
                </c:pt>
                <c:pt idx="6968">
                  <c:v>1.0339499999999999E-7</c:v>
                </c:pt>
                <c:pt idx="6969">
                  <c:v>1.0339499999999999E-7</c:v>
                </c:pt>
                <c:pt idx="6970">
                  <c:v>1.0339499999999999E-7</c:v>
                </c:pt>
                <c:pt idx="6971">
                  <c:v>1.0339499999999999E-7</c:v>
                </c:pt>
                <c:pt idx="6972">
                  <c:v>1.0339499999999999E-7</c:v>
                </c:pt>
                <c:pt idx="6973">
                  <c:v>1.0339499999999999E-7</c:v>
                </c:pt>
                <c:pt idx="6974">
                  <c:v>1.0339499999999999E-7</c:v>
                </c:pt>
                <c:pt idx="6975">
                  <c:v>1.0339499999999999E-7</c:v>
                </c:pt>
                <c:pt idx="6976">
                  <c:v>1.0339499999999999E-7</c:v>
                </c:pt>
                <c:pt idx="6977">
                  <c:v>1.0339499999999999E-7</c:v>
                </c:pt>
                <c:pt idx="6978">
                  <c:v>1.0339499999999999E-7</c:v>
                </c:pt>
                <c:pt idx="6979">
                  <c:v>1.0339499999999999E-7</c:v>
                </c:pt>
                <c:pt idx="6980">
                  <c:v>1.0339499999999999E-7</c:v>
                </c:pt>
                <c:pt idx="6981">
                  <c:v>1.0339499999999999E-7</c:v>
                </c:pt>
                <c:pt idx="6982">
                  <c:v>1.0339499999999999E-7</c:v>
                </c:pt>
                <c:pt idx="6983">
                  <c:v>1.0339499999999999E-7</c:v>
                </c:pt>
                <c:pt idx="6984">
                  <c:v>1.0339499999999999E-7</c:v>
                </c:pt>
                <c:pt idx="6985">
                  <c:v>1.0339499999999999E-7</c:v>
                </c:pt>
                <c:pt idx="6986">
                  <c:v>1.0339499999999999E-7</c:v>
                </c:pt>
                <c:pt idx="6987">
                  <c:v>1.0339499999999999E-7</c:v>
                </c:pt>
                <c:pt idx="6988">
                  <c:v>1.0339499999999999E-7</c:v>
                </c:pt>
                <c:pt idx="6989">
                  <c:v>1.0339499999999999E-7</c:v>
                </c:pt>
                <c:pt idx="6990">
                  <c:v>1.0339499999999999E-7</c:v>
                </c:pt>
                <c:pt idx="6991">
                  <c:v>1.0339499999999999E-7</c:v>
                </c:pt>
                <c:pt idx="6992">
                  <c:v>1.0339499999999999E-7</c:v>
                </c:pt>
                <c:pt idx="6993">
                  <c:v>1.0339499999999999E-7</c:v>
                </c:pt>
                <c:pt idx="6994">
                  <c:v>1.0339499999999999E-7</c:v>
                </c:pt>
                <c:pt idx="6995">
                  <c:v>1.0339499999999999E-7</c:v>
                </c:pt>
                <c:pt idx="6996">
                  <c:v>1.0339499999999999E-7</c:v>
                </c:pt>
                <c:pt idx="6997">
                  <c:v>1.0339499999999999E-7</c:v>
                </c:pt>
                <c:pt idx="6998">
                  <c:v>1.0339499999999999E-7</c:v>
                </c:pt>
                <c:pt idx="6999">
                  <c:v>1.0339499999999999E-7</c:v>
                </c:pt>
                <c:pt idx="7000">
                  <c:v>1.0339499999999999E-7</c:v>
                </c:pt>
                <c:pt idx="7001">
                  <c:v>1.0339499999999999E-7</c:v>
                </c:pt>
                <c:pt idx="7002">
                  <c:v>1.0339499999999999E-7</c:v>
                </c:pt>
                <c:pt idx="7003">
                  <c:v>1.0339499999999999E-7</c:v>
                </c:pt>
                <c:pt idx="7004">
                  <c:v>1.0339499999999999E-7</c:v>
                </c:pt>
                <c:pt idx="7005">
                  <c:v>1.0339499999999999E-7</c:v>
                </c:pt>
                <c:pt idx="7006">
                  <c:v>1.0339499999999999E-7</c:v>
                </c:pt>
                <c:pt idx="7007">
                  <c:v>1.0339499999999999E-7</c:v>
                </c:pt>
                <c:pt idx="7008">
                  <c:v>1.0339499999999999E-7</c:v>
                </c:pt>
                <c:pt idx="7009">
                  <c:v>1.0339499999999999E-7</c:v>
                </c:pt>
                <c:pt idx="7010">
                  <c:v>1.0339499999999999E-7</c:v>
                </c:pt>
                <c:pt idx="7011">
                  <c:v>1.0339499999999999E-7</c:v>
                </c:pt>
                <c:pt idx="7012">
                  <c:v>1.0339499999999999E-7</c:v>
                </c:pt>
                <c:pt idx="7013">
                  <c:v>1.0339499999999999E-7</c:v>
                </c:pt>
                <c:pt idx="7014">
                  <c:v>1.0339499999999999E-7</c:v>
                </c:pt>
                <c:pt idx="7015">
                  <c:v>1.0339499999999999E-7</c:v>
                </c:pt>
                <c:pt idx="7016">
                  <c:v>1.0339499999999999E-7</c:v>
                </c:pt>
                <c:pt idx="7017">
                  <c:v>1.0339499999999999E-7</c:v>
                </c:pt>
                <c:pt idx="7018">
                  <c:v>1.0339499999999999E-7</c:v>
                </c:pt>
                <c:pt idx="7019">
                  <c:v>1.0339499999999999E-7</c:v>
                </c:pt>
                <c:pt idx="7020">
                  <c:v>1.0339499999999999E-7</c:v>
                </c:pt>
                <c:pt idx="7021">
                  <c:v>1.0339499999999999E-7</c:v>
                </c:pt>
                <c:pt idx="7022">
                  <c:v>1.0339499999999999E-7</c:v>
                </c:pt>
                <c:pt idx="7023">
                  <c:v>1.0339499999999999E-7</c:v>
                </c:pt>
                <c:pt idx="7024">
                  <c:v>1.0339499999999999E-7</c:v>
                </c:pt>
                <c:pt idx="7025">
                  <c:v>1.0339499999999999E-7</c:v>
                </c:pt>
                <c:pt idx="7026">
                  <c:v>1.0339499999999999E-7</c:v>
                </c:pt>
                <c:pt idx="7027">
                  <c:v>1.0339499999999999E-7</c:v>
                </c:pt>
                <c:pt idx="7028">
                  <c:v>1.0339499999999999E-7</c:v>
                </c:pt>
                <c:pt idx="7029">
                  <c:v>1.0339499999999999E-7</c:v>
                </c:pt>
                <c:pt idx="7030">
                  <c:v>1.0339499999999999E-7</c:v>
                </c:pt>
                <c:pt idx="7031">
                  <c:v>1.0339499999999999E-7</c:v>
                </c:pt>
                <c:pt idx="7032">
                  <c:v>1.0339499999999999E-7</c:v>
                </c:pt>
                <c:pt idx="7033">
                  <c:v>1.0339499999999999E-7</c:v>
                </c:pt>
                <c:pt idx="7034">
                  <c:v>1.0339499999999999E-7</c:v>
                </c:pt>
                <c:pt idx="7035">
                  <c:v>1.0339499999999999E-7</c:v>
                </c:pt>
                <c:pt idx="7036">
                  <c:v>1.0339499999999999E-7</c:v>
                </c:pt>
                <c:pt idx="7037">
                  <c:v>1.0339499999999999E-7</c:v>
                </c:pt>
                <c:pt idx="7038">
                  <c:v>1.0339499999999999E-7</c:v>
                </c:pt>
                <c:pt idx="7039">
                  <c:v>1.0339499999999999E-7</c:v>
                </c:pt>
                <c:pt idx="7040">
                  <c:v>1.0339499999999999E-7</c:v>
                </c:pt>
                <c:pt idx="7041">
                  <c:v>1.0339499999999999E-7</c:v>
                </c:pt>
                <c:pt idx="7042">
                  <c:v>1.0339499999999999E-7</c:v>
                </c:pt>
                <c:pt idx="7043">
                  <c:v>1.0339499999999999E-7</c:v>
                </c:pt>
                <c:pt idx="7044">
                  <c:v>1.0339499999999999E-7</c:v>
                </c:pt>
                <c:pt idx="7045">
                  <c:v>1.0339499999999999E-7</c:v>
                </c:pt>
                <c:pt idx="7046">
                  <c:v>1.0339499999999999E-7</c:v>
                </c:pt>
                <c:pt idx="7047">
                  <c:v>1.0339499999999999E-7</c:v>
                </c:pt>
                <c:pt idx="7048">
                  <c:v>1.0339499999999999E-7</c:v>
                </c:pt>
                <c:pt idx="7049">
                  <c:v>1.0339499999999999E-7</c:v>
                </c:pt>
                <c:pt idx="7050">
                  <c:v>1.0339499999999999E-7</c:v>
                </c:pt>
                <c:pt idx="7051">
                  <c:v>1.0339499999999999E-7</c:v>
                </c:pt>
                <c:pt idx="7052">
                  <c:v>1.0339499999999999E-7</c:v>
                </c:pt>
                <c:pt idx="7053">
                  <c:v>1.0339499999999999E-7</c:v>
                </c:pt>
                <c:pt idx="7054">
                  <c:v>1.0339499999999999E-7</c:v>
                </c:pt>
                <c:pt idx="7055">
                  <c:v>1.0339499999999999E-7</c:v>
                </c:pt>
                <c:pt idx="7056">
                  <c:v>1.0339499999999999E-7</c:v>
                </c:pt>
                <c:pt idx="7057">
                  <c:v>1.0339499999999999E-7</c:v>
                </c:pt>
                <c:pt idx="7058">
                  <c:v>1.0339499999999999E-7</c:v>
                </c:pt>
                <c:pt idx="7059">
                  <c:v>1.0339499999999999E-7</c:v>
                </c:pt>
                <c:pt idx="7060">
                  <c:v>1.0339499999999999E-7</c:v>
                </c:pt>
                <c:pt idx="7061">
                  <c:v>1.0339499999999999E-7</c:v>
                </c:pt>
                <c:pt idx="7062">
                  <c:v>1.0339499999999999E-7</c:v>
                </c:pt>
                <c:pt idx="7063">
                  <c:v>1.0339499999999999E-7</c:v>
                </c:pt>
                <c:pt idx="7064">
                  <c:v>1.0339499999999999E-7</c:v>
                </c:pt>
                <c:pt idx="7065">
                  <c:v>1.0339499999999999E-7</c:v>
                </c:pt>
                <c:pt idx="7066">
                  <c:v>1.0339499999999999E-7</c:v>
                </c:pt>
                <c:pt idx="7067">
                  <c:v>1.0339499999999999E-7</c:v>
                </c:pt>
                <c:pt idx="7068">
                  <c:v>1.0339499999999999E-7</c:v>
                </c:pt>
                <c:pt idx="7069">
                  <c:v>1.0339499999999999E-7</c:v>
                </c:pt>
                <c:pt idx="7070">
                  <c:v>1.0339499999999999E-7</c:v>
                </c:pt>
                <c:pt idx="7071">
                  <c:v>1.0339499999999999E-7</c:v>
                </c:pt>
                <c:pt idx="7072">
                  <c:v>1.0339499999999999E-7</c:v>
                </c:pt>
                <c:pt idx="7073">
                  <c:v>1.0339499999999999E-7</c:v>
                </c:pt>
                <c:pt idx="7074">
                  <c:v>1.0339499999999999E-7</c:v>
                </c:pt>
                <c:pt idx="7075">
                  <c:v>1.0339499999999999E-7</c:v>
                </c:pt>
                <c:pt idx="7076">
                  <c:v>1.0339499999999999E-7</c:v>
                </c:pt>
                <c:pt idx="7077">
                  <c:v>1.0339499999999999E-7</c:v>
                </c:pt>
                <c:pt idx="7078">
                  <c:v>1.0339499999999999E-7</c:v>
                </c:pt>
                <c:pt idx="7079">
                  <c:v>1.0339499999999999E-7</c:v>
                </c:pt>
                <c:pt idx="7080">
                  <c:v>1.0339499999999999E-7</c:v>
                </c:pt>
                <c:pt idx="7081">
                  <c:v>1.0339499999999999E-7</c:v>
                </c:pt>
                <c:pt idx="7082">
                  <c:v>1.0339499999999999E-7</c:v>
                </c:pt>
                <c:pt idx="7083">
                  <c:v>1.0339499999999999E-7</c:v>
                </c:pt>
                <c:pt idx="7084">
                  <c:v>1.0339499999999999E-7</c:v>
                </c:pt>
                <c:pt idx="7085">
                  <c:v>1.0339499999999999E-7</c:v>
                </c:pt>
                <c:pt idx="7086">
                  <c:v>1.0339499999999999E-7</c:v>
                </c:pt>
                <c:pt idx="7087">
                  <c:v>1.0339499999999999E-7</c:v>
                </c:pt>
                <c:pt idx="7088">
                  <c:v>1.0339499999999999E-7</c:v>
                </c:pt>
                <c:pt idx="7089">
                  <c:v>1.0339499999999999E-7</c:v>
                </c:pt>
                <c:pt idx="7090">
                  <c:v>1.0339499999999999E-7</c:v>
                </c:pt>
                <c:pt idx="7091">
                  <c:v>1.0339499999999999E-7</c:v>
                </c:pt>
                <c:pt idx="7092">
                  <c:v>1.0339499999999999E-7</c:v>
                </c:pt>
                <c:pt idx="7093">
                  <c:v>1.0339499999999999E-7</c:v>
                </c:pt>
                <c:pt idx="7094">
                  <c:v>1.0339499999999999E-7</c:v>
                </c:pt>
                <c:pt idx="7095">
                  <c:v>1.0339499999999999E-7</c:v>
                </c:pt>
                <c:pt idx="7096">
                  <c:v>1.0339499999999999E-7</c:v>
                </c:pt>
                <c:pt idx="7097">
                  <c:v>1.0339499999999999E-7</c:v>
                </c:pt>
                <c:pt idx="7098">
                  <c:v>1.0339499999999999E-7</c:v>
                </c:pt>
                <c:pt idx="7099">
                  <c:v>1.0339499999999999E-7</c:v>
                </c:pt>
                <c:pt idx="7100">
                  <c:v>1.0339499999999999E-7</c:v>
                </c:pt>
                <c:pt idx="7101">
                  <c:v>1.0339499999999999E-7</c:v>
                </c:pt>
                <c:pt idx="7102">
                  <c:v>1.0339499999999999E-7</c:v>
                </c:pt>
                <c:pt idx="7103">
                  <c:v>1.0339499999999999E-7</c:v>
                </c:pt>
                <c:pt idx="7104">
                  <c:v>1.0339499999999999E-7</c:v>
                </c:pt>
                <c:pt idx="7105">
                  <c:v>1.0339499999999999E-7</c:v>
                </c:pt>
                <c:pt idx="7106">
                  <c:v>1.0339499999999999E-7</c:v>
                </c:pt>
                <c:pt idx="7107">
                  <c:v>1.0339499999999999E-7</c:v>
                </c:pt>
                <c:pt idx="7108">
                  <c:v>1.0339499999999999E-7</c:v>
                </c:pt>
                <c:pt idx="7109">
                  <c:v>1.0339499999999999E-7</c:v>
                </c:pt>
                <c:pt idx="7110">
                  <c:v>1.0339499999999999E-7</c:v>
                </c:pt>
                <c:pt idx="7111">
                  <c:v>1.0339499999999999E-7</c:v>
                </c:pt>
                <c:pt idx="7112">
                  <c:v>1.0339499999999999E-7</c:v>
                </c:pt>
                <c:pt idx="7113">
                  <c:v>1.0339499999999999E-7</c:v>
                </c:pt>
                <c:pt idx="7114">
                  <c:v>1.0339499999999999E-7</c:v>
                </c:pt>
                <c:pt idx="7115">
                  <c:v>1.0339499999999999E-7</c:v>
                </c:pt>
                <c:pt idx="7116">
                  <c:v>1.0339499999999999E-7</c:v>
                </c:pt>
                <c:pt idx="7117">
                  <c:v>1.0339499999999999E-7</c:v>
                </c:pt>
                <c:pt idx="7118">
                  <c:v>1.0339499999999999E-7</c:v>
                </c:pt>
                <c:pt idx="7119">
                  <c:v>1.0339499999999999E-7</c:v>
                </c:pt>
                <c:pt idx="7120">
                  <c:v>1.0339499999999999E-7</c:v>
                </c:pt>
                <c:pt idx="7121">
                  <c:v>1.0339499999999999E-7</c:v>
                </c:pt>
                <c:pt idx="7122">
                  <c:v>1.0339499999999999E-7</c:v>
                </c:pt>
                <c:pt idx="7123">
                  <c:v>1.0339499999999999E-7</c:v>
                </c:pt>
                <c:pt idx="7124">
                  <c:v>1.0339499999999999E-7</c:v>
                </c:pt>
                <c:pt idx="7125">
                  <c:v>1.0339499999999999E-7</c:v>
                </c:pt>
                <c:pt idx="7126">
                  <c:v>1.0339499999999999E-7</c:v>
                </c:pt>
                <c:pt idx="7127">
                  <c:v>1.0339499999999999E-7</c:v>
                </c:pt>
                <c:pt idx="7128">
                  <c:v>1.0339499999999999E-7</c:v>
                </c:pt>
                <c:pt idx="7129">
                  <c:v>1.0339499999999999E-7</c:v>
                </c:pt>
                <c:pt idx="7130">
                  <c:v>1.0339499999999999E-7</c:v>
                </c:pt>
                <c:pt idx="7131">
                  <c:v>1.0339499999999999E-7</c:v>
                </c:pt>
                <c:pt idx="7132">
                  <c:v>1.0339499999999999E-7</c:v>
                </c:pt>
                <c:pt idx="7133">
                  <c:v>1.0339499999999999E-7</c:v>
                </c:pt>
                <c:pt idx="7134">
                  <c:v>1.0339499999999999E-7</c:v>
                </c:pt>
                <c:pt idx="7135">
                  <c:v>1.0339499999999999E-7</c:v>
                </c:pt>
                <c:pt idx="7136">
                  <c:v>1.0339499999999999E-7</c:v>
                </c:pt>
                <c:pt idx="7137">
                  <c:v>1.0339499999999999E-7</c:v>
                </c:pt>
                <c:pt idx="7138">
                  <c:v>1.0339499999999999E-7</c:v>
                </c:pt>
                <c:pt idx="7139">
                  <c:v>1.0339499999999999E-7</c:v>
                </c:pt>
                <c:pt idx="7140">
                  <c:v>1.0339499999999999E-7</c:v>
                </c:pt>
                <c:pt idx="7141">
                  <c:v>1.0339499999999999E-7</c:v>
                </c:pt>
                <c:pt idx="7142">
                  <c:v>1.0339499999999999E-7</c:v>
                </c:pt>
                <c:pt idx="7143">
                  <c:v>1.0339499999999999E-7</c:v>
                </c:pt>
                <c:pt idx="7144">
                  <c:v>1.0339499999999999E-7</c:v>
                </c:pt>
                <c:pt idx="7145">
                  <c:v>1.0339499999999999E-7</c:v>
                </c:pt>
                <c:pt idx="7146">
                  <c:v>1.0339499999999999E-7</c:v>
                </c:pt>
                <c:pt idx="7147">
                  <c:v>1.0339499999999999E-7</c:v>
                </c:pt>
                <c:pt idx="7148">
                  <c:v>1.0339499999999999E-7</c:v>
                </c:pt>
                <c:pt idx="7149">
                  <c:v>1.0339499999999999E-7</c:v>
                </c:pt>
                <c:pt idx="7150">
                  <c:v>1.0339499999999999E-7</c:v>
                </c:pt>
                <c:pt idx="7151">
                  <c:v>1.0339499999999999E-7</c:v>
                </c:pt>
                <c:pt idx="7152">
                  <c:v>1.0339499999999999E-7</c:v>
                </c:pt>
                <c:pt idx="7153">
                  <c:v>1.0339499999999999E-7</c:v>
                </c:pt>
                <c:pt idx="7154">
                  <c:v>1.0339499999999999E-7</c:v>
                </c:pt>
                <c:pt idx="7155">
                  <c:v>1.0339499999999999E-7</c:v>
                </c:pt>
                <c:pt idx="7156">
                  <c:v>1.0339499999999999E-7</c:v>
                </c:pt>
                <c:pt idx="7157">
                  <c:v>1.0339499999999999E-7</c:v>
                </c:pt>
                <c:pt idx="7158">
                  <c:v>1.0339499999999999E-7</c:v>
                </c:pt>
                <c:pt idx="7159">
                  <c:v>1.0339499999999999E-7</c:v>
                </c:pt>
                <c:pt idx="7160">
                  <c:v>1.0339499999999999E-7</c:v>
                </c:pt>
                <c:pt idx="7161">
                  <c:v>1.0339499999999999E-7</c:v>
                </c:pt>
                <c:pt idx="7162">
                  <c:v>1.0339499999999999E-7</c:v>
                </c:pt>
                <c:pt idx="7163">
                  <c:v>1.0339499999999999E-7</c:v>
                </c:pt>
                <c:pt idx="7164">
                  <c:v>1.0339499999999999E-7</c:v>
                </c:pt>
                <c:pt idx="7165">
                  <c:v>1.0339499999999999E-7</c:v>
                </c:pt>
                <c:pt idx="7166">
                  <c:v>1.0339499999999999E-7</c:v>
                </c:pt>
                <c:pt idx="7167">
                  <c:v>1.0339499999999999E-7</c:v>
                </c:pt>
                <c:pt idx="7168">
                  <c:v>1.0339499999999999E-7</c:v>
                </c:pt>
                <c:pt idx="7169">
                  <c:v>1.0339499999999999E-7</c:v>
                </c:pt>
                <c:pt idx="7170">
                  <c:v>1.0339499999999999E-7</c:v>
                </c:pt>
                <c:pt idx="7171">
                  <c:v>1.0339499999999999E-7</c:v>
                </c:pt>
                <c:pt idx="7172">
                  <c:v>1.0339499999999999E-7</c:v>
                </c:pt>
                <c:pt idx="7173">
                  <c:v>1.0339499999999999E-7</c:v>
                </c:pt>
                <c:pt idx="7174">
                  <c:v>1.0339499999999999E-7</c:v>
                </c:pt>
                <c:pt idx="7175">
                  <c:v>1.0339499999999999E-7</c:v>
                </c:pt>
                <c:pt idx="7176">
                  <c:v>1.0339499999999999E-7</c:v>
                </c:pt>
                <c:pt idx="7177">
                  <c:v>1.0339499999999999E-7</c:v>
                </c:pt>
                <c:pt idx="7178">
                  <c:v>1.0339499999999999E-7</c:v>
                </c:pt>
                <c:pt idx="7179">
                  <c:v>1.0339499999999999E-7</c:v>
                </c:pt>
                <c:pt idx="7180">
                  <c:v>1.0339499999999999E-7</c:v>
                </c:pt>
                <c:pt idx="7181">
                  <c:v>1.0339499999999999E-7</c:v>
                </c:pt>
                <c:pt idx="7182">
                  <c:v>1.0339499999999999E-7</c:v>
                </c:pt>
                <c:pt idx="7183">
                  <c:v>1.0339499999999999E-7</c:v>
                </c:pt>
                <c:pt idx="7184">
                  <c:v>1.0339499999999999E-7</c:v>
                </c:pt>
                <c:pt idx="7185">
                  <c:v>1.0339499999999999E-7</c:v>
                </c:pt>
                <c:pt idx="7186">
                  <c:v>1.0339499999999999E-7</c:v>
                </c:pt>
                <c:pt idx="7187">
                  <c:v>1.0339499999999999E-7</c:v>
                </c:pt>
                <c:pt idx="7188">
                  <c:v>1.0339499999999999E-7</c:v>
                </c:pt>
                <c:pt idx="7189">
                  <c:v>1.0339499999999999E-7</c:v>
                </c:pt>
                <c:pt idx="7190">
                  <c:v>1.0339499999999999E-7</c:v>
                </c:pt>
                <c:pt idx="7191">
                  <c:v>1.0339499999999999E-7</c:v>
                </c:pt>
                <c:pt idx="7192">
                  <c:v>1.0339499999999999E-7</c:v>
                </c:pt>
                <c:pt idx="7193">
                  <c:v>1.0339499999999999E-7</c:v>
                </c:pt>
                <c:pt idx="7194">
                  <c:v>1.0339499999999999E-7</c:v>
                </c:pt>
                <c:pt idx="7195">
                  <c:v>1.0339499999999999E-7</c:v>
                </c:pt>
                <c:pt idx="7196">
                  <c:v>1.0339499999999999E-7</c:v>
                </c:pt>
                <c:pt idx="7197">
                  <c:v>1.0339499999999999E-7</c:v>
                </c:pt>
                <c:pt idx="7198">
                  <c:v>1.0339499999999999E-7</c:v>
                </c:pt>
                <c:pt idx="7199">
                  <c:v>1.0339499999999999E-7</c:v>
                </c:pt>
                <c:pt idx="7200">
                  <c:v>1.0339499999999999E-7</c:v>
                </c:pt>
                <c:pt idx="7201">
                  <c:v>1.0339499999999999E-7</c:v>
                </c:pt>
                <c:pt idx="7202">
                  <c:v>1.0339499999999999E-7</c:v>
                </c:pt>
                <c:pt idx="7203">
                  <c:v>1.0339499999999999E-7</c:v>
                </c:pt>
                <c:pt idx="7204">
                  <c:v>1.0339499999999999E-7</c:v>
                </c:pt>
                <c:pt idx="7205">
                  <c:v>1.0339499999999999E-7</c:v>
                </c:pt>
                <c:pt idx="7206">
                  <c:v>1.0339499999999999E-7</c:v>
                </c:pt>
                <c:pt idx="7207">
                  <c:v>1.0339499999999999E-7</c:v>
                </c:pt>
                <c:pt idx="7208">
                  <c:v>1.0339499999999999E-7</c:v>
                </c:pt>
                <c:pt idx="7209">
                  <c:v>1.0339499999999999E-7</c:v>
                </c:pt>
                <c:pt idx="7210">
                  <c:v>1.0339499999999999E-7</c:v>
                </c:pt>
                <c:pt idx="7211">
                  <c:v>1.0339499999999999E-7</c:v>
                </c:pt>
                <c:pt idx="7212">
                  <c:v>1.0339499999999999E-7</c:v>
                </c:pt>
                <c:pt idx="7213">
                  <c:v>1.0339499999999999E-7</c:v>
                </c:pt>
                <c:pt idx="7214">
                  <c:v>1.0339499999999999E-7</c:v>
                </c:pt>
                <c:pt idx="7215">
                  <c:v>1.0339499999999999E-7</c:v>
                </c:pt>
                <c:pt idx="7216">
                  <c:v>1.0339499999999999E-7</c:v>
                </c:pt>
                <c:pt idx="7217">
                  <c:v>1.0339499999999999E-7</c:v>
                </c:pt>
                <c:pt idx="7218">
                  <c:v>1.0339499999999999E-7</c:v>
                </c:pt>
                <c:pt idx="7219">
                  <c:v>1.0339499999999999E-7</c:v>
                </c:pt>
                <c:pt idx="7220">
                  <c:v>1.0339499999999999E-7</c:v>
                </c:pt>
                <c:pt idx="7221">
                  <c:v>1.0339499999999999E-7</c:v>
                </c:pt>
                <c:pt idx="7222">
                  <c:v>1.0339499999999999E-7</c:v>
                </c:pt>
                <c:pt idx="7223">
                  <c:v>1.0339499999999999E-7</c:v>
                </c:pt>
                <c:pt idx="7224">
                  <c:v>1.0339499999999999E-7</c:v>
                </c:pt>
                <c:pt idx="7225">
                  <c:v>1.0339499999999999E-7</c:v>
                </c:pt>
                <c:pt idx="7226">
                  <c:v>1.0339499999999999E-7</c:v>
                </c:pt>
                <c:pt idx="7227">
                  <c:v>1.0339499999999999E-7</c:v>
                </c:pt>
                <c:pt idx="7228">
                  <c:v>1.0339499999999999E-7</c:v>
                </c:pt>
                <c:pt idx="7229">
                  <c:v>1.0339499999999999E-7</c:v>
                </c:pt>
                <c:pt idx="7230">
                  <c:v>1.0339499999999999E-7</c:v>
                </c:pt>
                <c:pt idx="7231">
                  <c:v>1.0339499999999999E-7</c:v>
                </c:pt>
                <c:pt idx="7232">
                  <c:v>1.0339499999999999E-7</c:v>
                </c:pt>
                <c:pt idx="7233">
                  <c:v>1.0339499999999999E-7</c:v>
                </c:pt>
                <c:pt idx="7234">
                  <c:v>1.0339499999999999E-7</c:v>
                </c:pt>
                <c:pt idx="7235">
                  <c:v>1.0339499999999999E-7</c:v>
                </c:pt>
                <c:pt idx="7236">
                  <c:v>1.0339499999999999E-7</c:v>
                </c:pt>
                <c:pt idx="7237">
                  <c:v>1.0339499999999999E-7</c:v>
                </c:pt>
                <c:pt idx="7238">
                  <c:v>1.0339499999999999E-7</c:v>
                </c:pt>
                <c:pt idx="7239">
                  <c:v>1.0339499999999999E-7</c:v>
                </c:pt>
                <c:pt idx="7240">
                  <c:v>1.0339499999999999E-7</c:v>
                </c:pt>
                <c:pt idx="7241">
                  <c:v>1.0339499999999999E-7</c:v>
                </c:pt>
                <c:pt idx="7242">
                  <c:v>1.0339499999999999E-7</c:v>
                </c:pt>
                <c:pt idx="7243">
                  <c:v>1.0339499999999999E-7</c:v>
                </c:pt>
                <c:pt idx="7244">
                  <c:v>1.0339499999999999E-7</c:v>
                </c:pt>
                <c:pt idx="7245">
                  <c:v>1.0339499999999999E-7</c:v>
                </c:pt>
                <c:pt idx="7246">
                  <c:v>1.0339499999999999E-7</c:v>
                </c:pt>
                <c:pt idx="7247">
                  <c:v>1.0339499999999999E-7</c:v>
                </c:pt>
                <c:pt idx="7248">
                  <c:v>1.0339499999999999E-7</c:v>
                </c:pt>
                <c:pt idx="7249">
                  <c:v>1.0339499999999999E-7</c:v>
                </c:pt>
                <c:pt idx="7250">
                  <c:v>1.0339499999999999E-7</c:v>
                </c:pt>
                <c:pt idx="7251">
                  <c:v>1.0339499999999999E-7</c:v>
                </c:pt>
                <c:pt idx="7252">
                  <c:v>1.0339499999999999E-7</c:v>
                </c:pt>
                <c:pt idx="7253">
                  <c:v>1.0339499999999999E-7</c:v>
                </c:pt>
                <c:pt idx="7254">
                  <c:v>1.0339499999999999E-7</c:v>
                </c:pt>
                <c:pt idx="7255">
                  <c:v>1.0339499999999999E-7</c:v>
                </c:pt>
                <c:pt idx="7256">
                  <c:v>1.0339499999999999E-7</c:v>
                </c:pt>
                <c:pt idx="7257">
                  <c:v>1.0339499999999999E-7</c:v>
                </c:pt>
                <c:pt idx="7258">
                  <c:v>1.0339499999999999E-7</c:v>
                </c:pt>
                <c:pt idx="7259">
                  <c:v>1.0339499999999999E-7</c:v>
                </c:pt>
                <c:pt idx="7260">
                  <c:v>1.0339499999999999E-7</c:v>
                </c:pt>
                <c:pt idx="7261">
                  <c:v>1.0339499999999999E-7</c:v>
                </c:pt>
                <c:pt idx="7262">
                  <c:v>1.0339499999999999E-7</c:v>
                </c:pt>
                <c:pt idx="7263">
                  <c:v>1.0339499999999999E-7</c:v>
                </c:pt>
                <c:pt idx="7264">
                  <c:v>1.0339499999999999E-7</c:v>
                </c:pt>
                <c:pt idx="7265">
                  <c:v>1.0339499999999999E-7</c:v>
                </c:pt>
                <c:pt idx="7266">
                  <c:v>1.0339499999999999E-7</c:v>
                </c:pt>
                <c:pt idx="7267">
                  <c:v>1.0339499999999999E-7</c:v>
                </c:pt>
                <c:pt idx="7268">
                  <c:v>1.0339499999999999E-7</c:v>
                </c:pt>
                <c:pt idx="7269">
                  <c:v>1.0339499999999999E-7</c:v>
                </c:pt>
                <c:pt idx="7270">
                  <c:v>1.0339499999999999E-7</c:v>
                </c:pt>
                <c:pt idx="7271">
                  <c:v>1.0339499999999999E-7</c:v>
                </c:pt>
                <c:pt idx="7272">
                  <c:v>1.0339499999999999E-7</c:v>
                </c:pt>
                <c:pt idx="7273">
                  <c:v>1.0339499999999999E-7</c:v>
                </c:pt>
                <c:pt idx="7274">
                  <c:v>1.0339499999999999E-7</c:v>
                </c:pt>
                <c:pt idx="7275">
                  <c:v>1.0339499999999999E-7</c:v>
                </c:pt>
                <c:pt idx="7276">
                  <c:v>1.0339499999999999E-7</c:v>
                </c:pt>
                <c:pt idx="7277">
                  <c:v>1.0339499999999999E-7</c:v>
                </c:pt>
                <c:pt idx="7278">
                  <c:v>1.0339499999999999E-7</c:v>
                </c:pt>
                <c:pt idx="7279">
                  <c:v>1.0339499999999999E-7</c:v>
                </c:pt>
                <c:pt idx="7280">
                  <c:v>1.0339499999999999E-7</c:v>
                </c:pt>
                <c:pt idx="7281">
                  <c:v>1.0339499999999999E-7</c:v>
                </c:pt>
                <c:pt idx="7282">
                  <c:v>1.0339499999999999E-7</c:v>
                </c:pt>
                <c:pt idx="7283">
                  <c:v>1.0339499999999999E-7</c:v>
                </c:pt>
                <c:pt idx="7284">
                  <c:v>1.0339499999999999E-7</c:v>
                </c:pt>
                <c:pt idx="7285">
                  <c:v>1.0339499999999999E-7</c:v>
                </c:pt>
                <c:pt idx="7286">
                  <c:v>1.0339499999999999E-7</c:v>
                </c:pt>
                <c:pt idx="7287">
                  <c:v>1.0339499999999999E-7</c:v>
                </c:pt>
                <c:pt idx="7288">
                  <c:v>1.0339499999999999E-7</c:v>
                </c:pt>
                <c:pt idx="7289">
                  <c:v>1.0339499999999999E-7</c:v>
                </c:pt>
                <c:pt idx="7290">
                  <c:v>1.0339499999999999E-7</c:v>
                </c:pt>
                <c:pt idx="7291">
                  <c:v>1.0339499999999999E-7</c:v>
                </c:pt>
                <c:pt idx="7292">
                  <c:v>1.0339499999999999E-7</c:v>
                </c:pt>
                <c:pt idx="7293">
                  <c:v>1.0339499999999999E-7</c:v>
                </c:pt>
                <c:pt idx="7294">
                  <c:v>1.0339499999999999E-7</c:v>
                </c:pt>
                <c:pt idx="7295">
                  <c:v>1.0339499999999999E-7</c:v>
                </c:pt>
                <c:pt idx="7296">
                  <c:v>1.0339499999999999E-7</c:v>
                </c:pt>
                <c:pt idx="7297">
                  <c:v>1.0339499999999999E-7</c:v>
                </c:pt>
                <c:pt idx="7298">
                  <c:v>1.0339499999999999E-7</c:v>
                </c:pt>
                <c:pt idx="7299">
                  <c:v>1.0339499999999999E-7</c:v>
                </c:pt>
                <c:pt idx="7300">
                  <c:v>1.0339499999999999E-7</c:v>
                </c:pt>
                <c:pt idx="7301">
                  <c:v>1.0339499999999999E-7</c:v>
                </c:pt>
                <c:pt idx="7302">
                  <c:v>1.0339499999999999E-7</c:v>
                </c:pt>
                <c:pt idx="7303">
                  <c:v>1.0339499999999999E-7</c:v>
                </c:pt>
                <c:pt idx="7304">
                  <c:v>1.0339499999999999E-7</c:v>
                </c:pt>
                <c:pt idx="7305">
                  <c:v>1.0339499999999999E-7</c:v>
                </c:pt>
                <c:pt idx="7306">
                  <c:v>1.0339499999999999E-7</c:v>
                </c:pt>
                <c:pt idx="7307">
                  <c:v>1.0339499999999999E-7</c:v>
                </c:pt>
                <c:pt idx="7308">
                  <c:v>1.0339499999999999E-7</c:v>
                </c:pt>
                <c:pt idx="7309">
                  <c:v>1.0339499999999999E-7</c:v>
                </c:pt>
                <c:pt idx="7310">
                  <c:v>1.0339499999999999E-7</c:v>
                </c:pt>
                <c:pt idx="7311">
                  <c:v>1.0339499999999999E-7</c:v>
                </c:pt>
                <c:pt idx="7312">
                  <c:v>1.0339499999999999E-7</c:v>
                </c:pt>
                <c:pt idx="7313">
                  <c:v>1.0339499999999999E-7</c:v>
                </c:pt>
                <c:pt idx="7314">
                  <c:v>1.0339499999999999E-7</c:v>
                </c:pt>
                <c:pt idx="7315">
                  <c:v>1.0339499999999999E-7</c:v>
                </c:pt>
                <c:pt idx="7316">
                  <c:v>1.0339499999999999E-7</c:v>
                </c:pt>
                <c:pt idx="7317">
                  <c:v>1.0339499999999999E-7</c:v>
                </c:pt>
                <c:pt idx="7318">
                  <c:v>1.0339499999999999E-7</c:v>
                </c:pt>
                <c:pt idx="7319">
                  <c:v>1.0339499999999999E-7</c:v>
                </c:pt>
                <c:pt idx="7320">
                  <c:v>1.0339499999999999E-7</c:v>
                </c:pt>
                <c:pt idx="7321">
                  <c:v>1.0339499999999999E-7</c:v>
                </c:pt>
                <c:pt idx="7322">
                  <c:v>1.0339499999999999E-7</c:v>
                </c:pt>
                <c:pt idx="7323">
                  <c:v>1.0339499999999999E-7</c:v>
                </c:pt>
                <c:pt idx="7324">
                  <c:v>1.0339499999999999E-7</c:v>
                </c:pt>
                <c:pt idx="7325">
                  <c:v>1.0339499999999999E-7</c:v>
                </c:pt>
                <c:pt idx="7326">
                  <c:v>1.0339499999999999E-7</c:v>
                </c:pt>
                <c:pt idx="7327">
                  <c:v>1.0339499999999999E-7</c:v>
                </c:pt>
                <c:pt idx="7328">
                  <c:v>1.0339499999999999E-7</c:v>
                </c:pt>
                <c:pt idx="7329">
                  <c:v>1.0339499999999999E-7</c:v>
                </c:pt>
                <c:pt idx="7330">
                  <c:v>1.0339499999999999E-7</c:v>
                </c:pt>
                <c:pt idx="7331">
                  <c:v>1.0339499999999999E-7</c:v>
                </c:pt>
                <c:pt idx="7332">
                  <c:v>1.0339499999999999E-7</c:v>
                </c:pt>
                <c:pt idx="7333">
                  <c:v>1.0339499999999999E-7</c:v>
                </c:pt>
                <c:pt idx="7334">
                  <c:v>1.0339499999999999E-7</c:v>
                </c:pt>
                <c:pt idx="7335">
                  <c:v>1.0339499999999999E-7</c:v>
                </c:pt>
                <c:pt idx="7336">
                  <c:v>1.0339499999999999E-7</c:v>
                </c:pt>
                <c:pt idx="7337">
                  <c:v>1.0339499999999999E-7</c:v>
                </c:pt>
                <c:pt idx="7338">
                  <c:v>1.0339499999999999E-7</c:v>
                </c:pt>
                <c:pt idx="7339">
                  <c:v>1.0339499999999999E-7</c:v>
                </c:pt>
                <c:pt idx="7340">
                  <c:v>1.0339499999999999E-7</c:v>
                </c:pt>
                <c:pt idx="7341">
                  <c:v>1.0339499999999999E-7</c:v>
                </c:pt>
                <c:pt idx="7342">
                  <c:v>1.0339499999999999E-7</c:v>
                </c:pt>
                <c:pt idx="7343">
                  <c:v>1.0339499999999999E-7</c:v>
                </c:pt>
                <c:pt idx="7344">
                  <c:v>1.0339499999999999E-7</c:v>
                </c:pt>
                <c:pt idx="7345">
                  <c:v>1.0339499999999999E-7</c:v>
                </c:pt>
                <c:pt idx="7346">
                  <c:v>1.0339499999999999E-7</c:v>
                </c:pt>
                <c:pt idx="7347">
                  <c:v>1.0339499999999999E-7</c:v>
                </c:pt>
                <c:pt idx="7348">
                  <c:v>1.0339499999999999E-7</c:v>
                </c:pt>
                <c:pt idx="7349">
                  <c:v>1.0339499999999999E-7</c:v>
                </c:pt>
                <c:pt idx="7350">
                  <c:v>1.0339499999999999E-7</c:v>
                </c:pt>
                <c:pt idx="7351">
                  <c:v>1.0339499999999999E-7</c:v>
                </c:pt>
                <c:pt idx="7352">
                  <c:v>1.0339499999999999E-7</c:v>
                </c:pt>
                <c:pt idx="7353">
                  <c:v>1.0339499999999999E-7</c:v>
                </c:pt>
                <c:pt idx="7354">
                  <c:v>1.0339499999999999E-7</c:v>
                </c:pt>
                <c:pt idx="7355">
                  <c:v>1.0339499999999999E-7</c:v>
                </c:pt>
                <c:pt idx="7356">
                  <c:v>1.0339499999999999E-7</c:v>
                </c:pt>
                <c:pt idx="7357">
                  <c:v>1.0339499999999999E-7</c:v>
                </c:pt>
                <c:pt idx="7358">
                  <c:v>1.0339499999999999E-7</c:v>
                </c:pt>
                <c:pt idx="7359">
                  <c:v>1.0339499999999999E-7</c:v>
                </c:pt>
                <c:pt idx="7360">
                  <c:v>1.0339499999999999E-7</c:v>
                </c:pt>
                <c:pt idx="7361">
                  <c:v>1.0339499999999999E-7</c:v>
                </c:pt>
                <c:pt idx="7362">
                  <c:v>1.0339499999999999E-7</c:v>
                </c:pt>
                <c:pt idx="7363">
                  <c:v>1.0339499999999999E-7</c:v>
                </c:pt>
                <c:pt idx="7364">
                  <c:v>1.0339499999999999E-7</c:v>
                </c:pt>
                <c:pt idx="7365">
                  <c:v>1.0339499999999999E-7</c:v>
                </c:pt>
                <c:pt idx="7366">
                  <c:v>1.0339499999999999E-7</c:v>
                </c:pt>
                <c:pt idx="7367">
                  <c:v>1.0339499999999999E-7</c:v>
                </c:pt>
                <c:pt idx="7368">
                  <c:v>1.0339499999999999E-7</c:v>
                </c:pt>
                <c:pt idx="7369">
                  <c:v>1.0339499999999999E-7</c:v>
                </c:pt>
                <c:pt idx="7370">
                  <c:v>1.0339499999999999E-7</c:v>
                </c:pt>
                <c:pt idx="7371">
                  <c:v>1.0339499999999999E-7</c:v>
                </c:pt>
                <c:pt idx="7372">
                  <c:v>1.0339499999999999E-7</c:v>
                </c:pt>
                <c:pt idx="7373">
                  <c:v>1.0339499999999999E-7</c:v>
                </c:pt>
                <c:pt idx="7374">
                  <c:v>1.0339499999999999E-7</c:v>
                </c:pt>
                <c:pt idx="7375">
                  <c:v>1.0339499999999999E-7</c:v>
                </c:pt>
                <c:pt idx="7376">
                  <c:v>1.0339499999999999E-7</c:v>
                </c:pt>
                <c:pt idx="7377">
                  <c:v>1.0339499999999999E-7</c:v>
                </c:pt>
                <c:pt idx="7378">
                  <c:v>1.0339499999999999E-7</c:v>
                </c:pt>
                <c:pt idx="7379">
                  <c:v>1.0339499999999999E-7</c:v>
                </c:pt>
                <c:pt idx="7380">
                  <c:v>1.0339499999999999E-7</c:v>
                </c:pt>
                <c:pt idx="7381">
                  <c:v>1.0339499999999999E-7</c:v>
                </c:pt>
                <c:pt idx="7382">
                  <c:v>1.0339499999999999E-7</c:v>
                </c:pt>
                <c:pt idx="7383">
                  <c:v>1.0339499999999999E-7</c:v>
                </c:pt>
                <c:pt idx="7384">
                  <c:v>1.0339499999999999E-7</c:v>
                </c:pt>
                <c:pt idx="7385">
                  <c:v>1.0339499999999999E-7</c:v>
                </c:pt>
                <c:pt idx="7386">
                  <c:v>1.0339499999999999E-7</c:v>
                </c:pt>
                <c:pt idx="7387">
                  <c:v>1.0339499999999999E-7</c:v>
                </c:pt>
                <c:pt idx="7388">
                  <c:v>1.0339499999999999E-7</c:v>
                </c:pt>
                <c:pt idx="7389">
                  <c:v>1.0339499999999999E-7</c:v>
                </c:pt>
                <c:pt idx="7390">
                  <c:v>1.0339499999999999E-7</c:v>
                </c:pt>
                <c:pt idx="7391">
                  <c:v>1.0339499999999999E-7</c:v>
                </c:pt>
                <c:pt idx="7392">
                  <c:v>1.0339499999999999E-7</c:v>
                </c:pt>
                <c:pt idx="7393">
                  <c:v>1.0339499999999999E-7</c:v>
                </c:pt>
                <c:pt idx="7394">
                  <c:v>1.0339499999999999E-7</c:v>
                </c:pt>
                <c:pt idx="7395">
                  <c:v>1.0339499999999999E-7</c:v>
                </c:pt>
                <c:pt idx="7396">
                  <c:v>1.0339499999999999E-7</c:v>
                </c:pt>
                <c:pt idx="7397">
                  <c:v>1.0339499999999999E-7</c:v>
                </c:pt>
                <c:pt idx="7398">
                  <c:v>1.0339499999999999E-7</c:v>
                </c:pt>
                <c:pt idx="7399">
                  <c:v>1.0339499999999999E-7</c:v>
                </c:pt>
                <c:pt idx="7400">
                  <c:v>1.0339499999999999E-7</c:v>
                </c:pt>
                <c:pt idx="7401">
                  <c:v>1.0339499999999999E-7</c:v>
                </c:pt>
                <c:pt idx="7402">
                  <c:v>1.0339499999999999E-7</c:v>
                </c:pt>
                <c:pt idx="7403">
                  <c:v>1.0339499999999999E-7</c:v>
                </c:pt>
                <c:pt idx="7404">
                  <c:v>1.0339499999999999E-7</c:v>
                </c:pt>
                <c:pt idx="7405">
                  <c:v>1.0339499999999999E-7</c:v>
                </c:pt>
                <c:pt idx="7406">
                  <c:v>1.0339499999999999E-7</c:v>
                </c:pt>
                <c:pt idx="7407">
                  <c:v>1.0339499999999999E-7</c:v>
                </c:pt>
                <c:pt idx="7408">
                  <c:v>1.0339499999999999E-7</c:v>
                </c:pt>
                <c:pt idx="7409">
                  <c:v>1.0339499999999999E-7</c:v>
                </c:pt>
                <c:pt idx="7410">
                  <c:v>1.0339499999999999E-7</c:v>
                </c:pt>
                <c:pt idx="7411">
                  <c:v>1.0339499999999999E-7</c:v>
                </c:pt>
                <c:pt idx="7412">
                  <c:v>1.0339499999999999E-7</c:v>
                </c:pt>
                <c:pt idx="7413">
                  <c:v>1.0339499999999999E-7</c:v>
                </c:pt>
                <c:pt idx="7414">
                  <c:v>1.0339499999999999E-7</c:v>
                </c:pt>
                <c:pt idx="7415">
                  <c:v>1.0339499999999999E-7</c:v>
                </c:pt>
                <c:pt idx="7416">
                  <c:v>1.0339499999999999E-7</c:v>
                </c:pt>
                <c:pt idx="7417">
                  <c:v>1.0339499999999999E-7</c:v>
                </c:pt>
                <c:pt idx="7418">
                  <c:v>1.0339499999999999E-7</c:v>
                </c:pt>
                <c:pt idx="7419">
                  <c:v>1.0339499999999999E-7</c:v>
                </c:pt>
                <c:pt idx="7420">
                  <c:v>1.0339499999999999E-7</c:v>
                </c:pt>
                <c:pt idx="7421">
                  <c:v>1.0339499999999999E-7</c:v>
                </c:pt>
                <c:pt idx="7422">
                  <c:v>1.0339499999999999E-7</c:v>
                </c:pt>
                <c:pt idx="7423">
                  <c:v>1.0339499999999999E-7</c:v>
                </c:pt>
                <c:pt idx="7424">
                  <c:v>1.0339499999999999E-7</c:v>
                </c:pt>
                <c:pt idx="7425">
                  <c:v>1.0339499999999999E-7</c:v>
                </c:pt>
                <c:pt idx="7426">
                  <c:v>1.0339499999999999E-7</c:v>
                </c:pt>
                <c:pt idx="7427">
                  <c:v>1.0339499999999999E-7</c:v>
                </c:pt>
                <c:pt idx="7428">
                  <c:v>1.0339499999999999E-7</c:v>
                </c:pt>
                <c:pt idx="7429">
                  <c:v>1.0339499999999999E-7</c:v>
                </c:pt>
                <c:pt idx="7430">
                  <c:v>1.0339499999999999E-7</c:v>
                </c:pt>
                <c:pt idx="7431">
                  <c:v>1.0339499999999999E-7</c:v>
                </c:pt>
                <c:pt idx="7432">
                  <c:v>1.0339499999999999E-7</c:v>
                </c:pt>
                <c:pt idx="7433">
                  <c:v>1.0339499999999999E-7</c:v>
                </c:pt>
                <c:pt idx="7434">
                  <c:v>1.0339499999999999E-7</c:v>
                </c:pt>
                <c:pt idx="7435">
                  <c:v>1.0339499999999999E-7</c:v>
                </c:pt>
                <c:pt idx="7436">
                  <c:v>1.0339499999999999E-7</c:v>
                </c:pt>
                <c:pt idx="7437">
                  <c:v>1.0339499999999999E-7</c:v>
                </c:pt>
                <c:pt idx="7438">
                  <c:v>1.0339499999999999E-7</c:v>
                </c:pt>
                <c:pt idx="7439">
                  <c:v>1.0339499999999999E-7</c:v>
                </c:pt>
                <c:pt idx="7440">
                  <c:v>1.0339499999999999E-7</c:v>
                </c:pt>
                <c:pt idx="7441">
                  <c:v>1.0339499999999999E-7</c:v>
                </c:pt>
                <c:pt idx="7442">
                  <c:v>1.0339499999999999E-7</c:v>
                </c:pt>
                <c:pt idx="7443">
                  <c:v>1.0339499999999999E-7</c:v>
                </c:pt>
                <c:pt idx="7444">
                  <c:v>1.0339499999999999E-7</c:v>
                </c:pt>
                <c:pt idx="7445">
                  <c:v>1.0339499999999999E-7</c:v>
                </c:pt>
                <c:pt idx="7446">
                  <c:v>1.0339499999999999E-7</c:v>
                </c:pt>
                <c:pt idx="7447">
                  <c:v>1.0339499999999999E-7</c:v>
                </c:pt>
                <c:pt idx="7448">
                  <c:v>1.0339499999999999E-7</c:v>
                </c:pt>
                <c:pt idx="7449">
                  <c:v>1.0339499999999999E-7</c:v>
                </c:pt>
                <c:pt idx="7450">
                  <c:v>1.0339499999999999E-7</c:v>
                </c:pt>
                <c:pt idx="7451">
                  <c:v>1.0339499999999999E-7</c:v>
                </c:pt>
                <c:pt idx="7452">
                  <c:v>1.0339499999999999E-7</c:v>
                </c:pt>
                <c:pt idx="7453">
                  <c:v>1.0339499999999999E-7</c:v>
                </c:pt>
                <c:pt idx="7454">
                  <c:v>1.0339499999999999E-7</c:v>
                </c:pt>
                <c:pt idx="7455">
                  <c:v>1.0339499999999999E-7</c:v>
                </c:pt>
                <c:pt idx="7456">
                  <c:v>1.0339499999999999E-7</c:v>
                </c:pt>
                <c:pt idx="7457">
                  <c:v>1.0339499999999999E-7</c:v>
                </c:pt>
                <c:pt idx="7458">
                  <c:v>1.0339499999999999E-7</c:v>
                </c:pt>
                <c:pt idx="7459">
                  <c:v>1.0339499999999999E-7</c:v>
                </c:pt>
                <c:pt idx="7460">
                  <c:v>1.0339499999999999E-7</c:v>
                </c:pt>
                <c:pt idx="7461">
                  <c:v>1.0339499999999999E-7</c:v>
                </c:pt>
                <c:pt idx="7462">
                  <c:v>1.0339499999999999E-7</c:v>
                </c:pt>
                <c:pt idx="7463">
                  <c:v>1.0339499999999999E-7</c:v>
                </c:pt>
                <c:pt idx="7464">
                  <c:v>1.0339499999999999E-7</c:v>
                </c:pt>
                <c:pt idx="7465">
                  <c:v>1.0339499999999999E-7</c:v>
                </c:pt>
                <c:pt idx="7466">
                  <c:v>1.0339499999999999E-7</c:v>
                </c:pt>
                <c:pt idx="7467">
                  <c:v>1.0339499999999999E-7</c:v>
                </c:pt>
                <c:pt idx="7468">
                  <c:v>1.0339499999999999E-7</c:v>
                </c:pt>
                <c:pt idx="7469">
                  <c:v>1.0339499999999999E-7</c:v>
                </c:pt>
                <c:pt idx="7470">
                  <c:v>1.0339499999999999E-7</c:v>
                </c:pt>
                <c:pt idx="7471">
                  <c:v>1.0339499999999999E-7</c:v>
                </c:pt>
                <c:pt idx="7472">
                  <c:v>1.0339499999999999E-7</c:v>
                </c:pt>
                <c:pt idx="7473">
                  <c:v>1.0339499999999999E-7</c:v>
                </c:pt>
                <c:pt idx="7474">
                  <c:v>1.0339499999999999E-7</c:v>
                </c:pt>
                <c:pt idx="7475">
                  <c:v>1.0339499999999999E-7</c:v>
                </c:pt>
                <c:pt idx="7476">
                  <c:v>1.0339499999999999E-7</c:v>
                </c:pt>
                <c:pt idx="7477">
                  <c:v>1.0339499999999999E-7</c:v>
                </c:pt>
                <c:pt idx="7478">
                  <c:v>1.0339499999999999E-7</c:v>
                </c:pt>
                <c:pt idx="7479">
                  <c:v>1.0339499999999999E-7</c:v>
                </c:pt>
                <c:pt idx="7480">
                  <c:v>1.0339499999999999E-7</c:v>
                </c:pt>
                <c:pt idx="7481">
                  <c:v>1.0339499999999999E-7</c:v>
                </c:pt>
                <c:pt idx="7482">
                  <c:v>1.0339499999999999E-7</c:v>
                </c:pt>
                <c:pt idx="7483">
                  <c:v>1.0339499999999999E-7</c:v>
                </c:pt>
                <c:pt idx="7484">
                  <c:v>1.0339499999999999E-7</c:v>
                </c:pt>
                <c:pt idx="7485">
                  <c:v>1.0339499999999999E-7</c:v>
                </c:pt>
                <c:pt idx="7486">
                  <c:v>1.0339499999999999E-7</c:v>
                </c:pt>
                <c:pt idx="7487">
                  <c:v>1.0339499999999999E-7</c:v>
                </c:pt>
                <c:pt idx="7488">
                  <c:v>1.0339499999999999E-7</c:v>
                </c:pt>
                <c:pt idx="7489">
                  <c:v>1.0339499999999999E-7</c:v>
                </c:pt>
                <c:pt idx="7490">
                  <c:v>1.0339499999999999E-7</c:v>
                </c:pt>
                <c:pt idx="7491">
                  <c:v>1.0339499999999999E-7</c:v>
                </c:pt>
                <c:pt idx="7492">
                  <c:v>1.0339499999999999E-7</c:v>
                </c:pt>
                <c:pt idx="7493">
                  <c:v>1.0339499999999999E-7</c:v>
                </c:pt>
                <c:pt idx="7494">
                  <c:v>1.0339499999999999E-7</c:v>
                </c:pt>
                <c:pt idx="7495">
                  <c:v>1.0339499999999999E-7</c:v>
                </c:pt>
                <c:pt idx="7496">
                  <c:v>1.0339499999999999E-7</c:v>
                </c:pt>
                <c:pt idx="7497">
                  <c:v>1.0339499999999999E-7</c:v>
                </c:pt>
                <c:pt idx="7498">
                  <c:v>1.0339499999999999E-7</c:v>
                </c:pt>
                <c:pt idx="7499">
                  <c:v>1.0339499999999999E-7</c:v>
                </c:pt>
                <c:pt idx="7500">
                  <c:v>1.0339499999999999E-7</c:v>
                </c:pt>
                <c:pt idx="7501">
                  <c:v>1.0339499999999999E-7</c:v>
                </c:pt>
                <c:pt idx="7502">
                  <c:v>1.0339499999999999E-7</c:v>
                </c:pt>
                <c:pt idx="7503">
                  <c:v>1.0339499999999999E-7</c:v>
                </c:pt>
                <c:pt idx="7504">
                  <c:v>1.0339499999999999E-7</c:v>
                </c:pt>
                <c:pt idx="7505">
                  <c:v>1.0339499999999999E-7</c:v>
                </c:pt>
                <c:pt idx="7506">
                  <c:v>1.0339499999999999E-7</c:v>
                </c:pt>
                <c:pt idx="7507">
                  <c:v>1.0339499999999999E-7</c:v>
                </c:pt>
                <c:pt idx="7508">
                  <c:v>1.0339499999999999E-7</c:v>
                </c:pt>
                <c:pt idx="7509">
                  <c:v>1.0339499999999999E-7</c:v>
                </c:pt>
                <c:pt idx="7510">
                  <c:v>1.0339499999999999E-7</c:v>
                </c:pt>
                <c:pt idx="7511">
                  <c:v>1.0339499999999999E-7</c:v>
                </c:pt>
                <c:pt idx="7512">
                  <c:v>1.0339499999999999E-7</c:v>
                </c:pt>
                <c:pt idx="7513">
                  <c:v>1.0339499999999999E-7</c:v>
                </c:pt>
                <c:pt idx="7514">
                  <c:v>1.0339499999999999E-7</c:v>
                </c:pt>
                <c:pt idx="7515">
                  <c:v>1.0339499999999999E-7</c:v>
                </c:pt>
                <c:pt idx="7516">
                  <c:v>1.0339499999999999E-7</c:v>
                </c:pt>
                <c:pt idx="7517">
                  <c:v>1.0339499999999999E-7</c:v>
                </c:pt>
                <c:pt idx="7518">
                  <c:v>1.0339499999999999E-7</c:v>
                </c:pt>
                <c:pt idx="7519">
                  <c:v>1.0339499999999999E-7</c:v>
                </c:pt>
                <c:pt idx="7520">
                  <c:v>1.0339499999999999E-7</c:v>
                </c:pt>
                <c:pt idx="7521">
                  <c:v>1.0339499999999999E-7</c:v>
                </c:pt>
                <c:pt idx="7522">
                  <c:v>1.0339499999999999E-7</c:v>
                </c:pt>
                <c:pt idx="7523">
                  <c:v>1.0339499999999999E-7</c:v>
                </c:pt>
                <c:pt idx="7524">
                  <c:v>1.0339499999999999E-7</c:v>
                </c:pt>
                <c:pt idx="7525">
                  <c:v>1.0339499999999999E-7</c:v>
                </c:pt>
                <c:pt idx="7526">
                  <c:v>1.0339499999999999E-7</c:v>
                </c:pt>
                <c:pt idx="7527">
                  <c:v>1.0339499999999999E-7</c:v>
                </c:pt>
                <c:pt idx="7528">
                  <c:v>1.0339499999999999E-7</c:v>
                </c:pt>
                <c:pt idx="7529">
                  <c:v>1.0339499999999999E-7</c:v>
                </c:pt>
                <c:pt idx="7530">
                  <c:v>1.0339499999999999E-7</c:v>
                </c:pt>
                <c:pt idx="7531">
                  <c:v>1.0339499999999999E-7</c:v>
                </c:pt>
                <c:pt idx="7532">
                  <c:v>1.0339499999999999E-7</c:v>
                </c:pt>
                <c:pt idx="7533">
                  <c:v>1.0339499999999999E-7</c:v>
                </c:pt>
                <c:pt idx="7534">
                  <c:v>1.0339499999999999E-7</c:v>
                </c:pt>
                <c:pt idx="7535">
                  <c:v>1.0339499999999999E-7</c:v>
                </c:pt>
                <c:pt idx="7536">
                  <c:v>1.0339499999999999E-7</c:v>
                </c:pt>
                <c:pt idx="7537">
                  <c:v>1.0339499999999999E-7</c:v>
                </c:pt>
                <c:pt idx="7538">
                  <c:v>1.0339499999999999E-7</c:v>
                </c:pt>
                <c:pt idx="7539">
                  <c:v>1.0339499999999999E-7</c:v>
                </c:pt>
                <c:pt idx="7540">
                  <c:v>1.0339499999999999E-7</c:v>
                </c:pt>
                <c:pt idx="7541">
                  <c:v>1.0339499999999999E-7</c:v>
                </c:pt>
                <c:pt idx="7542">
                  <c:v>1.0339499999999999E-7</c:v>
                </c:pt>
                <c:pt idx="7543">
                  <c:v>1.0339499999999999E-7</c:v>
                </c:pt>
                <c:pt idx="7544">
                  <c:v>1.0339499999999999E-7</c:v>
                </c:pt>
                <c:pt idx="7545">
                  <c:v>1.0339499999999999E-7</c:v>
                </c:pt>
                <c:pt idx="7546">
                  <c:v>1.0339499999999999E-7</c:v>
                </c:pt>
                <c:pt idx="7547">
                  <c:v>1.0339499999999999E-7</c:v>
                </c:pt>
                <c:pt idx="7548">
                  <c:v>1.0339499999999999E-7</c:v>
                </c:pt>
                <c:pt idx="7549">
                  <c:v>1.0339499999999999E-7</c:v>
                </c:pt>
                <c:pt idx="7550">
                  <c:v>1.0339499999999999E-7</c:v>
                </c:pt>
                <c:pt idx="7551">
                  <c:v>1.0339499999999999E-7</c:v>
                </c:pt>
                <c:pt idx="7552">
                  <c:v>1.0339499999999999E-7</c:v>
                </c:pt>
                <c:pt idx="7553">
                  <c:v>1.0339499999999999E-7</c:v>
                </c:pt>
                <c:pt idx="7554">
                  <c:v>1.0339499999999999E-7</c:v>
                </c:pt>
                <c:pt idx="7555">
                  <c:v>1.0339499999999999E-7</c:v>
                </c:pt>
                <c:pt idx="7556">
                  <c:v>1.0339499999999999E-7</c:v>
                </c:pt>
                <c:pt idx="7557">
                  <c:v>1.0339499999999999E-7</c:v>
                </c:pt>
                <c:pt idx="7558">
                  <c:v>1.0339499999999999E-7</c:v>
                </c:pt>
                <c:pt idx="7559">
                  <c:v>1.0339499999999999E-7</c:v>
                </c:pt>
                <c:pt idx="7560">
                  <c:v>1.0339499999999999E-7</c:v>
                </c:pt>
                <c:pt idx="7561">
                  <c:v>1.0339499999999999E-7</c:v>
                </c:pt>
                <c:pt idx="7562">
                  <c:v>1.0339499999999999E-7</c:v>
                </c:pt>
                <c:pt idx="7563">
                  <c:v>1.0339499999999999E-7</c:v>
                </c:pt>
                <c:pt idx="7564">
                  <c:v>1.0339499999999999E-7</c:v>
                </c:pt>
                <c:pt idx="7565">
                  <c:v>1.0339499999999999E-7</c:v>
                </c:pt>
                <c:pt idx="7566">
                  <c:v>1.0339499999999999E-7</c:v>
                </c:pt>
                <c:pt idx="7567">
                  <c:v>1.0339499999999999E-7</c:v>
                </c:pt>
                <c:pt idx="7568">
                  <c:v>1.0339499999999999E-7</c:v>
                </c:pt>
                <c:pt idx="7569">
                  <c:v>1.0339499999999999E-7</c:v>
                </c:pt>
                <c:pt idx="7570">
                  <c:v>1.0339499999999999E-7</c:v>
                </c:pt>
                <c:pt idx="7571">
                  <c:v>1.0339499999999999E-7</c:v>
                </c:pt>
                <c:pt idx="7572">
                  <c:v>1.0339499999999999E-7</c:v>
                </c:pt>
                <c:pt idx="7573">
                  <c:v>1.0339499999999999E-7</c:v>
                </c:pt>
                <c:pt idx="7574">
                  <c:v>1.0339499999999999E-7</c:v>
                </c:pt>
                <c:pt idx="7575">
                  <c:v>1.0339499999999999E-7</c:v>
                </c:pt>
                <c:pt idx="7576">
                  <c:v>1.0339499999999999E-7</c:v>
                </c:pt>
                <c:pt idx="7577">
                  <c:v>1.0339499999999999E-7</c:v>
                </c:pt>
                <c:pt idx="7578">
                  <c:v>1.0339499999999999E-7</c:v>
                </c:pt>
                <c:pt idx="7579">
                  <c:v>1.0339499999999999E-7</c:v>
                </c:pt>
                <c:pt idx="7580">
                  <c:v>1.0339499999999999E-7</c:v>
                </c:pt>
                <c:pt idx="7581">
                  <c:v>1.0339499999999999E-7</c:v>
                </c:pt>
                <c:pt idx="7582">
                  <c:v>1.0339499999999999E-7</c:v>
                </c:pt>
                <c:pt idx="7583">
                  <c:v>1.0339499999999999E-7</c:v>
                </c:pt>
                <c:pt idx="7584">
                  <c:v>1.0339499999999999E-7</c:v>
                </c:pt>
                <c:pt idx="7585">
                  <c:v>1.0339499999999999E-7</c:v>
                </c:pt>
                <c:pt idx="7586">
                  <c:v>1.0339499999999999E-7</c:v>
                </c:pt>
                <c:pt idx="7587">
                  <c:v>1.0339499999999999E-7</c:v>
                </c:pt>
                <c:pt idx="7588">
                  <c:v>1.0339499999999999E-7</c:v>
                </c:pt>
                <c:pt idx="7589">
                  <c:v>1.0339499999999999E-7</c:v>
                </c:pt>
                <c:pt idx="7590">
                  <c:v>1.0339499999999999E-7</c:v>
                </c:pt>
                <c:pt idx="7591">
                  <c:v>1.0339499999999999E-7</c:v>
                </c:pt>
                <c:pt idx="7592">
                  <c:v>1.0339499999999999E-7</c:v>
                </c:pt>
                <c:pt idx="7593">
                  <c:v>1.0339499999999999E-7</c:v>
                </c:pt>
                <c:pt idx="7594">
                  <c:v>1.0339499999999999E-7</c:v>
                </c:pt>
                <c:pt idx="7595">
                  <c:v>1.0339499999999999E-7</c:v>
                </c:pt>
                <c:pt idx="7596">
                  <c:v>1.0339499999999999E-7</c:v>
                </c:pt>
                <c:pt idx="7597">
                  <c:v>1.0339499999999999E-7</c:v>
                </c:pt>
                <c:pt idx="7598">
                  <c:v>1.0339499999999999E-7</c:v>
                </c:pt>
                <c:pt idx="7599">
                  <c:v>1.0339499999999999E-7</c:v>
                </c:pt>
                <c:pt idx="7600">
                  <c:v>1.0339499999999999E-7</c:v>
                </c:pt>
                <c:pt idx="7601">
                  <c:v>1.0339499999999999E-7</c:v>
                </c:pt>
                <c:pt idx="7602">
                  <c:v>1.0339499999999999E-7</c:v>
                </c:pt>
                <c:pt idx="7603">
                  <c:v>1.0339499999999999E-7</c:v>
                </c:pt>
                <c:pt idx="7604">
                  <c:v>1.0339499999999999E-7</c:v>
                </c:pt>
                <c:pt idx="7605">
                  <c:v>1.0339499999999999E-7</c:v>
                </c:pt>
                <c:pt idx="7606">
                  <c:v>1.0339499999999999E-7</c:v>
                </c:pt>
                <c:pt idx="7607">
                  <c:v>1.0339499999999999E-7</c:v>
                </c:pt>
                <c:pt idx="7608">
                  <c:v>1.0339499999999999E-7</c:v>
                </c:pt>
                <c:pt idx="7609">
                  <c:v>1.0339499999999999E-7</c:v>
                </c:pt>
                <c:pt idx="7610">
                  <c:v>1.0339499999999999E-7</c:v>
                </c:pt>
                <c:pt idx="7611">
                  <c:v>1.0339499999999999E-7</c:v>
                </c:pt>
                <c:pt idx="7612">
                  <c:v>1.0339499999999999E-7</c:v>
                </c:pt>
                <c:pt idx="7613">
                  <c:v>1.0339499999999999E-7</c:v>
                </c:pt>
                <c:pt idx="7614">
                  <c:v>1.0339499999999999E-7</c:v>
                </c:pt>
                <c:pt idx="7615">
                  <c:v>1.0339499999999999E-7</c:v>
                </c:pt>
                <c:pt idx="7616">
                  <c:v>1.0339499999999999E-7</c:v>
                </c:pt>
                <c:pt idx="7617">
                  <c:v>1.0339499999999999E-7</c:v>
                </c:pt>
                <c:pt idx="7618">
                  <c:v>1.0339499999999999E-7</c:v>
                </c:pt>
                <c:pt idx="7619">
                  <c:v>1.0339499999999999E-7</c:v>
                </c:pt>
                <c:pt idx="7620">
                  <c:v>1.0339499999999999E-7</c:v>
                </c:pt>
                <c:pt idx="7621">
                  <c:v>1.0339499999999999E-7</c:v>
                </c:pt>
                <c:pt idx="7622">
                  <c:v>1.0339499999999999E-7</c:v>
                </c:pt>
                <c:pt idx="7623">
                  <c:v>1.0339499999999999E-7</c:v>
                </c:pt>
                <c:pt idx="7624">
                  <c:v>1.0339499999999999E-7</c:v>
                </c:pt>
                <c:pt idx="7625">
                  <c:v>1.0339499999999999E-7</c:v>
                </c:pt>
                <c:pt idx="7626">
                  <c:v>1.0339499999999999E-7</c:v>
                </c:pt>
                <c:pt idx="7627">
                  <c:v>1.0339499999999999E-7</c:v>
                </c:pt>
                <c:pt idx="7628">
                  <c:v>1.0339499999999999E-7</c:v>
                </c:pt>
                <c:pt idx="7629">
                  <c:v>1.0339499999999999E-7</c:v>
                </c:pt>
                <c:pt idx="7630">
                  <c:v>1.0339499999999999E-7</c:v>
                </c:pt>
                <c:pt idx="7631">
                  <c:v>1.0339499999999999E-7</c:v>
                </c:pt>
                <c:pt idx="7632">
                  <c:v>1.0339499999999999E-7</c:v>
                </c:pt>
                <c:pt idx="7633">
                  <c:v>1.0339499999999999E-7</c:v>
                </c:pt>
                <c:pt idx="7634">
                  <c:v>1.0339499999999999E-7</c:v>
                </c:pt>
                <c:pt idx="7635">
                  <c:v>1.0339499999999999E-7</c:v>
                </c:pt>
                <c:pt idx="7636">
                  <c:v>1.0339499999999999E-7</c:v>
                </c:pt>
                <c:pt idx="7637">
                  <c:v>1.0339499999999999E-7</c:v>
                </c:pt>
                <c:pt idx="7638">
                  <c:v>1.0339499999999999E-7</c:v>
                </c:pt>
                <c:pt idx="7639">
                  <c:v>1.0339499999999999E-7</c:v>
                </c:pt>
                <c:pt idx="7640">
                  <c:v>1.0339499999999999E-7</c:v>
                </c:pt>
                <c:pt idx="7641">
                  <c:v>1.0339499999999999E-7</c:v>
                </c:pt>
                <c:pt idx="7642">
                  <c:v>1.0339499999999999E-7</c:v>
                </c:pt>
                <c:pt idx="7643">
                  <c:v>1.0339499999999999E-7</c:v>
                </c:pt>
                <c:pt idx="7644">
                  <c:v>1.0339499999999999E-7</c:v>
                </c:pt>
                <c:pt idx="7645">
                  <c:v>1.0339499999999999E-7</c:v>
                </c:pt>
                <c:pt idx="7646">
                  <c:v>1.0339499999999999E-7</c:v>
                </c:pt>
                <c:pt idx="7647">
                  <c:v>1.0339499999999999E-7</c:v>
                </c:pt>
                <c:pt idx="7648">
                  <c:v>1.0339499999999999E-7</c:v>
                </c:pt>
                <c:pt idx="7649">
                  <c:v>1.0339499999999999E-7</c:v>
                </c:pt>
                <c:pt idx="7650">
                  <c:v>1.0339499999999999E-7</c:v>
                </c:pt>
                <c:pt idx="7651">
                  <c:v>1.0339499999999999E-7</c:v>
                </c:pt>
                <c:pt idx="7652">
                  <c:v>1.0339499999999999E-7</c:v>
                </c:pt>
                <c:pt idx="7653">
                  <c:v>1.0339499999999999E-7</c:v>
                </c:pt>
                <c:pt idx="7654">
                  <c:v>1.0339499999999999E-7</c:v>
                </c:pt>
                <c:pt idx="7655">
                  <c:v>1.0339499999999999E-7</c:v>
                </c:pt>
                <c:pt idx="7656">
                  <c:v>1.0339499999999999E-7</c:v>
                </c:pt>
                <c:pt idx="7657">
                  <c:v>1.0339499999999999E-7</c:v>
                </c:pt>
                <c:pt idx="7658">
                  <c:v>1.0339499999999999E-7</c:v>
                </c:pt>
                <c:pt idx="7659">
                  <c:v>1.0339499999999999E-7</c:v>
                </c:pt>
                <c:pt idx="7660">
                  <c:v>1.0339499999999999E-7</c:v>
                </c:pt>
                <c:pt idx="7661">
                  <c:v>1.0339499999999999E-7</c:v>
                </c:pt>
                <c:pt idx="7662">
                  <c:v>1.0339499999999999E-7</c:v>
                </c:pt>
                <c:pt idx="7663">
                  <c:v>1.0339499999999999E-7</c:v>
                </c:pt>
                <c:pt idx="7664">
                  <c:v>1.0339499999999999E-7</c:v>
                </c:pt>
                <c:pt idx="7665">
                  <c:v>1.0339499999999999E-7</c:v>
                </c:pt>
                <c:pt idx="7666">
                  <c:v>1.0339499999999999E-7</c:v>
                </c:pt>
                <c:pt idx="7667">
                  <c:v>1.0339499999999999E-7</c:v>
                </c:pt>
                <c:pt idx="7668">
                  <c:v>1.0339499999999999E-7</c:v>
                </c:pt>
                <c:pt idx="7669">
                  <c:v>1.0339499999999999E-7</c:v>
                </c:pt>
                <c:pt idx="7670">
                  <c:v>1.0339499999999999E-7</c:v>
                </c:pt>
                <c:pt idx="7671">
                  <c:v>1.0339499999999999E-7</c:v>
                </c:pt>
                <c:pt idx="7672">
                  <c:v>1.0339499999999999E-7</c:v>
                </c:pt>
                <c:pt idx="7673">
                  <c:v>1.0339499999999999E-7</c:v>
                </c:pt>
                <c:pt idx="7674">
                  <c:v>1.0339499999999999E-7</c:v>
                </c:pt>
                <c:pt idx="7675">
                  <c:v>1.0339499999999999E-7</c:v>
                </c:pt>
                <c:pt idx="7676">
                  <c:v>1.0339499999999999E-7</c:v>
                </c:pt>
                <c:pt idx="7677">
                  <c:v>1.0339499999999999E-7</c:v>
                </c:pt>
                <c:pt idx="7678">
                  <c:v>1.0339499999999999E-7</c:v>
                </c:pt>
                <c:pt idx="7679">
                  <c:v>1.0339499999999999E-7</c:v>
                </c:pt>
                <c:pt idx="7680">
                  <c:v>1.0339499999999999E-7</c:v>
                </c:pt>
                <c:pt idx="7681">
                  <c:v>1.0339499999999999E-7</c:v>
                </c:pt>
                <c:pt idx="7682">
                  <c:v>1.0339499999999999E-7</c:v>
                </c:pt>
                <c:pt idx="7683">
                  <c:v>1.0339499999999999E-7</c:v>
                </c:pt>
                <c:pt idx="7684">
                  <c:v>1.0339499999999999E-7</c:v>
                </c:pt>
                <c:pt idx="7685">
                  <c:v>1.0339499999999999E-7</c:v>
                </c:pt>
                <c:pt idx="7686">
                  <c:v>1.0339499999999999E-7</c:v>
                </c:pt>
                <c:pt idx="7687">
                  <c:v>1.0339499999999999E-7</c:v>
                </c:pt>
                <c:pt idx="7688">
                  <c:v>1.0339499999999999E-7</c:v>
                </c:pt>
                <c:pt idx="7689">
                  <c:v>1.0339499999999999E-7</c:v>
                </c:pt>
                <c:pt idx="7690">
                  <c:v>1.0339499999999999E-7</c:v>
                </c:pt>
                <c:pt idx="7691">
                  <c:v>1.0339499999999999E-7</c:v>
                </c:pt>
                <c:pt idx="7692">
                  <c:v>1.0339499999999999E-7</c:v>
                </c:pt>
                <c:pt idx="7693">
                  <c:v>1.0339499999999999E-7</c:v>
                </c:pt>
                <c:pt idx="7694">
                  <c:v>1.0339499999999999E-7</c:v>
                </c:pt>
                <c:pt idx="7695">
                  <c:v>1.0339499999999999E-7</c:v>
                </c:pt>
                <c:pt idx="7696">
                  <c:v>1.0339499999999999E-7</c:v>
                </c:pt>
                <c:pt idx="7697">
                  <c:v>1.0339499999999999E-7</c:v>
                </c:pt>
                <c:pt idx="7698">
                  <c:v>1.0339499999999999E-7</c:v>
                </c:pt>
                <c:pt idx="7699">
                  <c:v>1.0339499999999999E-7</c:v>
                </c:pt>
                <c:pt idx="7700">
                  <c:v>1.0339499999999999E-7</c:v>
                </c:pt>
                <c:pt idx="7701">
                  <c:v>1.0339499999999999E-7</c:v>
                </c:pt>
                <c:pt idx="7702">
                  <c:v>1.0339499999999999E-7</c:v>
                </c:pt>
                <c:pt idx="7703">
                  <c:v>1.0339499999999999E-7</c:v>
                </c:pt>
                <c:pt idx="7704">
                  <c:v>1.0339499999999999E-7</c:v>
                </c:pt>
                <c:pt idx="7705">
                  <c:v>1.0339499999999999E-7</c:v>
                </c:pt>
                <c:pt idx="7706">
                  <c:v>1.0339499999999999E-7</c:v>
                </c:pt>
                <c:pt idx="7707">
                  <c:v>1.0339499999999999E-7</c:v>
                </c:pt>
                <c:pt idx="7708">
                  <c:v>1.0339499999999999E-7</c:v>
                </c:pt>
                <c:pt idx="7709">
                  <c:v>1.0339499999999999E-7</c:v>
                </c:pt>
                <c:pt idx="7710">
                  <c:v>1.0339499999999999E-7</c:v>
                </c:pt>
                <c:pt idx="7711">
                  <c:v>1.0339499999999999E-7</c:v>
                </c:pt>
                <c:pt idx="7712">
                  <c:v>1.0339499999999999E-7</c:v>
                </c:pt>
                <c:pt idx="7713">
                  <c:v>1.0339499999999999E-7</c:v>
                </c:pt>
                <c:pt idx="7714">
                  <c:v>1.0339499999999999E-7</c:v>
                </c:pt>
                <c:pt idx="7715">
                  <c:v>1.0339499999999999E-7</c:v>
                </c:pt>
                <c:pt idx="7716">
                  <c:v>1.0339499999999999E-7</c:v>
                </c:pt>
                <c:pt idx="7717">
                  <c:v>1.0339499999999999E-7</c:v>
                </c:pt>
                <c:pt idx="7718">
                  <c:v>1.0339499999999999E-7</c:v>
                </c:pt>
                <c:pt idx="7719">
                  <c:v>1.0339499999999999E-7</c:v>
                </c:pt>
                <c:pt idx="7720">
                  <c:v>1.0339499999999999E-7</c:v>
                </c:pt>
                <c:pt idx="7721">
                  <c:v>1.0339499999999999E-7</c:v>
                </c:pt>
                <c:pt idx="7722">
                  <c:v>1.0339499999999999E-7</c:v>
                </c:pt>
                <c:pt idx="7723">
                  <c:v>1.0339499999999999E-7</c:v>
                </c:pt>
                <c:pt idx="7724">
                  <c:v>1.0339499999999999E-7</c:v>
                </c:pt>
                <c:pt idx="7725">
                  <c:v>1.0339499999999999E-7</c:v>
                </c:pt>
                <c:pt idx="7726">
                  <c:v>1.0339499999999999E-7</c:v>
                </c:pt>
                <c:pt idx="7727">
                  <c:v>1.0339499999999999E-7</c:v>
                </c:pt>
                <c:pt idx="7728">
                  <c:v>1.0339499999999999E-7</c:v>
                </c:pt>
                <c:pt idx="7729">
                  <c:v>1.0339499999999999E-7</c:v>
                </c:pt>
                <c:pt idx="7730">
                  <c:v>1.0339499999999999E-7</c:v>
                </c:pt>
                <c:pt idx="7731">
                  <c:v>1.0339499999999999E-7</c:v>
                </c:pt>
                <c:pt idx="7732">
                  <c:v>1.0339499999999999E-7</c:v>
                </c:pt>
                <c:pt idx="7733">
                  <c:v>1.0339499999999999E-7</c:v>
                </c:pt>
                <c:pt idx="7734">
                  <c:v>1.0339499999999999E-7</c:v>
                </c:pt>
                <c:pt idx="7735">
                  <c:v>1.0339499999999999E-7</c:v>
                </c:pt>
                <c:pt idx="7736">
                  <c:v>1.0339499999999999E-7</c:v>
                </c:pt>
                <c:pt idx="7737">
                  <c:v>1.0339499999999999E-7</c:v>
                </c:pt>
                <c:pt idx="7738">
                  <c:v>1.0339499999999999E-7</c:v>
                </c:pt>
                <c:pt idx="7739">
                  <c:v>1.0339499999999999E-7</c:v>
                </c:pt>
                <c:pt idx="7740">
                  <c:v>1.0339499999999999E-7</c:v>
                </c:pt>
                <c:pt idx="7741">
                  <c:v>1.0339499999999999E-7</c:v>
                </c:pt>
                <c:pt idx="7742">
                  <c:v>1.0339499999999999E-7</c:v>
                </c:pt>
                <c:pt idx="7743">
                  <c:v>1.0339499999999999E-7</c:v>
                </c:pt>
                <c:pt idx="7744">
                  <c:v>1.0339499999999999E-7</c:v>
                </c:pt>
                <c:pt idx="7745">
                  <c:v>1.0339499999999999E-7</c:v>
                </c:pt>
                <c:pt idx="7746">
                  <c:v>1.0339499999999999E-7</c:v>
                </c:pt>
                <c:pt idx="7747">
                  <c:v>1.0339499999999999E-7</c:v>
                </c:pt>
                <c:pt idx="7748">
                  <c:v>1.0339499999999999E-7</c:v>
                </c:pt>
                <c:pt idx="7749">
                  <c:v>1.0339499999999999E-7</c:v>
                </c:pt>
                <c:pt idx="7750">
                  <c:v>1.0339499999999999E-7</c:v>
                </c:pt>
                <c:pt idx="7751">
                  <c:v>1.0339499999999999E-7</c:v>
                </c:pt>
                <c:pt idx="7752">
                  <c:v>1.0339499999999999E-7</c:v>
                </c:pt>
                <c:pt idx="7753">
                  <c:v>1.0339499999999999E-7</c:v>
                </c:pt>
                <c:pt idx="7754">
                  <c:v>1.0339499999999999E-7</c:v>
                </c:pt>
                <c:pt idx="7755">
                  <c:v>1.0339499999999999E-7</c:v>
                </c:pt>
                <c:pt idx="7756">
                  <c:v>1.0339499999999999E-7</c:v>
                </c:pt>
                <c:pt idx="7757">
                  <c:v>1.0339499999999999E-7</c:v>
                </c:pt>
                <c:pt idx="7758">
                  <c:v>1.0339499999999999E-7</c:v>
                </c:pt>
                <c:pt idx="7759">
                  <c:v>1.0339499999999999E-7</c:v>
                </c:pt>
                <c:pt idx="7760">
                  <c:v>1.0339499999999999E-7</c:v>
                </c:pt>
                <c:pt idx="7761">
                  <c:v>1.0339499999999999E-7</c:v>
                </c:pt>
                <c:pt idx="7762">
                  <c:v>1.0339499999999999E-7</c:v>
                </c:pt>
                <c:pt idx="7763">
                  <c:v>1.0339499999999999E-7</c:v>
                </c:pt>
                <c:pt idx="7764">
                  <c:v>1.0339499999999999E-7</c:v>
                </c:pt>
                <c:pt idx="7765">
                  <c:v>1.0339499999999999E-7</c:v>
                </c:pt>
                <c:pt idx="7766">
                  <c:v>1.0339499999999999E-7</c:v>
                </c:pt>
                <c:pt idx="7767">
                  <c:v>1.0339499999999999E-7</c:v>
                </c:pt>
                <c:pt idx="7768">
                  <c:v>1.0339499999999999E-7</c:v>
                </c:pt>
                <c:pt idx="7769">
                  <c:v>1.0339499999999999E-7</c:v>
                </c:pt>
                <c:pt idx="7770">
                  <c:v>1.0339499999999999E-7</c:v>
                </c:pt>
                <c:pt idx="7771">
                  <c:v>1.0339499999999999E-7</c:v>
                </c:pt>
                <c:pt idx="7772">
                  <c:v>1.0339499999999999E-7</c:v>
                </c:pt>
                <c:pt idx="7773">
                  <c:v>1.0339499999999999E-7</c:v>
                </c:pt>
                <c:pt idx="7774">
                  <c:v>1.0339499999999999E-7</c:v>
                </c:pt>
                <c:pt idx="7775">
                  <c:v>1.0339499999999999E-7</c:v>
                </c:pt>
                <c:pt idx="7776">
                  <c:v>1.0339499999999999E-7</c:v>
                </c:pt>
                <c:pt idx="7777">
                  <c:v>1.0339499999999999E-7</c:v>
                </c:pt>
                <c:pt idx="7778">
                  <c:v>1.0339499999999999E-7</c:v>
                </c:pt>
                <c:pt idx="7779">
                  <c:v>1.0339499999999999E-7</c:v>
                </c:pt>
                <c:pt idx="7780">
                  <c:v>1.0339499999999999E-7</c:v>
                </c:pt>
                <c:pt idx="7781">
                  <c:v>1.0339499999999999E-7</c:v>
                </c:pt>
                <c:pt idx="7782">
                  <c:v>1.0339499999999999E-7</c:v>
                </c:pt>
                <c:pt idx="7783">
                  <c:v>1.0339499999999999E-7</c:v>
                </c:pt>
                <c:pt idx="7784">
                  <c:v>1.0339499999999999E-7</c:v>
                </c:pt>
                <c:pt idx="7785">
                  <c:v>1.0339499999999999E-7</c:v>
                </c:pt>
                <c:pt idx="7786">
                  <c:v>1.0339499999999999E-7</c:v>
                </c:pt>
                <c:pt idx="7787">
                  <c:v>1.0339499999999999E-7</c:v>
                </c:pt>
                <c:pt idx="7788">
                  <c:v>1.0339499999999999E-7</c:v>
                </c:pt>
                <c:pt idx="7789">
                  <c:v>1.0339499999999999E-7</c:v>
                </c:pt>
                <c:pt idx="7790">
                  <c:v>1.0339499999999999E-7</c:v>
                </c:pt>
                <c:pt idx="7791">
                  <c:v>1.0339499999999999E-7</c:v>
                </c:pt>
                <c:pt idx="7792">
                  <c:v>1.0339499999999999E-7</c:v>
                </c:pt>
                <c:pt idx="7793">
                  <c:v>1.0339499999999999E-7</c:v>
                </c:pt>
                <c:pt idx="7794">
                  <c:v>1.0339499999999999E-7</c:v>
                </c:pt>
                <c:pt idx="7795">
                  <c:v>1.0339499999999999E-7</c:v>
                </c:pt>
                <c:pt idx="7796">
                  <c:v>1.0339499999999999E-7</c:v>
                </c:pt>
                <c:pt idx="7797">
                  <c:v>1.0339499999999999E-7</c:v>
                </c:pt>
                <c:pt idx="7798">
                  <c:v>1.0339499999999999E-7</c:v>
                </c:pt>
                <c:pt idx="7799">
                  <c:v>1.0339499999999999E-7</c:v>
                </c:pt>
                <c:pt idx="7800">
                  <c:v>1.0339499999999999E-7</c:v>
                </c:pt>
                <c:pt idx="7801">
                  <c:v>1.0339499999999999E-7</c:v>
                </c:pt>
                <c:pt idx="7802">
                  <c:v>1.0339499999999999E-7</c:v>
                </c:pt>
                <c:pt idx="7803">
                  <c:v>1.0339499999999999E-7</c:v>
                </c:pt>
                <c:pt idx="7804">
                  <c:v>1.0339499999999999E-7</c:v>
                </c:pt>
                <c:pt idx="7805">
                  <c:v>1.0339499999999999E-7</c:v>
                </c:pt>
                <c:pt idx="7806">
                  <c:v>1.0339499999999999E-7</c:v>
                </c:pt>
                <c:pt idx="7807">
                  <c:v>1.0339499999999999E-7</c:v>
                </c:pt>
                <c:pt idx="7808">
                  <c:v>1.0339499999999999E-7</c:v>
                </c:pt>
                <c:pt idx="7809">
                  <c:v>1.0339499999999999E-7</c:v>
                </c:pt>
                <c:pt idx="7810">
                  <c:v>1.0339499999999999E-7</c:v>
                </c:pt>
                <c:pt idx="7811">
                  <c:v>1.0339499999999999E-7</c:v>
                </c:pt>
                <c:pt idx="7812">
                  <c:v>1.0339499999999999E-7</c:v>
                </c:pt>
                <c:pt idx="7813">
                  <c:v>1.0339499999999999E-7</c:v>
                </c:pt>
                <c:pt idx="7814">
                  <c:v>1.0339499999999999E-7</c:v>
                </c:pt>
                <c:pt idx="7815">
                  <c:v>1.0339499999999999E-7</c:v>
                </c:pt>
                <c:pt idx="7816">
                  <c:v>1.0339499999999999E-7</c:v>
                </c:pt>
                <c:pt idx="7817">
                  <c:v>1.0339499999999999E-7</c:v>
                </c:pt>
                <c:pt idx="7818">
                  <c:v>1.0339499999999999E-7</c:v>
                </c:pt>
                <c:pt idx="7819">
                  <c:v>1.0339499999999999E-7</c:v>
                </c:pt>
                <c:pt idx="7820">
                  <c:v>1.0339499999999999E-7</c:v>
                </c:pt>
                <c:pt idx="7821">
                  <c:v>1.0339499999999999E-7</c:v>
                </c:pt>
                <c:pt idx="7822">
                  <c:v>1.0339499999999999E-7</c:v>
                </c:pt>
                <c:pt idx="7823">
                  <c:v>1.0339499999999999E-7</c:v>
                </c:pt>
                <c:pt idx="7824">
                  <c:v>1.0339499999999999E-7</c:v>
                </c:pt>
                <c:pt idx="7825">
                  <c:v>1.0339499999999999E-7</c:v>
                </c:pt>
                <c:pt idx="7826">
                  <c:v>1.0339499999999999E-7</c:v>
                </c:pt>
                <c:pt idx="7827">
                  <c:v>1.0339499999999999E-7</c:v>
                </c:pt>
                <c:pt idx="7828">
                  <c:v>1.0339499999999999E-7</c:v>
                </c:pt>
                <c:pt idx="7829">
                  <c:v>1.0339499999999999E-7</c:v>
                </c:pt>
                <c:pt idx="7830">
                  <c:v>1.0339499999999999E-7</c:v>
                </c:pt>
                <c:pt idx="7831">
                  <c:v>1.0339499999999999E-7</c:v>
                </c:pt>
                <c:pt idx="7832">
                  <c:v>1.0339499999999999E-7</c:v>
                </c:pt>
                <c:pt idx="7833">
                  <c:v>1.0339499999999999E-7</c:v>
                </c:pt>
                <c:pt idx="7834">
                  <c:v>1.0339499999999999E-7</c:v>
                </c:pt>
                <c:pt idx="7835">
                  <c:v>1.0339499999999999E-7</c:v>
                </c:pt>
                <c:pt idx="7836">
                  <c:v>1.0339499999999999E-7</c:v>
                </c:pt>
                <c:pt idx="7837">
                  <c:v>1.0339499999999999E-7</c:v>
                </c:pt>
                <c:pt idx="7838">
                  <c:v>1.0339499999999999E-7</c:v>
                </c:pt>
                <c:pt idx="7839">
                  <c:v>1.0339499999999999E-7</c:v>
                </c:pt>
                <c:pt idx="7840">
                  <c:v>1.0339499999999999E-7</c:v>
                </c:pt>
                <c:pt idx="7841">
                  <c:v>1.0339499999999999E-7</c:v>
                </c:pt>
                <c:pt idx="7842">
                  <c:v>1.0339499999999999E-7</c:v>
                </c:pt>
                <c:pt idx="7843">
                  <c:v>1.0339499999999999E-7</c:v>
                </c:pt>
                <c:pt idx="7844">
                  <c:v>1.0339499999999999E-7</c:v>
                </c:pt>
                <c:pt idx="7845">
                  <c:v>1.0339499999999999E-7</c:v>
                </c:pt>
                <c:pt idx="7846">
                  <c:v>1.0339499999999999E-7</c:v>
                </c:pt>
                <c:pt idx="7847">
                  <c:v>1.0339499999999999E-7</c:v>
                </c:pt>
                <c:pt idx="7848">
                  <c:v>1.0339499999999999E-7</c:v>
                </c:pt>
                <c:pt idx="7849">
                  <c:v>1.0339499999999999E-7</c:v>
                </c:pt>
                <c:pt idx="7850">
                  <c:v>1.0339499999999999E-7</c:v>
                </c:pt>
                <c:pt idx="7851">
                  <c:v>1.0339499999999999E-7</c:v>
                </c:pt>
                <c:pt idx="7852">
                  <c:v>1.0339499999999999E-7</c:v>
                </c:pt>
                <c:pt idx="7853">
                  <c:v>1.0339499999999999E-7</c:v>
                </c:pt>
                <c:pt idx="7854">
                  <c:v>1.0339499999999999E-7</c:v>
                </c:pt>
                <c:pt idx="7855">
                  <c:v>1.0339499999999999E-7</c:v>
                </c:pt>
                <c:pt idx="7856">
                  <c:v>1.0339499999999999E-7</c:v>
                </c:pt>
                <c:pt idx="7857">
                  <c:v>1.0339499999999999E-7</c:v>
                </c:pt>
                <c:pt idx="7858">
                  <c:v>1.0339499999999999E-7</c:v>
                </c:pt>
                <c:pt idx="7859">
                  <c:v>1.0339499999999999E-7</c:v>
                </c:pt>
                <c:pt idx="7860">
                  <c:v>1.0339499999999999E-7</c:v>
                </c:pt>
                <c:pt idx="7861">
                  <c:v>1.0339499999999999E-7</c:v>
                </c:pt>
                <c:pt idx="7862">
                  <c:v>1.0339499999999999E-7</c:v>
                </c:pt>
                <c:pt idx="7863">
                  <c:v>1.0339499999999999E-7</c:v>
                </c:pt>
                <c:pt idx="7864">
                  <c:v>1.0339499999999999E-7</c:v>
                </c:pt>
                <c:pt idx="7865">
                  <c:v>1.0339499999999999E-7</c:v>
                </c:pt>
                <c:pt idx="7866">
                  <c:v>1.0339499999999999E-7</c:v>
                </c:pt>
                <c:pt idx="7867">
                  <c:v>1.0339499999999999E-7</c:v>
                </c:pt>
                <c:pt idx="7868">
                  <c:v>1.0339499999999999E-7</c:v>
                </c:pt>
                <c:pt idx="7869">
                  <c:v>1.0339499999999999E-7</c:v>
                </c:pt>
                <c:pt idx="7870">
                  <c:v>1.0339499999999999E-7</c:v>
                </c:pt>
                <c:pt idx="7871">
                  <c:v>1.0339499999999999E-7</c:v>
                </c:pt>
                <c:pt idx="7872">
                  <c:v>1.0339499999999999E-7</c:v>
                </c:pt>
                <c:pt idx="7873">
                  <c:v>1.0339499999999999E-7</c:v>
                </c:pt>
                <c:pt idx="7874">
                  <c:v>1.0339499999999999E-7</c:v>
                </c:pt>
                <c:pt idx="7875">
                  <c:v>1.0339499999999999E-7</c:v>
                </c:pt>
                <c:pt idx="7876">
                  <c:v>1.0339499999999999E-7</c:v>
                </c:pt>
                <c:pt idx="7877">
                  <c:v>1.0339499999999999E-7</c:v>
                </c:pt>
                <c:pt idx="7878">
                  <c:v>1.0339499999999999E-7</c:v>
                </c:pt>
                <c:pt idx="7879">
                  <c:v>1.0339499999999999E-7</c:v>
                </c:pt>
                <c:pt idx="7880">
                  <c:v>1.0339499999999999E-7</c:v>
                </c:pt>
                <c:pt idx="7881">
                  <c:v>1.0339499999999999E-7</c:v>
                </c:pt>
                <c:pt idx="7882">
                  <c:v>1.0339499999999999E-7</c:v>
                </c:pt>
                <c:pt idx="7883">
                  <c:v>1.0339499999999999E-7</c:v>
                </c:pt>
                <c:pt idx="7884">
                  <c:v>1.0339499999999999E-7</c:v>
                </c:pt>
                <c:pt idx="7885">
                  <c:v>1.0339499999999999E-7</c:v>
                </c:pt>
                <c:pt idx="7886">
                  <c:v>1.0339499999999999E-7</c:v>
                </c:pt>
                <c:pt idx="7887">
                  <c:v>1.0339499999999999E-7</c:v>
                </c:pt>
                <c:pt idx="7888">
                  <c:v>1.0339499999999999E-7</c:v>
                </c:pt>
                <c:pt idx="7889">
                  <c:v>1.0339499999999999E-7</c:v>
                </c:pt>
                <c:pt idx="7890">
                  <c:v>1.0339499999999999E-7</c:v>
                </c:pt>
                <c:pt idx="7891">
                  <c:v>1.0339499999999999E-7</c:v>
                </c:pt>
                <c:pt idx="7892">
                  <c:v>1.0339499999999999E-7</c:v>
                </c:pt>
                <c:pt idx="7893">
                  <c:v>1.0339499999999999E-7</c:v>
                </c:pt>
                <c:pt idx="7894">
                  <c:v>1.0339499999999999E-7</c:v>
                </c:pt>
                <c:pt idx="7895">
                  <c:v>1.0339499999999999E-7</c:v>
                </c:pt>
                <c:pt idx="7896">
                  <c:v>1.0339499999999999E-7</c:v>
                </c:pt>
                <c:pt idx="7897">
                  <c:v>1.0339499999999999E-7</c:v>
                </c:pt>
                <c:pt idx="7898">
                  <c:v>1.0339499999999999E-7</c:v>
                </c:pt>
                <c:pt idx="7899">
                  <c:v>1.0339499999999999E-7</c:v>
                </c:pt>
                <c:pt idx="7900">
                  <c:v>1.0339499999999999E-7</c:v>
                </c:pt>
                <c:pt idx="7901">
                  <c:v>1.0339499999999999E-7</c:v>
                </c:pt>
                <c:pt idx="7902">
                  <c:v>1.0339499999999999E-7</c:v>
                </c:pt>
                <c:pt idx="7903">
                  <c:v>1.0339499999999999E-7</c:v>
                </c:pt>
                <c:pt idx="7904">
                  <c:v>1.0339499999999999E-7</c:v>
                </c:pt>
                <c:pt idx="7905">
                  <c:v>1.0339499999999999E-7</c:v>
                </c:pt>
                <c:pt idx="7906">
                  <c:v>1.0339499999999999E-7</c:v>
                </c:pt>
                <c:pt idx="7907">
                  <c:v>1.0339499999999999E-7</c:v>
                </c:pt>
                <c:pt idx="7908">
                  <c:v>1.0339499999999999E-7</c:v>
                </c:pt>
                <c:pt idx="7909">
                  <c:v>1.0339499999999999E-7</c:v>
                </c:pt>
                <c:pt idx="7910">
                  <c:v>1.0339499999999999E-7</c:v>
                </c:pt>
                <c:pt idx="7911">
                  <c:v>1.0339499999999999E-7</c:v>
                </c:pt>
                <c:pt idx="7912">
                  <c:v>1.0339499999999999E-7</c:v>
                </c:pt>
                <c:pt idx="7913">
                  <c:v>1.0339499999999999E-7</c:v>
                </c:pt>
                <c:pt idx="7914">
                  <c:v>1.0339499999999999E-7</c:v>
                </c:pt>
                <c:pt idx="7915">
                  <c:v>1.0339499999999999E-7</c:v>
                </c:pt>
                <c:pt idx="7916">
                  <c:v>1.0339499999999999E-7</c:v>
                </c:pt>
                <c:pt idx="7917">
                  <c:v>1.0339499999999999E-7</c:v>
                </c:pt>
                <c:pt idx="7918">
                  <c:v>1.0339499999999999E-7</c:v>
                </c:pt>
                <c:pt idx="7919">
                  <c:v>1.0339499999999999E-7</c:v>
                </c:pt>
                <c:pt idx="7920">
                  <c:v>1.0339499999999999E-7</c:v>
                </c:pt>
                <c:pt idx="7921">
                  <c:v>1.0339499999999999E-7</c:v>
                </c:pt>
                <c:pt idx="7922">
                  <c:v>1.0339499999999999E-7</c:v>
                </c:pt>
                <c:pt idx="7923">
                  <c:v>1.0339499999999999E-7</c:v>
                </c:pt>
                <c:pt idx="7924">
                  <c:v>1.0339499999999999E-7</c:v>
                </c:pt>
                <c:pt idx="7925">
                  <c:v>1.0339499999999999E-7</c:v>
                </c:pt>
                <c:pt idx="7926">
                  <c:v>1.0339499999999999E-7</c:v>
                </c:pt>
                <c:pt idx="7927">
                  <c:v>1.0339499999999999E-7</c:v>
                </c:pt>
                <c:pt idx="7928">
                  <c:v>1.0339499999999999E-7</c:v>
                </c:pt>
                <c:pt idx="7929">
                  <c:v>1.0339499999999999E-7</c:v>
                </c:pt>
                <c:pt idx="7930">
                  <c:v>1.0339499999999999E-7</c:v>
                </c:pt>
                <c:pt idx="7931">
                  <c:v>1.0339499999999999E-7</c:v>
                </c:pt>
                <c:pt idx="7932">
                  <c:v>1.0339499999999999E-7</c:v>
                </c:pt>
                <c:pt idx="7933">
                  <c:v>1.0339499999999999E-7</c:v>
                </c:pt>
                <c:pt idx="7934">
                  <c:v>1.0339499999999999E-7</c:v>
                </c:pt>
                <c:pt idx="7935">
                  <c:v>1.0339499999999999E-7</c:v>
                </c:pt>
                <c:pt idx="7936">
                  <c:v>1.0339499999999999E-7</c:v>
                </c:pt>
                <c:pt idx="7937">
                  <c:v>1.0339499999999999E-7</c:v>
                </c:pt>
                <c:pt idx="7938">
                  <c:v>1.0339499999999999E-7</c:v>
                </c:pt>
                <c:pt idx="7939">
                  <c:v>1.0339499999999999E-7</c:v>
                </c:pt>
                <c:pt idx="7940">
                  <c:v>1.0339499999999999E-7</c:v>
                </c:pt>
                <c:pt idx="7941">
                  <c:v>1.0339499999999999E-7</c:v>
                </c:pt>
                <c:pt idx="7942">
                  <c:v>1.0339499999999999E-7</c:v>
                </c:pt>
                <c:pt idx="7943">
                  <c:v>1.0339499999999999E-7</c:v>
                </c:pt>
                <c:pt idx="7944">
                  <c:v>1.0339499999999999E-7</c:v>
                </c:pt>
                <c:pt idx="7945">
                  <c:v>1.0339499999999999E-7</c:v>
                </c:pt>
                <c:pt idx="7946">
                  <c:v>1.0339499999999999E-7</c:v>
                </c:pt>
                <c:pt idx="7947">
                  <c:v>1.0339499999999999E-7</c:v>
                </c:pt>
                <c:pt idx="7948">
                  <c:v>1.0339499999999999E-7</c:v>
                </c:pt>
                <c:pt idx="7949">
                  <c:v>1.0339499999999999E-7</c:v>
                </c:pt>
                <c:pt idx="7950">
                  <c:v>1.0339499999999999E-7</c:v>
                </c:pt>
                <c:pt idx="7951">
                  <c:v>1.0339499999999999E-7</c:v>
                </c:pt>
                <c:pt idx="7952">
                  <c:v>1.0339499999999999E-7</c:v>
                </c:pt>
                <c:pt idx="7953">
                  <c:v>1.0339499999999999E-7</c:v>
                </c:pt>
                <c:pt idx="7954">
                  <c:v>1.0339499999999999E-7</c:v>
                </c:pt>
                <c:pt idx="7955">
                  <c:v>1.0339499999999999E-7</c:v>
                </c:pt>
                <c:pt idx="7956">
                  <c:v>1.0339499999999999E-7</c:v>
                </c:pt>
                <c:pt idx="7957">
                  <c:v>1.0339499999999999E-7</c:v>
                </c:pt>
                <c:pt idx="7958">
                  <c:v>1.0339499999999999E-7</c:v>
                </c:pt>
                <c:pt idx="7959">
                  <c:v>1.0339499999999999E-7</c:v>
                </c:pt>
                <c:pt idx="7960">
                  <c:v>1.0339499999999999E-7</c:v>
                </c:pt>
                <c:pt idx="7961">
                  <c:v>1.0339499999999999E-7</c:v>
                </c:pt>
                <c:pt idx="7962">
                  <c:v>1.0339499999999999E-7</c:v>
                </c:pt>
                <c:pt idx="7963">
                  <c:v>1.0339499999999999E-7</c:v>
                </c:pt>
                <c:pt idx="7964">
                  <c:v>1.0339499999999999E-7</c:v>
                </c:pt>
                <c:pt idx="7965">
                  <c:v>1.0339499999999999E-7</c:v>
                </c:pt>
                <c:pt idx="7966">
                  <c:v>1.0339499999999999E-7</c:v>
                </c:pt>
                <c:pt idx="7967">
                  <c:v>1.0339499999999999E-7</c:v>
                </c:pt>
                <c:pt idx="7968">
                  <c:v>1.0339499999999999E-7</c:v>
                </c:pt>
                <c:pt idx="7969">
                  <c:v>1.0339499999999999E-7</c:v>
                </c:pt>
                <c:pt idx="7970">
                  <c:v>1.0339499999999999E-7</c:v>
                </c:pt>
                <c:pt idx="7971">
                  <c:v>1.0339499999999999E-7</c:v>
                </c:pt>
                <c:pt idx="7972">
                  <c:v>1.0339499999999999E-7</c:v>
                </c:pt>
                <c:pt idx="7973">
                  <c:v>1.0339499999999999E-7</c:v>
                </c:pt>
                <c:pt idx="7974">
                  <c:v>1.0339499999999999E-7</c:v>
                </c:pt>
                <c:pt idx="7975">
                  <c:v>1.0339499999999999E-7</c:v>
                </c:pt>
                <c:pt idx="7976">
                  <c:v>1.0339499999999999E-7</c:v>
                </c:pt>
                <c:pt idx="7977">
                  <c:v>1.0339499999999999E-7</c:v>
                </c:pt>
                <c:pt idx="7978">
                  <c:v>1.0339499999999999E-7</c:v>
                </c:pt>
                <c:pt idx="7979">
                  <c:v>1.0339499999999999E-7</c:v>
                </c:pt>
                <c:pt idx="7980">
                  <c:v>1.0339499999999999E-7</c:v>
                </c:pt>
                <c:pt idx="7981">
                  <c:v>1.0339499999999999E-7</c:v>
                </c:pt>
                <c:pt idx="7982">
                  <c:v>1.0339499999999999E-7</c:v>
                </c:pt>
                <c:pt idx="7983">
                  <c:v>1.0339499999999999E-7</c:v>
                </c:pt>
                <c:pt idx="7984">
                  <c:v>1.0339499999999999E-7</c:v>
                </c:pt>
                <c:pt idx="7985">
                  <c:v>1.0339499999999999E-7</c:v>
                </c:pt>
                <c:pt idx="7986">
                  <c:v>1.0339499999999999E-7</c:v>
                </c:pt>
                <c:pt idx="7987">
                  <c:v>1.0339499999999999E-7</c:v>
                </c:pt>
                <c:pt idx="7988">
                  <c:v>1.0339499999999999E-7</c:v>
                </c:pt>
                <c:pt idx="7989">
                  <c:v>1.0339499999999999E-7</c:v>
                </c:pt>
                <c:pt idx="7990">
                  <c:v>1.0339499999999999E-7</c:v>
                </c:pt>
                <c:pt idx="7991">
                  <c:v>1.0339499999999999E-7</c:v>
                </c:pt>
                <c:pt idx="7992">
                  <c:v>1.0339499999999999E-7</c:v>
                </c:pt>
                <c:pt idx="7993">
                  <c:v>1.0339499999999999E-7</c:v>
                </c:pt>
                <c:pt idx="7994">
                  <c:v>1.0339499999999999E-7</c:v>
                </c:pt>
                <c:pt idx="7995">
                  <c:v>1.0339499999999999E-7</c:v>
                </c:pt>
                <c:pt idx="7996">
                  <c:v>1.0339499999999999E-7</c:v>
                </c:pt>
                <c:pt idx="7997">
                  <c:v>1.0339499999999999E-7</c:v>
                </c:pt>
                <c:pt idx="7998">
                  <c:v>1.0339499999999999E-7</c:v>
                </c:pt>
                <c:pt idx="7999">
                  <c:v>1.0339499999999999E-7</c:v>
                </c:pt>
                <c:pt idx="8000">
                  <c:v>1.0339499999999999E-7</c:v>
                </c:pt>
                <c:pt idx="8001">
                  <c:v>1.0339499999999999E-7</c:v>
                </c:pt>
                <c:pt idx="8002">
                  <c:v>1.0339499999999999E-7</c:v>
                </c:pt>
                <c:pt idx="8003">
                  <c:v>1.0339499999999999E-7</c:v>
                </c:pt>
                <c:pt idx="8004">
                  <c:v>1.0339499999999999E-7</c:v>
                </c:pt>
                <c:pt idx="8005">
                  <c:v>1.0339499999999999E-7</c:v>
                </c:pt>
                <c:pt idx="8006">
                  <c:v>1.0339499999999999E-7</c:v>
                </c:pt>
                <c:pt idx="8007">
                  <c:v>1.0339499999999999E-7</c:v>
                </c:pt>
                <c:pt idx="8008">
                  <c:v>1.0339499999999999E-7</c:v>
                </c:pt>
                <c:pt idx="8009">
                  <c:v>1.0339499999999999E-7</c:v>
                </c:pt>
                <c:pt idx="8010">
                  <c:v>1.0339499999999999E-7</c:v>
                </c:pt>
                <c:pt idx="8011">
                  <c:v>1.0339499999999999E-7</c:v>
                </c:pt>
                <c:pt idx="8012">
                  <c:v>1.0339499999999999E-7</c:v>
                </c:pt>
                <c:pt idx="8013">
                  <c:v>1.0339499999999999E-7</c:v>
                </c:pt>
                <c:pt idx="8014">
                  <c:v>1.0339499999999999E-7</c:v>
                </c:pt>
                <c:pt idx="8015">
                  <c:v>1.0339499999999999E-7</c:v>
                </c:pt>
                <c:pt idx="8016">
                  <c:v>1.0339499999999999E-7</c:v>
                </c:pt>
                <c:pt idx="8017">
                  <c:v>1.0339499999999999E-7</c:v>
                </c:pt>
                <c:pt idx="8018">
                  <c:v>1.0339499999999999E-7</c:v>
                </c:pt>
                <c:pt idx="8019">
                  <c:v>1.0339499999999999E-7</c:v>
                </c:pt>
                <c:pt idx="8020">
                  <c:v>1.0339499999999999E-7</c:v>
                </c:pt>
                <c:pt idx="8021">
                  <c:v>1.0339499999999999E-7</c:v>
                </c:pt>
                <c:pt idx="8022">
                  <c:v>1.0339499999999999E-7</c:v>
                </c:pt>
                <c:pt idx="8023">
                  <c:v>1.0339499999999999E-7</c:v>
                </c:pt>
                <c:pt idx="8024">
                  <c:v>1.0339499999999999E-7</c:v>
                </c:pt>
                <c:pt idx="8025">
                  <c:v>1.0339499999999999E-7</c:v>
                </c:pt>
                <c:pt idx="8026">
                  <c:v>1.0339499999999999E-7</c:v>
                </c:pt>
                <c:pt idx="8027">
                  <c:v>1.0339499999999999E-7</c:v>
                </c:pt>
                <c:pt idx="8028">
                  <c:v>1.0339499999999999E-7</c:v>
                </c:pt>
                <c:pt idx="8029">
                  <c:v>1.0339499999999999E-7</c:v>
                </c:pt>
                <c:pt idx="8030">
                  <c:v>1.0339499999999999E-7</c:v>
                </c:pt>
                <c:pt idx="8031">
                  <c:v>1.0339499999999999E-7</c:v>
                </c:pt>
                <c:pt idx="8032">
                  <c:v>1.0339499999999999E-7</c:v>
                </c:pt>
                <c:pt idx="8033">
                  <c:v>1.0339499999999999E-7</c:v>
                </c:pt>
                <c:pt idx="8034">
                  <c:v>1.0339499999999999E-7</c:v>
                </c:pt>
                <c:pt idx="8035">
                  <c:v>1.0339499999999999E-7</c:v>
                </c:pt>
                <c:pt idx="8036">
                  <c:v>1.0339499999999999E-7</c:v>
                </c:pt>
                <c:pt idx="8037">
                  <c:v>1.0339499999999999E-7</c:v>
                </c:pt>
                <c:pt idx="8038">
                  <c:v>1.0339499999999999E-7</c:v>
                </c:pt>
                <c:pt idx="8039">
                  <c:v>1.0339499999999999E-7</c:v>
                </c:pt>
                <c:pt idx="8040">
                  <c:v>1.0339499999999999E-7</c:v>
                </c:pt>
                <c:pt idx="8041">
                  <c:v>1.0339499999999999E-7</c:v>
                </c:pt>
                <c:pt idx="8042">
                  <c:v>1.0339499999999999E-7</c:v>
                </c:pt>
                <c:pt idx="8043">
                  <c:v>1.0339499999999999E-7</c:v>
                </c:pt>
                <c:pt idx="8044">
                  <c:v>1.0339499999999999E-7</c:v>
                </c:pt>
                <c:pt idx="8045">
                  <c:v>1.0339499999999999E-7</c:v>
                </c:pt>
                <c:pt idx="8046">
                  <c:v>1.0339499999999999E-7</c:v>
                </c:pt>
                <c:pt idx="8047">
                  <c:v>1.0339499999999999E-7</c:v>
                </c:pt>
                <c:pt idx="8048">
                  <c:v>1.0339499999999999E-7</c:v>
                </c:pt>
                <c:pt idx="8049">
                  <c:v>1.0339499999999999E-7</c:v>
                </c:pt>
                <c:pt idx="8050">
                  <c:v>1.0339499999999999E-7</c:v>
                </c:pt>
                <c:pt idx="8051">
                  <c:v>1.0339499999999999E-7</c:v>
                </c:pt>
                <c:pt idx="8052">
                  <c:v>1.0339499999999999E-7</c:v>
                </c:pt>
                <c:pt idx="8053">
                  <c:v>1.0339499999999999E-7</c:v>
                </c:pt>
                <c:pt idx="8054">
                  <c:v>1.0339499999999999E-7</c:v>
                </c:pt>
                <c:pt idx="8055">
                  <c:v>1.0339499999999999E-7</c:v>
                </c:pt>
                <c:pt idx="8056">
                  <c:v>1.0339499999999999E-7</c:v>
                </c:pt>
                <c:pt idx="8057">
                  <c:v>1.0339499999999999E-7</c:v>
                </c:pt>
                <c:pt idx="8058">
                  <c:v>1.0339499999999999E-7</c:v>
                </c:pt>
                <c:pt idx="8059">
                  <c:v>1.0339499999999999E-7</c:v>
                </c:pt>
                <c:pt idx="8060">
                  <c:v>1.0339499999999999E-7</c:v>
                </c:pt>
                <c:pt idx="8061">
                  <c:v>1.0339499999999999E-7</c:v>
                </c:pt>
                <c:pt idx="8062">
                  <c:v>1.0339499999999999E-7</c:v>
                </c:pt>
                <c:pt idx="8063">
                  <c:v>1.0339499999999999E-7</c:v>
                </c:pt>
                <c:pt idx="8064">
                  <c:v>1.0339499999999999E-7</c:v>
                </c:pt>
                <c:pt idx="8065">
                  <c:v>1.0339499999999999E-7</c:v>
                </c:pt>
                <c:pt idx="8066">
                  <c:v>1.0339499999999999E-7</c:v>
                </c:pt>
                <c:pt idx="8067">
                  <c:v>1.0339499999999999E-7</c:v>
                </c:pt>
                <c:pt idx="8068">
                  <c:v>1.0339499999999999E-7</c:v>
                </c:pt>
                <c:pt idx="8069">
                  <c:v>1.0339499999999999E-7</c:v>
                </c:pt>
                <c:pt idx="8070">
                  <c:v>1.0339499999999999E-7</c:v>
                </c:pt>
                <c:pt idx="8071">
                  <c:v>1.0339499999999999E-7</c:v>
                </c:pt>
                <c:pt idx="8072">
                  <c:v>1.0339499999999999E-7</c:v>
                </c:pt>
                <c:pt idx="8073">
                  <c:v>1.0339499999999999E-7</c:v>
                </c:pt>
                <c:pt idx="8074">
                  <c:v>1.0339499999999999E-7</c:v>
                </c:pt>
                <c:pt idx="8075">
                  <c:v>1.0339499999999999E-7</c:v>
                </c:pt>
                <c:pt idx="8076">
                  <c:v>1.0339499999999999E-7</c:v>
                </c:pt>
                <c:pt idx="8077">
                  <c:v>1.0339499999999999E-7</c:v>
                </c:pt>
                <c:pt idx="8078">
                  <c:v>1.0339499999999999E-7</c:v>
                </c:pt>
                <c:pt idx="8079">
                  <c:v>1.0339499999999999E-7</c:v>
                </c:pt>
                <c:pt idx="8080">
                  <c:v>1.0339499999999999E-7</c:v>
                </c:pt>
                <c:pt idx="8081">
                  <c:v>1.0339499999999999E-7</c:v>
                </c:pt>
                <c:pt idx="8082">
                  <c:v>1.0339499999999999E-7</c:v>
                </c:pt>
                <c:pt idx="8083">
                  <c:v>1.0339499999999999E-7</c:v>
                </c:pt>
                <c:pt idx="8084">
                  <c:v>1.0339499999999999E-7</c:v>
                </c:pt>
                <c:pt idx="8085">
                  <c:v>1.0339499999999999E-7</c:v>
                </c:pt>
                <c:pt idx="8086">
                  <c:v>1.0339499999999999E-7</c:v>
                </c:pt>
                <c:pt idx="8087">
                  <c:v>1.0339499999999999E-7</c:v>
                </c:pt>
                <c:pt idx="8088">
                  <c:v>1.0339499999999999E-7</c:v>
                </c:pt>
                <c:pt idx="8089">
                  <c:v>1.0339499999999999E-7</c:v>
                </c:pt>
                <c:pt idx="8090">
                  <c:v>1.0339499999999999E-7</c:v>
                </c:pt>
                <c:pt idx="8091">
                  <c:v>1.0339499999999999E-7</c:v>
                </c:pt>
                <c:pt idx="8092">
                  <c:v>1.0339499999999999E-7</c:v>
                </c:pt>
                <c:pt idx="8093">
                  <c:v>1.0339499999999999E-7</c:v>
                </c:pt>
                <c:pt idx="8094">
                  <c:v>1.0339499999999999E-7</c:v>
                </c:pt>
                <c:pt idx="8095">
                  <c:v>1.0339499999999999E-7</c:v>
                </c:pt>
                <c:pt idx="8096">
                  <c:v>1.0339499999999999E-7</c:v>
                </c:pt>
                <c:pt idx="8097">
                  <c:v>1.0339499999999999E-7</c:v>
                </c:pt>
                <c:pt idx="8098">
                  <c:v>1.0339499999999999E-7</c:v>
                </c:pt>
                <c:pt idx="8099">
                  <c:v>1.0339499999999999E-7</c:v>
                </c:pt>
                <c:pt idx="8100">
                  <c:v>1.0339499999999999E-7</c:v>
                </c:pt>
                <c:pt idx="8101">
                  <c:v>1.0339499999999999E-7</c:v>
                </c:pt>
                <c:pt idx="8102">
                  <c:v>1.0339499999999999E-7</c:v>
                </c:pt>
                <c:pt idx="8103">
                  <c:v>1.0339499999999999E-7</c:v>
                </c:pt>
                <c:pt idx="8104">
                  <c:v>1.0339499999999999E-7</c:v>
                </c:pt>
                <c:pt idx="8105">
                  <c:v>1.0339499999999999E-7</c:v>
                </c:pt>
                <c:pt idx="8106">
                  <c:v>1.0339499999999999E-7</c:v>
                </c:pt>
                <c:pt idx="8107">
                  <c:v>1.0339499999999999E-7</c:v>
                </c:pt>
                <c:pt idx="8108">
                  <c:v>1.0339499999999999E-7</c:v>
                </c:pt>
                <c:pt idx="8109">
                  <c:v>1.0339499999999999E-7</c:v>
                </c:pt>
                <c:pt idx="8110">
                  <c:v>1.0339499999999999E-7</c:v>
                </c:pt>
                <c:pt idx="8111">
                  <c:v>1.0339499999999999E-7</c:v>
                </c:pt>
                <c:pt idx="8112">
                  <c:v>1.0339499999999999E-7</c:v>
                </c:pt>
                <c:pt idx="8113">
                  <c:v>1.0339499999999999E-7</c:v>
                </c:pt>
                <c:pt idx="8114">
                  <c:v>1.0339499999999999E-7</c:v>
                </c:pt>
                <c:pt idx="8115">
                  <c:v>1.0339499999999999E-7</c:v>
                </c:pt>
                <c:pt idx="8116">
                  <c:v>1.0339499999999999E-7</c:v>
                </c:pt>
                <c:pt idx="8117">
                  <c:v>1.0339499999999999E-7</c:v>
                </c:pt>
                <c:pt idx="8118">
                  <c:v>1.0339499999999999E-7</c:v>
                </c:pt>
                <c:pt idx="8119">
                  <c:v>1.0339499999999999E-7</c:v>
                </c:pt>
                <c:pt idx="8120">
                  <c:v>1.0339499999999999E-7</c:v>
                </c:pt>
                <c:pt idx="8121">
                  <c:v>1.0339499999999999E-7</c:v>
                </c:pt>
                <c:pt idx="8122">
                  <c:v>1.0339499999999999E-7</c:v>
                </c:pt>
                <c:pt idx="8123">
                  <c:v>1.0339499999999999E-7</c:v>
                </c:pt>
                <c:pt idx="8124">
                  <c:v>1.0339499999999999E-7</c:v>
                </c:pt>
                <c:pt idx="8125">
                  <c:v>1.0339499999999999E-7</c:v>
                </c:pt>
                <c:pt idx="8126">
                  <c:v>1.0339499999999999E-7</c:v>
                </c:pt>
                <c:pt idx="8127">
                  <c:v>1.0339499999999999E-7</c:v>
                </c:pt>
                <c:pt idx="8128">
                  <c:v>1.0339499999999999E-7</c:v>
                </c:pt>
                <c:pt idx="8129">
                  <c:v>1.0339499999999999E-7</c:v>
                </c:pt>
                <c:pt idx="8130">
                  <c:v>1.0339499999999999E-7</c:v>
                </c:pt>
                <c:pt idx="8131">
                  <c:v>1.0339499999999999E-7</c:v>
                </c:pt>
                <c:pt idx="8132">
                  <c:v>1.0339499999999999E-7</c:v>
                </c:pt>
                <c:pt idx="8133">
                  <c:v>1.0339499999999999E-7</c:v>
                </c:pt>
                <c:pt idx="8134">
                  <c:v>1.0339499999999999E-7</c:v>
                </c:pt>
                <c:pt idx="8135">
                  <c:v>1.0339499999999999E-7</c:v>
                </c:pt>
                <c:pt idx="8136">
                  <c:v>1.0339499999999999E-7</c:v>
                </c:pt>
                <c:pt idx="8137">
                  <c:v>1.0339499999999999E-7</c:v>
                </c:pt>
                <c:pt idx="8138">
                  <c:v>1.0339499999999999E-7</c:v>
                </c:pt>
                <c:pt idx="8139">
                  <c:v>1.0339499999999999E-7</c:v>
                </c:pt>
                <c:pt idx="8140">
                  <c:v>1.0339499999999999E-7</c:v>
                </c:pt>
                <c:pt idx="8141">
                  <c:v>1.0339499999999999E-7</c:v>
                </c:pt>
                <c:pt idx="8142">
                  <c:v>1.0339499999999999E-7</c:v>
                </c:pt>
                <c:pt idx="8143">
                  <c:v>1.0339499999999999E-7</c:v>
                </c:pt>
                <c:pt idx="8144">
                  <c:v>1.0339499999999999E-7</c:v>
                </c:pt>
                <c:pt idx="8145">
                  <c:v>1.0339499999999999E-7</c:v>
                </c:pt>
                <c:pt idx="8146">
                  <c:v>1.0339499999999999E-7</c:v>
                </c:pt>
                <c:pt idx="8147">
                  <c:v>1.0339499999999999E-7</c:v>
                </c:pt>
                <c:pt idx="8148">
                  <c:v>1.0339499999999999E-7</c:v>
                </c:pt>
                <c:pt idx="8149">
                  <c:v>1.0339499999999999E-7</c:v>
                </c:pt>
                <c:pt idx="8150">
                  <c:v>1.0339499999999999E-7</c:v>
                </c:pt>
                <c:pt idx="8151">
                  <c:v>1.0339499999999999E-7</c:v>
                </c:pt>
                <c:pt idx="8152">
                  <c:v>1.0339499999999999E-7</c:v>
                </c:pt>
                <c:pt idx="8153">
                  <c:v>1.0339499999999999E-7</c:v>
                </c:pt>
                <c:pt idx="8154">
                  <c:v>1.0339499999999999E-7</c:v>
                </c:pt>
                <c:pt idx="8155">
                  <c:v>1.0339499999999999E-7</c:v>
                </c:pt>
                <c:pt idx="8156">
                  <c:v>1.0339499999999999E-7</c:v>
                </c:pt>
                <c:pt idx="8157">
                  <c:v>1.0339499999999999E-7</c:v>
                </c:pt>
                <c:pt idx="8158">
                  <c:v>1.0339499999999999E-7</c:v>
                </c:pt>
                <c:pt idx="8159">
                  <c:v>1.0339499999999999E-7</c:v>
                </c:pt>
                <c:pt idx="8160">
                  <c:v>1.0339499999999999E-7</c:v>
                </c:pt>
                <c:pt idx="8161">
                  <c:v>1.0339499999999999E-7</c:v>
                </c:pt>
                <c:pt idx="8162">
                  <c:v>1.0339499999999999E-7</c:v>
                </c:pt>
                <c:pt idx="8163">
                  <c:v>1.0339499999999999E-7</c:v>
                </c:pt>
                <c:pt idx="8164">
                  <c:v>1.0339499999999999E-7</c:v>
                </c:pt>
                <c:pt idx="8165">
                  <c:v>1.0339499999999999E-7</c:v>
                </c:pt>
                <c:pt idx="8166">
                  <c:v>1.0339499999999999E-7</c:v>
                </c:pt>
                <c:pt idx="8167">
                  <c:v>1.0339499999999999E-7</c:v>
                </c:pt>
                <c:pt idx="8168">
                  <c:v>1.0339499999999999E-7</c:v>
                </c:pt>
                <c:pt idx="8169">
                  <c:v>1.0339499999999999E-7</c:v>
                </c:pt>
                <c:pt idx="8170">
                  <c:v>1.0339499999999999E-7</c:v>
                </c:pt>
                <c:pt idx="8171">
                  <c:v>1.0339499999999999E-7</c:v>
                </c:pt>
                <c:pt idx="8172">
                  <c:v>1.0339499999999999E-7</c:v>
                </c:pt>
                <c:pt idx="8173">
                  <c:v>1.0339499999999999E-7</c:v>
                </c:pt>
                <c:pt idx="8174">
                  <c:v>1.0339499999999999E-7</c:v>
                </c:pt>
                <c:pt idx="8175">
                  <c:v>1.0339499999999999E-7</c:v>
                </c:pt>
                <c:pt idx="8176">
                  <c:v>1.0339499999999999E-7</c:v>
                </c:pt>
                <c:pt idx="8177">
                  <c:v>1.0339499999999999E-7</c:v>
                </c:pt>
                <c:pt idx="8178">
                  <c:v>1.0339499999999999E-7</c:v>
                </c:pt>
                <c:pt idx="8179">
                  <c:v>1.0339499999999999E-7</c:v>
                </c:pt>
                <c:pt idx="8180">
                  <c:v>1.0339499999999999E-7</c:v>
                </c:pt>
                <c:pt idx="8181">
                  <c:v>1.0339499999999999E-7</c:v>
                </c:pt>
                <c:pt idx="8182">
                  <c:v>1.0339499999999999E-7</c:v>
                </c:pt>
                <c:pt idx="8183">
                  <c:v>1.0339499999999999E-7</c:v>
                </c:pt>
                <c:pt idx="8184">
                  <c:v>1.0339499999999999E-7</c:v>
                </c:pt>
                <c:pt idx="8185">
                  <c:v>1.0339499999999999E-7</c:v>
                </c:pt>
                <c:pt idx="8186">
                  <c:v>1.0339499999999999E-7</c:v>
                </c:pt>
                <c:pt idx="8187">
                  <c:v>1.0339499999999999E-7</c:v>
                </c:pt>
                <c:pt idx="8188">
                  <c:v>1.0339499999999999E-7</c:v>
                </c:pt>
                <c:pt idx="8189">
                  <c:v>1.0339499999999999E-7</c:v>
                </c:pt>
                <c:pt idx="8190">
                  <c:v>1.0339499999999999E-7</c:v>
                </c:pt>
                <c:pt idx="8191">
                  <c:v>1.0339499999999999E-7</c:v>
                </c:pt>
                <c:pt idx="8192">
                  <c:v>1.0339499999999999E-7</c:v>
                </c:pt>
                <c:pt idx="8193">
                  <c:v>1.0339499999999999E-7</c:v>
                </c:pt>
                <c:pt idx="8194">
                  <c:v>1.0339499999999999E-7</c:v>
                </c:pt>
                <c:pt idx="8195">
                  <c:v>1.0339499999999999E-7</c:v>
                </c:pt>
                <c:pt idx="8196">
                  <c:v>1.0339499999999999E-7</c:v>
                </c:pt>
                <c:pt idx="8197">
                  <c:v>1.0339499999999999E-7</c:v>
                </c:pt>
                <c:pt idx="8198">
                  <c:v>1.0339499999999999E-7</c:v>
                </c:pt>
                <c:pt idx="8199">
                  <c:v>1.0339499999999999E-7</c:v>
                </c:pt>
                <c:pt idx="8200">
                  <c:v>1.0339499999999999E-7</c:v>
                </c:pt>
                <c:pt idx="8201">
                  <c:v>1.0339499999999999E-7</c:v>
                </c:pt>
                <c:pt idx="8202">
                  <c:v>1.0339499999999999E-7</c:v>
                </c:pt>
                <c:pt idx="8203">
                  <c:v>1.0339499999999999E-7</c:v>
                </c:pt>
                <c:pt idx="8204">
                  <c:v>1.0339499999999999E-7</c:v>
                </c:pt>
                <c:pt idx="8205">
                  <c:v>1.0339499999999999E-7</c:v>
                </c:pt>
                <c:pt idx="8206">
                  <c:v>1.0339499999999999E-7</c:v>
                </c:pt>
                <c:pt idx="8207">
                  <c:v>1.0339499999999999E-7</c:v>
                </c:pt>
                <c:pt idx="8208">
                  <c:v>1.0339499999999999E-7</c:v>
                </c:pt>
                <c:pt idx="8209">
                  <c:v>1.0339499999999999E-7</c:v>
                </c:pt>
                <c:pt idx="8210">
                  <c:v>1.0339499999999999E-7</c:v>
                </c:pt>
                <c:pt idx="8211">
                  <c:v>1.0339499999999999E-7</c:v>
                </c:pt>
                <c:pt idx="8212">
                  <c:v>1.0339499999999999E-7</c:v>
                </c:pt>
                <c:pt idx="8213">
                  <c:v>1.0339499999999999E-7</c:v>
                </c:pt>
                <c:pt idx="8214">
                  <c:v>1.0339499999999999E-7</c:v>
                </c:pt>
                <c:pt idx="8215">
                  <c:v>1.0339499999999999E-7</c:v>
                </c:pt>
                <c:pt idx="8216">
                  <c:v>1.0339499999999999E-7</c:v>
                </c:pt>
                <c:pt idx="8217">
                  <c:v>1.0339499999999999E-7</c:v>
                </c:pt>
                <c:pt idx="8218">
                  <c:v>1.0339499999999999E-7</c:v>
                </c:pt>
                <c:pt idx="8219">
                  <c:v>1.0339499999999999E-7</c:v>
                </c:pt>
                <c:pt idx="8220">
                  <c:v>1.0339499999999999E-7</c:v>
                </c:pt>
                <c:pt idx="8221">
                  <c:v>1.0339499999999999E-7</c:v>
                </c:pt>
                <c:pt idx="8222">
                  <c:v>1.0339499999999999E-7</c:v>
                </c:pt>
                <c:pt idx="8223">
                  <c:v>1.0339499999999999E-7</c:v>
                </c:pt>
                <c:pt idx="8224">
                  <c:v>1.0339499999999999E-7</c:v>
                </c:pt>
                <c:pt idx="8225">
                  <c:v>1.0339499999999999E-7</c:v>
                </c:pt>
                <c:pt idx="8226">
                  <c:v>1.0339499999999999E-7</c:v>
                </c:pt>
                <c:pt idx="8227">
                  <c:v>1.0339499999999999E-7</c:v>
                </c:pt>
                <c:pt idx="8228">
                  <c:v>1.0339499999999999E-7</c:v>
                </c:pt>
                <c:pt idx="8229">
                  <c:v>1.0339499999999999E-7</c:v>
                </c:pt>
                <c:pt idx="8230">
                  <c:v>1.0339499999999999E-7</c:v>
                </c:pt>
                <c:pt idx="8231">
                  <c:v>1.0339499999999999E-7</c:v>
                </c:pt>
                <c:pt idx="8232">
                  <c:v>1.0339499999999999E-7</c:v>
                </c:pt>
                <c:pt idx="8233">
                  <c:v>1.0339499999999999E-7</c:v>
                </c:pt>
                <c:pt idx="8234">
                  <c:v>1.0339499999999999E-7</c:v>
                </c:pt>
                <c:pt idx="8235">
                  <c:v>1.0339499999999999E-7</c:v>
                </c:pt>
                <c:pt idx="8236">
                  <c:v>1.0339499999999999E-7</c:v>
                </c:pt>
                <c:pt idx="8237">
                  <c:v>1.0339499999999999E-7</c:v>
                </c:pt>
                <c:pt idx="8238">
                  <c:v>1.0339499999999999E-7</c:v>
                </c:pt>
                <c:pt idx="8239">
                  <c:v>1.0339499999999999E-7</c:v>
                </c:pt>
                <c:pt idx="8240">
                  <c:v>1.0339499999999999E-7</c:v>
                </c:pt>
                <c:pt idx="8241">
                  <c:v>1.0339499999999999E-7</c:v>
                </c:pt>
                <c:pt idx="8242">
                  <c:v>1.0339499999999999E-7</c:v>
                </c:pt>
                <c:pt idx="8243">
                  <c:v>1.0339499999999999E-7</c:v>
                </c:pt>
                <c:pt idx="8244">
                  <c:v>1.0339499999999999E-7</c:v>
                </c:pt>
                <c:pt idx="8245">
                  <c:v>1.0339499999999999E-7</c:v>
                </c:pt>
                <c:pt idx="8246">
                  <c:v>1.0339499999999999E-7</c:v>
                </c:pt>
                <c:pt idx="8247">
                  <c:v>1.0339499999999999E-7</c:v>
                </c:pt>
                <c:pt idx="8248">
                  <c:v>1.0339499999999999E-7</c:v>
                </c:pt>
                <c:pt idx="8249">
                  <c:v>1.0339499999999999E-7</c:v>
                </c:pt>
                <c:pt idx="8250">
                  <c:v>1.0339499999999999E-7</c:v>
                </c:pt>
                <c:pt idx="8251">
                  <c:v>1.0339499999999999E-7</c:v>
                </c:pt>
                <c:pt idx="8252">
                  <c:v>1.0339499999999999E-7</c:v>
                </c:pt>
                <c:pt idx="8253">
                  <c:v>1.0339499999999999E-7</c:v>
                </c:pt>
                <c:pt idx="8254">
                  <c:v>1.0339499999999999E-7</c:v>
                </c:pt>
                <c:pt idx="8255">
                  <c:v>1.0339499999999999E-7</c:v>
                </c:pt>
                <c:pt idx="8256">
                  <c:v>1.0339499999999999E-7</c:v>
                </c:pt>
                <c:pt idx="8257">
                  <c:v>1.0339499999999999E-7</c:v>
                </c:pt>
                <c:pt idx="8258">
                  <c:v>1.0339499999999999E-7</c:v>
                </c:pt>
                <c:pt idx="8259">
                  <c:v>1.0339499999999999E-7</c:v>
                </c:pt>
                <c:pt idx="8260">
                  <c:v>1.0339499999999999E-7</c:v>
                </c:pt>
                <c:pt idx="8261">
                  <c:v>1.0339499999999999E-7</c:v>
                </c:pt>
                <c:pt idx="8262">
                  <c:v>1.0339499999999999E-7</c:v>
                </c:pt>
                <c:pt idx="8263">
                  <c:v>1.0339499999999999E-7</c:v>
                </c:pt>
                <c:pt idx="8264">
                  <c:v>1.0339499999999999E-7</c:v>
                </c:pt>
                <c:pt idx="8265">
                  <c:v>1.0339499999999999E-7</c:v>
                </c:pt>
                <c:pt idx="8266">
                  <c:v>1.0339499999999999E-7</c:v>
                </c:pt>
                <c:pt idx="8267">
                  <c:v>1.0339499999999999E-7</c:v>
                </c:pt>
                <c:pt idx="8268">
                  <c:v>1.0339499999999999E-7</c:v>
                </c:pt>
                <c:pt idx="8269">
                  <c:v>1.0339499999999999E-7</c:v>
                </c:pt>
                <c:pt idx="8270">
                  <c:v>1.0339499999999999E-7</c:v>
                </c:pt>
                <c:pt idx="8271">
                  <c:v>1.0339499999999999E-7</c:v>
                </c:pt>
                <c:pt idx="8272">
                  <c:v>1.0339499999999999E-7</c:v>
                </c:pt>
                <c:pt idx="8273">
                  <c:v>1.0339499999999999E-7</c:v>
                </c:pt>
                <c:pt idx="8274">
                  <c:v>1.0339499999999999E-7</c:v>
                </c:pt>
                <c:pt idx="8275">
                  <c:v>1.0339499999999999E-7</c:v>
                </c:pt>
                <c:pt idx="8276">
                  <c:v>1.0339499999999999E-7</c:v>
                </c:pt>
                <c:pt idx="8277">
                  <c:v>1.0339499999999999E-7</c:v>
                </c:pt>
                <c:pt idx="8278">
                  <c:v>1.0339499999999999E-7</c:v>
                </c:pt>
                <c:pt idx="8279">
                  <c:v>1.0339499999999999E-7</c:v>
                </c:pt>
                <c:pt idx="8280">
                  <c:v>1.0339499999999999E-7</c:v>
                </c:pt>
                <c:pt idx="8281">
                  <c:v>1.0339499999999999E-7</c:v>
                </c:pt>
                <c:pt idx="8282">
                  <c:v>1.0339499999999999E-7</c:v>
                </c:pt>
                <c:pt idx="8283">
                  <c:v>1.0339499999999999E-7</c:v>
                </c:pt>
                <c:pt idx="8284">
                  <c:v>1.0339499999999999E-7</c:v>
                </c:pt>
                <c:pt idx="8285">
                  <c:v>1.0339499999999999E-7</c:v>
                </c:pt>
                <c:pt idx="8286">
                  <c:v>1.0339499999999999E-7</c:v>
                </c:pt>
                <c:pt idx="8287">
                  <c:v>1.0339499999999999E-7</c:v>
                </c:pt>
                <c:pt idx="8288">
                  <c:v>1.0339499999999999E-7</c:v>
                </c:pt>
                <c:pt idx="8289">
                  <c:v>1.0339499999999999E-7</c:v>
                </c:pt>
                <c:pt idx="8290">
                  <c:v>1.0339499999999999E-7</c:v>
                </c:pt>
                <c:pt idx="8291">
                  <c:v>1.0339499999999999E-7</c:v>
                </c:pt>
                <c:pt idx="8292">
                  <c:v>1.0339499999999999E-7</c:v>
                </c:pt>
                <c:pt idx="8293">
                  <c:v>1.0339499999999999E-7</c:v>
                </c:pt>
                <c:pt idx="8294">
                  <c:v>1.0339499999999999E-7</c:v>
                </c:pt>
                <c:pt idx="8295">
                  <c:v>1.0339499999999999E-7</c:v>
                </c:pt>
                <c:pt idx="8296">
                  <c:v>1.0339499999999999E-7</c:v>
                </c:pt>
                <c:pt idx="8297">
                  <c:v>1.0339499999999999E-7</c:v>
                </c:pt>
                <c:pt idx="8298">
                  <c:v>1.0339499999999999E-7</c:v>
                </c:pt>
                <c:pt idx="8299">
                  <c:v>1.0339499999999999E-7</c:v>
                </c:pt>
                <c:pt idx="8300">
                  <c:v>1.0339499999999999E-7</c:v>
                </c:pt>
                <c:pt idx="8301">
                  <c:v>1.0339499999999999E-7</c:v>
                </c:pt>
                <c:pt idx="8302">
                  <c:v>1.0339499999999999E-7</c:v>
                </c:pt>
                <c:pt idx="8303">
                  <c:v>1.0339499999999999E-7</c:v>
                </c:pt>
                <c:pt idx="8304">
                  <c:v>1.0339499999999999E-7</c:v>
                </c:pt>
                <c:pt idx="8305">
                  <c:v>1.0339499999999999E-7</c:v>
                </c:pt>
                <c:pt idx="8306">
                  <c:v>1.0339499999999999E-7</c:v>
                </c:pt>
                <c:pt idx="8307">
                  <c:v>1.0339499999999999E-7</c:v>
                </c:pt>
                <c:pt idx="8308">
                  <c:v>1.0339499999999999E-7</c:v>
                </c:pt>
                <c:pt idx="8309">
                  <c:v>1.0339499999999999E-7</c:v>
                </c:pt>
                <c:pt idx="8310">
                  <c:v>1.0339499999999999E-7</c:v>
                </c:pt>
                <c:pt idx="8311">
                  <c:v>1.0339499999999999E-7</c:v>
                </c:pt>
                <c:pt idx="8312">
                  <c:v>1.0339499999999999E-7</c:v>
                </c:pt>
                <c:pt idx="8313">
                  <c:v>1.0339499999999999E-7</c:v>
                </c:pt>
                <c:pt idx="8314">
                  <c:v>1.0339499999999999E-7</c:v>
                </c:pt>
                <c:pt idx="8315">
                  <c:v>1.0339499999999999E-7</c:v>
                </c:pt>
                <c:pt idx="8316">
                  <c:v>1.0339499999999999E-7</c:v>
                </c:pt>
                <c:pt idx="8317">
                  <c:v>1.0339499999999999E-7</c:v>
                </c:pt>
                <c:pt idx="8318">
                  <c:v>1.0339499999999999E-7</c:v>
                </c:pt>
                <c:pt idx="8319">
                  <c:v>1.0339499999999999E-7</c:v>
                </c:pt>
                <c:pt idx="8320">
                  <c:v>1.0339499999999999E-7</c:v>
                </c:pt>
                <c:pt idx="8321">
                  <c:v>1.0339499999999999E-7</c:v>
                </c:pt>
                <c:pt idx="8322">
                  <c:v>1.0339499999999999E-7</c:v>
                </c:pt>
                <c:pt idx="8323">
                  <c:v>1.0339499999999999E-7</c:v>
                </c:pt>
                <c:pt idx="8324">
                  <c:v>1.0339499999999999E-7</c:v>
                </c:pt>
                <c:pt idx="8325">
                  <c:v>1.0339499999999999E-7</c:v>
                </c:pt>
                <c:pt idx="8326">
                  <c:v>1.0339499999999999E-7</c:v>
                </c:pt>
                <c:pt idx="8327">
                  <c:v>1.0339499999999999E-7</c:v>
                </c:pt>
                <c:pt idx="8328">
                  <c:v>1.0339499999999999E-7</c:v>
                </c:pt>
                <c:pt idx="8329">
                  <c:v>1.0339499999999999E-7</c:v>
                </c:pt>
                <c:pt idx="8330">
                  <c:v>1.0339499999999999E-7</c:v>
                </c:pt>
                <c:pt idx="8331">
                  <c:v>1.0339499999999999E-7</c:v>
                </c:pt>
                <c:pt idx="8332">
                  <c:v>1.0339499999999999E-7</c:v>
                </c:pt>
                <c:pt idx="8333">
                  <c:v>1.0339499999999999E-7</c:v>
                </c:pt>
                <c:pt idx="8334">
                  <c:v>1.0339499999999999E-7</c:v>
                </c:pt>
                <c:pt idx="8335">
                  <c:v>1.0339499999999999E-7</c:v>
                </c:pt>
                <c:pt idx="8336">
                  <c:v>1.0339499999999999E-7</c:v>
                </c:pt>
                <c:pt idx="8337">
                  <c:v>1.0339499999999999E-7</c:v>
                </c:pt>
                <c:pt idx="8338">
                  <c:v>1.0339499999999999E-7</c:v>
                </c:pt>
                <c:pt idx="8339">
                  <c:v>1.0339499999999999E-7</c:v>
                </c:pt>
                <c:pt idx="8340">
                  <c:v>1.0339499999999999E-7</c:v>
                </c:pt>
                <c:pt idx="8341">
                  <c:v>1.0339499999999999E-7</c:v>
                </c:pt>
                <c:pt idx="8342">
                  <c:v>1.0339499999999999E-7</c:v>
                </c:pt>
                <c:pt idx="8343">
                  <c:v>1.0339499999999999E-7</c:v>
                </c:pt>
                <c:pt idx="8344">
                  <c:v>1.0339499999999999E-7</c:v>
                </c:pt>
                <c:pt idx="8345">
                  <c:v>1.0339499999999999E-7</c:v>
                </c:pt>
                <c:pt idx="8346">
                  <c:v>1.0339499999999999E-7</c:v>
                </c:pt>
                <c:pt idx="8347">
                  <c:v>1.0339499999999999E-7</c:v>
                </c:pt>
                <c:pt idx="8348">
                  <c:v>1.0339499999999999E-7</c:v>
                </c:pt>
                <c:pt idx="8349">
                  <c:v>1.0339499999999999E-7</c:v>
                </c:pt>
                <c:pt idx="8350">
                  <c:v>1.0339499999999999E-7</c:v>
                </c:pt>
                <c:pt idx="8351">
                  <c:v>1.0339499999999999E-7</c:v>
                </c:pt>
                <c:pt idx="8352">
                  <c:v>1.0339499999999999E-7</c:v>
                </c:pt>
                <c:pt idx="8353">
                  <c:v>1.0339499999999999E-7</c:v>
                </c:pt>
                <c:pt idx="8354">
                  <c:v>1.0339499999999999E-7</c:v>
                </c:pt>
                <c:pt idx="8355">
                  <c:v>1.0339499999999999E-7</c:v>
                </c:pt>
                <c:pt idx="8356">
                  <c:v>1.0339499999999999E-7</c:v>
                </c:pt>
                <c:pt idx="8357">
                  <c:v>1.0339499999999999E-7</c:v>
                </c:pt>
                <c:pt idx="8358">
                  <c:v>1.0339499999999999E-7</c:v>
                </c:pt>
                <c:pt idx="8359">
                  <c:v>1.0339499999999999E-7</c:v>
                </c:pt>
                <c:pt idx="8360">
                  <c:v>1.0339499999999999E-7</c:v>
                </c:pt>
                <c:pt idx="8361">
                  <c:v>1.0339499999999999E-7</c:v>
                </c:pt>
                <c:pt idx="8362">
                  <c:v>1.0339499999999999E-7</c:v>
                </c:pt>
                <c:pt idx="8363">
                  <c:v>1.0339499999999999E-7</c:v>
                </c:pt>
                <c:pt idx="8364">
                  <c:v>1.0339499999999999E-7</c:v>
                </c:pt>
                <c:pt idx="8365">
                  <c:v>1.0339499999999999E-7</c:v>
                </c:pt>
                <c:pt idx="8366">
                  <c:v>1.0339499999999999E-7</c:v>
                </c:pt>
                <c:pt idx="8367">
                  <c:v>1.0339499999999999E-7</c:v>
                </c:pt>
                <c:pt idx="8368">
                  <c:v>1.0339499999999999E-7</c:v>
                </c:pt>
                <c:pt idx="8369">
                  <c:v>1.0339499999999999E-7</c:v>
                </c:pt>
                <c:pt idx="8370">
                  <c:v>1.0339499999999999E-7</c:v>
                </c:pt>
                <c:pt idx="8371">
                  <c:v>1.0339499999999999E-7</c:v>
                </c:pt>
                <c:pt idx="8372">
                  <c:v>1.0339499999999999E-7</c:v>
                </c:pt>
                <c:pt idx="8373">
                  <c:v>1.0339499999999999E-7</c:v>
                </c:pt>
                <c:pt idx="8374">
                  <c:v>1.0339499999999999E-7</c:v>
                </c:pt>
                <c:pt idx="8375">
                  <c:v>1.0339499999999999E-7</c:v>
                </c:pt>
                <c:pt idx="8376">
                  <c:v>1.0339499999999999E-7</c:v>
                </c:pt>
                <c:pt idx="8377">
                  <c:v>1.0339499999999999E-7</c:v>
                </c:pt>
                <c:pt idx="8378">
                  <c:v>1.0339499999999999E-7</c:v>
                </c:pt>
                <c:pt idx="8379">
                  <c:v>1.0339499999999999E-7</c:v>
                </c:pt>
                <c:pt idx="8380">
                  <c:v>1.0339499999999999E-7</c:v>
                </c:pt>
                <c:pt idx="8381">
                  <c:v>1.0339499999999999E-7</c:v>
                </c:pt>
                <c:pt idx="8382">
                  <c:v>1.0339499999999999E-7</c:v>
                </c:pt>
                <c:pt idx="8383">
                  <c:v>1.0339499999999999E-7</c:v>
                </c:pt>
                <c:pt idx="8384">
                  <c:v>1.0339499999999999E-7</c:v>
                </c:pt>
                <c:pt idx="8385">
                  <c:v>1.0339499999999999E-7</c:v>
                </c:pt>
                <c:pt idx="8386">
                  <c:v>1.0339499999999999E-7</c:v>
                </c:pt>
                <c:pt idx="8387">
                  <c:v>1.0339499999999999E-7</c:v>
                </c:pt>
                <c:pt idx="8388">
                  <c:v>1.0339499999999999E-7</c:v>
                </c:pt>
                <c:pt idx="8389">
                  <c:v>1.0339499999999999E-7</c:v>
                </c:pt>
                <c:pt idx="8390">
                  <c:v>1.0339499999999999E-7</c:v>
                </c:pt>
                <c:pt idx="8391">
                  <c:v>1.0339499999999999E-7</c:v>
                </c:pt>
                <c:pt idx="8392">
                  <c:v>1.0339499999999999E-7</c:v>
                </c:pt>
                <c:pt idx="8393">
                  <c:v>1.0339499999999999E-7</c:v>
                </c:pt>
                <c:pt idx="8394">
                  <c:v>1.0339499999999999E-7</c:v>
                </c:pt>
                <c:pt idx="8395">
                  <c:v>1.0339499999999999E-7</c:v>
                </c:pt>
                <c:pt idx="8396">
                  <c:v>1.0339499999999999E-7</c:v>
                </c:pt>
                <c:pt idx="8397">
                  <c:v>1.0339499999999999E-7</c:v>
                </c:pt>
                <c:pt idx="8398">
                  <c:v>1.0339499999999999E-7</c:v>
                </c:pt>
                <c:pt idx="8399">
                  <c:v>1.0339499999999999E-7</c:v>
                </c:pt>
                <c:pt idx="8400">
                  <c:v>1.0339499999999999E-7</c:v>
                </c:pt>
                <c:pt idx="8401">
                  <c:v>1.0339499999999999E-7</c:v>
                </c:pt>
                <c:pt idx="8402">
                  <c:v>1.0339499999999999E-7</c:v>
                </c:pt>
                <c:pt idx="8403">
                  <c:v>1.0339499999999999E-7</c:v>
                </c:pt>
                <c:pt idx="8404">
                  <c:v>1.0339499999999999E-7</c:v>
                </c:pt>
                <c:pt idx="8405">
                  <c:v>1.0339499999999999E-7</c:v>
                </c:pt>
                <c:pt idx="8406">
                  <c:v>1.0339499999999999E-7</c:v>
                </c:pt>
                <c:pt idx="8407">
                  <c:v>1.0339499999999999E-7</c:v>
                </c:pt>
                <c:pt idx="8408">
                  <c:v>1.0339499999999999E-7</c:v>
                </c:pt>
                <c:pt idx="8409">
                  <c:v>1.0339499999999999E-7</c:v>
                </c:pt>
                <c:pt idx="8410">
                  <c:v>1.0339499999999999E-7</c:v>
                </c:pt>
                <c:pt idx="8411">
                  <c:v>1.0339499999999999E-7</c:v>
                </c:pt>
                <c:pt idx="8412">
                  <c:v>1.0339499999999999E-7</c:v>
                </c:pt>
                <c:pt idx="8413">
                  <c:v>1.0339499999999999E-7</c:v>
                </c:pt>
                <c:pt idx="8414">
                  <c:v>1.0339499999999999E-7</c:v>
                </c:pt>
                <c:pt idx="8415">
                  <c:v>1.0339499999999999E-7</c:v>
                </c:pt>
                <c:pt idx="8416">
                  <c:v>1.0339499999999999E-7</c:v>
                </c:pt>
                <c:pt idx="8417">
                  <c:v>1.0339499999999999E-7</c:v>
                </c:pt>
                <c:pt idx="8418">
                  <c:v>1.0339499999999999E-7</c:v>
                </c:pt>
                <c:pt idx="8419">
                  <c:v>1.0339499999999999E-7</c:v>
                </c:pt>
                <c:pt idx="8420">
                  <c:v>1.0339499999999999E-7</c:v>
                </c:pt>
                <c:pt idx="8421">
                  <c:v>1.0339499999999999E-7</c:v>
                </c:pt>
                <c:pt idx="8422">
                  <c:v>1.0339499999999999E-7</c:v>
                </c:pt>
                <c:pt idx="8423">
                  <c:v>1.0339499999999999E-7</c:v>
                </c:pt>
                <c:pt idx="8424">
                  <c:v>1.0339499999999999E-7</c:v>
                </c:pt>
                <c:pt idx="8425">
                  <c:v>1.0339499999999999E-7</c:v>
                </c:pt>
                <c:pt idx="8426">
                  <c:v>1.0339499999999999E-7</c:v>
                </c:pt>
                <c:pt idx="8427">
                  <c:v>1.0339499999999999E-7</c:v>
                </c:pt>
                <c:pt idx="8428">
                  <c:v>1.0339499999999999E-7</c:v>
                </c:pt>
                <c:pt idx="8429">
                  <c:v>1.0339499999999999E-7</c:v>
                </c:pt>
                <c:pt idx="8430">
                  <c:v>1.0339499999999999E-7</c:v>
                </c:pt>
                <c:pt idx="8431">
                  <c:v>1.0339499999999999E-7</c:v>
                </c:pt>
                <c:pt idx="8432">
                  <c:v>1.0339499999999999E-7</c:v>
                </c:pt>
                <c:pt idx="8433">
                  <c:v>1.0339499999999999E-7</c:v>
                </c:pt>
                <c:pt idx="8434">
                  <c:v>1.0339499999999999E-7</c:v>
                </c:pt>
                <c:pt idx="8435">
                  <c:v>1.0339499999999999E-7</c:v>
                </c:pt>
                <c:pt idx="8436">
                  <c:v>1.0339499999999999E-7</c:v>
                </c:pt>
                <c:pt idx="8437">
                  <c:v>1.0339499999999999E-7</c:v>
                </c:pt>
                <c:pt idx="8438">
                  <c:v>1.0339499999999999E-7</c:v>
                </c:pt>
                <c:pt idx="8439">
                  <c:v>1.0339499999999999E-7</c:v>
                </c:pt>
                <c:pt idx="8440">
                  <c:v>1.0339499999999999E-7</c:v>
                </c:pt>
                <c:pt idx="8441">
                  <c:v>1.0339499999999999E-7</c:v>
                </c:pt>
                <c:pt idx="8442">
                  <c:v>1.0339499999999999E-7</c:v>
                </c:pt>
                <c:pt idx="8443">
                  <c:v>1.0339499999999999E-7</c:v>
                </c:pt>
                <c:pt idx="8444">
                  <c:v>1.0339499999999999E-7</c:v>
                </c:pt>
                <c:pt idx="8445">
                  <c:v>1.0339499999999999E-7</c:v>
                </c:pt>
                <c:pt idx="8446">
                  <c:v>1.0339499999999999E-7</c:v>
                </c:pt>
                <c:pt idx="8447">
                  <c:v>1.0339499999999999E-7</c:v>
                </c:pt>
                <c:pt idx="8448">
                  <c:v>1.0339499999999999E-7</c:v>
                </c:pt>
                <c:pt idx="8449">
                  <c:v>1.0339499999999999E-7</c:v>
                </c:pt>
                <c:pt idx="8450">
                  <c:v>1.0339499999999999E-7</c:v>
                </c:pt>
                <c:pt idx="8451">
                  <c:v>1.0339499999999999E-7</c:v>
                </c:pt>
                <c:pt idx="8452">
                  <c:v>1.0339499999999999E-7</c:v>
                </c:pt>
                <c:pt idx="8453">
                  <c:v>1.0339499999999999E-7</c:v>
                </c:pt>
                <c:pt idx="8454">
                  <c:v>1.0339499999999999E-7</c:v>
                </c:pt>
                <c:pt idx="8455">
                  <c:v>1.0339499999999999E-7</c:v>
                </c:pt>
                <c:pt idx="8456">
                  <c:v>1.0339499999999999E-7</c:v>
                </c:pt>
                <c:pt idx="8457">
                  <c:v>1.0339499999999999E-7</c:v>
                </c:pt>
                <c:pt idx="8458">
                  <c:v>1.0339499999999999E-7</c:v>
                </c:pt>
                <c:pt idx="8459">
                  <c:v>1.0339499999999999E-7</c:v>
                </c:pt>
                <c:pt idx="8460">
                  <c:v>1.0339499999999999E-7</c:v>
                </c:pt>
                <c:pt idx="8461">
                  <c:v>1.0339499999999999E-7</c:v>
                </c:pt>
                <c:pt idx="8462">
                  <c:v>1.0339499999999999E-7</c:v>
                </c:pt>
                <c:pt idx="8463">
                  <c:v>1.0339499999999999E-7</c:v>
                </c:pt>
                <c:pt idx="8464">
                  <c:v>1.0339499999999999E-7</c:v>
                </c:pt>
                <c:pt idx="8465">
                  <c:v>1.0339499999999999E-7</c:v>
                </c:pt>
                <c:pt idx="8466">
                  <c:v>1.0339499999999999E-7</c:v>
                </c:pt>
                <c:pt idx="8467">
                  <c:v>1.0339499999999999E-7</c:v>
                </c:pt>
                <c:pt idx="8468">
                  <c:v>1.0339499999999999E-7</c:v>
                </c:pt>
                <c:pt idx="8469">
                  <c:v>1.0339499999999999E-7</c:v>
                </c:pt>
                <c:pt idx="8470">
                  <c:v>1.0339499999999999E-7</c:v>
                </c:pt>
                <c:pt idx="8471">
                  <c:v>1.0339499999999999E-7</c:v>
                </c:pt>
                <c:pt idx="8472">
                  <c:v>1.0339499999999999E-7</c:v>
                </c:pt>
                <c:pt idx="8473">
                  <c:v>1.0339499999999999E-7</c:v>
                </c:pt>
                <c:pt idx="8474">
                  <c:v>1.0339499999999999E-7</c:v>
                </c:pt>
                <c:pt idx="8475">
                  <c:v>1.0339499999999999E-7</c:v>
                </c:pt>
                <c:pt idx="8476">
                  <c:v>1.0339499999999999E-7</c:v>
                </c:pt>
                <c:pt idx="8477">
                  <c:v>1.0339499999999999E-7</c:v>
                </c:pt>
                <c:pt idx="8478">
                  <c:v>1.0339499999999999E-7</c:v>
                </c:pt>
                <c:pt idx="8479">
                  <c:v>1.0339499999999999E-7</c:v>
                </c:pt>
                <c:pt idx="8480">
                  <c:v>1.0339499999999999E-7</c:v>
                </c:pt>
                <c:pt idx="8481">
                  <c:v>1.0339499999999999E-7</c:v>
                </c:pt>
                <c:pt idx="8482">
                  <c:v>1.0339499999999999E-7</c:v>
                </c:pt>
                <c:pt idx="8483">
                  <c:v>1.0339499999999999E-7</c:v>
                </c:pt>
                <c:pt idx="8484">
                  <c:v>1.0339499999999999E-7</c:v>
                </c:pt>
                <c:pt idx="8485">
                  <c:v>1.0339499999999999E-7</c:v>
                </c:pt>
                <c:pt idx="8486">
                  <c:v>1.0339499999999999E-7</c:v>
                </c:pt>
                <c:pt idx="8487">
                  <c:v>1.0339499999999999E-7</c:v>
                </c:pt>
                <c:pt idx="8488">
                  <c:v>1.0339499999999999E-7</c:v>
                </c:pt>
                <c:pt idx="8489">
                  <c:v>1.0339499999999999E-7</c:v>
                </c:pt>
                <c:pt idx="8490">
                  <c:v>1.0339499999999999E-7</c:v>
                </c:pt>
                <c:pt idx="8491">
                  <c:v>1.0339499999999999E-7</c:v>
                </c:pt>
                <c:pt idx="8492">
                  <c:v>1.0339499999999999E-7</c:v>
                </c:pt>
                <c:pt idx="8493">
                  <c:v>1.0339499999999999E-7</c:v>
                </c:pt>
                <c:pt idx="8494">
                  <c:v>1.0339499999999999E-7</c:v>
                </c:pt>
                <c:pt idx="8495">
                  <c:v>1.0339499999999999E-7</c:v>
                </c:pt>
                <c:pt idx="8496">
                  <c:v>1.0339499999999999E-7</c:v>
                </c:pt>
                <c:pt idx="8497">
                  <c:v>1.0339499999999999E-7</c:v>
                </c:pt>
                <c:pt idx="8498">
                  <c:v>1.0339499999999999E-7</c:v>
                </c:pt>
                <c:pt idx="8499">
                  <c:v>1.0339499999999999E-7</c:v>
                </c:pt>
                <c:pt idx="8500">
                  <c:v>1.0339499999999999E-7</c:v>
                </c:pt>
                <c:pt idx="8501">
                  <c:v>1.0339499999999999E-7</c:v>
                </c:pt>
                <c:pt idx="8502">
                  <c:v>1.0339499999999999E-7</c:v>
                </c:pt>
                <c:pt idx="8503">
                  <c:v>1.0339499999999999E-7</c:v>
                </c:pt>
                <c:pt idx="8504">
                  <c:v>1.0339499999999999E-7</c:v>
                </c:pt>
                <c:pt idx="8505">
                  <c:v>1.0339499999999999E-7</c:v>
                </c:pt>
                <c:pt idx="8506">
                  <c:v>1.0339499999999999E-7</c:v>
                </c:pt>
                <c:pt idx="8507">
                  <c:v>1.0339499999999999E-7</c:v>
                </c:pt>
                <c:pt idx="8508">
                  <c:v>1.0339499999999999E-7</c:v>
                </c:pt>
                <c:pt idx="8509">
                  <c:v>1.0339499999999999E-7</c:v>
                </c:pt>
                <c:pt idx="8510">
                  <c:v>1.0339499999999999E-7</c:v>
                </c:pt>
                <c:pt idx="8511">
                  <c:v>1.0339499999999999E-7</c:v>
                </c:pt>
                <c:pt idx="8512">
                  <c:v>1.0339499999999999E-7</c:v>
                </c:pt>
                <c:pt idx="8513">
                  <c:v>1.0339499999999999E-7</c:v>
                </c:pt>
                <c:pt idx="8514">
                  <c:v>1.0339499999999999E-7</c:v>
                </c:pt>
                <c:pt idx="8515">
                  <c:v>1.0339499999999999E-7</c:v>
                </c:pt>
                <c:pt idx="8516">
                  <c:v>1.0339499999999999E-7</c:v>
                </c:pt>
                <c:pt idx="8517">
                  <c:v>1.0339499999999999E-7</c:v>
                </c:pt>
                <c:pt idx="8518">
                  <c:v>1.0339499999999999E-7</c:v>
                </c:pt>
                <c:pt idx="8519">
                  <c:v>1.0339499999999999E-7</c:v>
                </c:pt>
                <c:pt idx="8520">
                  <c:v>1.0339499999999999E-7</c:v>
                </c:pt>
                <c:pt idx="8521">
                  <c:v>1.0339499999999999E-7</c:v>
                </c:pt>
                <c:pt idx="8522">
                  <c:v>1.0339499999999999E-7</c:v>
                </c:pt>
                <c:pt idx="8523">
                  <c:v>1.0339499999999999E-7</c:v>
                </c:pt>
                <c:pt idx="8524">
                  <c:v>1.0339499999999999E-7</c:v>
                </c:pt>
                <c:pt idx="8525">
                  <c:v>1.0339499999999999E-7</c:v>
                </c:pt>
                <c:pt idx="8526">
                  <c:v>1.0339499999999999E-7</c:v>
                </c:pt>
                <c:pt idx="8527">
                  <c:v>1.0339499999999999E-7</c:v>
                </c:pt>
                <c:pt idx="8528">
                  <c:v>1.0339499999999999E-7</c:v>
                </c:pt>
                <c:pt idx="8529">
                  <c:v>1.0339499999999999E-7</c:v>
                </c:pt>
                <c:pt idx="8530">
                  <c:v>1.0339499999999999E-7</c:v>
                </c:pt>
                <c:pt idx="8531">
                  <c:v>1.0339499999999999E-7</c:v>
                </c:pt>
                <c:pt idx="8532">
                  <c:v>1.0339499999999999E-7</c:v>
                </c:pt>
                <c:pt idx="8533">
                  <c:v>1.0339499999999999E-7</c:v>
                </c:pt>
                <c:pt idx="8534">
                  <c:v>1.0339499999999999E-7</c:v>
                </c:pt>
                <c:pt idx="8535">
                  <c:v>1.0339499999999999E-7</c:v>
                </c:pt>
                <c:pt idx="8536">
                  <c:v>1.0339499999999999E-7</c:v>
                </c:pt>
                <c:pt idx="8537">
                  <c:v>1.0339499999999999E-7</c:v>
                </c:pt>
                <c:pt idx="8538">
                  <c:v>1.0339499999999999E-7</c:v>
                </c:pt>
                <c:pt idx="8539">
                  <c:v>1.0339499999999999E-7</c:v>
                </c:pt>
                <c:pt idx="8540">
                  <c:v>1.0339499999999999E-7</c:v>
                </c:pt>
                <c:pt idx="8541">
                  <c:v>1.0339499999999999E-7</c:v>
                </c:pt>
                <c:pt idx="8542">
                  <c:v>1.0339499999999999E-7</c:v>
                </c:pt>
                <c:pt idx="8543">
                  <c:v>1.0339499999999999E-7</c:v>
                </c:pt>
                <c:pt idx="8544">
                  <c:v>1.0339499999999999E-7</c:v>
                </c:pt>
                <c:pt idx="8545">
                  <c:v>1.0339499999999999E-7</c:v>
                </c:pt>
                <c:pt idx="8546">
                  <c:v>1.0339499999999999E-7</c:v>
                </c:pt>
                <c:pt idx="8547">
                  <c:v>1.0339499999999999E-7</c:v>
                </c:pt>
                <c:pt idx="8548">
                  <c:v>1.0339499999999999E-7</c:v>
                </c:pt>
                <c:pt idx="8549">
                  <c:v>1.0339499999999999E-7</c:v>
                </c:pt>
                <c:pt idx="8550">
                  <c:v>1.0339499999999999E-7</c:v>
                </c:pt>
                <c:pt idx="8551">
                  <c:v>1.0339499999999999E-7</c:v>
                </c:pt>
                <c:pt idx="8552">
                  <c:v>1.0339499999999999E-7</c:v>
                </c:pt>
                <c:pt idx="8553">
                  <c:v>1.0339499999999999E-7</c:v>
                </c:pt>
                <c:pt idx="8554">
                  <c:v>1.0339499999999999E-7</c:v>
                </c:pt>
                <c:pt idx="8555">
                  <c:v>1.0339499999999999E-7</c:v>
                </c:pt>
                <c:pt idx="8556">
                  <c:v>1.0339499999999999E-7</c:v>
                </c:pt>
                <c:pt idx="8557">
                  <c:v>1.0339499999999999E-7</c:v>
                </c:pt>
                <c:pt idx="8558">
                  <c:v>1.0339499999999999E-7</c:v>
                </c:pt>
                <c:pt idx="8559">
                  <c:v>1.0339499999999999E-7</c:v>
                </c:pt>
                <c:pt idx="8560">
                  <c:v>1.0339499999999999E-7</c:v>
                </c:pt>
                <c:pt idx="8561">
                  <c:v>1.0339499999999999E-7</c:v>
                </c:pt>
                <c:pt idx="8562">
                  <c:v>1.0339499999999999E-7</c:v>
                </c:pt>
                <c:pt idx="8563">
                  <c:v>1.0339499999999999E-7</c:v>
                </c:pt>
                <c:pt idx="8564">
                  <c:v>1.0339499999999999E-7</c:v>
                </c:pt>
                <c:pt idx="8565">
                  <c:v>1.0339499999999999E-7</c:v>
                </c:pt>
                <c:pt idx="8566">
                  <c:v>1.0339499999999999E-7</c:v>
                </c:pt>
                <c:pt idx="8567">
                  <c:v>1.0339499999999999E-7</c:v>
                </c:pt>
                <c:pt idx="8568">
                  <c:v>1.0339499999999999E-7</c:v>
                </c:pt>
                <c:pt idx="8569">
                  <c:v>1.0339499999999999E-7</c:v>
                </c:pt>
                <c:pt idx="8570">
                  <c:v>1.0339499999999999E-7</c:v>
                </c:pt>
                <c:pt idx="8571">
                  <c:v>1.0339499999999999E-7</c:v>
                </c:pt>
                <c:pt idx="8572">
                  <c:v>1.0339499999999999E-7</c:v>
                </c:pt>
                <c:pt idx="8573">
                  <c:v>1.0339499999999999E-7</c:v>
                </c:pt>
                <c:pt idx="8574">
                  <c:v>1.0339499999999999E-7</c:v>
                </c:pt>
                <c:pt idx="8575">
                  <c:v>1.0339499999999999E-7</c:v>
                </c:pt>
                <c:pt idx="8576">
                  <c:v>1.0339499999999999E-7</c:v>
                </c:pt>
                <c:pt idx="8577">
                  <c:v>1.0339499999999999E-7</c:v>
                </c:pt>
                <c:pt idx="8578">
                  <c:v>1.0339499999999999E-7</c:v>
                </c:pt>
                <c:pt idx="8579">
                  <c:v>1.0339499999999999E-7</c:v>
                </c:pt>
                <c:pt idx="8580">
                  <c:v>1.0339499999999999E-7</c:v>
                </c:pt>
                <c:pt idx="8581">
                  <c:v>1.0339499999999999E-7</c:v>
                </c:pt>
                <c:pt idx="8582">
                  <c:v>1.0339499999999999E-7</c:v>
                </c:pt>
                <c:pt idx="8583">
                  <c:v>1.0339499999999999E-7</c:v>
                </c:pt>
                <c:pt idx="8584">
                  <c:v>1.0339499999999999E-7</c:v>
                </c:pt>
                <c:pt idx="8585">
                  <c:v>1.0339499999999999E-7</c:v>
                </c:pt>
                <c:pt idx="8586">
                  <c:v>1.0339499999999999E-7</c:v>
                </c:pt>
                <c:pt idx="8587">
                  <c:v>1.0339499999999999E-7</c:v>
                </c:pt>
                <c:pt idx="8588">
                  <c:v>1.0339499999999999E-7</c:v>
                </c:pt>
                <c:pt idx="8589">
                  <c:v>1.0339499999999999E-7</c:v>
                </c:pt>
                <c:pt idx="8590">
                  <c:v>1.0339499999999999E-7</c:v>
                </c:pt>
                <c:pt idx="8591">
                  <c:v>1.0339499999999999E-7</c:v>
                </c:pt>
                <c:pt idx="8592">
                  <c:v>1.0339499999999999E-7</c:v>
                </c:pt>
                <c:pt idx="8593">
                  <c:v>1.0339499999999999E-7</c:v>
                </c:pt>
                <c:pt idx="8594">
                  <c:v>1.0339499999999999E-7</c:v>
                </c:pt>
                <c:pt idx="8595">
                  <c:v>1.0339499999999999E-7</c:v>
                </c:pt>
                <c:pt idx="8596">
                  <c:v>1.0339499999999999E-7</c:v>
                </c:pt>
                <c:pt idx="8597">
                  <c:v>1.0339499999999999E-7</c:v>
                </c:pt>
                <c:pt idx="8598">
                  <c:v>1.0339499999999999E-7</c:v>
                </c:pt>
                <c:pt idx="8599">
                  <c:v>1.0339499999999999E-7</c:v>
                </c:pt>
                <c:pt idx="8600">
                  <c:v>1.0339499999999999E-7</c:v>
                </c:pt>
                <c:pt idx="8601">
                  <c:v>1.0339499999999999E-7</c:v>
                </c:pt>
                <c:pt idx="8602">
                  <c:v>1.0339499999999999E-7</c:v>
                </c:pt>
                <c:pt idx="8603">
                  <c:v>1.0339499999999999E-7</c:v>
                </c:pt>
                <c:pt idx="8604">
                  <c:v>1.0339499999999999E-7</c:v>
                </c:pt>
                <c:pt idx="8605">
                  <c:v>1.0339499999999999E-7</c:v>
                </c:pt>
                <c:pt idx="8606">
                  <c:v>1.0339499999999999E-7</c:v>
                </c:pt>
                <c:pt idx="8607">
                  <c:v>1.0339499999999999E-7</c:v>
                </c:pt>
                <c:pt idx="8608">
                  <c:v>1.0339499999999999E-7</c:v>
                </c:pt>
                <c:pt idx="8609">
                  <c:v>1.0339499999999999E-7</c:v>
                </c:pt>
                <c:pt idx="8610">
                  <c:v>1.0339499999999999E-7</c:v>
                </c:pt>
                <c:pt idx="8611">
                  <c:v>1.0339499999999999E-7</c:v>
                </c:pt>
                <c:pt idx="8612">
                  <c:v>1.0339499999999999E-7</c:v>
                </c:pt>
                <c:pt idx="8613">
                  <c:v>1.0339499999999999E-7</c:v>
                </c:pt>
                <c:pt idx="8614">
                  <c:v>1.0339499999999999E-7</c:v>
                </c:pt>
                <c:pt idx="8615">
                  <c:v>1.0339499999999999E-7</c:v>
                </c:pt>
                <c:pt idx="8616">
                  <c:v>1.0339499999999999E-7</c:v>
                </c:pt>
                <c:pt idx="8617">
                  <c:v>1.0339499999999999E-7</c:v>
                </c:pt>
                <c:pt idx="8618">
                  <c:v>1.0339499999999999E-7</c:v>
                </c:pt>
                <c:pt idx="8619">
                  <c:v>1.0339499999999999E-7</c:v>
                </c:pt>
                <c:pt idx="8620">
                  <c:v>1.0339499999999999E-7</c:v>
                </c:pt>
                <c:pt idx="8621">
                  <c:v>1.0339499999999999E-7</c:v>
                </c:pt>
                <c:pt idx="8622">
                  <c:v>1.0339499999999999E-7</c:v>
                </c:pt>
                <c:pt idx="8623">
                  <c:v>1.0339499999999999E-7</c:v>
                </c:pt>
                <c:pt idx="8624">
                  <c:v>1.0339499999999999E-7</c:v>
                </c:pt>
                <c:pt idx="8625">
                  <c:v>1.0339499999999999E-7</c:v>
                </c:pt>
                <c:pt idx="8626">
                  <c:v>1.0339499999999999E-7</c:v>
                </c:pt>
                <c:pt idx="8627">
                  <c:v>1.0339499999999999E-7</c:v>
                </c:pt>
                <c:pt idx="8628">
                  <c:v>1.0339499999999999E-7</c:v>
                </c:pt>
                <c:pt idx="8629">
                  <c:v>1.0339499999999999E-7</c:v>
                </c:pt>
                <c:pt idx="8630">
                  <c:v>1.0339499999999999E-7</c:v>
                </c:pt>
                <c:pt idx="8631">
                  <c:v>1.0339499999999999E-7</c:v>
                </c:pt>
                <c:pt idx="8632">
                  <c:v>1.0339499999999999E-7</c:v>
                </c:pt>
                <c:pt idx="8633">
                  <c:v>1.0339499999999999E-7</c:v>
                </c:pt>
                <c:pt idx="8634">
                  <c:v>1.0339499999999999E-7</c:v>
                </c:pt>
                <c:pt idx="8635">
                  <c:v>1.0339499999999999E-7</c:v>
                </c:pt>
                <c:pt idx="8636">
                  <c:v>1.0339499999999999E-7</c:v>
                </c:pt>
                <c:pt idx="8637">
                  <c:v>1.0339499999999999E-7</c:v>
                </c:pt>
                <c:pt idx="8638">
                  <c:v>1.0339499999999999E-7</c:v>
                </c:pt>
                <c:pt idx="8639">
                  <c:v>1.0339499999999999E-7</c:v>
                </c:pt>
                <c:pt idx="8640">
                  <c:v>1.0339499999999999E-7</c:v>
                </c:pt>
                <c:pt idx="8641">
                  <c:v>1.0339499999999999E-7</c:v>
                </c:pt>
                <c:pt idx="8642">
                  <c:v>1.0339499999999999E-7</c:v>
                </c:pt>
                <c:pt idx="8643">
                  <c:v>1.0339499999999999E-7</c:v>
                </c:pt>
                <c:pt idx="8644">
                  <c:v>1.0339499999999999E-7</c:v>
                </c:pt>
                <c:pt idx="8645">
                  <c:v>1.0339499999999999E-7</c:v>
                </c:pt>
                <c:pt idx="8646">
                  <c:v>1.0339499999999999E-7</c:v>
                </c:pt>
                <c:pt idx="8647">
                  <c:v>1.0339499999999999E-7</c:v>
                </c:pt>
                <c:pt idx="8648">
                  <c:v>1.0339499999999999E-7</c:v>
                </c:pt>
                <c:pt idx="8649">
                  <c:v>1.0339499999999999E-7</c:v>
                </c:pt>
                <c:pt idx="8650">
                  <c:v>1.0339499999999999E-7</c:v>
                </c:pt>
                <c:pt idx="8651">
                  <c:v>1.0339499999999999E-7</c:v>
                </c:pt>
                <c:pt idx="8652">
                  <c:v>1.0339499999999999E-7</c:v>
                </c:pt>
                <c:pt idx="8653">
                  <c:v>1.0339499999999999E-7</c:v>
                </c:pt>
                <c:pt idx="8654">
                  <c:v>1.0339499999999999E-7</c:v>
                </c:pt>
                <c:pt idx="8655">
                  <c:v>1.0339499999999999E-7</c:v>
                </c:pt>
                <c:pt idx="8656">
                  <c:v>1.0339499999999999E-7</c:v>
                </c:pt>
                <c:pt idx="8657">
                  <c:v>1.0339499999999999E-7</c:v>
                </c:pt>
                <c:pt idx="8658">
                  <c:v>1.0339499999999999E-7</c:v>
                </c:pt>
                <c:pt idx="8659">
                  <c:v>1.0339499999999999E-7</c:v>
                </c:pt>
                <c:pt idx="8660">
                  <c:v>1.0339499999999999E-7</c:v>
                </c:pt>
                <c:pt idx="8661">
                  <c:v>1.0339499999999999E-7</c:v>
                </c:pt>
                <c:pt idx="8662">
                  <c:v>1.0339499999999999E-7</c:v>
                </c:pt>
                <c:pt idx="8663">
                  <c:v>1.0339499999999999E-7</c:v>
                </c:pt>
                <c:pt idx="8664">
                  <c:v>1.0339499999999999E-7</c:v>
                </c:pt>
                <c:pt idx="8665">
                  <c:v>1.0339499999999999E-7</c:v>
                </c:pt>
                <c:pt idx="8666">
                  <c:v>1.0339499999999999E-7</c:v>
                </c:pt>
                <c:pt idx="8667">
                  <c:v>1.0339499999999999E-7</c:v>
                </c:pt>
                <c:pt idx="8668">
                  <c:v>1.0339499999999999E-7</c:v>
                </c:pt>
                <c:pt idx="8669">
                  <c:v>1.0339499999999999E-7</c:v>
                </c:pt>
                <c:pt idx="8670">
                  <c:v>1.0339499999999999E-7</c:v>
                </c:pt>
                <c:pt idx="8671">
                  <c:v>1.0339499999999999E-7</c:v>
                </c:pt>
                <c:pt idx="8672">
                  <c:v>1.0339499999999999E-7</c:v>
                </c:pt>
                <c:pt idx="8673">
                  <c:v>1.0339499999999999E-7</c:v>
                </c:pt>
                <c:pt idx="8674">
                  <c:v>1.0339499999999999E-7</c:v>
                </c:pt>
                <c:pt idx="8675">
                  <c:v>1.0339499999999999E-7</c:v>
                </c:pt>
                <c:pt idx="8676">
                  <c:v>1.0339499999999999E-7</c:v>
                </c:pt>
                <c:pt idx="8677">
                  <c:v>1.0339499999999999E-7</c:v>
                </c:pt>
                <c:pt idx="8678">
                  <c:v>1.0339499999999999E-7</c:v>
                </c:pt>
                <c:pt idx="8679">
                  <c:v>1.0339499999999999E-7</c:v>
                </c:pt>
                <c:pt idx="8680">
                  <c:v>1.0339499999999999E-7</c:v>
                </c:pt>
                <c:pt idx="8681">
                  <c:v>1.0339499999999999E-7</c:v>
                </c:pt>
                <c:pt idx="8682">
                  <c:v>1.0339499999999999E-7</c:v>
                </c:pt>
                <c:pt idx="8683">
                  <c:v>1.0339499999999999E-7</c:v>
                </c:pt>
                <c:pt idx="8684">
                  <c:v>1.0339499999999999E-7</c:v>
                </c:pt>
                <c:pt idx="8685">
                  <c:v>1.0339499999999999E-7</c:v>
                </c:pt>
                <c:pt idx="8686">
                  <c:v>1.0339499999999999E-7</c:v>
                </c:pt>
                <c:pt idx="8687">
                  <c:v>1.0339499999999999E-7</c:v>
                </c:pt>
                <c:pt idx="8688">
                  <c:v>1.0339499999999999E-7</c:v>
                </c:pt>
                <c:pt idx="8689">
                  <c:v>1.0339499999999999E-7</c:v>
                </c:pt>
                <c:pt idx="8690">
                  <c:v>1.0339499999999999E-7</c:v>
                </c:pt>
                <c:pt idx="8691">
                  <c:v>1.0339499999999999E-7</c:v>
                </c:pt>
                <c:pt idx="8692">
                  <c:v>1.0339499999999999E-7</c:v>
                </c:pt>
                <c:pt idx="8693">
                  <c:v>1.0339499999999999E-7</c:v>
                </c:pt>
                <c:pt idx="8694">
                  <c:v>1.0339499999999999E-7</c:v>
                </c:pt>
                <c:pt idx="8695">
                  <c:v>1.0339499999999999E-7</c:v>
                </c:pt>
                <c:pt idx="8696">
                  <c:v>1.0339499999999999E-7</c:v>
                </c:pt>
                <c:pt idx="8697">
                  <c:v>1.0339499999999999E-7</c:v>
                </c:pt>
                <c:pt idx="8698">
                  <c:v>1.0339499999999999E-7</c:v>
                </c:pt>
                <c:pt idx="8699">
                  <c:v>1.0339499999999999E-7</c:v>
                </c:pt>
                <c:pt idx="8700">
                  <c:v>1.0339499999999999E-7</c:v>
                </c:pt>
                <c:pt idx="8701">
                  <c:v>1.0339499999999999E-7</c:v>
                </c:pt>
                <c:pt idx="8702">
                  <c:v>1.0339499999999999E-7</c:v>
                </c:pt>
                <c:pt idx="8703">
                  <c:v>1.0339499999999999E-7</c:v>
                </c:pt>
                <c:pt idx="8704">
                  <c:v>1.0339499999999999E-7</c:v>
                </c:pt>
                <c:pt idx="8705">
                  <c:v>1.0339499999999999E-7</c:v>
                </c:pt>
                <c:pt idx="8706">
                  <c:v>1.0339499999999999E-7</c:v>
                </c:pt>
                <c:pt idx="8707">
                  <c:v>1.0339499999999999E-7</c:v>
                </c:pt>
                <c:pt idx="8708">
                  <c:v>1.0339499999999999E-7</c:v>
                </c:pt>
                <c:pt idx="8709">
                  <c:v>1.0339499999999999E-7</c:v>
                </c:pt>
                <c:pt idx="8710">
                  <c:v>1.0339499999999999E-7</c:v>
                </c:pt>
                <c:pt idx="8711">
                  <c:v>1.0339499999999999E-7</c:v>
                </c:pt>
                <c:pt idx="8712">
                  <c:v>1.0339499999999999E-7</c:v>
                </c:pt>
                <c:pt idx="8713">
                  <c:v>1.0339499999999999E-7</c:v>
                </c:pt>
                <c:pt idx="8714">
                  <c:v>1.0339499999999999E-7</c:v>
                </c:pt>
                <c:pt idx="8715">
                  <c:v>1.0339499999999999E-7</c:v>
                </c:pt>
                <c:pt idx="8716">
                  <c:v>1.0339499999999999E-7</c:v>
                </c:pt>
                <c:pt idx="8717">
                  <c:v>1.0339499999999999E-7</c:v>
                </c:pt>
                <c:pt idx="8718">
                  <c:v>1.0339499999999999E-7</c:v>
                </c:pt>
                <c:pt idx="8719">
                  <c:v>1.0339499999999999E-7</c:v>
                </c:pt>
                <c:pt idx="8720">
                  <c:v>1.0339499999999999E-7</c:v>
                </c:pt>
                <c:pt idx="8721">
                  <c:v>1.0339499999999999E-7</c:v>
                </c:pt>
                <c:pt idx="8722">
                  <c:v>1.0339499999999999E-7</c:v>
                </c:pt>
                <c:pt idx="8723">
                  <c:v>1.0339499999999999E-7</c:v>
                </c:pt>
                <c:pt idx="8724">
                  <c:v>1.0339499999999999E-7</c:v>
                </c:pt>
                <c:pt idx="8725">
                  <c:v>1.0339499999999999E-7</c:v>
                </c:pt>
                <c:pt idx="8726">
                  <c:v>1.0339499999999999E-7</c:v>
                </c:pt>
                <c:pt idx="8727">
                  <c:v>1.0339499999999999E-7</c:v>
                </c:pt>
                <c:pt idx="8728">
                  <c:v>1.0339499999999999E-7</c:v>
                </c:pt>
                <c:pt idx="8729">
                  <c:v>1.0339499999999999E-7</c:v>
                </c:pt>
                <c:pt idx="8730">
                  <c:v>1.0339499999999999E-7</c:v>
                </c:pt>
                <c:pt idx="8731">
                  <c:v>1.0339499999999999E-7</c:v>
                </c:pt>
                <c:pt idx="8732">
                  <c:v>1.0339499999999999E-7</c:v>
                </c:pt>
                <c:pt idx="8733">
                  <c:v>1.0339499999999999E-7</c:v>
                </c:pt>
                <c:pt idx="8734">
                  <c:v>1.0339499999999999E-7</c:v>
                </c:pt>
                <c:pt idx="8735">
                  <c:v>1.0339499999999999E-7</c:v>
                </c:pt>
                <c:pt idx="8736">
                  <c:v>1.0339499999999999E-7</c:v>
                </c:pt>
                <c:pt idx="8737">
                  <c:v>1.0339499999999999E-7</c:v>
                </c:pt>
                <c:pt idx="8738">
                  <c:v>1.0339499999999999E-7</c:v>
                </c:pt>
                <c:pt idx="8739">
                  <c:v>1.0339499999999999E-7</c:v>
                </c:pt>
                <c:pt idx="8740">
                  <c:v>1.0339499999999999E-7</c:v>
                </c:pt>
                <c:pt idx="8741">
                  <c:v>1.0339499999999999E-7</c:v>
                </c:pt>
                <c:pt idx="8742">
                  <c:v>1.0339499999999999E-7</c:v>
                </c:pt>
                <c:pt idx="8743">
                  <c:v>1.0339499999999999E-7</c:v>
                </c:pt>
                <c:pt idx="8744">
                  <c:v>1.0339499999999999E-7</c:v>
                </c:pt>
                <c:pt idx="8745">
                  <c:v>1.0339499999999999E-7</c:v>
                </c:pt>
                <c:pt idx="8746">
                  <c:v>1.0339499999999999E-7</c:v>
                </c:pt>
                <c:pt idx="8747">
                  <c:v>1.0339499999999999E-7</c:v>
                </c:pt>
                <c:pt idx="8748">
                  <c:v>1.0339499999999999E-7</c:v>
                </c:pt>
                <c:pt idx="8749">
                  <c:v>1.0339499999999999E-7</c:v>
                </c:pt>
                <c:pt idx="8750">
                  <c:v>1.0339499999999999E-7</c:v>
                </c:pt>
                <c:pt idx="8751">
                  <c:v>1.0339499999999999E-7</c:v>
                </c:pt>
                <c:pt idx="8752">
                  <c:v>1.0339499999999999E-7</c:v>
                </c:pt>
                <c:pt idx="8753">
                  <c:v>1.0339499999999999E-7</c:v>
                </c:pt>
                <c:pt idx="8754">
                  <c:v>1.0339499999999999E-7</c:v>
                </c:pt>
                <c:pt idx="8755">
                  <c:v>1.0339499999999999E-7</c:v>
                </c:pt>
                <c:pt idx="8756">
                  <c:v>1.0339499999999999E-7</c:v>
                </c:pt>
                <c:pt idx="8757">
                  <c:v>1.0339499999999999E-7</c:v>
                </c:pt>
                <c:pt idx="8758">
                  <c:v>1.0339499999999999E-7</c:v>
                </c:pt>
                <c:pt idx="8759">
                  <c:v>1.0339499999999999E-7</c:v>
                </c:pt>
                <c:pt idx="8760">
                  <c:v>1.0339499999999999E-7</c:v>
                </c:pt>
                <c:pt idx="8761">
                  <c:v>1.0339499999999999E-7</c:v>
                </c:pt>
                <c:pt idx="8762">
                  <c:v>1.0339499999999999E-7</c:v>
                </c:pt>
                <c:pt idx="8763">
                  <c:v>1.0339499999999999E-7</c:v>
                </c:pt>
                <c:pt idx="8764">
                  <c:v>1.0339499999999999E-7</c:v>
                </c:pt>
                <c:pt idx="8765">
                  <c:v>1.0339499999999999E-7</c:v>
                </c:pt>
                <c:pt idx="8766">
                  <c:v>1.0339499999999999E-7</c:v>
                </c:pt>
                <c:pt idx="8767">
                  <c:v>1.0339499999999999E-7</c:v>
                </c:pt>
                <c:pt idx="8768">
                  <c:v>1.0339499999999999E-7</c:v>
                </c:pt>
                <c:pt idx="8769">
                  <c:v>1.0339499999999999E-7</c:v>
                </c:pt>
                <c:pt idx="8770">
                  <c:v>1.0339499999999999E-7</c:v>
                </c:pt>
                <c:pt idx="8771">
                  <c:v>1.0339499999999999E-7</c:v>
                </c:pt>
                <c:pt idx="8772">
                  <c:v>1.0339499999999999E-7</c:v>
                </c:pt>
                <c:pt idx="8773">
                  <c:v>1.0339499999999999E-7</c:v>
                </c:pt>
                <c:pt idx="8774">
                  <c:v>1.0339499999999999E-7</c:v>
                </c:pt>
                <c:pt idx="8775">
                  <c:v>1.0339499999999999E-7</c:v>
                </c:pt>
                <c:pt idx="8776">
                  <c:v>1.0339499999999999E-7</c:v>
                </c:pt>
                <c:pt idx="8777">
                  <c:v>1.0339499999999999E-7</c:v>
                </c:pt>
                <c:pt idx="8778">
                  <c:v>1.0339499999999999E-7</c:v>
                </c:pt>
                <c:pt idx="8779">
                  <c:v>1.0339499999999999E-7</c:v>
                </c:pt>
                <c:pt idx="8780">
                  <c:v>1.0339499999999999E-7</c:v>
                </c:pt>
                <c:pt idx="8781">
                  <c:v>1.0339499999999999E-7</c:v>
                </c:pt>
                <c:pt idx="8782">
                  <c:v>1.0339499999999999E-7</c:v>
                </c:pt>
                <c:pt idx="8783">
                  <c:v>1.0339499999999999E-7</c:v>
                </c:pt>
                <c:pt idx="8784">
                  <c:v>1.0339499999999999E-7</c:v>
                </c:pt>
                <c:pt idx="8785">
                  <c:v>1.0339499999999999E-7</c:v>
                </c:pt>
                <c:pt idx="8786">
                  <c:v>1.0339499999999999E-7</c:v>
                </c:pt>
                <c:pt idx="8787">
                  <c:v>1.0339499999999999E-7</c:v>
                </c:pt>
                <c:pt idx="8788">
                  <c:v>1.0339499999999999E-7</c:v>
                </c:pt>
                <c:pt idx="8789">
                  <c:v>1.0339499999999999E-7</c:v>
                </c:pt>
                <c:pt idx="8790">
                  <c:v>1.0339499999999999E-7</c:v>
                </c:pt>
                <c:pt idx="8791">
                  <c:v>1.0339499999999999E-7</c:v>
                </c:pt>
                <c:pt idx="8792">
                  <c:v>1.0339499999999999E-7</c:v>
                </c:pt>
                <c:pt idx="8793">
                  <c:v>1.0339499999999999E-7</c:v>
                </c:pt>
                <c:pt idx="8794">
                  <c:v>1.0339499999999999E-7</c:v>
                </c:pt>
                <c:pt idx="8795">
                  <c:v>1.0339499999999999E-7</c:v>
                </c:pt>
                <c:pt idx="8796">
                  <c:v>1.0339499999999999E-7</c:v>
                </c:pt>
                <c:pt idx="8797">
                  <c:v>1.0339499999999999E-7</c:v>
                </c:pt>
                <c:pt idx="8798">
                  <c:v>1.0339499999999999E-7</c:v>
                </c:pt>
                <c:pt idx="8799">
                  <c:v>1.0339499999999999E-7</c:v>
                </c:pt>
                <c:pt idx="8800">
                  <c:v>1.0339499999999999E-7</c:v>
                </c:pt>
                <c:pt idx="8801">
                  <c:v>1.0339499999999999E-7</c:v>
                </c:pt>
                <c:pt idx="8802">
                  <c:v>1.0339499999999999E-7</c:v>
                </c:pt>
                <c:pt idx="8803">
                  <c:v>1.0339499999999999E-7</c:v>
                </c:pt>
                <c:pt idx="8804">
                  <c:v>1.0339499999999999E-7</c:v>
                </c:pt>
                <c:pt idx="8805">
                  <c:v>1.0339499999999999E-7</c:v>
                </c:pt>
                <c:pt idx="8806">
                  <c:v>1.0339499999999999E-7</c:v>
                </c:pt>
                <c:pt idx="8807">
                  <c:v>1.0339499999999999E-7</c:v>
                </c:pt>
                <c:pt idx="8808">
                  <c:v>1.0339499999999999E-7</c:v>
                </c:pt>
                <c:pt idx="8809">
                  <c:v>1.0339499999999999E-7</c:v>
                </c:pt>
                <c:pt idx="8810">
                  <c:v>1.0339499999999999E-7</c:v>
                </c:pt>
                <c:pt idx="8811">
                  <c:v>1.0339499999999999E-7</c:v>
                </c:pt>
                <c:pt idx="8812">
                  <c:v>1.0339499999999999E-7</c:v>
                </c:pt>
                <c:pt idx="8813">
                  <c:v>1.0339499999999999E-7</c:v>
                </c:pt>
                <c:pt idx="8814">
                  <c:v>1.0339499999999999E-7</c:v>
                </c:pt>
                <c:pt idx="8815">
                  <c:v>1.0339499999999999E-7</c:v>
                </c:pt>
                <c:pt idx="8816">
                  <c:v>1.0339499999999999E-7</c:v>
                </c:pt>
                <c:pt idx="8817">
                  <c:v>1.0339499999999999E-7</c:v>
                </c:pt>
                <c:pt idx="8818">
                  <c:v>1.0339499999999999E-7</c:v>
                </c:pt>
                <c:pt idx="8819">
                  <c:v>1.0339499999999999E-7</c:v>
                </c:pt>
                <c:pt idx="8820">
                  <c:v>1.0339499999999999E-7</c:v>
                </c:pt>
                <c:pt idx="8821">
                  <c:v>1.0339499999999999E-7</c:v>
                </c:pt>
                <c:pt idx="8822">
                  <c:v>1.0339499999999999E-7</c:v>
                </c:pt>
                <c:pt idx="8823">
                  <c:v>1.0339499999999999E-7</c:v>
                </c:pt>
                <c:pt idx="8824">
                  <c:v>1.0339499999999999E-7</c:v>
                </c:pt>
                <c:pt idx="8825">
                  <c:v>1.0339499999999999E-7</c:v>
                </c:pt>
                <c:pt idx="8826">
                  <c:v>1.0339499999999999E-7</c:v>
                </c:pt>
                <c:pt idx="8827">
                  <c:v>1.0339499999999999E-7</c:v>
                </c:pt>
                <c:pt idx="8828">
                  <c:v>1.0339499999999999E-7</c:v>
                </c:pt>
                <c:pt idx="8829">
                  <c:v>1.0339499999999999E-7</c:v>
                </c:pt>
                <c:pt idx="8830">
                  <c:v>1.0339499999999999E-7</c:v>
                </c:pt>
                <c:pt idx="8831">
                  <c:v>1.0339499999999999E-7</c:v>
                </c:pt>
                <c:pt idx="8832">
                  <c:v>1.0339499999999999E-7</c:v>
                </c:pt>
                <c:pt idx="8833">
                  <c:v>1.0339499999999999E-7</c:v>
                </c:pt>
                <c:pt idx="8834">
                  <c:v>1.0339499999999999E-7</c:v>
                </c:pt>
                <c:pt idx="8835">
                  <c:v>1.0339499999999999E-7</c:v>
                </c:pt>
                <c:pt idx="8836">
                  <c:v>1.0339499999999999E-7</c:v>
                </c:pt>
                <c:pt idx="8837">
                  <c:v>1.0339499999999999E-7</c:v>
                </c:pt>
                <c:pt idx="8838">
                  <c:v>1.0339499999999999E-7</c:v>
                </c:pt>
                <c:pt idx="8839">
                  <c:v>1.0339499999999999E-7</c:v>
                </c:pt>
                <c:pt idx="8840">
                  <c:v>1.0339499999999999E-7</c:v>
                </c:pt>
                <c:pt idx="8841">
                  <c:v>1.0339499999999999E-7</c:v>
                </c:pt>
                <c:pt idx="8842">
                  <c:v>1.0339499999999999E-7</c:v>
                </c:pt>
                <c:pt idx="8843">
                  <c:v>1.0339499999999999E-7</c:v>
                </c:pt>
                <c:pt idx="8844">
                  <c:v>1.0339499999999999E-7</c:v>
                </c:pt>
                <c:pt idx="8845">
                  <c:v>1.0339499999999999E-7</c:v>
                </c:pt>
                <c:pt idx="8846">
                  <c:v>1.0339499999999999E-7</c:v>
                </c:pt>
                <c:pt idx="8847">
                  <c:v>1.0339499999999999E-7</c:v>
                </c:pt>
                <c:pt idx="8848">
                  <c:v>1.0339499999999999E-7</c:v>
                </c:pt>
                <c:pt idx="8849">
                  <c:v>1.0339499999999999E-7</c:v>
                </c:pt>
                <c:pt idx="8850">
                  <c:v>1.0339499999999999E-7</c:v>
                </c:pt>
                <c:pt idx="8851">
                  <c:v>1.0339499999999999E-7</c:v>
                </c:pt>
                <c:pt idx="8852">
                  <c:v>1.0339499999999999E-7</c:v>
                </c:pt>
                <c:pt idx="8853">
                  <c:v>1.0339499999999999E-7</c:v>
                </c:pt>
                <c:pt idx="8854">
                  <c:v>1.0339499999999999E-7</c:v>
                </c:pt>
                <c:pt idx="8855">
                  <c:v>1.0339499999999999E-7</c:v>
                </c:pt>
                <c:pt idx="8856">
                  <c:v>1.0339499999999999E-7</c:v>
                </c:pt>
                <c:pt idx="8857">
                  <c:v>1.0339499999999999E-7</c:v>
                </c:pt>
                <c:pt idx="8858">
                  <c:v>1.0339499999999999E-7</c:v>
                </c:pt>
                <c:pt idx="8859">
                  <c:v>1.0339499999999999E-7</c:v>
                </c:pt>
                <c:pt idx="8860">
                  <c:v>1.0339499999999999E-7</c:v>
                </c:pt>
                <c:pt idx="8861">
                  <c:v>1.0339499999999999E-7</c:v>
                </c:pt>
                <c:pt idx="8862">
                  <c:v>1.0339499999999999E-7</c:v>
                </c:pt>
                <c:pt idx="8863">
                  <c:v>1.0339499999999999E-7</c:v>
                </c:pt>
                <c:pt idx="8864">
                  <c:v>1.0339499999999999E-7</c:v>
                </c:pt>
                <c:pt idx="8865">
                  <c:v>1.0339499999999999E-7</c:v>
                </c:pt>
                <c:pt idx="8866">
                  <c:v>1.0339499999999999E-7</c:v>
                </c:pt>
                <c:pt idx="8867">
                  <c:v>1.0339499999999999E-7</c:v>
                </c:pt>
                <c:pt idx="8868">
                  <c:v>1.0339499999999999E-7</c:v>
                </c:pt>
                <c:pt idx="8869">
                  <c:v>1.0339499999999999E-7</c:v>
                </c:pt>
                <c:pt idx="8870">
                  <c:v>1.0339499999999999E-7</c:v>
                </c:pt>
                <c:pt idx="8871">
                  <c:v>1.0339499999999999E-7</c:v>
                </c:pt>
                <c:pt idx="8872">
                  <c:v>1.0339499999999999E-7</c:v>
                </c:pt>
                <c:pt idx="8873">
                  <c:v>1.0339499999999999E-7</c:v>
                </c:pt>
                <c:pt idx="8874">
                  <c:v>1.0339499999999999E-7</c:v>
                </c:pt>
                <c:pt idx="8875">
                  <c:v>1.0339499999999999E-7</c:v>
                </c:pt>
                <c:pt idx="8876">
                  <c:v>1.0339499999999999E-7</c:v>
                </c:pt>
                <c:pt idx="8877">
                  <c:v>1.0339499999999999E-7</c:v>
                </c:pt>
                <c:pt idx="8878">
                  <c:v>1.0339499999999999E-7</c:v>
                </c:pt>
                <c:pt idx="8879">
                  <c:v>1.0339499999999999E-7</c:v>
                </c:pt>
                <c:pt idx="8880">
                  <c:v>1.0339499999999999E-7</c:v>
                </c:pt>
                <c:pt idx="8881">
                  <c:v>1.0339499999999999E-7</c:v>
                </c:pt>
                <c:pt idx="8882">
                  <c:v>1.0339499999999999E-7</c:v>
                </c:pt>
                <c:pt idx="8883">
                  <c:v>1.0339499999999999E-7</c:v>
                </c:pt>
                <c:pt idx="8884">
                  <c:v>1.0339499999999999E-7</c:v>
                </c:pt>
                <c:pt idx="8885">
                  <c:v>1.0339499999999999E-7</c:v>
                </c:pt>
                <c:pt idx="8886">
                  <c:v>1.0339499999999999E-7</c:v>
                </c:pt>
                <c:pt idx="8887">
                  <c:v>1.0339499999999999E-7</c:v>
                </c:pt>
                <c:pt idx="8888">
                  <c:v>1.0339499999999999E-7</c:v>
                </c:pt>
                <c:pt idx="8889">
                  <c:v>1.0339499999999999E-7</c:v>
                </c:pt>
                <c:pt idx="8890">
                  <c:v>1.0339499999999999E-7</c:v>
                </c:pt>
                <c:pt idx="8891">
                  <c:v>1.0339499999999999E-7</c:v>
                </c:pt>
                <c:pt idx="8892">
                  <c:v>1.0339499999999999E-7</c:v>
                </c:pt>
                <c:pt idx="8893">
                  <c:v>1.0339499999999999E-7</c:v>
                </c:pt>
                <c:pt idx="8894">
                  <c:v>1.0339499999999999E-7</c:v>
                </c:pt>
                <c:pt idx="8895">
                  <c:v>1.0339499999999999E-7</c:v>
                </c:pt>
                <c:pt idx="8896">
                  <c:v>1.0339499999999999E-7</c:v>
                </c:pt>
                <c:pt idx="8897">
                  <c:v>1.0339499999999999E-7</c:v>
                </c:pt>
                <c:pt idx="8898">
                  <c:v>1.0339499999999999E-7</c:v>
                </c:pt>
                <c:pt idx="8899">
                  <c:v>1.0339499999999999E-7</c:v>
                </c:pt>
                <c:pt idx="8900">
                  <c:v>1.0339499999999999E-7</c:v>
                </c:pt>
                <c:pt idx="8901">
                  <c:v>1.0339499999999999E-7</c:v>
                </c:pt>
                <c:pt idx="8902">
                  <c:v>1.0339499999999999E-7</c:v>
                </c:pt>
                <c:pt idx="8903">
                  <c:v>1.0339499999999999E-7</c:v>
                </c:pt>
                <c:pt idx="8904">
                  <c:v>1.0339499999999999E-7</c:v>
                </c:pt>
                <c:pt idx="8905">
                  <c:v>1.0339499999999999E-7</c:v>
                </c:pt>
                <c:pt idx="8906">
                  <c:v>1.0339499999999999E-7</c:v>
                </c:pt>
                <c:pt idx="8907">
                  <c:v>1.0339499999999999E-7</c:v>
                </c:pt>
                <c:pt idx="8908">
                  <c:v>1.0339499999999999E-7</c:v>
                </c:pt>
                <c:pt idx="8909">
                  <c:v>1.0339499999999999E-7</c:v>
                </c:pt>
                <c:pt idx="8910">
                  <c:v>1.0339499999999999E-7</c:v>
                </c:pt>
                <c:pt idx="8911">
                  <c:v>1.0339499999999999E-7</c:v>
                </c:pt>
                <c:pt idx="8912">
                  <c:v>1.0339499999999999E-7</c:v>
                </c:pt>
                <c:pt idx="8913">
                  <c:v>1.0339499999999999E-7</c:v>
                </c:pt>
                <c:pt idx="8914">
                  <c:v>1.0339499999999999E-7</c:v>
                </c:pt>
                <c:pt idx="8915">
                  <c:v>1.0339499999999999E-7</c:v>
                </c:pt>
                <c:pt idx="8916">
                  <c:v>1.0339499999999999E-7</c:v>
                </c:pt>
                <c:pt idx="8917">
                  <c:v>1.0339499999999999E-7</c:v>
                </c:pt>
                <c:pt idx="8918">
                  <c:v>1.0339499999999999E-7</c:v>
                </c:pt>
                <c:pt idx="8919">
                  <c:v>1.0339499999999999E-7</c:v>
                </c:pt>
                <c:pt idx="8920">
                  <c:v>1.0339499999999999E-7</c:v>
                </c:pt>
                <c:pt idx="8921">
                  <c:v>1.0339499999999999E-7</c:v>
                </c:pt>
                <c:pt idx="8922">
                  <c:v>1.0339499999999999E-7</c:v>
                </c:pt>
                <c:pt idx="8923">
                  <c:v>1.0339499999999999E-7</c:v>
                </c:pt>
                <c:pt idx="8924">
                  <c:v>1.0339499999999999E-7</c:v>
                </c:pt>
                <c:pt idx="8925">
                  <c:v>1.0339499999999999E-7</c:v>
                </c:pt>
                <c:pt idx="8926">
                  <c:v>1.0339499999999999E-7</c:v>
                </c:pt>
                <c:pt idx="8927">
                  <c:v>1.0339499999999999E-7</c:v>
                </c:pt>
                <c:pt idx="8928">
                  <c:v>1.0339499999999999E-7</c:v>
                </c:pt>
                <c:pt idx="8929">
                  <c:v>1.0339499999999999E-7</c:v>
                </c:pt>
                <c:pt idx="8930">
                  <c:v>1.0339499999999999E-7</c:v>
                </c:pt>
                <c:pt idx="8931">
                  <c:v>1.0339499999999999E-7</c:v>
                </c:pt>
                <c:pt idx="8932">
                  <c:v>1.0339499999999999E-7</c:v>
                </c:pt>
                <c:pt idx="8933">
                  <c:v>1.0339499999999999E-7</c:v>
                </c:pt>
                <c:pt idx="8934">
                  <c:v>1.0339499999999999E-7</c:v>
                </c:pt>
                <c:pt idx="8935">
                  <c:v>1.0339499999999999E-7</c:v>
                </c:pt>
                <c:pt idx="8936">
                  <c:v>1.0339499999999999E-7</c:v>
                </c:pt>
                <c:pt idx="8937">
                  <c:v>1.0339499999999999E-7</c:v>
                </c:pt>
                <c:pt idx="8938">
                  <c:v>1.0339499999999999E-7</c:v>
                </c:pt>
                <c:pt idx="8939">
                  <c:v>1.0339499999999999E-7</c:v>
                </c:pt>
                <c:pt idx="8940">
                  <c:v>1.0339499999999999E-7</c:v>
                </c:pt>
                <c:pt idx="8941">
                  <c:v>1.0339499999999999E-7</c:v>
                </c:pt>
                <c:pt idx="8942">
                  <c:v>1.0339499999999999E-7</c:v>
                </c:pt>
                <c:pt idx="8943">
                  <c:v>1.0339499999999999E-7</c:v>
                </c:pt>
                <c:pt idx="8944">
                  <c:v>1.0339499999999999E-7</c:v>
                </c:pt>
                <c:pt idx="8945">
                  <c:v>1.0339499999999999E-7</c:v>
                </c:pt>
                <c:pt idx="8946">
                  <c:v>1.0339499999999999E-7</c:v>
                </c:pt>
                <c:pt idx="8947">
                  <c:v>1.0339499999999999E-7</c:v>
                </c:pt>
                <c:pt idx="8948">
                  <c:v>1.0339499999999999E-7</c:v>
                </c:pt>
                <c:pt idx="8949">
                  <c:v>1.0339499999999999E-7</c:v>
                </c:pt>
                <c:pt idx="8950">
                  <c:v>1.0339499999999999E-7</c:v>
                </c:pt>
                <c:pt idx="8951">
                  <c:v>1.0339499999999999E-7</c:v>
                </c:pt>
                <c:pt idx="8952">
                  <c:v>1.0339499999999999E-7</c:v>
                </c:pt>
                <c:pt idx="8953">
                  <c:v>1.0339499999999999E-7</c:v>
                </c:pt>
                <c:pt idx="8954">
                  <c:v>1.0339499999999999E-7</c:v>
                </c:pt>
                <c:pt idx="8955">
                  <c:v>1.0339499999999999E-7</c:v>
                </c:pt>
                <c:pt idx="8956">
                  <c:v>1.0339499999999999E-7</c:v>
                </c:pt>
                <c:pt idx="8957">
                  <c:v>1.0339499999999999E-7</c:v>
                </c:pt>
                <c:pt idx="8958">
                  <c:v>1.0339499999999999E-7</c:v>
                </c:pt>
                <c:pt idx="8959">
                  <c:v>1.0339499999999999E-7</c:v>
                </c:pt>
                <c:pt idx="8960">
                  <c:v>1.0339499999999999E-7</c:v>
                </c:pt>
                <c:pt idx="8961">
                  <c:v>1.0339499999999999E-7</c:v>
                </c:pt>
                <c:pt idx="8962">
                  <c:v>1.0339499999999999E-7</c:v>
                </c:pt>
                <c:pt idx="8963">
                  <c:v>1.0339499999999999E-7</c:v>
                </c:pt>
                <c:pt idx="8964">
                  <c:v>1.0339499999999999E-7</c:v>
                </c:pt>
                <c:pt idx="8965">
                  <c:v>1.0339499999999999E-7</c:v>
                </c:pt>
                <c:pt idx="8966">
                  <c:v>1.0339499999999999E-7</c:v>
                </c:pt>
                <c:pt idx="8967">
                  <c:v>1.0339499999999999E-7</c:v>
                </c:pt>
                <c:pt idx="8968">
                  <c:v>1.0339499999999999E-7</c:v>
                </c:pt>
                <c:pt idx="8969">
                  <c:v>1.0339499999999999E-7</c:v>
                </c:pt>
                <c:pt idx="8970">
                  <c:v>1.0339499999999999E-7</c:v>
                </c:pt>
                <c:pt idx="8971">
                  <c:v>1.0339499999999999E-7</c:v>
                </c:pt>
                <c:pt idx="8972">
                  <c:v>1.0339499999999999E-7</c:v>
                </c:pt>
                <c:pt idx="8973">
                  <c:v>1.0339499999999999E-7</c:v>
                </c:pt>
                <c:pt idx="8974">
                  <c:v>1.0339499999999999E-7</c:v>
                </c:pt>
                <c:pt idx="8975">
                  <c:v>1.0339499999999999E-7</c:v>
                </c:pt>
                <c:pt idx="8976">
                  <c:v>1.0339499999999999E-7</c:v>
                </c:pt>
                <c:pt idx="8977">
                  <c:v>1.0339499999999999E-7</c:v>
                </c:pt>
                <c:pt idx="8978">
                  <c:v>1.0339499999999999E-7</c:v>
                </c:pt>
                <c:pt idx="8979">
                  <c:v>1.0339499999999999E-7</c:v>
                </c:pt>
                <c:pt idx="8980">
                  <c:v>1.0339499999999999E-7</c:v>
                </c:pt>
                <c:pt idx="8981">
                  <c:v>1.0339499999999999E-7</c:v>
                </c:pt>
                <c:pt idx="8982">
                  <c:v>1.0339499999999999E-7</c:v>
                </c:pt>
                <c:pt idx="8983">
                  <c:v>1.0339499999999999E-7</c:v>
                </c:pt>
                <c:pt idx="8984">
                  <c:v>1.0339499999999999E-7</c:v>
                </c:pt>
                <c:pt idx="8985">
                  <c:v>1.0339499999999999E-7</c:v>
                </c:pt>
                <c:pt idx="8986">
                  <c:v>1.0339499999999999E-7</c:v>
                </c:pt>
                <c:pt idx="8987">
                  <c:v>1.0339499999999999E-7</c:v>
                </c:pt>
                <c:pt idx="8988">
                  <c:v>1.0339499999999999E-7</c:v>
                </c:pt>
                <c:pt idx="8989">
                  <c:v>1.0339499999999999E-7</c:v>
                </c:pt>
                <c:pt idx="8990">
                  <c:v>1.0339499999999999E-7</c:v>
                </c:pt>
                <c:pt idx="8991">
                  <c:v>1.0339499999999999E-7</c:v>
                </c:pt>
                <c:pt idx="8992">
                  <c:v>1.0339499999999999E-7</c:v>
                </c:pt>
                <c:pt idx="8993">
                  <c:v>1.0339499999999999E-7</c:v>
                </c:pt>
                <c:pt idx="8994">
                  <c:v>1.0339499999999999E-7</c:v>
                </c:pt>
                <c:pt idx="8995">
                  <c:v>1.0339499999999999E-7</c:v>
                </c:pt>
                <c:pt idx="8996">
                  <c:v>1.0339499999999999E-7</c:v>
                </c:pt>
                <c:pt idx="8997">
                  <c:v>1.0339499999999999E-7</c:v>
                </c:pt>
                <c:pt idx="8998">
                  <c:v>1.0339499999999999E-7</c:v>
                </c:pt>
                <c:pt idx="8999">
                  <c:v>1.0339499999999999E-7</c:v>
                </c:pt>
                <c:pt idx="9000">
                  <c:v>1.0339499999999999E-7</c:v>
                </c:pt>
                <c:pt idx="9001">
                  <c:v>1.0339499999999999E-7</c:v>
                </c:pt>
                <c:pt idx="9002">
                  <c:v>1.0339499999999999E-7</c:v>
                </c:pt>
                <c:pt idx="9003">
                  <c:v>1.0339499999999999E-7</c:v>
                </c:pt>
                <c:pt idx="9004">
                  <c:v>1.0339499999999999E-7</c:v>
                </c:pt>
                <c:pt idx="9005">
                  <c:v>1.0339499999999999E-7</c:v>
                </c:pt>
                <c:pt idx="9006">
                  <c:v>1.0339499999999999E-7</c:v>
                </c:pt>
                <c:pt idx="9007">
                  <c:v>1.0339499999999999E-7</c:v>
                </c:pt>
                <c:pt idx="9008">
                  <c:v>1.0339499999999999E-7</c:v>
                </c:pt>
                <c:pt idx="9009">
                  <c:v>1.0339499999999999E-7</c:v>
                </c:pt>
                <c:pt idx="9010">
                  <c:v>1.0339499999999999E-7</c:v>
                </c:pt>
                <c:pt idx="9011">
                  <c:v>1.0339499999999999E-7</c:v>
                </c:pt>
                <c:pt idx="9012">
                  <c:v>1.0339499999999999E-7</c:v>
                </c:pt>
                <c:pt idx="9013">
                  <c:v>1.0339499999999999E-7</c:v>
                </c:pt>
                <c:pt idx="9014">
                  <c:v>1.0339499999999999E-7</c:v>
                </c:pt>
                <c:pt idx="9015">
                  <c:v>1.0339499999999999E-7</c:v>
                </c:pt>
                <c:pt idx="9016">
                  <c:v>1.0339499999999999E-7</c:v>
                </c:pt>
                <c:pt idx="9017">
                  <c:v>1.0339499999999999E-7</c:v>
                </c:pt>
                <c:pt idx="9018">
                  <c:v>1.0339499999999999E-7</c:v>
                </c:pt>
                <c:pt idx="9019">
                  <c:v>1.0339499999999999E-7</c:v>
                </c:pt>
                <c:pt idx="9020">
                  <c:v>1.0339499999999999E-7</c:v>
                </c:pt>
                <c:pt idx="9021">
                  <c:v>1.0339499999999999E-7</c:v>
                </c:pt>
                <c:pt idx="9022">
                  <c:v>1.0339499999999999E-7</c:v>
                </c:pt>
                <c:pt idx="9023">
                  <c:v>1.0339499999999999E-7</c:v>
                </c:pt>
                <c:pt idx="9024">
                  <c:v>1.0339499999999999E-7</c:v>
                </c:pt>
                <c:pt idx="9025">
                  <c:v>1.0339499999999999E-7</c:v>
                </c:pt>
                <c:pt idx="9026">
                  <c:v>1.0339499999999999E-7</c:v>
                </c:pt>
                <c:pt idx="9027">
                  <c:v>1.0339499999999999E-7</c:v>
                </c:pt>
                <c:pt idx="9028">
                  <c:v>1.0339499999999999E-7</c:v>
                </c:pt>
                <c:pt idx="9029">
                  <c:v>1.0339499999999999E-7</c:v>
                </c:pt>
                <c:pt idx="9030">
                  <c:v>1.0339499999999999E-7</c:v>
                </c:pt>
                <c:pt idx="9031">
                  <c:v>1.0339499999999999E-7</c:v>
                </c:pt>
                <c:pt idx="9032">
                  <c:v>1.0339499999999999E-7</c:v>
                </c:pt>
                <c:pt idx="9033">
                  <c:v>1.0339499999999999E-7</c:v>
                </c:pt>
                <c:pt idx="9034">
                  <c:v>1.0339499999999999E-7</c:v>
                </c:pt>
                <c:pt idx="9035">
                  <c:v>1.0339499999999999E-7</c:v>
                </c:pt>
                <c:pt idx="9036">
                  <c:v>1.0339499999999999E-7</c:v>
                </c:pt>
                <c:pt idx="9037">
                  <c:v>1.0339499999999999E-7</c:v>
                </c:pt>
                <c:pt idx="9038">
                  <c:v>1.0339499999999999E-7</c:v>
                </c:pt>
                <c:pt idx="9039">
                  <c:v>1.0339499999999999E-7</c:v>
                </c:pt>
                <c:pt idx="9040">
                  <c:v>1.0339499999999999E-7</c:v>
                </c:pt>
                <c:pt idx="9041">
                  <c:v>1.0339499999999999E-7</c:v>
                </c:pt>
                <c:pt idx="9042">
                  <c:v>1.0339499999999999E-7</c:v>
                </c:pt>
                <c:pt idx="9043">
                  <c:v>1.0339499999999999E-7</c:v>
                </c:pt>
                <c:pt idx="9044">
                  <c:v>1.0339499999999999E-7</c:v>
                </c:pt>
                <c:pt idx="9045">
                  <c:v>1.0339499999999999E-7</c:v>
                </c:pt>
                <c:pt idx="9046">
                  <c:v>1.0339499999999999E-7</c:v>
                </c:pt>
                <c:pt idx="9047">
                  <c:v>1.0339499999999999E-7</c:v>
                </c:pt>
                <c:pt idx="9048">
                  <c:v>1.0339499999999999E-7</c:v>
                </c:pt>
                <c:pt idx="9049">
                  <c:v>1.0339499999999999E-7</c:v>
                </c:pt>
                <c:pt idx="9050">
                  <c:v>1.0339499999999999E-7</c:v>
                </c:pt>
                <c:pt idx="9051">
                  <c:v>1.0339499999999999E-7</c:v>
                </c:pt>
                <c:pt idx="9052">
                  <c:v>1.0339499999999999E-7</c:v>
                </c:pt>
                <c:pt idx="9053">
                  <c:v>1.0339499999999999E-7</c:v>
                </c:pt>
                <c:pt idx="9054">
                  <c:v>1.0339499999999999E-7</c:v>
                </c:pt>
                <c:pt idx="9055">
                  <c:v>1.0339499999999999E-7</c:v>
                </c:pt>
                <c:pt idx="9056">
                  <c:v>1.0339499999999999E-7</c:v>
                </c:pt>
                <c:pt idx="9057">
                  <c:v>1.0339499999999999E-7</c:v>
                </c:pt>
                <c:pt idx="9058">
                  <c:v>1.0339499999999999E-7</c:v>
                </c:pt>
                <c:pt idx="9059">
                  <c:v>1.0339499999999999E-7</c:v>
                </c:pt>
                <c:pt idx="9060">
                  <c:v>1.0339499999999999E-7</c:v>
                </c:pt>
                <c:pt idx="9061">
                  <c:v>1.0339499999999999E-7</c:v>
                </c:pt>
                <c:pt idx="9062">
                  <c:v>1.0339499999999999E-7</c:v>
                </c:pt>
                <c:pt idx="9063">
                  <c:v>1.0339499999999999E-7</c:v>
                </c:pt>
                <c:pt idx="9064">
                  <c:v>1.0339499999999999E-7</c:v>
                </c:pt>
                <c:pt idx="9065">
                  <c:v>1.0339499999999999E-7</c:v>
                </c:pt>
                <c:pt idx="9066">
                  <c:v>1.0339499999999999E-7</c:v>
                </c:pt>
                <c:pt idx="9067">
                  <c:v>1.0339499999999999E-7</c:v>
                </c:pt>
                <c:pt idx="9068">
                  <c:v>1.0339499999999999E-7</c:v>
                </c:pt>
                <c:pt idx="9069">
                  <c:v>1.0339499999999999E-7</c:v>
                </c:pt>
                <c:pt idx="9070">
                  <c:v>1.0339499999999999E-7</c:v>
                </c:pt>
                <c:pt idx="9071">
                  <c:v>1.0339499999999999E-7</c:v>
                </c:pt>
                <c:pt idx="9072">
                  <c:v>1.0339499999999999E-7</c:v>
                </c:pt>
                <c:pt idx="9073">
                  <c:v>1.0339499999999999E-7</c:v>
                </c:pt>
                <c:pt idx="9074">
                  <c:v>1.0339499999999999E-7</c:v>
                </c:pt>
                <c:pt idx="9075">
                  <c:v>1.0339499999999999E-7</c:v>
                </c:pt>
                <c:pt idx="9076">
                  <c:v>1.0339499999999999E-7</c:v>
                </c:pt>
                <c:pt idx="9077">
                  <c:v>1.0339499999999999E-7</c:v>
                </c:pt>
                <c:pt idx="9078">
                  <c:v>1.0339499999999999E-7</c:v>
                </c:pt>
                <c:pt idx="9079">
                  <c:v>1.0339499999999999E-7</c:v>
                </c:pt>
                <c:pt idx="9080">
                  <c:v>1.0339499999999999E-7</c:v>
                </c:pt>
                <c:pt idx="9081">
                  <c:v>1.0339499999999999E-7</c:v>
                </c:pt>
                <c:pt idx="9082">
                  <c:v>1.0339499999999999E-7</c:v>
                </c:pt>
                <c:pt idx="9083">
                  <c:v>1.0339499999999999E-7</c:v>
                </c:pt>
                <c:pt idx="9084">
                  <c:v>1.0339499999999999E-7</c:v>
                </c:pt>
                <c:pt idx="9085">
                  <c:v>1.0339499999999999E-7</c:v>
                </c:pt>
                <c:pt idx="9086">
                  <c:v>1.0339499999999999E-7</c:v>
                </c:pt>
                <c:pt idx="9087">
                  <c:v>1.0339499999999999E-7</c:v>
                </c:pt>
                <c:pt idx="9088">
                  <c:v>1.0339499999999999E-7</c:v>
                </c:pt>
                <c:pt idx="9089">
                  <c:v>1.0339499999999999E-7</c:v>
                </c:pt>
                <c:pt idx="9090">
                  <c:v>1.0339499999999999E-7</c:v>
                </c:pt>
                <c:pt idx="9091">
                  <c:v>1.0339499999999999E-7</c:v>
                </c:pt>
                <c:pt idx="9092">
                  <c:v>1.0339499999999999E-7</c:v>
                </c:pt>
                <c:pt idx="9093">
                  <c:v>1.0339499999999999E-7</c:v>
                </c:pt>
                <c:pt idx="9094">
                  <c:v>1.0339499999999999E-7</c:v>
                </c:pt>
                <c:pt idx="9095">
                  <c:v>1.0339499999999999E-7</c:v>
                </c:pt>
                <c:pt idx="9096">
                  <c:v>1.0339499999999999E-7</c:v>
                </c:pt>
                <c:pt idx="9097">
                  <c:v>1.0339499999999999E-7</c:v>
                </c:pt>
                <c:pt idx="9098">
                  <c:v>1.0339499999999999E-7</c:v>
                </c:pt>
                <c:pt idx="9099">
                  <c:v>1.0339499999999999E-7</c:v>
                </c:pt>
                <c:pt idx="9100">
                  <c:v>1.0339499999999999E-7</c:v>
                </c:pt>
                <c:pt idx="9101">
                  <c:v>1.0339499999999999E-7</c:v>
                </c:pt>
                <c:pt idx="9102">
                  <c:v>1.0339499999999999E-7</c:v>
                </c:pt>
                <c:pt idx="9103">
                  <c:v>1.0339499999999999E-7</c:v>
                </c:pt>
                <c:pt idx="9104">
                  <c:v>1.0339499999999999E-7</c:v>
                </c:pt>
                <c:pt idx="9105">
                  <c:v>1.0339499999999999E-7</c:v>
                </c:pt>
                <c:pt idx="9106">
                  <c:v>1.0339499999999999E-7</c:v>
                </c:pt>
                <c:pt idx="9107">
                  <c:v>1.0339499999999999E-7</c:v>
                </c:pt>
                <c:pt idx="9108">
                  <c:v>1.0339499999999999E-7</c:v>
                </c:pt>
                <c:pt idx="9109">
                  <c:v>1.0339499999999999E-7</c:v>
                </c:pt>
                <c:pt idx="9110">
                  <c:v>1.0339499999999999E-7</c:v>
                </c:pt>
                <c:pt idx="9111">
                  <c:v>1.0339499999999999E-7</c:v>
                </c:pt>
                <c:pt idx="9112">
                  <c:v>1.0339499999999999E-7</c:v>
                </c:pt>
                <c:pt idx="9113">
                  <c:v>1.0339499999999999E-7</c:v>
                </c:pt>
                <c:pt idx="9114">
                  <c:v>1.0339499999999999E-7</c:v>
                </c:pt>
                <c:pt idx="9115">
                  <c:v>1.0339499999999999E-7</c:v>
                </c:pt>
                <c:pt idx="9116">
                  <c:v>1.0339499999999999E-7</c:v>
                </c:pt>
                <c:pt idx="9117">
                  <c:v>1.0339499999999999E-7</c:v>
                </c:pt>
                <c:pt idx="9118">
                  <c:v>1.0339499999999999E-7</c:v>
                </c:pt>
                <c:pt idx="9119">
                  <c:v>1.0339499999999999E-7</c:v>
                </c:pt>
                <c:pt idx="9120">
                  <c:v>1.0339499999999999E-7</c:v>
                </c:pt>
                <c:pt idx="9121">
                  <c:v>1.0339499999999999E-7</c:v>
                </c:pt>
                <c:pt idx="9122">
                  <c:v>1.0339499999999999E-7</c:v>
                </c:pt>
                <c:pt idx="9123">
                  <c:v>1.0339499999999999E-7</c:v>
                </c:pt>
                <c:pt idx="9124">
                  <c:v>1.0339499999999999E-7</c:v>
                </c:pt>
                <c:pt idx="9125">
                  <c:v>1.0339499999999999E-7</c:v>
                </c:pt>
                <c:pt idx="9126">
                  <c:v>1.0339499999999999E-7</c:v>
                </c:pt>
                <c:pt idx="9127">
                  <c:v>1.0339499999999999E-7</c:v>
                </c:pt>
                <c:pt idx="9128">
                  <c:v>1.0339499999999999E-7</c:v>
                </c:pt>
                <c:pt idx="9129">
                  <c:v>1.0339499999999999E-7</c:v>
                </c:pt>
                <c:pt idx="9130">
                  <c:v>1.0339499999999999E-7</c:v>
                </c:pt>
                <c:pt idx="9131">
                  <c:v>1.0339499999999999E-7</c:v>
                </c:pt>
                <c:pt idx="9132">
                  <c:v>1.0339499999999999E-7</c:v>
                </c:pt>
                <c:pt idx="9133">
                  <c:v>1.0339499999999999E-7</c:v>
                </c:pt>
                <c:pt idx="9134">
                  <c:v>1.0339499999999999E-7</c:v>
                </c:pt>
                <c:pt idx="9135">
                  <c:v>1.0339499999999999E-7</c:v>
                </c:pt>
                <c:pt idx="9136">
                  <c:v>1.0339499999999999E-7</c:v>
                </c:pt>
                <c:pt idx="9137">
                  <c:v>1.0339499999999999E-7</c:v>
                </c:pt>
                <c:pt idx="9138">
                  <c:v>1.0339499999999999E-7</c:v>
                </c:pt>
                <c:pt idx="9139">
                  <c:v>1.0339499999999999E-7</c:v>
                </c:pt>
                <c:pt idx="9140">
                  <c:v>1.0339499999999999E-7</c:v>
                </c:pt>
                <c:pt idx="9141">
                  <c:v>1.0339499999999999E-7</c:v>
                </c:pt>
                <c:pt idx="9142">
                  <c:v>1.0339499999999999E-7</c:v>
                </c:pt>
                <c:pt idx="9143">
                  <c:v>1.0339499999999999E-7</c:v>
                </c:pt>
                <c:pt idx="9144">
                  <c:v>1.0339499999999999E-7</c:v>
                </c:pt>
                <c:pt idx="9145">
                  <c:v>1.0339499999999999E-7</c:v>
                </c:pt>
                <c:pt idx="9146">
                  <c:v>1.0339499999999999E-7</c:v>
                </c:pt>
                <c:pt idx="9147">
                  <c:v>1.0339499999999999E-7</c:v>
                </c:pt>
                <c:pt idx="9148">
                  <c:v>1.0339499999999999E-7</c:v>
                </c:pt>
                <c:pt idx="9149">
                  <c:v>1.0339499999999999E-7</c:v>
                </c:pt>
                <c:pt idx="9150">
                  <c:v>1.0339499999999999E-7</c:v>
                </c:pt>
                <c:pt idx="9151">
                  <c:v>1.0339499999999999E-7</c:v>
                </c:pt>
                <c:pt idx="9152">
                  <c:v>1.0339499999999999E-7</c:v>
                </c:pt>
                <c:pt idx="9153">
                  <c:v>1.0339499999999999E-7</c:v>
                </c:pt>
                <c:pt idx="9154">
                  <c:v>1.0339499999999999E-7</c:v>
                </c:pt>
                <c:pt idx="9155">
                  <c:v>1.0339499999999999E-7</c:v>
                </c:pt>
                <c:pt idx="9156">
                  <c:v>1.0339499999999999E-7</c:v>
                </c:pt>
                <c:pt idx="9157">
                  <c:v>1.0339499999999999E-7</c:v>
                </c:pt>
                <c:pt idx="9158">
                  <c:v>1.0339499999999999E-7</c:v>
                </c:pt>
                <c:pt idx="9159">
                  <c:v>1.0339499999999999E-7</c:v>
                </c:pt>
                <c:pt idx="9160">
                  <c:v>1.0339499999999999E-7</c:v>
                </c:pt>
                <c:pt idx="9161">
                  <c:v>1.0339499999999999E-7</c:v>
                </c:pt>
                <c:pt idx="9162">
                  <c:v>1.0339499999999999E-7</c:v>
                </c:pt>
                <c:pt idx="9163">
                  <c:v>1.0339499999999999E-7</c:v>
                </c:pt>
                <c:pt idx="9164">
                  <c:v>1.0339499999999999E-7</c:v>
                </c:pt>
                <c:pt idx="9165">
                  <c:v>1.0339499999999999E-7</c:v>
                </c:pt>
                <c:pt idx="9166">
                  <c:v>1.0339499999999999E-7</c:v>
                </c:pt>
                <c:pt idx="9167">
                  <c:v>1.0339499999999999E-7</c:v>
                </c:pt>
                <c:pt idx="9168">
                  <c:v>1.0339499999999999E-7</c:v>
                </c:pt>
                <c:pt idx="9169">
                  <c:v>1.0339499999999999E-7</c:v>
                </c:pt>
                <c:pt idx="9170">
                  <c:v>1.0339499999999999E-7</c:v>
                </c:pt>
                <c:pt idx="9171">
                  <c:v>1.0339499999999999E-7</c:v>
                </c:pt>
                <c:pt idx="9172">
                  <c:v>1.0339499999999999E-7</c:v>
                </c:pt>
                <c:pt idx="9173">
                  <c:v>1.0339499999999999E-7</c:v>
                </c:pt>
                <c:pt idx="9174">
                  <c:v>1.0339499999999999E-7</c:v>
                </c:pt>
                <c:pt idx="9175">
                  <c:v>1.0339499999999999E-7</c:v>
                </c:pt>
                <c:pt idx="9176">
                  <c:v>1.0339499999999999E-7</c:v>
                </c:pt>
                <c:pt idx="9177">
                  <c:v>1.0339499999999999E-7</c:v>
                </c:pt>
                <c:pt idx="9178">
                  <c:v>1.0339499999999999E-7</c:v>
                </c:pt>
                <c:pt idx="9179">
                  <c:v>1.0339499999999999E-7</c:v>
                </c:pt>
                <c:pt idx="9180">
                  <c:v>1.0339499999999999E-7</c:v>
                </c:pt>
                <c:pt idx="9181">
                  <c:v>1.0339499999999999E-7</c:v>
                </c:pt>
                <c:pt idx="9182">
                  <c:v>1.0339499999999999E-7</c:v>
                </c:pt>
                <c:pt idx="9183">
                  <c:v>1.0339499999999999E-7</c:v>
                </c:pt>
                <c:pt idx="9184">
                  <c:v>1.0339499999999999E-7</c:v>
                </c:pt>
                <c:pt idx="9185">
                  <c:v>1.0339499999999999E-7</c:v>
                </c:pt>
                <c:pt idx="9186">
                  <c:v>1.0339499999999999E-7</c:v>
                </c:pt>
                <c:pt idx="9187">
                  <c:v>1.0339499999999999E-7</c:v>
                </c:pt>
                <c:pt idx="9188">
                  <c:v>1.0339499999999999E-7</c:v>
                </c:pt>
                <c:pt idx="9189">
                  <c:v>1.0339499999999999E-7</c:v>
                </c:pt>
                <c:pt idx="9190">
                  <c:v>1.0339499999999999E-7</c:v>
                </c:pt>
                <c:pt idx="9191">
                  <c:v>1.0339499999999999E-7</c:v>
                </c:pt>
                <c:pt idx="9192">
                  <c:v>1.0339499999999999E-7</c:v>
                </c:pt>
                <c:pt idx="9193">
                  <c:v>1.0339499999999999E-7</c:v>
                </c:pt>
                <c:pt idx="9194">
                  <c:v>1.0339499999999999E-7</c:v>
                </c:pt>
                <c:pt idx="9195">
                  <c:v>1.0339499999999999E-7</c:v>
                </c:pt>
                <c:pt idx="9196">
                  <c:v>1.0339499999999999E-7</c:v>
                </c:pt>
                <c:pt idx="9197">
                  <c:v>1.0339499999999999E-7</c:v>
                </c:pt>
                <c:pt idx="9198">
                  <c:v>1.0339499999999999E-7</c:v>
                </c:pt>
                <c:pt idx="9199">
                  <c:v>1.0339499999999999E-7</c:v>
                </c:pt>
                <c:pt idx="9200">
                  <c:v>1.0339499999999999E-7</c:v>
                </c:pt>
                <c:pt idx="9201">
                  <c:v>1.0339499999999999E-7</c:v>
                </c:pt>
                <c:pt idx="9202">
                  <c:v>1.0339499999999999E-7</c:v>
                </c:pt>
                <c:pt idx="9203">
                  <c:v>1.0339499999999999E-7</c:v>
                </c:pt>
                <c:pt idx="9204">
                  <c:v>1.0339499999999999E-7</c:v>
                </c:pt>
                <c:pt idx="9205">
                  <c:v>1.0339499999999999E-7</c:v>
                </c:pt>
                <c:pt idx="9206">
                  <c:v>1.0339499999999999E-7</c:v>
                </c:pt>
                <c:pt idx="9207">
                  <c:v>1.0339499999999999E-7</c:v>
                </c:pt>
                <c:pt idx="9208">
                  <c:v>1.0339499999999999E-7</c:v>
                </c:pt>
                <c:pt idx="9209">
                  <c:v>1.0339499999999999E-7</c:v>
                </c:pt>
                <c:pt idx="9210">
                  <c:v>1.0339499999999999E-7</c:v>
                </c:pt>
                <c:pt idx="9211">
                  <c:v>1.0339499999999999E-7</c:v>
                </c:pt>
                <c:pt idx="9212">
                  <c:v>1.0339499999999999E-7</c:v>
                </c:pt>
                <c:pt idx="9213">
                  <c:v>1.0339499999999999E-7</c:v>
                </c:pt>
                <c:pt idx="9214">
                  <c:v>1.0339499999999999E-7</c:v>
                </c:pt>
                <c:pt idx="9215">
                  <c:v>1.0339499999999999E-7</c:v>
                </c:pt>
                <c:pt idx="9216">
                  <c:v>1.0339499999999999E-7</c:v>
                </c:pt>
                <c:pt idx="9217">
                  <c:v>1.0339499999999999E-7</c:v>
                </c:pt>
                <c:pt idx="9218">
                  <c:v>1.0339499999999999E-7</c:v>
                </c:pt>
                <c:pt idx="9219">
                  <c:v>1.0339499999999999E-7</c:v>
                </c:pt>
                <c:pt idx="9220">
                  <c:v>1.0339499999999999E-7</c:v>
                </c:pt>
                <c:pt idx="9221">
                  <c:v>1.0339499999999999E-7</c:v>
                </c:pt>
                <c:pt idx="9222">
                  <c:v>1.0339499999999999E-7</c:v>
                </c:pt>
                <c:pt idx="9223">
                  <c:v>1.0339499999999999E-7</c:v>
                </c:pt>
                <c:pt idx="9224">
                  <c:v>1.0339499999999999E-7</c:v>
                </c:pt>
                <c:pt idx="9225">
                  <c:v>1.0339499999999999E-7</c:v>
                </c:pt>
                <c:pt idx="9226">
                  <c:v>1.0339499999999999E-7</c:v>
                </c:pt>
                <c:pt idx="9227">
                  <c:v>1.0339499999999999E-7</c:v>
                </c:pt>
                <c:pt idx="9228">
                  <c:v>1.0339499999999999E-7</c:v>
                </c:pt>
                <c:pt idx="9229">
                  <c:v>1.0339499999999999E-7</c:v>
                </c:pt>
                <c:pt idx="9230">
                  <c:v>1.0339499999999999E-7</c:v>
                </c:pt>
                <c:pt idx="9231">
                  <c:v>1.0339499999999999E-7</c:v>
                </c:pt>
                <c:pt idx="9232">
                  <c:v>1.0339499999999999E-7</c:v>
                </c:pt>
                <c:pt idx="9233">
                  <c:v>1.0339499999999999E-7</c:v>
                </c:pt>
                <c:pt idx="9234">
                  <c:v>1.0339499999999999E-7</c:v>
                </c:pt>
                <c:pt idx="9235">
                  <c:v>1.0339499999999999E-7</c:v>
                </c:pt>
                <c:pt idx="9236">
                  <c:v>1.0339499999999999E-7</c:v>
                </c:pt>
                <c:pt idx="9237">
                  <c:v>1.0339499999999999E-7</c:v>
                </c:pt>
                <c:pt idx="9238">
                  <c:v>1.0339499999999999E-7</c:v>
                </c:pt>
                <c:pt idx="9239">
                  <c:v>1.0339499999999999E-7</c:v>
                </c:pt>
                <c:pt idx="9240">
                  <c:v>1.0339499999999999E-7</c:v>
                </c:pt>
                <c:pt idx="9241">
                  <c:v>1.0339499999999999E-7</c:v>
                </c:pt>
                <c:pt idx="9242">
                  <c:v>1.0339499999999999E-7</c:v>
                </c:pt>
                <c:pt idx="9243">
                  <c:v>1.0339499999999999E-7</c:v>
                </c:pt>
                <c:pt idx="9244">
                  <c:v>1.0339499999999999E-7</c:v>
                </c:pt>
                <c:pt idx="9245">
                  <c:v>1.0339499999999999E-7</c:v>
                </c:pt>
                <c:pt idx="9246">
                  <c:v>1.0339499999999999E-7</c:v>
                </c:pt>
                <c:pt idx="9247">
                  <c:v>1.0339499999999999E-7</c:v>
                </c:pt>
                <c:pt idx="9248">
                  <c:v>1.0339499999999999E-7</c:v>
                </c:pt>
                <c:pt idx="9249">
                  <c:v>1.0339499999999999E-7</c:v>
                </c:pt>
                <c:pt idx="9250">
                  <c:v>1.0339499999999999E-7</c:v>
                </c:pt>
                <c:pt idx="9251">
                  <c:v>1.0339499999999999E-7</c:v>
                </c:pt>
                <c:pt idx="9252">
                  <c:v>1.0339499999999999E-7</c:v>
                </c:pt>
                <c:pt idx="9253">
                  <c:v>1.0339499999999999E-7</c:v>
                </c:pt>
                <c:pt idx="9254">
                  <c:v>1.0339499999999999E-7</c:v>
                </c:pt>
                <c:pt idx="9255">
                  <c:v>1.0339499999999999E-7</c:v>
                </c:pt>
                <c:pt idx="9256">
                  <c:v>1.0339499999999999E-7</c:v>
                </c:pt>
                <c:pt idx="9257">
                  <c:v>1.0339499999999999E-7</c:v>
                </c:pt>
                <c:pt idx="9258">
                  <c:v>1.0339499999999999E-7</c:v>
                </c:pt>
                <c:pt idx="9259">
                  <c:v>1.0339499999999999E-7</c:v>
                </c:pt>
                <c:pt idx="9260">
                  <c:v>1.0339499999999999E-7</c:v>
                </c:pt>
                <c:pt idx="9261">
                  <c:v>1.0339499999999999E-7</c:v>
                </c:pt>
                <c:pt idx="9262">
                  <c:v>1.0339499999999999E-7</c:v>
                </c:pt>
                <c:pt idx="9263">
                  <c:v>1.0339499999999999E-7</c:v>
                </c:pt>
                <c:pt idx="9264">
                  <c:v>1.0339499999999999E-7</c:v>
                </c:pt>
                <c:pt idx="9265">
                  <c:v>1.0339499999999999E-7</c:v>
                </c:pt>
                <c:pt idx="9266">
                  <c:v>1.0339499999999999E-7</c:v>
                </c:pt>
                <c:pt idx="9267">
                  <c:v>1.0339499999999999E-7</c:v>
                </c:pt>
                <c:pt idx="9268">
                  <c:v>1.0339499999999999E-7</c:v>
                </c:pt>
                <c:pt idx="9269">
                  <c:v>1.0339499999999999E-7</c:v>
                </c:pt>
                <c:pt idx="9270">
                  <c:v>1.0339499999999999E-7</c:v>
                </c:pt>
                <c:pt idx="9271">
                  <c:v>1.0339499999999999E-7</c:v>
                </c:pt>
                <c:pt idx="9272">
                  <c:v>1.0339499999999999E-7</c:v>
                </c:pt>
                <c:pt idx="9273">
                  <c:v>1.0339499999999999E-7</c:v>
                </c:pt>
                <c:pt idx="9274">
                  <c:v>1.0339499999999999E-7</c:v>
                </c:pt>
                <c:pt idx="9275">
                  <c:v>1.0339499999999999E-7</c:v>
                </c:pt>
                <c:pt idx="9276">
                  <c:v>1.0339499999999999E-7</c:v>
                </c:pt>
                <c:pt idx="9277">
                  <c:v>1.0339499999999999E-7</c:v>
                </c:pt>
                <c:pt idx="9278">
                  <c:v>1.0339499999999999E-7</c:v>
                </c:pt>
                <c:pt idx="9279">
                  <c:v>1.0339499999999999E-7</c:v>
                </c:pt>
                <c:pt idx="9280">
                  <c:v>1.0339499999999999E-7</c:v>
                </c:pt>
                <c:pt idx="9281">
                  <c:v>1.0339499999999999E-7</c:v>
                </c:pt>
                <c:pt idx="9282">
                  <c:v>1.0339499999999999E-7</c:v>
                </c:pt>
                <c:pt idx="9283">
                  <c:v>1.0339499999999999E-7</c:v>
                </c:pt>
                <c:pt idx="9284">
                  <c:v>1.0339499999999999E-7</c:v>
                </c:pt>
                <c:pt idx="9285">
                  <c:v>1.0339499999999999E-7</c:v>
                </c:pt>
                <c:pt idx="9286">
                  <c:v>1.0339499999999999E-7</c:v>
                </c:pt>
                <c:pt idx="9287">
                  <c:v>1.0339499999999999E-7</c:v>
                </c:pt>
                <c:pt idx="9288">
                  <c:v>1.0339499999999999E-7</c:v>
                </c:pt>
                <c:pt idx="9289">
                  <c:v>1.0339499999999999E-7</c:v>
                </c:pt>
                <c:pt idx="9290">
                  <c:v>1.0339499999999999E-7</c:v>
                </c:pt>
                <c:pt idx="9291">
                  <c:v>1.0339499999999999E-7</c:v>
                </c:pt>
                <c:pt idx="9292">
                  <c:v>1.0339499999999999E-7</c:v>
                </c:pt>
                <c:pt idx="9293">
                  <c:v>1.0339499999999999E-7</c:v>
                </c:pt>
                <c:pt idx="9294">
                  <c:v>1.0339499999999999E-7</c:v>
                </c:pt>
                <c:pt idx="9295">
                  <c:v>1.0339499999999999E-7</c:v>
                </c:pt>
                <c:pt idx="9296">
                  <c:v>1.0339499999999999E-7</c:v>
                </c:pt>
                <c:pt idx="9297">
                  <c:v>1.0339499999999999E-7</c:v>
                </c:pt>
                <c:pt idx="9298">
                  <c:v>1.0339499999999999E-7</c:v>
                </c:pt>
                <c:pt idx="9299">
                  <c:v>1.0339499999999999E-7</c:v>
                </c:pt>
                <c:pt idx="9300">
                  <c:v>1.0339499999999999E-7</c:v>
                </c:pt>
                <c:pt idx="9301">
                  <c:v>1.0339499999999999E-7</c:v>
                </c:pt>
                <c:pt idx="9302">
                  <c:v>1.0339499999999999E-7</c:v>
                </c:pt>
                <c:pt idx="9303">
                  <c:v>1.0339499999999999E-7</c:v>
                </c:pt>
                <c:pt idx="9304">
                  <c:v>1.0339499999999999E-7</c:v>
                </c:pt>
                <c:pt idx="9305">
                  <c:v>1.0339499999999999E-7</c:v>
                </c:pt>
                <c:pt idx="9306">
                  <c:v>1.0339499999999999E-7</c:v>
                </c:pt>
                <c:pt idx="9307">
                  <c:v>1.0339499999999999E-7</c:v>
                </c:pt>
                <c:pt idx="9308">
                  <c:v>1.0339499999999999E-7</c:v>
                </c:pt>
                <c:pt idx="9309">
                  <c:v>1.0339499999999999E-7</c:v>
                </c:pt>
                <c:pt idx="9310">
                  <c:v>1.0339499999999999E-7</c:v>
                </c:pt>
                <c:pt idx="9311">
                  <c:v>1.0339499999999999E-7</c:v>
                </c:pt>
                <c:pt idx="9312">
                  <c:v>1.0339499999999999E-7</c:v>
                </c:pt>
                <c:pt idx="9313">
                  <c:v>1.0339499999999999E-7</c:v>
                </c:pt>
                <c:pt idx="9314">
                  <c:v>1.0339499999999999E-7</c:v>
                </c:pt>
                <c:pt idx="9315">
                  <c:v>1.0339499999999999E-7</c:v>
                </c:pt>
                <c:pt idx="9316">
                  <c:v>1.0339499999999999E-7</c:v>
                </c:pt>
                <c:pt idx="9317">
                  <c:v>1.0339499999999999E-7</c:v>
                </c:pt>
                <c:pt idx="9318">
                  <c:v>1.0339499999999999E-7</c:v>
                </c:pt>
                <c:pt idx="9319">
                  <c:v>1.0339499999999999E-7</c:v>
                </c:pt>
                <c:pt idx="9320">
                  <c:v>1.0339499999999999E-7</c:v>
                </c:pt>
                <c:pt idx="9321">
                  <c:v>1.0339499999999999E-7</c:v>
                </c:pt>
                <c:pt idx="9322">
                  <c:v>1.0339499999999999E-7</c:v>
                </c:pt>
                <c:pt idx="9323">
                  <c:v>1.0339499999999999E-7</c:v>
                </c:pt>
                <c:pt idx="9324">
                  <c:v>1.0339499999999999E-7</c:v>
                </c:pt>
                <c:pt idx="9325">
                  <c:v>1.0339499999999999E-7</c:v>
                </c:pt>
                <c:pt idx="9326">
                  <c:v>1.0339499999999999E-7</c:v>
                </c:pt>
                <c:pt idx="9327">
                  <c:v>1.0339499999999999E-7</c:v>
                </c:pt>
                <c:pt idx="9328">
                  <c:v>1.0339499999999999E-7</c:v>
                </c:pt>
                <c:pt idx="9329">
                  <c:v>1.0339499999999999E-7</c:v>
                </c:pt>
                <c:pt idx="9330">
                  <c:v>1.0339499999999999E-7</c:v>
                </c:pt>
                <c:pt idx="9331">
                  <c:v>1.0339499999999999E-7</c:v>
                </c:pt>
                <c:pt idx="9332">
                  <c:v>1.0339499999999999E-7</c:v>
                </c:pt>
                <c:pt idx="9333">
                  <c:v>1.0339499999999999E-7</c:v>
                </c:pt>
                <c:pt idx="9334">
                  <c:v>1.0339499999999999E-7</c:v>
                </c:pt>
                <c:pt idx="9335">
                  <c:v>1.0339499999999999E-7</c:v>
                </c:pt>
                <c:pt idx="9336">
                  <c:v>1.0339499999999999E-7</c:v>
                </c:pt>
                <c:pt idx="9337">
                  <c:v>1.0339499999999999E-7</c:v>
                </c:pt>
                <c:pt idx="9338">
                  <c:v>1.0339499999999999E-7</c:v>
                </c:pt>
                <c:pt idx="9339">
                  <c:v>1.0339499999999999E-7</c:v>
                </c:pt>
                <c:pt idx="9340">
                  <c:v>1.0339499999999999E-7</c:v>
                </c:pt>
                <c:pt idx="9341">
                  <c:v>1.0339499999999999E-7</c:v>
                </c:pt>
                <c:pt idx="9342">
                  <c:v>1.0339499999999999E-7</c:v>
                </c:pt>
                <c:pt idx="9343">
                  <c:v>1.0339499999999999E-7</c:v>
                </c:pt>
                <c:pt idx="9344">
                  <c:v>1.0339499999999999E-7</c:v>
                </c:pt>
                <c:pt idx="9345">
                  <c:v>1.0339499999999999E-7</c:v>
                </c:pt>
                <c:pt idx="9346">
                  <c:v>1.0339499999999999E-7</c:v>
                </c:pt>
                <c:pt idx="9347">
                  <c:v>1.0339499999999999E-7</c:v>
                </c:pt>
                <c:pt idx="9348">
                  <c:v>1.0339499999999999E-7</c:v>
                </c:pt>
                <c:pt idx="9349">
                  <c:v>1.0339499999999999E-7</c:v>
                </c:pt>
                <c:pt idx="9350">
                  <c:v>1.0339499999999999E-7</c:v>
                </c:pt>
                <c:pt idx="9351">
                  <c:v>1.0339499999999999E-7</c:v>
                </c:pt>
                <c:pt idx="9352">
                  <c:v>1.0339499999999999E-7</c:v>
                </c:pt>
                <c:pt idx="9353">
                  <c:v>1.0339499999999999E-7</c:v>
                </c:pt>
                <c:pt idx="9354">
                  <c:v>1.0339499999999999E-7</c:v>
                </c:pt>
                <c:pt idx="9355">
                  <c:v>1.0339499999999999E-7</c:v>
                </c:pt>
                <c:pt idx="9356">
                  <c:v>1.0339499999999999E-7</c:v>
                </c:pt>
                <c:pt idx="9357">
                  <c:v>1.0339499999999999E-7</c:v>
                </c:pt>
                <c:pt idx="9358">
                  <c:v>1.0339499999999999E-7</c:v>
                </c:pt>
                <c:pt idx="9359">
                  <c:v>1.0339499999999999E-7</c:v>
                </c:pt>
                <c:pt idx="9360">
                  <c:v>1.0339499999999999E-7</c:v>
                </c:pt>
                <c:pt idx="9361">
                  <c:v>1.0339499999999999E-7</c:v>
                </c:pt>
                <c:pt idx="9362">
                  <c:v>1.0339499999999999E-7</c:v>
                </c:pt>
                <c:pt idx="9363">
                  <c:v>1.0339499999999999E-7</c:v>
                </c:pt>
                <c:pt idx="9364">
                  <c:v>1.0339499999999999E-7</c:v>
                </c:pt>
                <c:pt idx="9365">
                  <c:v>1.0339499999999999E-7</c:v>
                </c:pt>
                <c:pt idx="9366">
                  <c:v>1.0339499999999999E-7</c:v>
                </c:pt>
                <c:pt idx="9367">
                  <c:v>1.0339499999999999E-7</c:v>
                </c:pt>
                <c:pt idx="9368">
                  <c:v>1.0339499999999999E-7</c:v>
                </c:pt>
                <c:pt idx="9369">
                  <c:v>1.0339499999999999E-7</c:v>
                </c:pt>
                <c:pt idx="9370">
                  <c:v>1.0339499999999999E-7</c:v>
                </c:pt>
                <c:pt idx="9371">
                  <c:v>1.0339499999999999E-7</c:v>
                </c:pt>
                <c:pt idx="9372">
                  <c:v>1.0339499999999999E-7</c:v>
                </c:pt>
                <c:pt idx="9373">
                  <c:v>1.0339499999999999E-7</c:v>
                </c:pt>
                <c:pt idx="9374">
                  <c:v>1.0339499999999999E-7</c:v>
                </c:pt>
                <c:pt idx="9375">
                  <c:v>1.0339499999999999E-7</c:v>
                </c:pt>
                <c:pt idx="9376">
                  <c:v>1.0339499999999999E-7</c:v>
                </c:pt>
                <c:pt idx="9377">
                  <c:v>1.0339499999999999E-7</c:v>
                </c:pt>
                <c:pt idx="9378">
                  <c:v>1.0339499999999999E-7</c:v>
                </c:pt>
                <c:pt idx="9379">
                  <c:v>1.0339499999999999E-7</c:v>
                </c:pt>
                <c:pt idx="9380">
                  <c:v>1.0339499999999999E-7</c:v>
                </c:pt>
                <c:pt idx="9381">
                  <c:v>1.0339499999999999E-7</c:v>
                </c:pt>
                <c:pt idx="9382">
                  <c:v>1.0339499999999999E-7</c:v>
                </c:pt>
                <c:pt idx="9383">
                  <c:v>1.0339499999999999E-7</c:v>
                </c:pt>
                <c:pt idx="9384">
                  <c:v>1.0339499999999999E-7</c:v>
                </c:pt>
                <c:pt idx="9385">
                  <c:v>1.0339499999999999E-7</c:v>
                </c:pt>
                <c:pt idx="9386">
                  <c:v>1.0339499999999999E-7</c:v>
                </c:pt>
                <c:pt idx="9387">
                  <c:v>1.0339499999999999E-7</c:v>
                </c:pt>
                <c:pt idx="9388">
                  <c:v>1.0339499999999999E-7</c:v>
                </c:pt>
                <c:pt idx="9389">
                  <c:v>1.0339499999999999E-7</c:v>
                </c:pt>
                <c:pt idx="9390">
                  <c:v>1.0339499999999999E-7</c:v>
                </c:pt>
                <c:pt idx="9391">
                  <c:v>1.0339499999999999E-7</c:v>
                </c:pt>
                <c:pt idx="9392">
                  <c:v>1.0339499999999999E-7</c:v>
                </c:pt>
                <c:pt idx="9393">
                  <c:v>1.0339499999999999E-7</c:v>
                </c:pt>
                <c:pt idx="9394">
                  <c:v>1.0339499999999999E-7</c:v>
                </c:pt>
                <c:pt idx="9395">
                  <c:v>1.0339499999999999E-7</c:v>
                </c:pt>
                <c:pt idx="9396">
                  <c:v>1.0339499999999999E-7</c:v>
                </c:pt>
                <c:pt idx="9397">
                  <c:v>1.0339499999999999E-7</c:v>
                </c:pt>
                <c:pt idx="9398">
                  <c:v>1.0339499999999999E-7</c:v>
                </c:pt>
                <c:pt idx="9399">
                  <c:v>1.0339499999999999E-7</c:v>
                </c:pt>
                <c:pt idx="9400">
                  <c:v>1.0339499999999999E-7</c:v>
                </c:pt>
                <c:pt idx="9401">
                  <c:v>1.0339499999999999E-7</c:v>
                </c:pt>
                <c:pt idx="9402">
                  <c:v>1.0339499999999999E-7</c:v>
                </c:pt>
                <c:pt idx="9403">
                  <c:v>1.0339499999999999E-7</c:v>
                </c:pt>
                <c:pt idx="9404">
                  <c:v>1.0339499999999999E-7</c:v>
                </c:pt>
                <c:pt idx="9405">
                  <c:v>1.0339499999999999E-7</c:v>
                </c:pt>
                <c:pt idx="9406">
                  <c:v>1.0339499999999999E-7</c:v>
                </c:pt>
                <c:pt idx="9407">
                  <c:v>1.0339499999999999E-7</c:v>
                </c:pt>
                <c:pt idx="9408">
                  <c:v>1.0339499999999999E-7</c:v>
                </c:pt>
                <c:pt idx="9409">
                  <c:v>1.0339499999999999E-7</c:v>
                </c:pt>
                <c:pt idx="9410">
                  <c:v>1.0339499999999999E-7</c:v>
                </c:pt>
                <c:pt idx="9411">
                  <c:v>1.0339499999999999E-7</c:v>
                </c:pt>
                <c:pt idx="9412">
                  <c:v>1.0339499999999999E-7</c:v>
                </c:pt>
                <c:pt idx="9413">
                  <c:v>1.0339499999999999E-7</c:v>
                </c:pt>
                <c:pt idx="9414">
                  <c:v>1.0339499999999999E-7</c:v>
                </c:pt>
                <c:pt idx="9415">
                  <c:v>1.0339499999999999E-7</c:v>
                </c:pt>
                <c:pt idx="9416">
                  <c:v>1.0339499999999999E-7</c:v>
                </c:pt>
                <c:pt idx="9417">
                  <c:v>1.0339499999999999E-7</c:v>
                </c:pt>
                <c:pt idx="9418">
                  <c:v>1.0339499999999999E-7</c:v>
                </c:pt>
                <c:pt idx="9419">
                  <c:v>1.0339499999999999E-7</c:v>
                </c:pt>
                <c:pt idx="9420">
                  <c:v>1.0339499999999999E-7</c:v>
                </c:pt>
                <c:pt idx="9421">
                  <c:v>1.0339499999999999E-7</c:v>
                </c:pt>
                <c:pt idx="9422">
                  <c:v>1.0339499999999999E-7</c:v>
                </c:pt>
                <c:pt idx="9423">
                  <c:v>1.0339499999999999E-7</c:v>
                </c:pt>
                <c:pt idx="9424">
                  <c:v>1.0339499999999999E-7</c:v>
                </c:pt>
                <c:pt idx="9425">
                  <c:v>1.0339499999999999E-7</c:v>
                </c:pt>
                <c:pt idx="9426">
                  <c:v>1.0339499999999999E-7</c:v>
                </c:pt>
                <c:pt idx="9427">
                  <c:v>1.0339499999999999E-7</c:v>
                </c:pt>
                <c:pt idx="9428">
                  <c:v>1.0339499999999999E-7</c:v>
                </c:pt>
                <c:pt idx="9429">
                  <c:v>1.0339499999999999E-7</c:v>
                </c:pt>
                <c:pt idx="9430">
                  <c:v>1.0339499999999999E-7</c:v>
                </c:pt>
                <c:pt idx="9431">
                  <c:v>1.0339499999999999E-7</c:v>
                </c:pt>
                <c:pt idx="9432">
                  <c:v>1.0339499999999999E-7</c:v>
                </c:pt>
                <c:pt idx="9433">
                  <c:v>1.0339499999999999E-7</c:v>
                </c:pt>
                <c:pt idx="9434">
                  <c:v>1.0339499999999999E-7</c:v>
                </c:pt>
                <c:pt idx="9435">
                  <c:v>1.0339499999999999E-7</c:v>
                </c:pt>
                <c:pt idx="9436">
                  <c:v>1.0339499999999999E-7</c:v>
                </c:pt>
                <c:pt idx="9437">
                  <c:v>1.0339499999999999E-7</c:v>
                </c:pt>
                <c:pt idx="9438">
                  <c:v>1.0339499999999999E-7</c:v>
                </c:pt>
                <c:pt idx="9439">
                  <c:v>1.0339499999999999E-7</c:v>
                </c:pt>
                <c:pt idx="9440">
                  <c:v>1.0339499999999999E-7</c:v>
                </c:pt>
                <c:pt idx="9441">
                  <c:v>1.0339499999999999E-7</c:v>
                </c:pt>
                <c:pt idx="9442">
                  <c:v>1.0339499999999999E-7</c:v>
                </c:pt>
                <c:pt idx="9443">
                  <c:v>1.0339499999999999E-7</c:v>
                </c:pt>
                <c:pt idx="9444">
                  <c:v>1.0339499999999999E-7</c:v>
                </c:pt>
                <c:pt idx="9445">
                  <c:v>1.0339499999999999E-7</c:v>
                </c:pt>
                <c:pt idx="9446">
                  <c:v>1.0339499999999999E-7</c:v>
                </c:pt>
                <c:pt idx="9447">
                  <c:v>1.0339499999999999E-7</c:v>
                </c:pt>
                <c:pt idx="9448">
                  <c:v>1.0339499999999999E-7</c:v>
                </c:pt>
                <c:pt idx="9449">
                  <c:v>1.0339499999999999E-7</c:v>
                </c:pt>
                <c:pt idx="9450">
                  <c:v>1.0339499999999999E-7</c:v>
                </c:pt>
                <c:pt idx="9451">
                  <c:v>1.0339499999999999E-7</c:v>
                </c:pt>
                <c:pt idx="9452">
                  <c:v>1.0339499999999999E-7</c:v>
                </c:pt>
                <c:pt idx="9453">
                  <c:v>1.0339499999999999E-7</c:v>
                </c:pt>
                <c:pt idx="9454">
                  <c:v>1.0339499999999999E-7</c:v>
                </c:pt>
                <c:pt idx="9455">
                  <c:v>1.0339499999999999E-7</c:v>
                </c:pt>
                <c:pt idx="9456">
                  <c:v>1.0339499999999999E-7</c:v>
                </c:pt>
                <c:pt idx="9457">
                  <c:v>1.0339499999999999E-7</c:v>
                </c:pt>
                <c:pt idx="9458">
                  <c:v>1.0339499999999999E-7</c:v>
                </c:pt>
                <c:pt idx="9459">
                  <c:v>1.0339499999999999E-7</c:v>
                </c:pt>
                <c:pt idx="9460">
                  <c:v>1.0339499999999999E-7</c:v>
                </c:pt>
                <c:pt idx="9461">
                  <c:v>1.0339499999999999E-7</c:v>
                </c:pt>
                <c:pt idx="9462">
                  <c:v>1.0339499999999999E-7</c:v>
                </c:pt>
                <c:pt idx="9463">
                  <c:v>1.0339499999999999E-7</c:v>
                </c:pt>
                <c:pt idx="9464">
                  <c:v>1.0339499999999999E-7</c:v>
                </c:pt>
                <c:pt idx="9465">
                  <c:v>1.0339499999999999E-7</c:v>
                </c:pt>
                <c:pt idx="9466">
                  <c:v>1.0339499999999999E-7</c:v>
                </c:pt>
                <c:pt idx="9467">
                  <c:v>1.0339499999999999E-7</c:v>
                </c:pt>
                <c:pt idx="9468">
                  <c:v>1.0339499999999999E-7</c:v>
                </c:pt>
                <c:pt idx="9469">
                  <c:v>1.0339499999999999E-7</c:v>
                </c:pt>
                <c:pt idx="9470">
                  <c:v>1.0339499999999999E-7</c:v>
                </c:pt>
                <c:pt idx="9471">
                  <c:v>1.0339499999999999E-7</c:v>
                </c:pt>
                <c:pt idx="9472">
                  <c:v>1.0339499999999999E-7</c:v>
                </c:pt>
                <c:pt idx="9473">
                  <c:v>1.0339499999999999E-7</c:v>
                </c:pt>
                <c:pt idx="9474">
                  <c:v>1.0339499999999999E-7</c:v>
                </c:pt>
                <c:pt idx="9475">
                  <c:v>1.0339499999999999E-7</c:v>
                </c:pt>
                <c:pt idx="9476">
                  <c:v>1.0339499999999999E-7</c:v>
                </c:pt>
                <c:pt idx="9477">
                  <c:v>1.0339499999999999E-7</c:v>
                </c:pt>
                <c:pt idx="9478">
                  <c:v>1.0339499999999999E-7</c:v>
                </c:pt>
                <c:pt idx="9479">
                  <c:v>1.0339499999999999E-7</c:v>
                </c:pt>
                <c:pt idx="9480">
                  <c:v>1.0339499999999999E-7</c:v>
                </c:pt>
                <c:pt idx="9481">
                  <c:v>1.0339499999999999E-7</c:v>
                </c:pt>
                <c:pt idx="9482">
                  <c:v>1.0339499999999999E-7</c:v>
                </c:pt>
                <c:pt idx="9483">
                  <c:v>1.0339499999999999E-7</c:v>
                </c:pt>
                <c:pt idx="9484">
                  <c:v>1.0339499999999999E-7</c:v>
                </c:pt>
                <c:pt idx="9485">
                  <c:v>1.0339499999999999E-7</c:v>
                </c:pt>
                <c:pt idx="9486">
                  <c:v>1.0339499999999999E-7</c:v>
                </c:pt>
                <c:pt idx="9487">
                  <c:v>1.0339499999999999E-7</c:v>
                </c:pt>
                <c:pt idx="9488">
                  <c:v>1.0339499999999999E-7</c:v>
                </c:pt>
                <c:pt idx="9489">
                  <c:v>1.0339499999999999E-7</c:v>
                </c:pt>
                <c:pt idx="9490">
                  <c:v>1.0339499999999999E-7</c:v>
                </c:pt>
                <c:pt idx="9491">
                  <c:v>1.0339499999999999E-7</c:v>
                </c:pt>
                <c:pt idx="9492">
                  <c:v>1.0339499999999999E-7</c:v>
                </c:pt>
                <c:pt idx="9493">
                  <c:v>1.0339499999999999E-7</c:v>
                </c:pt>
                <c:pt idx="9494">
                  <c:v>1.0339499999999999E-7</c:v>
                </c:pt>
                <c:pt idx="9495">
                  <c:v>1.0339499999999999E-7</c:v>
                </c:pt>
                <c:pt idx="9496">
                  <c:v>1.0339499999999999E-7</c:v>
                </c:pt>
                <c:pt idx="9497">
                  <c:v>1.0339499999999999E-7</c:v>
                </c:pt>
                <c:pt idx="9498">
                  <c:v>1.0339499999999999E-7</c:v>
                </c:pt>
                <c:pt idx="9499">
                  <c:v>1.0339499999999999E-7</c:v>
                </c:pt>
                <c:pt idx="9500">
                  <c:v>1.0339499999999999E-7</c:v>
                </c:pt>
                <c:pt idx="9501">
                  <c:v>1.0339499999999999E-7</c:v>
                </c:pt>
                <c:pt idx="9502">
                  <c:v>1.0339499999999999E-7</c:v>
                </c:pt>
                <c:pt idx="9503">
                  <c:v>1.0339499999999999E-7</c:v>
                </c:pt>
                <c:pt idx="9504">
                  <c:v>1.0339499999999999E-7</c:v>
                </c:pt>
                <c:pt idx="9505">
                  <c:v>1.0339499999999999E-7</c:v>
                </c:pt>
                <c:pt idx="9506">
                  <c:v>1.0339499999999999E-7</c:v>
                </c:pt>
                <c:pt idx="9507">
                  <c:v>1.0339499999999999E-7</c:v>
                </c:pt>
                <c:pt idx="9508">
                  <c:v>1.0339499999999999E-7</c:v>
                </c:pt>
                <c:pt idx="9509">
                  <c:v>1.0339499999999999E-7</c:v>
                </c:pt>
                <c:pt idx="9510">
                  <c:v>1.0339499999999999E-7</c:v>
                </c:pt>
                <c:pt idx="9511">
                  <c:v>1.0339499999999999E-7</c:v>
                </c:pt>
                <c:pt idx="9512">
                  <c:v>1.0339499999999999E-7</c:v>
                </c:pt>
                <c:pt idx="9513">
                  <c:v>1.0339499999999999E-7</c:v>
                </c:pt>
                <c:pt idx="9514">
                  <c:v>1.0339499999999999E-7</c:v>
                </c:pt>
                <c:pt idx="9515">
                  <c:v>1.0339499999999999E-7</c:v>
                </c:pt>
                <c:pt idx="9516">
                  <c:v>1.0339499999999999E-7</c:v>
                </c:pt>
                <c:pt idx="9517">
                  <c:v>1.0339499999999999E-7</c:v>
                </c:pt>
                <c:pt idx="9518">
                  <c:v>1.0339499999999999E-7</c:v>
                </c:pt>
                <c:pt idx="9519">
                  <c:v>1.0339499999999999E-7</c:v>
                </c:pt>
                <c:pt idx="9520">
                  <c:v>1.0339499999999999E-7</c:v>
                </c:pt>
                <c:pt idx="9521">
                  <c:v>1.0339499999999999E-7</c:v>
                </c:pt>
                <c:pt idx="9522">
                  <c:v>1.0339499999999999E-7</c:v>
                </c:pt>
                <c:pt idx="9523">
                  <c:v>1.0339499999999999E-7</c:v>
                </c:pt>
                <c:pt idx="9524">
                  <c:v>1.0339499999999999E-7</c:v>
                </c:pt>
                <c:pt idx="9525">
                  <c:v>1.0339499999999999E-7</c:v>
                </c:pt>
                <c:pt idx="9526">
                  <c:v>1.0339499999999999E-7</c:v>
                </c:pt>
                <c:pt idx="9527">
                  <c:v>1.0339499999999999E-7</c:v>
                </c:pt>
                <c:pt idx="9528">
                  <c:v>1.0339499999999999E-7</c:v>
                </c:pt>
                <c:pt idx="9529">
                  <c:v>1.0339499999999999E-7</c:v>
                </c:pt>
                <c:pt idx="9530">
                  <c:v>1.0339499999999999E-7</c:v>
                </c:pt>
                <c:pt idx="9531">
                  <c:v>1.0339499999999999E-7</c:v>
                </c:pt>
                <c:pt idx="9532">
                  <c:v>1.0339499999999999E-7</c:v>
                </c:pt>
                <c:pt idx="9533">
                  <c:v>1.0339499999999999E-7</c:v>
                </c:pt>
                <c:pt idx="9534">
                  <c:v>1.0339499999999999E-7</c:v>
                </c:pt>
                <c:pt idx="9535">
                  <c:v>1.0339499999999999E-7</c:v>
                </c:pt>
                <c:pt idx="9536">
                  <c:v>1.0339499999999999E-7</c:v>
                </c:pt>
                <c:pt idx="9537">
                  <c:v>1.0339499999999999E-7</c:v>
                </c:pt>
                <c:pt idx="9538">
                  <c:v>1.0339499999999999E-7</c:v>
                </c:pt>
                <c:pt idx="9539">
                  <c:v>1.0339499999999999E-7</c:v>
                </c:pt>
                <c:pt idx="9540">
                  <c:v>1.0339499999999999E-7</c:v>
                </c:pt>
                <c:pt idx="9541">
                  <c:v>1.0339499999999999E-7</c:v>
                </c:pt>
                <c:pt idx="9542">
                  <c:v>1.0339499999999999E-7</c:v>
                </c:pt>
                <c:pt idx="9543">
                  <c:v>1.0339499999999999E-7</c:v>
                </c:pt>
                <c:pt idx="9544">
                  <c:v>1.0339499999999999E-7</c:v>
                </c:pt>
                <c:pt idx="9545">
                  <c:v>1.0339499999999999E-7</c:v>
                </c:pt>
                <c:pt idx="9546">
                  <c:v>1.0339499999999999E-7</c:v>
                </c:pt>
                <c:pt idx="9547">
                  <c:v>1.0339499999999999E-7</c:v>
                </c:pt>
                <c:pt idx="9548">
                  <c:v>1.0339499999999999E-7</c:v>
                </c:pt>
                <c:pt idx="9549">
                  <c:v>1.0339499999999999E-7</c:v>
                </c:pt>
                <c:pt idx="9550">
                  <c:v>1.0339499999999999E-7</c:v>
                </c:pt>
                <c:pt idx="9551">
                  <c:v>1.0339499999999999E-7</c:v>
                </c:pt>
                <c:pt idx="9552">
                  <c:v>1.0339499999999999E-7</c:v>
                </c:pt>
                <c:pt idx="9553">
                  <c:v>1.0339499999999999E-7</c:v>
                </c:pt>
                <c:pt idx="9554">
                  <c:v>1.0339499999999999E-7</c:v>
                </c:pt>
                <c:pt idx="9555">
                  <c:v>1.0339499999999999E-7</c:v>
                </c:pt>
                <c:pt idx="9556">
                  <c:v>1.0339499999999999E-7</c:v>
                </c:pt>
                <c:pt idx="9557">
                  <c:v>1.0339499999999999E-7</c:v>
                </c:pt>
                <c:pt idx="9558">
                  <c:v>1.0339499999999999E-7</c:v>
                </c:pt>
                <c:pt idx="9559">
                  <c:v>1.0339499999999999E-7</c:v>
                </c:pt>
                <c:pt idx="9560">
                  <c:v>1.0339499999999999E-7</c:v>
                </c:pt>
                <c:pt idx="9561">
                  <c:v>1.0339499999999999E-7</c:v>
                </c:pt>
                <c:pt idx="9562">
                  <c:v>1.0339499999999999E-7</c:v>
                </c:pt>
                <c:pt idx="9563">
                  <c:v>1.0339499999999999E-7</c:v>
                </c:pt>
                <c:pt idx="9564">
                  <c:v>1.0339499999999999E-7</c:v>
                </c:pt>
                <c:pt idx="9565">
                  <c:v>1.0339499999999999E-7</c:v>
                </c:pt>
                <c:pt idx="9566">
                  <c:v>1.0339499999999999E-7</c:v>
                </c:pt>
                <c:pt idx="9567">
                  <c:v>1.0339499999999999E-7</c:v>
                </c:pt>
                <c:pt idx="9568">
                  <c:v>1.0339499999999999E-7</c:v>
                </c:pt>
                <c:pt idx="9569">
                  <c:v>1.0339499999999999E-7</c:v>
                </c:pt>
                <c:pt idx="9570">
                  <c:v>1.0339499999999999E-7</c:v>
                </c:pt>
                <c:pt idx="9571">
                  <c:v>1.0339499999999999E-7</c:v>
                </c:pt>
                <c:pt idx="9572">
                  <c:v>1.0339499999999999E-7</c:v>
                </c:pt>
                <c:pt idx="9573">
                  <c:v>1.0339499999999999E-7</c:v>
                </c:pt>
                <c:pt idx="9574">
                  <c:v>1.0339499999999999E-7</c:v>
                </c:pt>
                <c:pt idx="9575">
                  <c:v>1.0339499999999999E-7</c:v>
                </c:pt>
                <c:pt idx="9576">
                  <c:v>1.0339499999999999E-7</c:v>
                </c:pt>
                <c:pt idx="9577">
                  <c:v>1.0339499999999999E-7</c:v>
                </c:pt>
                <c:pt idx="9578">
                  <c:v>1.0339499999999999E-7</c:v>
                </c:pt>
                <c:pt idx="9579">
                  <c:v>1.0339499999999999E-7</c:v>
                </c:pt>
                <c:pt idx="9580">
                  <c:v>1.0339499999999999E-7</c:v>
                </c:pt>
                <c:pt idx="9581">
                  <c:v>1.0339499999999999E-7</c:v>
                </c:pt>
                <c:pt idx="9582">
                  <c:v>1.0339499999999999E-7</c:v>
                </c:pt>
                <c:pt idx="9583">
                  <c:v>1.0339499999999999E-7</c:v>
                </c:pt>
                <c:pt idx="9584">
                  <c:v>1.0339499999999999E-7</c:v>
                </c:pt>
                <c:pt idx="9585">
                  <c:v>1.0339499999999999E-7</c:v>
                </c:pt>
                <c:pt idx="9586">
                  <c:v>1.0339499999999999E-7</c:v>
                </c:pt>
                <c:pt idx="9587">
                  <c:v>1.0339499999999999E-7</c:v>
                </c:pt>
                <c:pt idx="9588">
                  <c:v>1.0339499999999999E-7</c:v>
                </c:pt>
                <c:pt idx="9589">
                  <c:v>1.0339499999999999E-7</c:v>
                </c:pt>
                <c:pt idx="9590">
                  <c:v>1.0339499999999999E-7</c:v>
                </c:pt>
                <c:pt idx="9591">
                  <c:v>1.0339499999999999E-7</c:v>
                </c:pt>
                <c:pt idx="9592">
                  <c:v>1.0339499999999999E-7</c:v>
                </c:pt>
                <c:pt idx="9593">
                  <c:v>1.0339499999999999E-7</c:v>
                </c:pt>
                <c:pt idx="9594">
                  <c:v>1.0339499999999999E-7</c:v>
                </c:pt>
                <c:pt idx="9595">
                  <c:v>1.0339499999999999E-7</c:v>
                </c:pt>
                <c:pt idx="9596">
                  <c:v>1.0339499999999999E-7</c:v>
                </c:pt>
                <c:pt idx="9597">
                  <c:v>1.0339499999999999E-7</c:v>
                </c:pt>
                <c:pt idx="9598">
                  <c:v>1.0339499999999999E-7</c:v>
                </c:pt>
                <c:pt idx="9599">
                  <c:v>1.0339499999999999E-7</c:v>
                </c:pt>
                <c:pt idx="9600">
                  <c:v>1.0339499999999999E-7</c:v>
                </c:pt>
                <c:pt idx="9601">
                  <c:v>1.0339499999999999E-7</c:v>
                </c:pt>
                <c:pt idx="9602">
                  <c:v>1.0339499999999999E-7</c:v>
                </c:pt>
                <c:pt idx="9603">
                  <c:v>1.0339499999999999E-7</c:v>
                </c:pt>
                <c:pt idx="9604">
                  <c:v>1.0339499999999999E-7</c:v>
                </c:pt>
                <c:pt idx="9605">
                  <c:v>1.0339499999999999E-7</c:v>
                </c:pt>
                <c:pt idx="9606">
                  <c:v>1.0339499999999999E-7</c:v>
                </c:pt>
                <c:pt idx="9607">
                  <c:v>1.0339499999999999E-7</c:v>
                </c:pt>
                <c:pt idx="9608">
                  <c:v>1.0339499999999999E-7</c:v>
                </c:pt>
                <c:pt idx="9609">
                  <c:v>1.0339499999999999E-7</c:v>
                </c:pt>
                <c:pt idx="9610">
                  <c:v>1.0339499999999999E-7</c:v>
                </c:pt>
                <c:pt idx="9611">
                  <c:v>1.0339499999999999E-7</c:v>
                </c:pt>
                <c:pt idx="9612">
                  <c:v>1.0339499999999999E-7</c:v>
                </c:pt>
                <c:pt idx="9613">
                  <c:v>1.0339499999999999E-7</c:v>
                </c:pt>
                <c:pt idx="9614">
                  <c:v>1.0339499999999999E-7</c:v>
                </c:pt>
                <c:pt idx="9615">
                  <c:v>1.0339499999999999E-7</c:v>
                </c:pt>
                <c:pt idx="9616">
                  <c:v>1.0339499999999999E-7</c:v>
                </c:pt>
                <c:pt idx="9617">
                  <c:v>1.0339499999999999E-7</c:v>
                </c:pt>
                <c:pt idx="9618">
                  <c:v>1.0339499999999999E-7</c:v>
                </c:pt>
                <c:pt idx="9619">
                  <c:v>1.0339499999999999E-7</c:v>
                </c:pt>
                <c:pt idx="9620">
                  <c:v>1.0339499999999999E-7</c:v>
                </c:pt>
                <c:pt idx="9621">
                  <c:v>1.0339499999999999E-7</c:v>
                </c:pt>
                <c:pt idx="9622">
                  <c:v>1.0339499999999999E-7</c:v>
                </c:pt>
                <c:pt idx="9623">
                  <c:v>1.0339499999999999E-7</c:v>
                </c:pt>
                <c:pt idx="9624">
                  <c:v>1.0339499999999999E-7</c:v>
                </c:pt>
                <c:pt idx="9625">
                  <c:v>1.0339499999999999E-7</c:v>
                </c:pt>
                <c:pt idx="9626">
                  <c:v>1.0339499999999999E-7</c:v>
                </c:pt>
                <c:pt idx="9627">
                  <c:v>1.0339499999999999E-7</c:v>
                </c:pt>
                <c:pt idx="9628">
                  <c:v>1.0339499999999999E-7</c:v>
                </c:pt>
                <c:pt idx="9629">
                  <c:v>1.0339499999999999E-7</c:v>
                </c:pt>
                <c:pt idx="9630">
                  <c:v>1.0339499999999999E-7</c:v>
                </c:pt>
                <c:pt idx="9631">
                  <c:v>1.0339499999999999E-7</c:v>
                </c:pt>
                <c:pt idx="9632">
                  <c:v>1.0339499999999999E-7</c:v>
                </c:pt>
                <c:pt idx="9633">
                  <c:v>1.0339499999999999E-7</c:v>
                </c:pt>
                <c:pt idx="9634">
                  <c:v>1.0339499999999999E-7</c:v>
                </c:pt>
                <c:pt idx="9635">
                  <c:v>1.0339499999999999E-7</c:v>
                </c:pt>
                <c:pt idx="9636">
                  <c:v>1.0339499999999999E-7</c:v>
                </c:pt>
                <c:pt idx="9637">
                  <c:v>1.0339499999999999E-7</c:v>
                </c:pt>
                <c:pt idx="9638">
                  <c:v>1.0339499999999999E-7</c:v>
                </c:pt>
                <c:pt idx="9639">
                  <c:v>1.0339499999999999E-7</c:v>
                </c:pt>
                <c:pt idx="9640">
                  <c:v>1.0339499999999999E-7</c:v>
                </c:pt>
                <c:pt idx="9641">
                  <c:v>1.0339499999999999E-7</c:v>
                </c:pt>
                <c:pt idx="9642">
                  <c:v>1.0339499999999999E-7</c:v>
                </c:pt>
                <c:pt idx="9643">
                  <c:v>1.0339499999999999E-7</c:v>
                </c:pt>
                <c:pt idx="9644">
                  <c:v>1.0339499999999999E-7</c:v>
                </c:pt>
                <c:pt idx="9645">
                  <c:v>1.0339499999999999E-7</c:v>
                </c:pt>
                <c:pt idx="9646">
                  <c:v>1.0339499999999999E-7</c:v>
                </c:pt>
                <c:pt idx="9647">
                  <c:v>1.0339499999999999E-7</c:v>
                </c:pt>
                <c:pt idx="9648">
                  <c:v>1.0339499999999999E-7</c:v>
                </c:pt>
                <c:pt idx="9649">
                  <c:v>1.0339499999999999E-7</c:v>
                </c:pt>
                <c:pt idx="9650">
                  <c:v>1.0339499999999999E-7</c:v>
                </c:pt>
                <c:pt idx="9651">
                  <c:v>1.0339499999999999E-7</c:v>
                </c:pt>
                <c:pt idx="9652">
                  <c:v>1.0339499999999999E-7</c:v>
                </c:pt>
                <c:pt idx="9653">
                  <c:v>1.0339499999999999E-7</c:v>
                </c:pt>
                <c:pt idx="9654">
                  <c:v>1.0339499999999999E-7</c:v>
                </c:pt>
                <c:pt idx="9655">
                  <c:v>1.0339499999999999E-7</c:v>
                </c:pt>
                <c:pt idx="9656">
                  <c:v>1.0339499999999999E-7</c:v>
                </c:pt>
                <c:pt idx="9657">
                  <c:v>1.0339499999999999E-7</c:v>
                </c:pt>
                <c:pt idx="9658">
                  <c:v>1.0339499999999999E-7</c:v>
                </c:pt>
                <c:pt idx="9659">
                  <c:v>1.0339499999999999E-7</c:v>
                </c:pt>
                <c:pt idx="9660">
                  <c:v>1.0339499999999999E-7</c:v>
                </c:pt>
                <c:pt idx="9661">
                  <c:v>1.0339499999999999E-7</c:v>
                </c:pt>
                <c:pt idx="9662">
                  <c:v>1.0339499999999999E-7</c:v>
                </c:pt>
                <c:pt idx="9663">
                  <c:v>1.0339499999999999E-7</c:v>
                </c:pt>
                <c:pt idx="9664">
                  <c:v>1.0339499999999999E-7</c:v>
                </c:pt>
                <c:pt idx="9665">
                  <c:v>1.0339499999999999E-7</c:v>
                </c:pt>
                <c:pt idx="9666">
                  <c:v>1.0339499999999999E-7</c:v>
                </c:pt>
                <c:pt idx="9667">
                  <c:v>1.0339499999999999E-7</c:v>
                </c:pt>
                <c:pt idx="9668">
                  <c:v>1.0339499999999999E-7</c:v>
                </c:pt>
                <c:pt idx="9669">
                  <c:v>1.0339499999999999E-7</c:v>
                </c:pt>
                <c:pt idx="9670">
                  <c:v>1.0339499999999999E-7</c:v>
                </c:pt>
                <c:pt idx="9671">
                  <c:v>1.0339499999999999E-7</c:v>
                </c:pt>
                <c:pt idx="9672">
                  <c:v>1.0339499999999999E-7</c:v>
                </c:pt>
                <c:pt idx="9673">
                  <c:v>1.0339499999999999E-7</c:v>
                </c:pt>
                <c:pt idx="9674">
                  <c:v>1.0339499999999999E-7</c:v>
                </c:pt>
                <c:pt idx="9675">
                  <c:v>1.0339499999999999E-7</c:v>
                </c:pt>
                <c:pt idx="9676">
                  <c:v>1.0339499999999999E-7</c:v>
                </c:pt>
                <c:pt idx="9677">
                  <c:v>1.0339499999999999E-7</c:v>
                </c:pt>
                <c:pt idx="9678">
                  <c:v>1.0339499999999999E-7</c:v>
                </c:pt>
                <c:pt idx="9679">
                  <c:v>1.0339499999999999E-7</c:v>
                </c:pt>
                <c:pt idx="9680">
                  <c:v>1.0339499999999999E-7</c:v>
                </c:pt>
                <c:pt idx="9681">
                  <c:v>1.0339499999999999E-7</c:v>
                </c:pt>
                <c:pt idx="9682">
                  <c:v>1.0339499999999999E-7</c:v>
                </c:pt>
                <c:pt idx="9683">
                  <c:v>1.0339499999999999E-7</c:v>
                </c:pt>
                <c:pt idx="9684">
                  <c:v>1.0339499999999999E-7</c:v>
                </c:pt>
                <c:pt idx="9685">
                  <c:v>1.0339499999999999E-7</c:v>
                </c:pt>
                <c:pt idx="9686">
                  <c:v>1.0339499999999999E-7</c:v>
                </c:pt>
                <c:pt idx="9687">
                  <c:v>1.0339499999999999E-7</c:v>
                </c:pt>
                <c:pt idx="9688">
                  <c:v>1.0339499999999999E-7</c:v>
                </c:pt>
                <c:pt idx="9689">
                  <c:v>1.0339499999999999E-7</c:v>
                </c:pt>
                <c:pt idx="9690">
                  <c:v>1.0339499999999999E-7</c:v>
                </c:pt>
                <c:pt idx="9691">
                  <c:v>1.0339499999999999E-7</c:v>
                </c:pt>
                <c:pt idx="9692">
                  <c:v>1.0339499999999999E-7</c:v>
                </c:pt>
                <c:pt idx="9693">
                  <c:v>1.0339499999999999E-7</c:v>
                </c:pt>
                <c:pt idx="9694">
                  <c:v>1.0339499999999999E-7</c:v>
                </c:pt>
                <c:pt idx="9695">
                  <c:v>1.0339499999999999E-7</c:v>
                </c:pt>
                <c:pt idx="9696">
                  <c:v>1.0339499999999999E-7</c:v>
                </c:pt>
                <c:pt idx="9697">
                  <c:v>1.0339499999999999E-7</c:v>
                </c:pt>
                <c:pt idx="9698">
                  <c:v>1.0339499999999999E-7</c:v>
                </c:pt>
                <c:pt idx="9699">
                  <c:v>1.0339499999999999E-7</c:v>
                </c:pt>
                <c:pt idx="9700">
                  <c:v>1.0339499999999999E-7</c:v>
                </c:pt>
                <c:pt idx="9701">
                  <c:v>1.0339499999999999E-7</c:v>
                </c:pt>
                <c:pt idx="9702">
                  <c:v>1.0339499999999999E-7</c:v>
                </c:pt>
                <c:pt idx="9703">
                  <c:v>1.0339499999999999E-7</c:v>
                </c:pt>
                <c:pt idx="9704">
                  <c:v>1.0339499999999999E-7</c:v>
                </c:pt>
                <c:pt idx="9705">
                  <c:v>1.0339499999999999E-7</c:v>
                </c:pt>
                <c:pt idx="9706">
                  <c:v>1.0339499999999999E-7</c:v>
                </c:pt>
                <c:pt idx="9707">
                  <c:v>1.0339499999999999E-7</c:v>
                </c:pt>
                <c:pt idx="9708">
                  <c:v>1.0339499999999999E-7</c:v>
                </c:pt>
                <c:pt idx="9709">
                  <c:v>1.0339499999999999E-7</c:v>
                </c:pt>
                <c:pt idx="9710">
                  <c:v>1.0339499999999999E-7</c:v>
                </c:pt>
                <c:pt idx="9711">
                  <c:v>1.0339499999999999E-7</c:v>
                </c:pt>
                <c:pt idx="9712">
                  <c:v>1.0339499999999999E-7</c:v>
                </c:pt>
                <c:pt idx="9713">
                  <c:v>1.0339499999999999E-7</c:v>
                </c:pt>
                <c:pt idx="9714">
                  <c:v>1.0339499999999999E-7</c:v>
                </c:pt>
                <c:pt idx="9715">
                  <c:v>1.0339499999999999E-7</c:v>
                </c:pt>
                <c:pt idx="9716">
                  <c:v>1.0339499999999999E-7</c:v>
                </c:pt>
                <c:pt idx="9717">
                  <c:v>1.0339499999999999E-7</c:v>
                </c:pt>
                <c:pt idx="9718">
                  <c:v>1.0339499999999999E-7</c:v>
                </c:pt>
                <c:pt idx="9719">
                  <c:v>1.0339499999999999E-7</c:v>
                </c:pt>
                <c:pt idx="9720">
                  <c:v>1.0339499999999999E-7</c:v>
                </c:pt>
                <c:pt idx="9721">
                  <c:v>1.0339499999999999E-7</c:v>
                </c:pt>
                <c:pt idx="9722">
                  <c:v>1.0339499999999999E-7</c:v>
                </c:pt>
                <c:pt idx="9723">
                  <c:v>1.0339499999999999E-7</c:v>
                </c:pt>
                <c:pt idx="9724">
                  <c:v>1.0339499999999999E-7</c:v>
                </c:pt>
                <c:pt idx="9725">
                  <c:v>1.0339499999999999E-7</c:v>
                </c:pt>
                <c:pt idx="9726">
                  <c:v>1.0339499999999999E-7</c:v>
                </c:pt>
                <c:pt idx="9727">
                  <c:v>1.0339499999999999E-7</c:v>
                </c:pt>
                <c:pt idx="9728">
                  <c:v>1.0339499999999999E-7</c:v>
                </c:pt>
                <c:pt idx="9729">
                  <c:v>1.0339499999999999E-7</c:v>
                </c:pt>
                <c:pt idx="9730">
                  <c:v>1.0339499999999999E-7</c:v>
                </c:pt>
                <c:pt idx="9731">
                  <c:v>1.0339499999999999E-7</c:v>
                </c:pt>
                <c:pt idx="9732">
                  <c:v>1.0339499999999999E-7</c:v>
                </c:pt>
                <c:pt idx="9733">
                  <c:v>1.0339499999999999E-7</c:v>
                </c:pt>
                <c:pt idx="9734">
                  <c:v>1.0339499999999999E-7</c:v>
                </c:pt>
                <c:pt idx="9735">
                  <c:v>1.0339499999999999E-7</c:v>
                </c:pt>
                <c:pt idx="9736">
                  <c:v>1.0339499999999999E-7</c:v>
                </c:pt>
                <c:pt idx="9737">
                  <c:v>1.0339499999999999E-7</c:v>
                </c:pt>
                <c:pt idx="9738">
                  <c:v>1.0339499999999999E-7</c:v>
                </c:pt>
                <c:pt idx="9739">
                  <c:v>1.0339499999999999E-7</c:v>
                </c:pt>
                <c:pt idx="9740">
                  <c:v>1.0339499999999999E-7</c:v>
                </c:pt>
                <c:pt idx="9741">
                  <c:v>1.0339499999999999E-7</c:v>
                </c:pt>
                <c:pt idx="9742">
                  <c:v>1.0339499999999999E-7</c:v>
                </c:pt>
                <c:pt idx="9743">
                  <c:v>1.0339499999999999E-7</c:v>
                </c:pt>
                <c:pt idx="9744">
                  <c:v>1.0339499999999999E-7</c:v>
                </c:pt>
                <c:pt idx="9745">
                  <c:v>1.0339499999999999E-7</c:v>
                </c:pt>
                <c:pt idx="9746">
                  <c:v>1.0339499999999999E-7</c:v>
                </c:pt>
                <c:pt idx="9747">
                  <c:v>1.0339499999999999E-7</c:v>
                </c:pt>
                <c:pt idx="9748">
                  <c:v>1.0339499999999999E-7</c:v>
                </c:pt>
                <c:pt idx="9749">
                  <c:v>1.0339499999999999E-7</c:v>
                </c:pt>
                <c:pt idx="9750">
                  <c:v>1.0339499999999999E-7</c:v>
                </c:pt>
                <c:pt idx="9751">
                  <c:v>1.0339499999999999E-7</c:v>
                </c:pt>
                <c:pt idx="9752">
                  <c:v>1.0339499999999999E-7</c:v>
                </c:pt>
                <c:pt idx="9753">
                  <c:v>1.0339499999999999E-7</c:v>
                </c:pt>
                <c:pt idx="9754">
                  <c:v>1.0339499999999999E-7</c:v>
                </c:pt>
                <c:pt idx="9755">
                  <c:v>1.0339499999999999E-7</c:v>
                </c:pt>
                <c:pt idx="9756">
                  <c:v>1.0339499999999999E-7</c:v>
                </c:pt>
                <c:pt idx="9757">
                  <c:v>1.0339499999999999E-7</c:v>
                </c:pt>
                <c:pt idx="9758">
                  <c:v>1.0339499999999999E-7</c:v>
                </c:pt>
                <c:pt idx="9759">
                  <c:v>1.0339499999999999E-7</c:v>
                </c:pt>
                <c:pt idx="9760">
                  <c:v>1.0339499999999999E-7</c:v>
                </c:pt>
                <c:pt idx="9761">
                  <c:v>1.0339499999999999E-7</c:v>
                </c:pt>
                <c:pt idx="9762">
                  <c:v>1.0339499999999999E-7</c:v>
                </c:pt>
                <c:pt idx="9763">
                  <c:v>1.0339499999999999E-7</c:v>
                </c:pt>
                <c:pt idx="9764">
                  <c:v>1.0339499999999999E-7</c:v>
                </c:pt>
                <c:pt idx="9765">
                  <c:v>1.0339499999999999E-7</c:v>
                </c:pt>
                <c:pt idx="9766">
                  <c:v>1.0339499999999999E-7</c:v>
                </c:pt>
                <c:pt idx="9767">
                  <c:v>1.0339499999999999E-7</c:v>
                </c:pt>
                <c:pt idx="9768">
                  <c:v>1.0339499999999999E-7</c:v>
                </c:pt>
                <c:pt idx="9769">
                  <c:v>1.0339499999999999E-7</c:v>
                </c:pt>
                <c:pt idx="9770">
                  <c:v>1.0339499999999999E-7</c:v>
                </c:pt>
                <c:pt idx="9771">
                  <c:v>1.0339499999999999E-7</c:v>
                </c:pt>
                <c:pt idx="9772">
                  <c:v>1.0339499999999999E-7</c:v>
                </c:pt>
                <c:pt idx="9773">
                  <c:v>1.0339499999999999E-7</c:v>
                </c:pt>
                <c:pt idx="9774">
                  <c:v>1.0339499999999999E-7</c:v>
                </c:pt>
                <c:pt idx="9775">
                  <c:v>1.0339499999999999E-7</c:v>
                </c:pt>
                <c:pt idx="9776">
                  <c:v>1.0339499999999999E-7</c:v>
                </c:pt>
                <c:pt idx="9777">
                  <c:v>1.0339499999999999E-7</c:v>
                </c:pt>
                <c:pt idx="9778">
                  <c:v>1.0339499999999999E-7</c:v>
                </c:pt>
                <c:pt idx="9779">
                  <c:v>1.0339499999999999E-7</c:v>
                </c:pt>
                <c:pt idx="9780">
                  <c:v>1.0339499999999999E-7</c:v>
                </c:pt>
                <c:pt idx="9781">
                  <c:v>1.0339499999999999E-7</c:v>
                </c:pt>
                <c:pt idx="9782">
                  <c:v>1.0339499999999999E-7</c:v>
                </c:pt>
                <c:pt idx="9783">
                  <c:v>1.0339499999999999E-7</c:v>
                </c:pt>
                <c:pt idx="9784">
                  <c:v>1.0339499999999999E-7</c:v>
                </c:pt>
                <c:pt idx="9785">
                  <c:v>1.0339499999999999E-7</c:v>
                </c:pt>
                <c:pt idx="9786">
                  <c:v>1.0339499999999999E-7</c:v>
                </c:pt>
                <c:pt idx="9787">
                  <c:v>1.0339499999999999E-7</c:v>
                </c:pt>
                <c:pt idx="9788">
                  <c:v>1.0339499999999999E-7</c:v>
                </c:pt>
                <c:pt idx="9789">
                  <c:v>1.0339499999999999E-7</c:v>
                </c:pt>
                <c:pt idx="9790">
                  <c:v>1.0339499999999999E-7</c:v>
                </c:pt>
                <c:pt idx="9791">
                  <c:v>1.0339499999999999E-7</c:v>
                </c:pt>
                <c:pt idx="9792">
                  <c:v>1.0339499999999999E-7</c:v>
                </c:pt>
                <c:pt idx="9793">
                  <c:v>1.0339499999999999E-7</c:v>
                </c:pt>
                <c:pt idx="9794">
                  <c:v>1.0339499999999999E-7</c:v>
                </c:pt>
                <c:pt idx="9795">
                  <c:v>1.0339499999999999E-7</c:v>
                </c:pt>
                <c:pt idx="9796">
                  <c:v>1.0339499999999999E-7</c:v>
                </c:pt>
                <c:pt idx="9797">
                  <c:v>1.0339499999999999E-7</c:v>
                </c:pt>
                <c:pt idx="9798">
                  <c:v>1.0339499999999999E-7</c:v>
                </c:pt>
                <c:pt idx="9799">
                  <c:v>1.0339499999999999E-7</c:v>
                </c:pt>
                <c:pt idx="9800">
                  <c:v>1.0339499999999999E-7</c:v>
                </c:pt>
                <c:pt idx="9801">
                  <c:v>1.0339499999999999E-7</c:v>
                </c:pt>
                <c:pt idx="9802">
                  <c:v>1.0339499999999999E-7</c:v>
                </c:pt>
                <c:pt idx="9803">
                  <c:v>1.0339499999999999E-7</c:v>
                </c:pt>
                <c:pt idx="9804">
                  <c:v>1.0339499999999999E-7</c:v>
                </c:pt>
                <c:pt idx="9805">
                  <c:v>1.0339499999999999E-7</c:v>
                </c:pt>
                <c:pt idx="9806">
                  <c:v>1.0339499999999999E-7</c:v>
                </c:pt>
                <c:pt idx="9807">
                  <c:v>1.0339499999999999E-7</c:v>
                </c:pt>
                <c:pt idx="9808">
                  <c:v>1.0339499999999999E-7</c:v>
                </c:pt>
                <c:pt idx="9809">
                  <c:v>1.0339499999999999E-7</c:v>
                </c:pt>
                <c:pt idx="9810">
                  <c:v>1.0339499999999999E-7</c:v>
                </c:pt>
                <c:pt idx="9811">
                  <c:v>1.0339499999999999E-7</c:v>
                </c:pt>
                <c:pt idx="9812">
                  <c:v>1.0339499999999999E-7</c:v>
                </c:pt>
                <c:pt idx="9813">
                  <c:v>1.0339499999999999E-7</c:v>
                </c:pt>
                <c:pt idx="9814">
                  <c:v>1.0339499999999999E-7</c:v>
                </c:pt>
                <c:pt idx="9815">
                  <c:v>1.0339499999999999E-7</c:v>
                </c:pt>
                <c:pt idx="9816">
                  <c:v>1.0339499999999999E-7</c:v>
                </c:pt>
                <c:pt idx="9817">
                  <c:v>1.0339499999999999E-7</c:v>
                </c:pt>
                <c:pt idx="9818">
                  <c:v>1.0339499999999999E-7</c:v>
                </c:pt>
                <c:pt idx="9819">
                  <c:v>1.0339499999999999E-7</c:v>
                </c:pt>
                <c:pt idx="9820">
                  <c:v>1.0339499999999999E-7</c:v>
                </c:pt>
                <c:pt idx="9821">
                  <c:v>1.0339499999999999E-7</c:v>
                </c:pt>
                <c:pt idx="9822">
                  <c:v>1.0339499999999999E-7</c:v>
                </c:pt>
                <c:pt idx="9823">
                  <c:v>1.0339499999999999E-7</c:v>
                </c:pt>
                <c:pt idx="9824">
                  <c:v>1.0339499999999999E-7</c:v>
                </c:pt>
                <c:pt idx="9825">
                  <c:v>1.0339499999999999E-7</c:v>
                </c:pt>
                <c:pt idx="9826">
                  <c:v>1.0339499999999999E-7</c:v>
                </c:pt>
                <c:pt idx="9827">
                  <c:v>1.0339499999999999E-7</c:v>
                </c:pt>
                <c:pt idx="9828">
                  <c:v>1.0339499999999999E-7</c:v>
                </c:pt>
                <c:pt idx="9829">
                  <c:v>1.0339499999999999E-7</c:v>
                </c:pt>
                <c:pt idx="9830">
                  <c:v>1.0339499999999999E-7</c:v>
                </c:pt>
                <c:pt idx="9831">
                  <c:v>1.0339499999999999E-7</c:v>
                </c:pt>
                <c:pt idx="9832">
                  <c:v>1.0339499999999999E-7</c:v>
                </c:pt>
                <c:pt idx="9833">
                  <c:v>1.0339499999999999E-7</c:v>
                </c:pt>
                <c:pt idx="9834">
                  <c:v>1.0339499999999999E-7</c:v>
                </c:pt>
                <c:pt idx="9835">
                  <c:v>1.0339499999999999E-7</c:v>
                </c:pt>
                <c:pt idx="9836">
                  <c:v>1.0339499999999999E-7</c:v>
                </c:pt>
                <c:pt idx="9837">
                  <c:v>1.0339499999999999E-7</c:v>
                </c:pt>
                <c:pt idx="9838">
                  <c:v>1.0339499999999999E-7</c:v>
                </c:pt>
                <c:pt idx="9839">
                  <c:v>1.0339499999999999E-7</c:v>
                </c:pt>
                <c:pt idx="9840">
                  <c:v>1.0339499999999999E-7</c:v>
                </c:pt>
                <c:pt idx="9841">
                  <c:v>1.0339499999999999E-7</c:v>
                </c:pt>
                <c:pt idx="9842">
                  <c:v>1.0339499999999999E-7</c:v>
                </c:pt>
                <c:pt idx="9843">
                  <c:v>1.0339499999999999E-7</c:v>
                </c:pt>
                <c:pt idx="9844">
                  <c:v>1.0339499999999999E-7</c:v>
                </c:pt>
                <c:pt idx="9845">
                  <c:v>1.0339499999999999E-7</c:v>
                </c:pt>
                <c:pt idx="9846">
                  <c:v>1.0339499999999999E-7</c:v>
                </c:pt>
                <c:pt idx="9847">
                  <c:v>1.0339499999999999E-7</c:v>
                </c:pt>
                <c:pt idx="9848">
                  <c:v>1.0339499999999999E-7</c:v>
                </c:pt>
                <c:pt idx="9849">
                  <c:v>1.0339499999999999E-7</c:v>
                </c:pt>
                <c:pt idx="9850">
                  <c:v>1.0339499999999999E-7</c:v>
                </c:pt>
                <c:pt idx="9851">
                  <c:v>1.0339499999999999E-7</c:v>
                </c:pt>
                <c:pt idx="9852">
                  <c:v>1.0339499999999999E-7</c:v>
                </c:pt>
                <c:pt idx="9853">
                  <c:v>1.0339499999999999E-7</c:v>
                </c:pt>
                <c:pt idx="9854">
                  <c:v>1.0339499999999999E-7</c:v>
                </c:pt>
                <c:pt idx="9855">
                  <c:v>1.0339499999999999E-7</c:v>
                </c:pt>
                <c:pt idx="9856">
                  <c:v>1.0339499999999999E-7</c:v>
                </c:pt>
                <c:pt idx="9857">
                  <c:v>1.0339499999999999E-7</c:v>
                </c:pt>
                <c:pt idx="9858">
                  <c:v>1.0339499999999999E-7</c:v>
                </c:pt>
                <c:pt idx="9859">
                  <c:v>1.0339499999999999E-7</c:v>
                </c:pt>
                <c:pt idx="9860">
                  <c:v>1.0339499999999999E-7</c:v>
                </c:pt>
                <c:pt idx="9861">
                  <c:v>1.0339499999999999E-7</c:v>
                </c:pt>
                <c:pt idx="9862">
                  <c:v>1.0339499999999999E-7</c:v>
                </c:pt>
                <c:pt idx="9863">
                  <c:v>1.0339499999999999E-7</c:v>
                </c:pt>
                <c:pt idx="9864">
                  <c:v>1.0339499999999999E-7</c:v>
                </c:pt>
                <c:pt idx="9865">
                  <c:v>1.0339499999999999E-7</c:v>
                </c:pt>
                <c:pt idx="9866">
                  <c:v>1.0339499999999999E-7</c:v>
                </c:pt>
                <c:pt idx="9867">
                  <c:v>1.0339499999999999E-7</c:v>
                </c:pt>
                <c:pt idx="9868">
                  <c:v>1.0339499999999999E-7</c:v>
                </c:pt>
                <c:pt idx="9869">
                  <c:v>1.0339499999999999E-7</c:v>
                </c:pt>
                <c:pt idx="9870">
                  <c:v>1.0339499999999999E-7</c:v>
                </c:pt>
                <c:pt idx="9871">
                  <c:v>1.0339499999999999E-7</c:v>
                </c:pt>
                <c:pt idx="9872">
                  <c:v>1.0339499999999999E-7</c:v>
                </c:pt>
                <c:pt idx="9873">
                  <c:v>1.0339499999999999E-7</c:v>
                </c:pt>
                <c:pt idx="9874">
                  <c:v>1.0339499999999999E-7</c:v>
                </c:pt>
                <c:pt idx="9875">
                  <c:v>1.0339499999999999E-7</c:v>
                </c:pt>
                <c:pt idx="9876">
                  <c:v>1.0339499999999999E-7</c:v>
                </c:pt>
                <c:pt idx="9877">
                  <c:v>1.0339499999999999E-7</c:v>
                </c:pt>
                <c:pt idx="9878">
                  <c:v>1.0339499999999999E-7</c:v>
                </c:pt>
                <c:pt idx="9879">
                  <c:v>1.0339499999999999E-7</c:v>
                </c:pt>
                <c:pt idx="9880">
                  <c:v>1.0339499999999999E-7</c:v>
                </c:pt>
                <c:pt idx="9881">
                  <c:v>1.0339499999999999E-7</c:v>
                </c:pt>
                <c:pt idx="9882">
                  <c:v>1.0339499999999999E-7</c:v>
                </c:pt>
                <c:pt idx="9883">
                  <c:v>1.0339499999999999E-7</c:v>
                </c:pt>
                <c:pt idx="9884">
                  <c:v>1.0339499999999999E-7</c:v>
                </c:pt>
                <c:pt idx="9885">
                  <c:v>1.0339499999999999E-7</c:v>
                </c:pt>
                <c:pt idx="9886">
                  <c:v>1.0339499999999999E-7</c:v>
                </c:pt>
                <c:pt idx="9887">
                  <c:v>1.0339499999999999E-7</c:v>
                </c:pt>
                <c:pt idx="9888">
                  <c:v>1.0339499999999999E-7</c:v>
                </c:pt>
                <c:pt idx="9889">
                  <c:v>1.0339499999999999E-7</c:v>
                </c:pt>
                <c:pt idx="9890">
                  <c:v>1.0339499999999999E-7</c:v>
                </c:pt>
                <c:pt idx="9891">
                  <c:v>1.0339499999999999E-7</c:v>
                </c:pt>
                <c:pt idx="9892">
                  <c:v>1.0339499999999999E-7</c:v>
                </c:pt>
                <c:pt idx="9893">
                  <c:v>1.0339499999999999E-7</c:v>
                </c:pt>
                <c:pt idx="9894">
                  <c:v>1.0339499999999999E-7</c:v>
                </c:pt>
                <c:pt idx="9895">
                  <c:v>1.0339499999999999E-7</c:v>
                </c:pt>
                <c:pt idx="9896">
                  <c:v>1.0339499999999999E-7</c:v>
                </c:pt>
                <c:pt idx="9897">
                  <c:v>1.0339499999999999E-7</c:v>
                </c:pt>
                <c:pt idx="9898">
                  <c:v>1.0339499999999999E-7</c:v>
                </c:pt>
                <c:pt idx="9899">
                  <c:v>1.0339499999999999E-7</c:v>
                </c:pt>
                <c:pt idx="9900">
                  <c:v>1.0339499999999999E-7</c:v>
                </c:pt>
                <c:pt idx="9901">
                  <c:v>1.0339499999999999E-7</c:v>
                </c:pt>
                <c:pt idx="9902">
                  <c:v>1.0339499999999999E-7</c:v>
                </c:pt>
                <c:pt idx="9903">
                  <c:v>1.0339499999999999E-7</c:v>
                </c:pt>
                <c:pt idx="9904">
                  <c:v>1.0339499999999999E-7</c:v>
                </c:pt>
                <c:pt idx="9905">
                  <c:v>1.0339499999999999E-7</c:v>
                </c:pt>
                <c:pt idx="9906">
                  <c:v>1.0339499999999999E-7</c:v>
                </c:pt>
                <c:pt idx="9907">
                  <c:v>1.0339499999999999E-7</c:v>
                </c:pt>
                <c:pt idx="9908">
                  <c:v>1.0339499999999999E-7</c:v>
                </c:pt>
                <c:pt idx="9909">
                  <c:v>1.0339499999999999E-7</c:v>
                </c:pt>
                <c:pt idx="9910">
                  <c:v>1.0339499999999999E-7</c:v>
                </c:pt>
                <c:pt idx="9911">
                  <c:v>1.0339499999999999E-7</c:v>
                </c:pt>
                <c:pt idx="9912">
                  <c:v>1.0339499999999999E-7</c:v>
                </c:pt>
                <c:pt idx="9913">
                  <c:v>1.0339499999999999E-7</c:v>
                </c:pt>
                <c:pt idx="9914">
                  <c:v>1.0339499999999999E-7</c:v>
                </c:pt>
                <c:pt idx="9915">
                  <c:v>1.0339499999999999E-7</c:v>
                </c:pt>
                <c:pt idx="9916">
                  <c:v>1.0339499999999999E-7</c:v>
                </c:pt>
                <c:pt idx="9917">
                  <c:v>1.0339499999999999E-7</c:v>
                </c:pt>
                <c:pt idx="9918">
                  <c:v>1.0339499999999999E-7</c:v>
                </c:pt>
                <c:pt idx="9919">
                  <c:v>1.0339499999999999E-7</c:v>
                </c:pt>
                <c:pt idx="9920">
                  <c:v>1.0339499999999999E-7</c:v>
                </c:pt>
                <c:pt idx="9921">
                  <c:v>1.0339499999999999E-7</c:v>
                </c:pt>
                <c:pt idx="9922">
                  <c:v>1.0339499999999999E-7</c:v>
                </c:pt>
                <c:pt idx="9923">
                  <c:v>1.0339499999999999E-7</c:v>
                </c:pt>
                <c:pt idx="9924">
                  <c:v>1.0339499999999999E-7</c:v>
                </c:pt>
                <c:pt idx="9925">
                  <c:v>1.0339499999999999E-7</c:v>
                </c:pt>
                <c:pt idx="9926">
                  <c:v>1.0339499999999999E-7</c:v>
                </c:pt>
                <c:pt idx="9927">
                  <c:v>1.0339499999999999E-7</c:v>
                </c:pt>
                <c:pt idx="9928">
                  <c:v>1.0339499999999999E-7</c:v>
                </c:pt>
                <c:pt idx="9929">
                  <c:v>1.0339499999999999E-7</c:v>
                </c:pt>
                <c:pt idx="9930">
                  <c:v>1.0339499999999999E-7</c:v>
                </c:pt>
                <c:pt idx="9931">
                  <c:v>1.0339499999999999E-7</c:v>
                </c:pt>
                <c:pt idx="9932">
                  <c:v>1.0339499999999999E-7</c:v>
                </c:pt>
                <c:pt idx="9933">
                  <c:v>1.0339499999999999E-7</c:v>
                </c:pt>
                <c:pt idx="9934">
                  <c:v>1.0339499999999999E-7</c:v>
                </c:pt>
                <c:pt idx="9935">
                  <c:v>1.0339499999999999E-7</c:v>
                </c:pt>
                <c:pt idx="9936">
                  <c:v>1.0339499999999999E-7</c:v>
                </c:pt>
                <c:pt idx="9937">
                  <c:v>1.0339499999999999E-7</c:v>
                </c:pt>
                <c:pt idx="9938">
                  <c:v>1.0339499999999999E-7</c:v>
                </c:pt>
                <c:pt idx="9939">
                  <c:v>1.0339499999999999E-7</c:v>
                </c:pt>
                <c:pt idx="9940">
                  <c:v>1.0339499999999999E-7</c:v>
                </c:pt>
                <c:pt idx="9941">
                  <c:v>1.0339499999999999E-7</c:v>
                </c:pt>
                <c:pt idx="9942">
                  <c:v>1.0339499999999999E-7</c:v>
                </c:pt>
                <c:pt idx="9943">
                  <c:v>1.0339499999999999E-7</c:v>
                </c:pt>
                <c:pt idx="9944">
                  <c:v>1.0339499999999999E-7</c:v>
                </c:pt>
                <c:pt idx="9945">
                  <c:v>1.0339499999999999E-7</c:v>
                </c:pt>
                <c:pt idx="9946">
                  <c:v>1.0339499999999999E-7</c:v>
                </c:pt>
                <c:pt idx="9947">
                  <c:v>1.0339499999999999E-7</c:v>
                </c:pt>
                <c:pt idx="9948">
                  <c:v>1.0339499999999999E-7</c:v>
                </c:pt>
                <c:pt idx="9949">
                  <c:v>1.0339499999999999E-7</c:v>
                </c:pt>
                <c:pt idx="9950">
                  <c:v>1.0339499999999999E-7</c:v>
                </c:pt>
                <c:pt idx="9951">
                  <c:v>1.0339499999999999E-7</c:v>
                </c:pt>
                <c:pt idx="9952">
                  <c:v>1.0339499999999999E-7</c:v>
                </c:pt>
                <c:pt idx="9953">
                  <c:v>1.0339499999999999E-7</c:v>
                </c:pt>
                <c:pt idx="9954">
                  <c:v>1.0339499999999999E-7</c:v>
                </c:pt>
                <c:pt idx="9955">
                  <c:v>1.0339499999999999E-7</c:v>
                </c:pt>
                <c:pt idx="9956">
                  <c:v>1.0339499999999999E-7</c:v>
                </c:pt>
                <c:pt idx="9957">
                  <c:v>1.0339499999999999E-7</c:v>
                </c:pt>
                <c:pt idx="9958">
                  <c:v>1.0339499999999999E-7</c:v>
                </c:pt>
                <c:pt idx="9959">
                  <c:v>1.0339499999999999E-7</c:v>
                </c:pt>
                <c:pt idx="9960">
                  <c:v>1.0339499999999999E-7</c:v>
                </c:pt>
                <c:pt idx="9961">
                  <c:v>1.0339499999999999E-7</c:v>
                </c:pt>
                <c:pt idx="9962">
                  <c:v>1.0339499999999999E-7</c:v>
                </c:pt>
                <c:pt idx="9963">
                  <c:v>1.0339499999999999E-7</c:v>
                </c:pt>
                <c:pt idx="9964">
                  <c:v>1.0339499999999999E-7</c:v>
                </c:pt>
                <c:pt idx="9965">
                  <c:v>1.0339499999999999E-7</c:v>
                </c:pt>
                <c:pt idx="9966">
                  <c:v>1.0339499999999999E-7</c:v>
                </c:pt>
                <c:pt idx="9967">
                  <c:v>1.0339499999999999E-7</c:v>
                </c:pt>
                <c:pt idx="9968">
                  <c:v>1.0339499999999999E-7</c:v>
                </c:pt>
                <c:pt idx="9969">
                  <c:v>1.0339499999999999E-7</c:v>
                </c:pt>
                <c:pt idx="9970">
                  <c:v>1.0339499999999999E-7</c:v>
                </c:pt>
                <c:pt idx="9971">
                  <c:v>1.0339499999999999E-7</c:v>
                </c:pt>
                <c:pt idx="9972">
                  <c:v>1.0339499999999999E-7</c:v>
                </c:pt>
                <c:pt idx="9973">
                  <c:v>1.0339499999999999E-7</c:v>
                </c:pt>
                <c:pt idx="9974">
                  <c:v>1.0339499999999999E-7</c:v>
                </c:pt>
                <c:pt idx="9975">
                  <c:v>1.0339499999999999E-7</c:v>
                </c:pt>
                <c:pt idx="9976">
                  <c:v>1.0339499999999999E-7</c:v>
                </c:pt>
                <c:pt idx="9977">
                  <c:v>1.0339499999999999E-7</c:v>
                </c:pt>
                <c:pt idx="9978">
                  <c:v>1.0339499999999999E-7</c:v>
                </c:pt>
                <c:pt idx="9979">
                  <c:v>1.0339499999999999E-7</c:v>
                </c:pt>
                <c:pt idx="9980">
                  <c:v>1.0339499999999999E-7</c:v>
                </c:pt>
                <c:pt idx="9981">
                  <c:v>1.0339499999999999E-7</c:v>
                </c:pt>
                <c:pt idx="9982">
                  <c:v>1.0339499999999999E-7</c:v>
                </c:pt>
                <c:pt idx="9983">
                  <c:v>1.0339499999999999E-7</c:v>
                </c:pt>
                <c:pt idx="9984">
                  <c:v>1.0339499999999999E-7</c:v>
                </c:pt>
                <c:pt idx="9985">
                  <c:v>1.0339499999999999E-7</c:v>
                </c:pt>
                <c:pt idx="9986">
                  <c:v>1.0339499999999999E-7</c:v>
                </c:pt>
                <c:pt idx="9987">
                  <c:v>1.0339499999999999E-7</c:v>
                </c:pt>
                <c:pt idx="9988">
                  <c:v>1.0339499999999999E-7</c:v>
                </c:pt>
                <c:pt idx="9989">
                  <c:v>1.0339499999999999E-7</c:v>
                </c:pt>
                <c:pt idx="9990">
                  <c:v>1.0339499999999999E-7</c:v>
                </c:pt>
                <c:pt idx="9991">
                  <c:v>1.0339499999999999E-7</c:v>
                </c:pt>
                <c:pt idx="9992">
                  <c:v>1.0339499999999999E-7</c:v>
                </c:pt>
                <c:pt idx="9993">
                  <c:v>1.0339499999999999E-7</c:v>
                </c:pt>
                <c:pt idx="9994">
                  <c:v>1.0339499999999999E-7</c:v>
                </c:pt>
                <c:pt idx="9995">
                  <c:v>1.0339499999999999E-7</c:v>
                </c:pt>
                <c:pt idx="9996">
                  <c:v>1.0339499999999999E-7</c:v>
                </c:pt>
                <c:pt idx="9997">
                  <c:v>1.0339499999999999E-7</c:v>
                </c:pt>
                <c:pt idx="9998">
                  <c:v>1.0339499999999999E-7</c:v>
                </c:pt>
                <c:pt idx="9999">
                  <c:v>1.0339499999999999E-7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Sheet1!$A$2:$A$10002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Sheet1!$C$2:$C$10002</c:f>
              <c:numCache>
                <c:formatCode>0.0</c:formatCode>
                <c:ptCount val="10001"/>
                <c:pt idx="0">
                  <c:v>0.79432800000000003</c:v>
                </c:pt>
                <c:pt idx="1">
                  <c:v>0.79432800000000003</c:v>
                </c:pt>
                <c:pt idx="2">
                  <c:v>0.79432800000000003</c:v>
                </c:pt>
                <c:pt idx="3">
                  <c:v>0.79432800000000003</c:v>
                </c:pt>
                <c:pt idx="4">
                  <c:v>0.79432800000000003</c:v>
                </c:pt>
                <c:pt idx="5">
                  <c:v>0.79432800000000003</c:v>
                </c:pt>
                <c:pt idx="6">
                  <c:v>0.79432800000000003</c:v>
                </c:pt>
                <c:pt idx="7">
                  <c:v>0.79432800000000003</c:v>
                </c:pt>
                <c:pt idx="8">
                  <c:v>0.79432800000000003</c:v>
                </c:pt>
                <c:pt idx="9">
                  <c:v>0.79432800000000003</c:v>
                </c:pt>
                <c:pt idx="10">
                  <c:v>0.79432800000000003</c:v>
                </c:pt>
                <c:pt idx="11">
                  <c:v>0.79432800000000003</c:v>
                </c:pt>
                <c:pt idx="12">
                  <c:v>0.79432800000000003</c:v>
                </c:pt>
                <c:pt idx="13">
                  <c:v>0.79432800000000003</c:v>
                </c:pt>
                <c:pt idx="14">
                  <c:v>0.79432800000000003</c:v>
                </c:pt>
                <c:pt idx="15">
                  <c:v>0.79432800000000003</c:v>
                </c:pt>
                <c:pt idx="16">
                  <c:v>0.79432800000000003</c:v>
                </c:pt>
                <c:pt idx="17">
                  <c:v>0.79432800000000003</c:v>
                </c:pt>
                <c:pt idx="18">
                  <c:v>0.79432800000000003</c:v>
                </c:pt>
                <c:pt idx="19">
                  <c:v>0.79432800000000003</c:v>
                </c:pt>
                <c:pt idx="20">
                  <c:v>0.79432800000000003</c:v>
                </c:pt>
                <c:pt idx="21">
                  <c:v>0.79432800000000003</c:v>
                </c:pt>
                <c:pt idx="22">
                  <c:v>0.79432800000000003</c:v>
                </c:pt>
                <c:pt idx="23">
                  <c:v>0.79432800000000003</c:v>
                </c:pt>
                <c:pt idx="24">
                  <c:v>0.79432800000000003</c:v>
                </c:pt>
                <c:pt idx="25">
                  <c:v>0.79432800000000003</c:v>
                </c:pt>
                <c:pt idx="26">
                  <c:v>0.79432800000000003</c:v>
                </c:pt>
                <c:pt idx="27">
                  <c:v>0.79432800000000003</c:v>
                </c:pt>
                <c:pt idx="28">
                  <c:v>0.79432800000000003</c:v>
                </c:pt>
                <c:pt idx="29">
                  <c:v>0.79432800000000003</c:v>
                </c:pt>
                <c:pt idx="30">
                  <c:v>0.79432800000000003</c:v>
                </c:pt>
                <c:pt idx="31">
                  <c:v>0.79432800000000003</c:v>
                </c:pt>
                <c:pt idx="32">
                  <c:v>0.79432800000000003</c:v>
                </c:pt>
                <c:pt idx="33">
                  <c:v>0.79432800000000003</c:v>
                </c:pt>
                <c:pt idx="34">
                  <c:v>0.79432800000000003</c:v>
                </c:pt>
                <c:pt idx="35">
                  <c:v>0.79432800000000003</c:v>
                </c:pt>
                <c:pt idx="36">
                  <c:v>0.79432800000000003</c:v>
                </c:pt>
                <c:pt idx="37">
                  <c:v>0.79432800000000003</c:v>
                </c:pt>
                <c:pt idx="38">
                  <c:v>0.79432800000000003</c:v>
                </c:pt>
                <c:pt idx="39">
                  <c:v>0.79432800000000003</c:v>
                </c:pt>
                <c:pt idx="40">
                  <c:v>0.79432800000000003</c:v>
                </c:pt>
                <c:pt idx="41">
                  <c:v>0.79432800000000003</c:v>
                </c:pt>
                <c:pt idx="42">
                  <c:v>0.79432800000000003</c:v>
                </c:pt>
                <c:pt idx="43">
                  <c:v>0.79432800000000003</c:v>
                </c:pt>
                <c:pt idx="44">
                  <c:v>0.79432800000000003</c:v>
                </c:pt>
                <c:pt idx="45">
                  <c:v>0.79432800000000003</c:v>
                </c:pt>
                <c:pt idx="46">
                  <c:v>0.79432800000000003</c:v>
                </c:pt>
                <c:pt idx="47">
                  <c:v>0.79432800000000003</c:v>
                </c:pt>
                <c:pt idx="48">
                  <c:v>0.79432800000000003</c:v>
                </c:pt>
                <c:pt idx="49">
                  <c:v>0.79432800000000003</c:v>
                </c:pt>
                <c:pt idx="50">
                  <c:v>0.79432800000000003</c:v>
                </c:pt>
                <c:pt idx="51">
                  <c:v>0.79432800000000003</c:v>
                </c:pt>
                <c:pt idx="52">
                  <c:v>0.79432800000000003</c:v>
                </c:pt>
                <c:pt idx="53">
                  <c:v>0.79432800000000003</c:v>
                </c:pt>
                <c:pt idx="54">
                  <c:v>0.79432800000000003</c:v>
                </c:pt>
                <c:pt idx="55">
                  <c:v>0.79432800000000003</c:v>
                </c:pt>
                <c:pt idx="56">
                  <c:v>0.79432800000000003</c:v>
                </c:pt>
                <c:pt idx="57">
                  <c:v>0.79432800000000003</c:v>
                </c:pt>
                <c:pt idx="58">
                  <c:v>0.79432800000000003</c:v>
                </c:pt>
                <c:pt idx="59">
                  <c:v>0.79432800000000003</c:v>
                </c:pt>
                <c:pt idx="60">
                  <c:v>0.79432800000000003</c:v>
                </c:pt>
                <c:pt idx="61">
                  <c:v>0.79432800000000003</c:v>
                </c:pt>
                <c:pt idx="62">
                  <c:v>0.79432800000000003</c:v>
                </c:pt>
                <c:pt idx="63">
                  <c:v>0.79432800000000003</c:v>
                </c:pt>
                <c:pt idx="64">
                  <c:v>0.79432800000000003</c:v>
                </c:pt>
                <c:pt idx="65">
                  <c:v>0.79432800000000003</c:v>
                </c:pt>
                <c:pt idx="66">
                  <c:v>0.79432800000000003</c:v>
                </c:pt>
                <c:pt idx="67">
                  <c:v>0.79432800000000003</c:v>
                </c:pt>
                <c:pt idx="68">
                  <c:v>0.79432800000000003</c:v>
                </c:pt>
                <c:pt idx="69">
                  <c:v>0.79432800000000003</c:v>
                </c:pt>
                <c:pt idx="70">
                  <c:v>0.79432800000000003</c:v>
                </c:pt>
                <c:pt idx="71">
                  <c:v>0.79432800000000003</c:v>
                </c:pt>
                <c:pt idx="72">
                  <c:v>0.79432800000000003</c:v>
                </c:pt>
                <c:pt idx="73">
                  <c:v>0.79432800000000003</c:v>
                </c:pt>
                <c:pt idx="74">
                  <c:v>0.79432800000000003</c:v>
                </c:pt>
                <c:pt idx="75">
                  <c:v>0.79432800000000003</c:v>
                </c:pt>
                <c:pt idx="76">
                  <c:v>0.79432800000000003</c:v>
                </c:pt>
                <c:pt idx="77">
                  <c:v>0.79432800000000003</c:v>
                </c:pt>
                <c:pt idx="78">
                  <c:v>0.79432800000000003</c:v>
                </c:pt>
                <c:pt idx="79">
                  <c:v>0.79432800000000003</c:v>
                </c:pt>
                <c:pt idx="80">
                  <c:v>0.79432800000000003</c:v>
                </c:pt>
                <c:pt idx="81">
                  <c:v>0.79432800000000003</c:v>
                </c:pt>
                <c:pt idx="82">
                  <c:v>0.79432800000000003</c:v>
                </c:pt>
                <c:pt idx="83">
                  <c:v>0.79432800000000003</c:v>
                </c:pt>
                <c:pt idx="84">
                  <c:v>0.79432800000000003</c:v>
                </c:pt>
                <c:pt idx="85">
                  <c:v>0.79432800000000003</c:v>
                </c:pt>
                <c:pt idx="86">
                  <c:v>0.79432800000000003</c:v>
                </c:pt>
                <c:pt idx="87">
                  <c:v>0.79432800000000003</c:v>
                </c:pt>
                <c:pt idx="88">
                  <c:v>0.79432800000000003</c:v>
                </c:pt>
                <c:pt idx="89">
                  <c:v>0.79432800000000003</c:v>
                </c:pt>
                <c:pt idx="90">
                  <c:v>0.79432800000000003</c:v>
                </c:pt>
                <c:pt idx="91">
                  <c:v>0.79432800000000003</c:v>
                </c:pt>
                <c:pt idx="92">
                  <c:v>0.79432800000000003</c:v>
                </c:pt>
                <c:pt idx="93">
                  <c:v>0.79432800000000003</c:v>
                </c:pt>
                <c:pt idx="94">
                  <c:v>0.79432800000000003</c:v>
                </c:pt>
                <c:pt idx="95">
                  <c:v>0.79432800000000003</c:v>
                </c:pt>
                <c:pt idx="96">
                  <c:v>0.79432800000000003</c:v>
                </c:pt>
                <c:pt idx="97">
                  <c:v>0.79432800000000003</c:v>
                </c:pt>
                <c:pt idx="98">
                  <c:v>0.79432800000000003</c:v>
                </c:pt>
                <c:pt idx="99">
                  <c:v>0.79432800000000003</c:v>
                </c:pt>
                <c:pt idx="100">
                  <c:v>0.79432800000000003</c:v>
                </c:pt>
                <c:pt idx="101">
                  <c:v>0.79432800000000003</c:v>
                </c:pt>
                <c:pt idx="102">
                  <c:v>0.79432800000000003</c:v>
                </c:pt>
                <c:pt idx="103">
                  <c:v>0.79432800000000003</c:v>
                </c:pt>
                <c:pt idx="104">
                  <c:v>0.79432800000000003</c:v>
                </c:pt>
                <c:pt idx="105">
                  <c:v>0.79432800000000003</c:v>
                </c:pt>
                <c:pt idx="106">
                  <c:v>0.79432800000000003</c:v>
                </c:pt>
                <c:pt idx="107">
                  <c:v>0.79432800000000003</c:v>
                </c:pt>
                <c:pt idx="108">
                  <c:v>0.79432800000000003</c:v>
                </c:pt>
                <c:pt idx="109">
                  <c:v>0.79432800000000003</c:v>
                </c:pt>
                <c:pt idx="110">
                  <c:v>0.79432800000000003</c:v>
                </c:pt>
                <c:pt idx="111">
                  <c:v>0.79432800000000003</c:v>
                </c:pt>
                <c:pt idx="112">
                  <c:v>0.79432800000000003</c:v>
                </c:pt>
                <c:pt idx="113">
                  <c:v>0.79432800000000003</c:v>
                </c:pt>
                <c:pt idx="114">
                  <c:v>0.79432800000000003</c:v>
                </c:pt>
                <c:pt idx="115">
                  <c:v>0.79432800000000003</c:v>
                </c:pt>
                <c:pt idx="116">
                  <c:v>0.79432800000000003</c:v>
                </c:pt>
                <c:pt idx="117">
                  <c:v>0.79432800000000003</c:v>
                </c:pt>
                <c:pt idx="118">
                  <c:v>0.79432800000000003</c:v>
                </c:pt>
                <c:pt idx="119">
                  <c:v>0.79432800000000003</c:v>
                </c:pt>
                <c:pt idx="120">
                  <c:v>0.79432800000000003</c:v>
                </c:pt>
                <c:pt idx="121">
                  <c:v>0.79432800000000003</c:v>
                </c:pt>
                <c:pt idx="122">
                  <c:v>0.79432800000000003</c:v>
                </c:pt>
                <c:pt idx="123">
                  <c:v>0.79432800000000003</c:v>
                </c:pt>
                <c:pt idx="124">
                  <c:v>0.79432800000000003</c:v>
                </c:pt>
                <c:pt idx="125">
                  <c:v>0.79432800000000003</c:v>
                </c:pt>
                <c:pt idx="126">
                  <c:v>0.79432800000000003</c:v>
                </c:pt>
                <c:pt idx="127">
                  <c:v>0.79432800000000003</c:v>
                </c:pt>
                <c:pt idx="128">
                  <c:v>0.79432800000000003</c:v>
                </c:pt>
                <c:pt idx="129">
                  <c:v>0.79432800000000003</c:v>
                </c:pt>
                <c:pt idx="130">
                  <c:v>0.79432800000000003</c:v>
                </c:pt>
                <c:pt idx="131">
                  <c:v>0.79432800000000003</c:v>
                </c:pt>
                <c:pt idx="132">
                  <c:v>0.79432800000000003</c:v>
                </c:pt>
                <c:pt idx="133">
                  <c:v>0.79432800000000003</c:v>
                </c:pt>
                <c:pt idx="134">
                  <c:v>0.79432800000000003</c:v>
                </c:pt>
                <c:pt idx="135">
                  <c:v>0.79432800000000003</c:v>
                </c:pt>
                <c:pt idx="136">
                  <c:v>0.79432800000000003</c:v>
                </c:pt>
                <c:pt idx="137">
                  <c:v>0.79432800000000003</c:v>
                </c:pt>
                <c:pt idx="138">
                  <c:v>0.79432800000000003</c:v>
                </c:pt>
                <c:pt idx="139">
                  <c:v>0.79432800000000003</c:v>
                </c:pt>
                <c:pt idx="140">
                  <c:v>0.79432800000000003</c:v>
                </c:pt>
                <c:pt idx="141">
                  <c:v>0.79432800000000003</c:v>
                </c:pt>
                <c:pt idx="142">
                  <c:v>0.79432800000000003</c:v>
                </c:pt>
                <c:pt idx="143">
                  <c:v>0.79432800000000003</c:v>
                </c:pt>
                <c:pt idx="144">
                  <c:v>0.79432800000000003</c:v>
                </c:pt>
                <c:pt idx="145">
                  <c:v>0.79432800000000003</c:v>
                </c:pt>
                <c:pt idx="146">
                  <c:v>0.79432800000000003</c:v>
                </c:pt>
                <c:pt idx="147">
                  <c:v>0.79432800000000003</c:v>
                </c:pt>
                <c:pt idx="148">
                  <c:v>0.79432800000000003</c:v>
                </c:pt>
                <c:pt idx="149">
                  <c:v>0.79432800000000003</c:v>
                </c:pt>
                <c:pt idx="150">
                  <c:v>0.79432800000000003</c:v>
                </c:pt>
                <c:pt idx="151">
                  <c:v>0.79432800000000003</c:v>
                </c:pt>
                <c:pt idx="152">
                  <c:v>0.79432800000000003</c:v>
                </c:pt>
                <c:pt idx="153">
                  <c:v>0.79432800000000003</c:v>
                </c:pt>
                <c:pt idx="154">
                  <c:v>0.79432800000000003</c:v>
                </c:pt>
                <c:pt idx="155">
                  <c:v>0.79432800000000003</c:v>
                </c:pt>
                <c:pt idx="156">
                  <c:v>0.79432800000000003</c:v>
                </c:pt>
                <c:pt idx="157">
                  <c:v>0.79432800000000003</c:v>
                </c:pt>
                <c:pt idx="158">
                  <c:v>0.79432800000000003</c:v>
                </c:pt>
                <c:pt idx="159">
                  <c:v>0.79432800000000003</c:v>
                </c:pt>
                <c:pt idx="160">
                  <c:v>0.79432800000000003</c:v>
                </c:pt>
                <c:pt idx="161">
                  <c:v>0.79432800000000003</c:v>
                </c:pt>
                <c:pt idx="162">
                  <c:v>0.79432800000000003</c:v>
                </c:pt>
                <c:pt idx="163">
                  <c:v>0.79432800000000003</c:v>
                </c:pt>
                <c:pt idx="164">
                  <c:v>0.79432800000000003</c:v>
                </c:pt>
                <c:pt idx="165">
                  <c:v>0.79432800000000003</c:v>
                </c:pt>
                <c:pt idx="166">
                  <c:v>0.79432800000000003</c:v>
                </c:pt>
                <c:pt idx="167">
                  <c:v>0.79432800000000003</c:v>
                </c:pt>
                <c:pt idx="168">
                  <c:v>0.79432800000000003</c:v>
                </c:pt>
                <c:pt idx="169">
                  <c:v>0.79432800000000003</c:v>
                </c:pt>
                <c:pt idx="170">
                  <c:v>0.79432800000000003</c:v>
                </c:pt>
                <c:pt idx="171">
                  <c:v>0.79432800000000003</c:v>
                </c:pt>
                <c:pt idx="172">
                  <c:v>0.79432800000000003</c:v>
                </c:pt>
                <c:pt idx="173">
                  <c:v>0.79432800000000003</c:v>
                </c:pt>
                <c:pt idx="174">
                  <c:v>0.79432800000000003</c:v>
                </c:pt>
                <c:pt idx="175">
                  <c:v>0.79432800000000003</c:v>
                </c:pt>
                <c:pt idx="176">
                  <c:v>0.79432800000000003</c:v>
                </c:pt>
                <c:pt idx="177">
                  <c:v>0.79432800000000003</c:v>
                </c:pt>
                <c:pt idx="178">
                  <c:v>0.79432800000000003</c:v>
                </c:pt>
                <c:pt idx="179">
                  <c:v>0.79432800000000003</c:v>
                </c:pt>
                <c:pt idx="180">
                  <c:v>0.79432800000000003</c:v>
                </c:pt>
                <c:pt idx="181">
                  <c:v>0.79432800000000003</c:v>
                </c:pt>
                <c:pt idx="182">
                  <c:v>0.79432800000000003</c:v>
                </c:pt>
                <c:pt idx="183">
                  <c:v>0.79432800000000003</c:v>
                </c:pt>
                <c:pt idx="184">
                  <c:v>0.79432800000000003</c:v>
                </c:pt>
                <c:pt idx="185">
                  <c:v>0.79432800000000003</c:v>
                </c:pt>
                <c:pt idx="186">
                  <c:v>0.79432800000000003</c:v>
                </c:pt>
                <c:pt idx="187">
                  <c:v>0.79432800000000003</c:v>
                </c:pt>
                <c:pt idx="188">
                  <c:v>0.79432800000000003</c:v>
                </c:pt>
                <c:pt idx="189">
                  <c:v>0.79432800000000003</c:v>
                </c:pt>
                <c:pt idx="190">
                  <c:v>0.79432800000000003</c:v>
                </c:pt>
                <c:pt idx="191">
                  <c:v>0.79432800000000003</c:v>
                </c:pt>
                <c:pt idx="192">
                  <c:v>0.79432800000000003</c:v>
                </c:pt>
                <c:pt idx="193">
                  <c:v>0.79432800000000003</c:v>
                </c:pt>
                <c:pt idx="194">
                  <c:v>0.79432800000000003</c:v>
                </c:pt>
                <c:pt idx="195">
                  <c:v>0.79432800000000003</c:v>
                </c:pt>
                <c:pt idx="196">
                  <c:v>0.79432800000000003</c:v>
                </c:pt>
                <c:pt idx="197">
                  <c:v>0.79432800000000003</c:v>
                </c:pt>
                <c:pt idx="198">
                  <c:v>0.79432800000000003</c:v>
                </c:pt>
                <c:pt idx="199">
                  <c:v>0.79432800000000003</c:v>
                </c:pt>
                <c:pt idx="200">
                  <c:v>0.79432800000000003</c:v>
                </c:pt>
                <c:pt idx="201">
                  <c:v>0.79432800000000003</c:v>
                </c:pt>
                <c:pt idx="202">
                  <c:v>0.79432800000000003</c:v>
                </c:pt>
                <c:pt idx="203">
                  <c:v>0.79432800000000003</c:v>
                </c:pt>
                <c:pt idx="204">
                  <c:v>0.79432800000000003</c:v>
                </c:pt>
                <c:pt idx="205">
                  <c:v>0.79432800000000003</c:v>
                </c:pt>
                <c:pt idx="206">
                  <c:v>0.79432800000000003</c:v>
                </c:pt>
                <c:pt idx="207">
                  <c:v>0.79432800000000003</c:v>
                </c:pt>
                <c:pt idx="208">
                  <c:v>0.79432800000000003</c:v>
                </c:pt>
                <c:pt idx="209">
                  <c:v>0.79432800000000003</c:v>
                </c:pt>
                <c:pt idx="210">
                  <c:v>0.79432800000000003</c:v>
                </c:pt>
                <c:pt idx="211">
                  <c:v>0.79432800000000003</c:v>
                </c:pt>
                <c:pt idx="212">
                  <c:v>0.79432800000000003</c:v>
                </c:pt>
                <c:pt idx="213">
                  <c:v>0.79432800000000003</c:v>
                </c:pt>
                <c:pt idx="214">
                  <c:v>0.79432800000000003</c:v>
                </c:pt>
                <c:pt idx="215">
                  <c:v>0.79432800000000003</c:v>
                </c:pt>
                <c:pt idx="216">
                  <c:v>0.79432800000000003</c:v>
                </c:pt>
                <c:pt idx="217">
                  <c:v>0.79432800000000003</c:v>
                </c:pt>
                <c:pt idx="218">
                  <c:v>0.79432800000000003</c:v>
                </c:pt>
                <c:pt idx="219">
                  <c:v>0.79432800000000003</c:v>
                </c:pt>
                <c:pt idx="220">
                  <c:v>0.79432800000000003</c:v>
                </c:pt>
                <c:pt idx="221">
                  <c:v>0.79432800000000003</c:v>
                </c:pt>
                <c:pt idx="222">
                  <c:v>0.79432800000000003</c:v>
                </c:pt>
                <c:pt idx="223">
                  <c:v>0.79432800000000003</c:v>
                </c:pt>
                <c:pt idx="224">
                  <c:v>0.79432800000000003</c:v>
                </c:pt>
                <c:pt idx="225">
                  <c:v>0.79432800000000003</c:v>
                </c:pt>
                <c:pt idx="226">
                  <c:v>0.79432800000000003</c:v>
                </c:pt>
                <c:pt idx="227">
                  <c:v>0.79432800000000003</c:v>
                </c:pt>
                <c:pt idx="228">
                  <c:v>0.79432800000000003</c:v>
                </c:pt>
                <c:pt idx="229">
                  <c:v>0.79432800000000003</c:v>
                </c:pt>
                <c:pt idx="230">
                  <c:v>0.79432800000000003</c:v>
                </c:pt>
                <c:pt idx="231">
                  <c:v>0.79432800000000003</c:v>
                </c:pt>
                <c:pt idx="232">
                  <c:v>0.79432800000000003</c:v>
                </c:pt>
                <c:pt idx="233">
                  <c:v>0.79432800000000003</c:v>
                </c:pt>
                <c:pt idx="234">
                  <c:v>0.79432800000000003</c:v>
                </c:pt>
                <c:pt idx="235">
                  <c:v>0.79432800000000003</c:v>
                </c:pt>
                <c:pt idx="236">
                  <c:v>0.79432800000000003</c:v>
                </c:pt>
                <c:pt idx="237">
                  <c:v>0.79432800000000003</c:v>
                </c:pt>
                <c:pt idx="238">
                  <c:v>0.79432800000000003</c:v>
                </c:pt>
                <c:pt idx="239">
                  <c:v>0.79432800000000003</c:v>
                </c:pt>
                <c:pt idx="240">
                  <c:v>0.79432800000000003</c:v>
                </c:pt>
                <c:pt idx="241">
                  <c:v>0.79432800000000003</c:v>
                </c:pt>
                <c:pt idx="242">
                  <c:v>0.79432800000000003</c:v>
                </c:pt>
                <c:pt idx="243">
                  <c:v>0.79432800000000003</c:v>
                </c:pt>
                <c:pt idx="244">
                  <c:v>0.79432800000000003</c:v>
                </c:pt>
                <c:pt idx="245">
                  <c:v>0.79432800000000003</c:v>
                </c:pt>
                <c:pt idx="246">
                  <c:v>0.79432800000000003</c:v>
                </c:pt>
                <c:pt idx="247">
                  <c:v>0.79432800000000003</c:v>
                </c:pt>
                <c:pt idx="248">
                  <c:v>0.79432800000000003</c:v>
                </c:pt>
                <c:pt idx="249">
                  <c:v>0.79432800000000003</c:v>
                </c:pt>
                <c:pt idx="250">
                  <c:v>0.79432800000000003</c:v>
                </c:pt>
                <c:pt idx="251">
                  <c:v>0.79432800000000003</c:v>
                </c:pt>
                <c:pt idx="252">
                  <c:v>0.79432800000000003</c:v>
                </c:pt>
                <c:pt idx="253">
                  <c:v>0.79432800000000003</c:v>
                </c:pt>
                <c:pt idx="254">
                  <c:v>0.79432800000000003</c:v>
                </c:pt>
                <c:pt idx="255">
                  <c:v>0.79432800000000003</c:v>
                </c:pt>
                <c:pt idx="256">
                  <c:v>0.79432800000000003</c:v>
                </c:pt>
                <c:pt idx="257">
                  <c:v>0.79432800000000003</c:v>
                </c:pt>
                <c:pt idx="258">
                  <c:v>0.79432800000000003</c:v>
                </c:pt>
                <c:pt idx="259">
                  <c:v>0.79432800000000003</c:v>
                </c:pt>
                <c:pt idx="260">
                  <c:v>0.79432800000000003</c:v>
                </c:pt>
                <c:pt idx="261">
                  <c:v>0.79432800000000003</c:v>
                </c:pt>
                <c:pt idx="262">
                  <c:v>0.79432800000000003</c:v>
                </c:pt>
                <c:pt idx="263">
                  <c:v>0.79432800000000003</c:v>
                </c:pt>
                <c:pt idx="264">
                  <c:v>0.79432800000000003</c:v>
                </c:pt>
                <c:pt idx="265">
                  <c:v>0.79432800000000003</c:v>
                </c:pt>
                <c:pt idx="266">
                  <c:v>0.79432800000000003</c:v>
                </c:pt>
                <c:pt idx="267">
                  <c:v>0.79432800000000003</c:v>
                </c:pt>
                <c:pt idx="268">
                  <c:v>0.79432800000000003</c:v>
                </c:pt>
                <c:pt idx="269">
                  <c:v>0.79432800000000003</c:v>
                </c:pt>
                <c:pt idx="270">
                  <c:v>0.79432800000000003</c:v>
                </c:pt>
                <c:pt idx="271">
                  <c:v>0.79432800000000003</c:v>
                </c:pt>
                <c:pt idx="272">
                  <c:v>0.79432800000000003</c:v>
                </c:pt>
                <c:pt idx="273">
                  <c:v>0.79432800000000003</c:v>
                </c:pt>
                <c:pt idx="274">
                  <c:v>0.79432800000000003</c:v>
                </c:pt>
                <c:pt idx="275">
                  <c:v>0.79432800000000003</c:v>
                </c:pt>
                <c:pt idx="276">
                  <c:v>0.79432800000000003</c:v>
                </c:pt>
                <c:pt idx="277">
                  <c:v>0.79432800000000003</c:v>
                </c:pt>
                <c:pt idx="278">
                  <c:v>0.79432800000000003</c:v>
                </c:pt>
                <c:pt idx="279">
                  <c:v>0.79432800000000003</c:v>
                </c:pt>
                <c:pt idx="280">
                  <c:v>0.79432800000000003</c:v>
                </c:pt>
                <c:pt idx="281">
                  <c:v>0.79432800000000003</c:v>
                </c:pt>
                <c:pt idx="282">
                  <c:v>0.79432800000000003</c:v>
                </c:pt>
                <c:pt idx="283">
                  <c:v>0.79432800000000003</c:v>
                </c:pt>
                <c:pt idx="284">
                  <c:v>0.79432800000000003</c:v>
                </c:pt>
                <c:pt idx="285">
                  <c:v>0.79432800000000003</c:v>
                </c:pt>
                <c:pt idx="286">
                  <c:v>0.79432800000000003</c:v>
                </c:pt>
                <c:pt idx="287">
                  <c:v>0.79432800000000003</c:v>
                </c:pt>
                <c:pt idx="288">
                  <c:v>0.79432800000000003</c:v>
                </c:pt>
                <c:pt idx="289">
                  <c:v>0.79432800000000003</c:v>
                </c:pt>
                <c:pt idx="290">
                  <c:v>0.79432800000000003</c:v>
                </c:pt>
                <c:pt idx="291">
                  <c:v>0.79432800000000003</c:v>
                </c:pt>
                <c:pt idx="292">
                  <c:v>0.79432800000000003</c:v>
                </c:pt>
                <c:pt idx="293">
                  <c:v>0.79432800000000003</c:v>
                </c:pt>
                <c:pt idx="294">
                  <c:v>0.79432800000000003</c:v>
                </c:pt>
                <c:pt idx="295">
                  <c:v>0.79432800000000003</c:v>
                </c:pt>
                <c:pt idx="296">
                  <c:v>0.79432800000000003</c:v>
                </c:pt>
                <c:pt idx="297">
                  <c:v>0.79432800000000003</c:v>
                </c:pt>
                <c:pt idx="298">
                  <c:v>0.79432800000000003</c:v>
                </c:pt>
                <c:pt idx="299">
                  <c:v>0.79432800000000003</c:v>
                </c:pt>
                <c:pt idx="300">
                  <c:v>0.79432800000000003</c:v>
                </c:pt>
                <c:pt idx="301">
                  <c:v>0.79432800000000003</c:v>
                </c:pt>
                <c:pt idx="302">
                  <c:v>0.79432800000000003</c:v>
                </c:pt>
                <c:pt idx="303">
                  <c:v>0.79432800000000003</c:v>
                </c:pt>
                <c:pt idx="304">
                  <c:v>0.79432800000000003</c:v>
                </c:pt>
                <c:pt idx="305">
                  <c:v>0.79432800000000003</c:v>
                </c:pt>
                <c:pt idx="306">
                  <c:v>0.79432800000000003</c:v>
                </c:pt>
                <c:pt idx="307">
                  <c:v>0.79432800000000003</c:v>
                </c:pt>
                <c:pt idx="308">
                  <c:v>0.79432800000000003</c:v>
                </c:pt>
                <c:pt idx="309">
                  <c:v>0.79432800000000003</c:v>
                </c:pt>
                <c:pt idx="310">
                  <c:v>0.79432800000000003</c:v>
                </c:pt>
                <c:pt idx="311">
                  <c:v>0.79432800000000003</c:v>
                </c:pt>
                <c:pt idx="312">
                  <c:v>0.79432800000000003</c:v>
                </c:pt>
                <c:pt idx="313">
                  <c:v>0.79432800000000003</c:v>
                </c:pt>
                <c:pt idx="314">
                  <c:v>0.79432800000000003</c:v>
                </c:pt>
                <c:pt idx="315">
                  <c:v>0.79432800000000003</c:v>
                </c:pt>
                <c:pt idx="316">
                  <c:v>0.79432800000000003</c:v>
                </c:pt>
                <c:pt idx="317">
                  <c:v>0.79432800000000003</c:v>
                </c:pt>
                <c:pt idx="318">
                  <c:v>0.79432800000000003</c:v>
                </c:pt>
                <c:pt idx="319">
                  <c:v>0.79432800000000003</c:v>
                </c:pt>
                <c:pt idx="320">
                  <c:v>0.79432800000000003</c:v>
                </c:pt>
                <c:pt idx="321">
                  <c:v>0.79432800000000003</c:v>
                </c:pt>
                <c:pt idx="322">
                  <c:v>0.79432800000000003</c:v>
                </c:pt>
                <c:pt idx="323">
                  <c:v>0.79432800000000003</c:v>
                </c:pt>
                <c:pt idx="324">
                  <c:v>0.79432800000000003</c:v>
                </c:pt>
                <c:pt idx="325">
                  <c:v>0.79432800000000003</c:v>
                </c:pt>
                <c:pt idx="326">
                  <c:v>0.79432800000000003</c:v>
                </c:pt>
                <c:pt idx="327">
                  <c:v>0.79432800000000003</c:v>
                </c:pt>
                <c:pt idx="328">
                  <c:v>0.79432800000000003</c:v>
                </c:pt>
                <c:pt idx="329">
                  <c:v>0.79432800000000003</c:v>
                </c:pt>
                <c:pt idx="330">
                  <c:v>0.79432800000000003</c:v>
                </c:pt>
                <c:pt idx="331">
                  <c:v>0.79432800000000003</c:v>
                </c:pt>
                <c:pt idx="332">
                  <c:v>0.79432800000000003</c:v>
                </c:pt>
                <c:pt idx="333">
                  <c:v>0.79432800000000003</c:v>
                </c:pt>
                <c:pt idx="334">
                  <c:v>0.79432800000000003</c:v>
                </c:pt>
                <c:pt idx="335">
                  <c:v>0.79432800000000003</c:v>
                </c:pt>
                <c:pt idx="336">
                  <c:v>0.79432800000000003</c:v>
                </c:pt>
                <c:pt idx="337">
                  <c:v>0.79432800000000003</c:v>
                </c:pt>
                <c:pt idx="338">
                  <c:v>0.79432800000000003</c:v>
                </c:pt>
                <c:pt idx="339">
                  <c:v>0.79432800000000003</c:v>
                </c:pt>
                <c:pt idx="340">
                  <c:v>0.79432800000000003</c:v>
                </c:pt>
                <c:pt idx="341">
                  <c:v>0.79432800000000003</c:v>
                </c:pt>
                <c:pt idx="342">
                  <c:v>0.79432800000000003</c:v>
                </c:pt>
                <c:pt idx="343">
                  <c:v>0.79432800000000003</c:v>
                </c:pt>
                <c:pt idx="344">
                  <c:v>0.79432800000000003</c:v>
                </c:pt>
                <c:pt idx="345">
                  <c:v>0.79432800000000003</c:v>
                </c:pt>
                <c:pt idx="346">
                  <c:v>0.79432800000000003</c:v>
                </c:pt>
                <c:pt idx="347">
                  <c:v>0.79432800000000003</c:v>
                </c:pt>
                <c:pt idx="348">
                  <c:v>0.79432800000000003</c:v>
                </c:pt>
                <c:pt idx="349">
                  <c:v>0.79432800000000003</c:v>
                </c:pt>
                <c:pt idx="350">
                  <c:v>0.79432800000000003</c:v>
                </c:pt>
                <c:pt idx="351">
                  <c:v>0.79432800000000003</c:v>
                </c:pt>
                <c:pt idx="352">
                  <c:v>0.79432800000000003</c:v>
                </c:pt>
                <c:pt idx="353">
                  <c:v>0.79432800000000003</c:v>
                </c:pt>
                <c:pt idx="354">
                  <c:v>0.79432800000000003</c:v>
                </c:pt>
                <c:pt idx="355">
                  <c:v>0.79432800000000003</c:v>
                </c:pt>
                <c:pt idx="356">
                  <c:v>0.79432800000000003</c:v>
                </c:pt>
                <c:pt idx="357">
                  <c:v>0.79432800000000003</c:v>
                </c:pt>
                <c:pt idx="358">
                  <c:v>0.79432800000000003</c:v>
                </c:pt>
                <c:pt idx="359">
                  <c:v>0.79432800000000003</c:v>
                </c:pt>
                <c:pt idx="360">
                  <c:v>0.79432800000000003</c:v>
                </c:pt>
                <c:pt idx="361">
                  <c:v>0.79432800000000003</c:v>
                </c:pt>
                <c:pt idx="362">
                  <c:v>0.79432800000000003</c:v>
                </c:pt>
                <c:pt idx="363">
                  <c:v>0.79432800000000003</c:v>
                </c:pt>
                <c:pt idx="364">
                  <c:v>0.79432800000000003</c:v>
                </c:pt>
                <c:pt idx="365">
                  <c:v>0.79432800000000003</c:v>
                </c:pt>
                <c:pt idx="366">
                  <c:v>0.79432800000000003</c:v>
                </c:pt>
                <c:pt idx="367">
                  <c:v>0.79432800000000003</c:v>
                </c:pt>
                <c:pt idx="368">
                  <c:v>0.79432800000000003</c:v>
                </c:pt>
                <c:pt idx="369">
                  <c:v>0.79432800000000003</c:v>
                </c:pt>
                <c:pt idx="370">
                  <c:v>0.79432800000000003</c:v>
                </c:pt>
                <c:pt idx="371">
                  <c:v>0.79432800000000003</c:v>
                </c:pt>
                <c:pt idx="372">
                  <c:v>0.79432800000000003</c:v>
                </c:pt>
                <c:pt idx="373">
                  <c:v>0.79432800000000003</c:v>
                </c:pt>
                <c:pt idx="374">
                  <c:v>0.79432800000000003</c:v>
                </c:pt>
                <c:pt idx="375">
                  <c:v>0.79432800000000003</c:v>
                </c:pt>
                <c:pt idx="376">
                  <c:v>0.79432800000000003</c:v>
                </c:pt>
                <c:pt idx="377">
                  <c:v>0.79432800000000003</c:v>
                </c:pt>
                <c:pt idx="378">
                  <c:v>0.79432800000000003</c:v>
                </c:pt>
                <c:pt idx="379">
                  <c:v>0.79432800000000003</c:v>
                </c:pt>
                <c:pt idx="380">
                  <c:v>0.79432800000000003</c:v>
                </c:pt>
                <c:pt idx="381">
                  <c:v>0.79432800000000003</c:v>
                </c:pt>
                <c:pt idx="382">
                  <c:v>0.79432800000000003</c:v>
                </c:pt>
                <c:pt idx="383">
                  <c:v>0.79432800000000003</c:v>
                </c:pt>
                <c:pt idx="384">
                  <c:v>0.79432800000000003</c:v>
                </c:pt>
                <c:pt idx="385">
                  <c:v>0.79432800000000003</c:v>
                </c:pt>
                <c:pt idx="386">
                  <c:v>0.79432800000000003</c:v>
                </c:pt>
                <c:pt idx="387">
                  <c:v>0.79432800000000003</c:v>
                </c:pt>
                <c:pt idx="388">
                  <c:v>0.79432800000000003</c:v>
                </c:pt>
                <c:pt idx="389">
                  <c:v>0.79432800000000003</c:v>
                </c:pt>
                <c:pt idx="390">
                  <c:v>0.79432800000000003</c:v>
                </c:pt>
                <c:pt idx="391">
                  <c:v>0.79432800000000003</c:v>
                </c:pt>
                <c:pt idx="392">
                  <c:v>0.79432800000000003</c:v>
                </c:pt>
                <c:pt idx="393">
                  <c:v>0.79432800000000003</c:v>
                </c:pt>
                <c:pt idx="394">
                  <c:v>0.79432800000000003</c:v>
                </c:pt>
                <c:pt idx="395">
                  <c:v>0.79432800000000003</c:v>
                </c:pt>
                <c:pt idx="396">
                  <c:v>0.79432800000000003</c:v>
                </c:pt>
                <c:pt idx="397">
                  <c:v>0.79432800000000003</c:v>
                </c:pt>
                <c:pt idx="398">
                  <c:v>0.79432800000000003</c:v>
                </c:pt>
                <c:pt idx="399">
                  <c:v>0.79432800000000003</c:v>
                </c:pt>
                <c:pt idx="400">
                  <c:v>0.79432800000000003</c:v>
                </c:pt>
                <c:pt idx="401">
                  <c:v>0.79432800000000003</c:v>
                </c:pt>
                <c:pt idx="402">
                  <c:v>0.79432800000000003</c:v>
                </c:pt>
                <c:pt idx="403">
                  <c:v>0.79432800000000003</c:v>
                </c:pt>
                <c:pt idx="404">
                  <c:v>0.79432800000000003</c:v>
                </c:pt>
                <c:pt idx="405">
                  <c:v>0.79432800000000003</c:v>
                </c:pt>
                <c:pt idx="406">
                  <c:v>0.79432800000000003</c:v>
                </c:pt>
                <c:pt idx="407">
                  <c:v>0.79432800000000003</c:v>
                </c:pt>
                <c:pt idx="408">
                  <c:v>0.79432800000000003</c:v>
                </c:pt>
                <c:pt idx="409">
                  <c:v>0.79432800000000003</c:v>
                </c:pt>
                <c:pt idx="410">
                  <c:v>0.79432800000000003</c:v>
                </c:pt>
                <c:pt idx="411">
                  <c:v>0.79432800000000003</c:v>
                </c:pt>
                <c:pt idx="412">
                  <c:v>0.79432800000000003</c:v>
                </c:pt>
                <c:pt idx="413">
                  <c:v>0.79432800000000003</c:v>
                </c:pt>
                <c:pt idx="414">
                  <c:v>0.79432800000000003</c:v>
                </c:pt>
                <c:pt idx="415">
                  <c:v>0.79432800000000003</c:v>
                </c:pt>
                <c:pt idx="416">
                  <c:v>0.79432800000000003</c:v>
                </c:pt>
                <c:pt idx="417">
                  <c:v>0.79432800000000003</c:v>
                </c:pt>
                <c:pt idx="418">
                  <c:v>0.79432800000000003</c:v>
                </c:pt>
                <c:pt idx="419">
                  <c:v>0.79432800000000003</c:v>
                </c:pt>
                <c:pt idx="420">
                  <c:v>0.79432800000000003</c:v>
                </c:pt>
                <c:pt idx="421">
                  <c:v>0.79432800000000003</c:v>
                </c:pt>
                <c:pt idx="422">
                  <c:v>0.79432800000000003</c:v>
                </c:pt>
                <c:pt idx="423">
                  <c:v>0.79432800000000003</c:v>
                </c:pt>
                <c:pt idx="424">
                  <c:v>0.79432800000000003</c:v>
                </c:pt>
                <c:pt idx="425">
                  <c:v>0.79432800000000003</c:v>
                </c:pt>
                <c:pt idx="426">
                  <c:v>0.79432800000000003</c:v>
                </c:pt>
                <c:pt idx="427">
                  <c:v>0.79432800000000003</c:v>
                </c:pt>
                <c:pt idx="428">
                  <c:v>0.79432800000000003</c:v>
                </c:pt>
                <c:pt idx="429">
                  <c:v>0.79432800000000003</c:v>
                </c:pt>
                <c:pt idx="430">
                  <c:v>0.79432800000000003</c:v>
                </c:pt>
                <c:pt idx="431">
                  <c:v>0.79432800000000003</c:v>
                </c:pt>
                <c:pt idx="432">
                  <c:v>0.79432800000000003</c:v>
                </c:pt>
                <c:pt idx="433">
                  <c:v>0.79432800000000003</c:v>
                </c:pt>
                <c:pt idx="434">
                  <c:v>0.79432800000000003</c:v>
                </c:pt>
                <c:pt idx="435">
                  <c:v>0.79432800000000003</c:v>
                </c:pt>
                <c:pt idx="436">
                  <c:v>0.79432800000000003</c:v>
                </c:pt>
                <c:pt idx="437">
                  <c:v>0.79432800000000003</c:v>
                </c:pt>
                <c:pt idx="438">
                  <c:v>0.79432800000000003</c:v>
                </c:pt>
                <c:pt idx="439">
                  <c:v>0.79432800000000003</c:v>
                </c:pt>
                <c:pt idx="440">
                  <c:v>0.79432800000000003</c:v>
                </c:pt>
                <c:pt idx="441">
                  <c:v>0.79432800000000003</c:v>
                </c:pt>
                <c:pt idx="442">
                  <c:v>0.79432800000000003</c:v>
                </c:pt>
                <c:pt idx="443">
                  <c:v>0.79432800000000003</c:v>
                </c:pt>
                <c:pt idx="444">
                  <c:v>0.79432800000000003</c:v>
                </c:pt>
                <c:pt idx="445">
                  <c:v>0.79432800000000003</c:v>
                </c:pt>
                <c:pt idx="446">
                  <c:v>0.79432800000000003</c:v>
                </c:pt>
                <c:pt idx="447">
                  <c:v>0.79432800000000003</c:v>
                </c:pt>
                <c:pt idx="448">
                  <c:v>0.79432800000000003</c:v>
                </c:pt>
                <c:pt idx="449">
                  <c:v>0.79432800000000003</c:v>
                </c:pt>
                <c:pt idx="450">
                  <c:v>0.79432800000000003</c:v>
                </c:pt>
                <c:pt idx="451">
                  <c:v>0.79432800000000003</c:v>
                </c:pt>
                <c:pt idx="452">
                  <c:v>0.79432800000000003</c:v>
                </c:pt>
                <c:pt idx="453">
                  <c:v>0.79432800000000003</c:v>
                </c:pt>
                <c:pt idx="454">
                  <c:v>0.79432800000000003</c:v>
                </c:pt>
                <c:pt idx="455">
                  <c:v>0.79432800000000003</c:v>
                </c:pt>
                <c:pt idx="456">
                  <c:v>0.79432800000000003</c:v>
                </c:pt>
                <c:pt idx="457">
                  <c:v>0.79432800000000003</c:v>
                </c:pt>
                <c:pt idx="458">
                  <c:v>0.79432800000000003</c:v>
                </c:pt>
                <c:pt idx="459">
                  <c:v>0.79432800000000003</c:v>
                </c:pt>
                <c:pt idx="460">
                  <c:v>0.79432800000000003</c:v>
                </c:pt>
                <c:pt idx="461">
                  <c:v>0.79432800000000003</c:v>
                </c:pt>
                <c:pt idx="462">
                  <c:v>0.79432800000000003</c:v>
                </c:pt>
                <c:pt idx="463">
                  <c:v>0.79432800000000003</c:v>
                </c:pt>
                <c:pt idx="464">
                  <c:v>0.79432800000000003</c:v>
                </c:pt>
                <c:pt idx="465">
                  <c:v>0.79432800000000003</c:v>
                </c:pt>
                <c:pt idx="466">
                  <c:v>0.79432800000000003</c:v>
                </c:pt>
                <c:pt idx="467">
                  <c:v>0.79432800000000003</c:v>
                </c:pt>
                <c:pt idx="468">
                  <c:v>0.79432800000000003</c:v>
                </c:pt>
                <c:pt idx="469">
                  <c:v>0.79432800000000003</c:v>
                </c:pt>
                <c:pt idx="470">
                  <c:v>0.79432800000000003</c:v>
                </c:pt>
                <c:pt idx="471">
                  <c:v>0.79432800000000003</c:v>
                </c:pt>
                <c:pt idx="472">
                  <c:v>0.79432800000000003</c:v>
                </c:pt>
                <c:pt idx="473">
                  <c:v>0.79432800000000003</c:v>
                </c:pt>
                <c:pt idx="474">
                  <c:v>0.79432800000000003</c:v>
                </c:pt>
                <c:pt idx="475">
                  <c:v>0.79432800000000003</c:v>
                </c:pt>
                <c:pt idx="476">
                  <c:v>0.79432800000000003</c:v>
                </c:pt>
                <c:pt idx="477">
                  <c:v>0.79432800000000003</c:v>
                </c:pt>
                <c:pt idx="478">
                  <c:v>0.79432800000000003</c:v>
                </c:pt>
                <c:pt idx="479">
                  <c:v>0.79432800000000003</c:v>
                </c:pt>
                <c:pt idx="480">
                  <c:v>0.79432800000000003</c:v>
                </c:pt>
                <c:pt idx="481">
                  <c:v>0.79432800000000003</c:v>
                </c:pt>
                <c:pt idx="482">
                  <c:v>0.79432800000000003</c:v>
                </c:pt>
                <c:pt idx="483">
                  <c:v>0.79432800000000003</c:v>
                </c:pt>
                <c:pt idx="484">
                  <c:v>0.79432800000000003</c:v>
                </c:pt>
                <c:pt idx="485">
                  <c:v>0.79432800000000003</c:v>
                </c:pt>
                <c:pt idx="486">
                  <c:v>0.79432800000000003</c:v>
                </c:pt>
                <c:pt idx="487">
                  <c:v>0.79432800000000003</c:v>
                </c:pt>
                <c:pt idx="488">
                  <c:v>0.79432800000000003</c:v>
                </c:pt>
                <c:pt idx="489">
                  <c:v>0.79432800000000003</c:v>
                </c:pt>
                <c:pt idx="490">
                  <c:v>0.79432800000000003</c:v>
                </c:pt>
                <c:pt idx="491">
                  <c:v>0.79432800000000003</c:v>
                </c:pt>
                <c:pt idx="492">
                  <c:v>0.79432800000000003</c:v>
                </c:pt>
                <c:pt idx="493">
                  <c:v>0.79432800000000003</c:v>
                </c:pt>
                <c:pt idx="494">
                  <c:v>0.79432800000000003</c:v>
                </c:pt>
                <c:pt idx="495">
                  <c:v>0.79432800000000003</c:v>
                </c:pt>
                <c:pt idx="496">
                  <c:v>0.79432800000000003</c:v>
                </c:pt>
                <c:pt idx="497">
                  <c:v>0.79432800000000003</c:v>
                </c:pt>
                <c:pt idx="498">
                  <c:v>0.79432800000000003</c:v>
                </c:pt>
                <c:pt idx="499">
                  <c:v>0.79432800000000003</c:v>
                </c:pt>
                <c:pt idx="500">
                  <c:v>0.79432800000000003</c:v>
                </c:pt>
                <c:pt idx="501">
                  <c:v>0.79432800000000003</c:v>
                </c:pt>
                <c:pt idx="502">
                  <c:v>0.79432800000000003</c:v>
                </c:pt>
                <c:pt idx="503">
                  <c:v>0.79432800000000003</c:v>
                </c:pt>
                <c:pt idx="504">
                  <c:v>0.79432800000000003</c:v>
                </c:pt>
                <c:pt idx="505">
                  <c:v>0.79432800000000003</c:v>
                </c:pt>
                <c:pt idx="506">
                  <c:v>0.79432800000000003</c:v>
                </c:pt>
                <c:pt idx="507">
                  <c:v>0.79432800000000003</c:v>
                </c:pt>
                <c:pt idx="508">
                  <c:v>0.79432800000000003</c:v>
                </c:pt>
                <c:pt idx="509">
                  <c:v>0.79432800000000003</c:v>
                </c:pt>
                <c:pt idx="510">
                  <c:v>0.79432800000000003</c:v>
                </c:pt>
                <c:pt idx="511">
                  <c:v>0.79432800000000003</c:v>
                </c:pt>
                <c:pt idx="512">
                  <c:v>0.79432800000000003</c:v>
                </c:pt>
                <c:pt idx="513">
                  <c:v>0.79432800000000003</c:v>
                </c:pt>
                <c:pt idx="514">
                  <c:v>0.79432800000000003</c:v>
                </c:pt>
                <c:pt idx="515">
                  <c:v>0.79432800000000003</c:v>
                </c:pt>
                <c:pt idx="516">
                  <c:v>0.79432800000000003</c:v>
                </c:pt>
                <c:pt idx="517">
                  <c:v>0.79432800000000003</c:v>
                </c:pt>
                <c:pt idx="518">
                  <c:v>0.79432800000000003</c:v>
                </c:pt>
                <c:pt idx="519">
                  <c:v>0.79432800000000003</c:v>
                </c:pt>
                <c:pt idx="520">
                  <c:v>0.79432800000000003</c:v>
                </c:pt>
                <c:pt idx="521">
                  <c:v>0.79432800000000003</c:v>
                </c:pt>
                <c:pt idx="522">
                  <c:v>0.79432800000000003</c:v>
                </c:pt>
                <c:pt idx="523">
                  <c:v>0.79432800000000003</c:v>
                </c:pt>
                <c:pt idx="524">
                  <c:v>0.79432800000000003</c:v>
                </c:pt>
                <c:pt idx="525">
                  <c:v>0.79432800000000003</c:v>
                </c:pt>
                <c:pt idx="526">
                  <c:v>0.79432800000000003</c:v>
                </c:pt>
                <c:pt idx="527">
                  <c:v>0.79432800000000003</c:v>
                </c:pt>
                <c:pt idx="528">
                  <c:v>0.79432800000000003</c:v>
                </c:pt>
                <c:pt idx="529">
                  <c:v>0.79432800000000003</c:v>
                </c:pt>
                <c:pt idx="530">
                  <c:v>0.79432800000000003</c:v>
                </c:pt>
                <c:pt idx="531">
                  <c:v>0.79432800000000003</c:v>
                </c:pt>
                <c:pt idx="532">
                  <c:v>0.79432800000000003</c:v>
                </c:pt>
                <c:pt idx="533">
                  <c:v>0.79432800000000003</c:v>
                </c:pt>
                <c:pt idx="534">
                  <c:v>0.79432800000000003</c:v>
                </c:pt>
                <c:pt idx="535">
                  <c:v>0.79432800000000003</c:v>
                </c:pt>
                <c:pt idx="536">
                  <c:v>0.79432800000000003</c:v>
                </c:pt>
                <c:pt idx="537">
                  <c:v>0.79432800000000003</c:v>
                </c:pt>
                <c:pt idx="538">
                  <c:v>0.79432800000000003</c:v>
                </c:pt>
                <c:pt idx="539">
                  <c:v>0.79432800000000003</c:v>
                </c:pt>
                <c:pt idx="540">
                  <c:v>0.79432800000000003</c:v>
                </c:pt>
                <c:pt idx="541">
                  <c:v>0.79432800000000003</c:v>
                </c:pt>
                <c:pt idx="542">
                  <c:v>0.79432800000000003</c:v>
                </c:pt>
                <c:pt idx="543">
                  <c:v>0.79432800000000003</c:v>
                </c:pt>
                <c:pt idx="544">
                  <c:v>0.79432800000000003</c:v>
                </c:pt>
                <c:pt idx="545">
                  <c:v>0.79432800000000003</c:v>
                </c:pt>
                <c:pt idx="546">
                  <c:v>0.79432800000000003</c:v>
                </c:pt>
                <c:pt idx="547">
                  <c:v>0.79432800000000003</c:v>
                </c:pt>
                <c:pt idx="548">
                  <c:v>0.79432800000000003</c:v>
                </c:pt>
                <c:pt idx="549">
                  <c:v>0.79432800000000003</c:v>
                </c:pt>
                <c:pt idx="550">
                  <c:v>0.79432800000000003</c:v>
                </c:pt>
                <c:pt idx="551">
                  <c:v>0.79432800000000003</c:v>
                </c:pt>
                <c:pt idx="552">
                  <c:v>0.79432800000000003</c:v>
                </c:pt>
                <c:pt idx="553">
                  <c:v>0.79432800000000003</c:v>
                </c:pt>
                <c:pt idx="554">
                  <c:v>0.79432800000000003</c:v>
                </c:pt>
                <c:pt idx="555">
                  <c:v>0.79432800000000003</c:v>
                </c:pt>
                <c:pt idx="556">
                  <c:v>0.79432800000000003</c:v>
                </c:pt>
                <c:pt idx="557">
                  <c:v>0.79432800000000003</c:v>
                </c:pt>
                <c:pt idx="558">
                  <c:v>0.79432800000000003</c:v>
                </c:pt>
                <c:pt idx="559">
                  <c:v>0.79432800000000003</c:v>
                </c:pt>
                <c:pt idx="560">
                  <c:v>0.79432800000000003</c:v>
                </c:pt>
                <c:pt idx="561">
                  <c:v>0.79432800000000003</c:v>
                </c:pt>
                <c:pt idx="562">
                  <c:v>0.79432800000000003</c:v>
                </c:pt>
                <c:pt idx="563">
                  <c:v>0.79432800000000003</c:v>
                </c:pt>
                <c:pt idx="564">
                  <c:v>0.79432800000000003</c:v>
                </c:pt>
                <c:pt idx="565">
                  <c:v>0.79432800000000003</c:v>
                </c:pt>
                <c:pt idx="566">
                  <c:v>0.79432800000000003</c:v>
                </c:pt>
                <c:pt idx="567">
                  <c:v>0.79432800000000003</c:v>
                </c:pt>
                <c:pt idx="568">
                  <c:v>0.79432800000000003</c:v>
                </c:pt>
                <c:pt idx="569">
                  <c:v>0.79432800000000003</c:v>
                </c:pt>
                <c:pt idx="570">
                  <c:v>0.79432800000000003</c:v>
                </c:pt>
                <c:pt idx="571">
                  <c:v>0.79432800000000003</c:v>
                </c:pt>
                <c:pt idx="572">
                  <c:v>0.79432800000000003</c:v>
                </c:pt>
                <c:pt idx="573">
                  <c:v>0.79432800000000003</c:v>
                </c:pt>
                <c:pt idx="574">
                  <c:v>0.79432800000000003</c:v>
                </c:pt>
                <c:pt idx="575">
                  <c:v>0.79432800000000003</c:v>
                </c:pt>
                <c:pt idx="576">
                  <c:v>0.79432800000000003</c:v>
                </c:pt>
                <c:pt idx="577">
                  <c:v>0.79432800000000003</c:v>
                </c:pt>
                <c:pt idx="578">
                  <c:v>0.79432800000000003</c:v>
                </c:pt>
                <c:pt idx="579">
                  <c:v>0.79432800000000003</c:v>
                </c:pt>
                <c:pt idx="580">
                  <c:v>0.79432800000000003</c:v>
                </c:pt>
                <c:pt idx="581">
                  <c:v>0.79432800000000003</c:v>
                </c:pt>
                <c:pt idx="582">
                  <c:v>0.79432800000000003</c:v>
                </c:pt>
                <c:pt idx="583">
                  <c:v>0.79432800000000003</c:v>
                </c:pt>
                <c:pt idx="584">
                  <c:v>0.79432800000000003</c:v>
                </c:pt>
                <c:pt idx="585">
                  <c:v>0.79432800000000003</c:v>
                </c:pt>
                <c:pt idx="586">
                  <c:v>0.79432800000000003</c:v>
                </c:pt>
                <c:pt idx="587">
                  <c:v>0.79432800000000003</c:v>
                </c:pt>
                <c:pt idx="588">
                  <c:v>0.79432800000000003</c:v>
                </c:pt>
                <c:pt idx="589">
                  <c:v>0.79432800000000003</c:v>
                </c:pt>
                <c:pt idx="590">
                  <c:v>0.79432800000000003</c:v>
                </c:pt>
                <c:pt idx="591">
                  <c:v>0.79432800000000003</c:v>
                </c:pt>
                <c:pt idx="592">
                  <c:v>0.79432800000000003</c:v>
                </c:pt>
                <c:pt idx="593">
                  <c:v>0.79432800000000003</c:v>
                </c:pt>
                <c:pt idx="594">
                  <c:v>0.79432800000000003</c:v>
                </c:pt>
                <c:pt idx="595">
                  <c:v>0.79432800000000003</c:v>
                </c:pt>
                <c:pt idx="596">
                  <c:v>0.79432800000000003</c:v>
                </c:pt>
                <c:pt idx="597">
                  <c:v>0.79432800000000003</c:v>
                </c:pt>
                <c:pt idx="598">
                  <c:v>0.79432800000000003</c:v>
                </c:pt>
                <c:pt idx="599">
                  <c:v>0.79432800000000003</c:v>
                </c:pt>
                <c:pt idx="600">
                  <c:v>0.79432800000000003</c:v>
                </c:pt>
                <c:pt idx="601">
                  <c:v>0.79432800000000003</c:v>
                </c:pt>
                <c:pt idx="602">
                  <c:v>0.79432800000000003</c:v>
                </c:pt>
                <c:pt idx="603">
                  <c:v>0.79432800000000003</c:v>
                </c:pt>
                <c:pt idx="604">
                  <c:v>0.79432800000000003</c:v>
                </c:pt>
                <c:pt idx="605">
                  <c:v>0.79432800000000003</c:v>
                </c:pt>
                <c:pt idx="606">
                  <c:v>0.79432800000000003</c:v>
                </c:pt>
                <c:pt idx="607">
                  <c:v>0.79432800000000003</c:v>
                </c:pt>
                <c:pt idx="608">
                  <c:v>0.79432800000000003</c:v>
                </c:pt>
                <c:pt idx="609">
                  <c:v>0.79432800000000003</c:v>
                </c:pt>
                <c:pt idx="610">
                  <c:v>0.79432800000000003</c:v>
                </c:pt>
                <c:pt idx="611">
                  <c:v>0.79432800000000003</c:v>
                </c:pt>
                <c:pt idx="612">
                  <c:v>0.79432800000000003</c:v>
                </c:pt>
                <c:pt idx="613">
                  <c:v>0.79432800000000003</c:v>
                </c:pt>
                <c:pt idx="614">
                  <c:v>0.79432800000000003</c:v>
                </c:pt>
                <c:pt idx="615">
                  <c:v>0.79432800000000003</c:v>
                </c:pt>
                <c:pt idx="616">
                  <c:v>0.79432800000000003</c:v>
                </c:pt>
                <c:pt idx="617">
                  <c:v>0.79432800000000003</c:v>
                </c:pt>
                <c:pt idx="618">
                  <c:v>0.79432800000000003</c:v>
                </c:pt>
                <c:pt idx="619">
                  <c:v>0.79432800000000003</c:v>
                </c:pt>
                <c:pt idx="620">
                  <c:v>0.79432800000000003</c:v>
                </c:pt>
                <c:pt idx="621">
                  <c:v>0.79432800000000003</c:v>
                </c:pt>
                <c:pt idx="622">
                  <c:v>0.79432800000000003</c:v>
                </c:pt>
                <c:pt idx="623">
                  <c:v>0.79432800000000003</c:v>
                </c:pt>
                <c:pt idx="624">
                  <c:v>0.79432800000000003</c:v>
                </c:pt>
                <c:pt idx="625">
                  <c:v>0.79432800000000003</c:v>
                </c:pt>
                <c:pt idx="626">
                  <c:v>0.79432800000000003</c:v>
                </c:pt>
                <c:pt idx="627">
                  <c:v>0.79432800000000003</c:v>
                </c:pt>
                <c:pt idx="628">
                  <c:v>0.79432800000000003</c:v>
                </c:pt>
                <c:pt idx="629">
                  <c:v>0.79432800000000003</c:v>
                </c:pt>
                <c:pt idx="630">
                  <c:v>0.79432800000000003</c:v>
                </c:pt>
                <c:pt idx="631">
                  <c:v>0.79432800000000003</c:v>
                </c:pt>
                <c:pt idx="632">
                  <c:v>0.79432800000000003</c:v>
                </c:pt>
                <c:pt idx="633">
                  <c:v>0.79432800000000003</c:v>
                </c:pt>
                <c:pt idx="634">
                  <c:v>0.79432800000000003</c:v>
                </c:pt>
                <c:pt idx="635">
                  <c:v>0.79432800000000003</c:v>
                </c:pt>
                <c:pt idx="636">
                  <c:v>0.79432800000000003</c:v>
                </c:pt>
                <c:pt idx="637">
                  <c:v>0.79432800000000003</c:v>
                </c:pt>
                <c:pt idx="638">
                  <c:v>0.79432800000000003</c:v>
                </c:pt>
                <c:pt idx="639">
                  <c:v>0.79432800000000003</c:v>
                </c:pt>
                <c:pt idx="640">
                  <c:v>0.79432800000000003</c:v>
                </c:pt>
                <c:pt idx="641">
                  <c:v>0.79432800000000003</c:v>
                </c:pt>
                <c:pt idx="642">
                  <c:v>0.79432800000000003</c:v>
                </c:pt>
                <c:pt idx="643">
                  <c:v>0.79432800000000003</c:v>
                </c:pt>
                <c:pt idx="644">
                  <c:v>0.79432800000000003</c:v>
                </c:pt>
                <c:pt idx="645">
                  <c:v>0.79432800000000003</c:v>
                </c:pt>
                <c:pt idx="646">
                  <c:v>0.79432800000000003</c:v>
                </c:pt>
                <c:pt idx="647">
                  <c:v>0.79432800000000003</c:v>
                </c:pt>
                <c:pt idx="648">
                  <c:v>0.79432800000000003</c:v>
                </c:pt>
                <c:pt idx="649">
                  <c:v>0.79432800000000003</c:v>
                </c:pt>
                <c:pt idx="650">
                  <c:v>0.79432800000000003</c:v>
                </c:pt>
                <c:pt idx="651">
                  <c:v>0.79432800000000003</c:v>
                </c:pt>
                <c:pt idx="652">
                  <c:v>0.79432800000000003</c:v>
                </c:pt>
                <c:pt idx="653">
                  <c:v>0.79432800000000003</c:v>
                </c:pt>
                <c:pt idx="654">
                  <c:v>0.79432800000000003</c:v>
                </c:pt>
                <c:pt idx="655">
                  <c:v>0.79432800000000003</c:v>
                </c:pt>
                <c:pt idx="656">
                  <c:v>0.79432800000000003</c:v>
                </c:pt>
                <c:pt idx="657">
                  <c:v>0.79432800000000003</c:v>
                </c:pt>
                <c:pt idx="658">
                  <c:v>0.79432800000000003</c:v>
                </c:pt>
                <c:pt idx="659">
                  <c:v>0.79432800000000003</c:v>
                </c:pt>
                <c:pt idx="660">
                  <c:v>0.79432800000000003</c:v>
                </c:pt>
                <c:pt idx="661">
                  <c:v>0.79432800000000003</c:v>
                </c:pt>
                <c:pt idx="662">
                  <c:v>0.79432800000000003</c:v>
                </c:pt>
                <c:pt idx="663">
                  <c:v>0.79432800000000003</c:v>
                </c:pt>
                <c:pt idx="664">
                  <c:v>0.79432800000000003</c:v>
                </c:pt>
                <c:pt idx="665">
                  <c:v>0.79432800000000003</c:v>
                </c:pt>
                <c:pt idx="666">
                  <c:v>0.79432800000000003</c:v>
                </c:pt>
                <c:pt idx="667">
                  <c:v>0.79432800000000003</c:v>
                </c:pt>
                <c:pt idx="668">
                  <c:v>0.79432800000000003</c:v>
                </c:pt>
                <c:pt idx="669">
                  <c:v>0.79432800000000003</c:v>
                </c:pt>
                <c:pt idx="670">
                  <c:v>0.79432800000000003</c:v>
                </c:pt>
                <c:pt idx="671">
                  <c:v>0.79432800000000003</c:v>
                </c:pt>
                <c:pt idx="672">
                  <c:v>0.79432800000000003</c:v>
                </c:pt>
                <c:pt idx="673">
                  <c:v>0.79432800000000003</c:v>
                </c:pt>
                <c:pt idx="674">
                  <c:v>0.79432800000000003</c:v>
                </c:pt>
                <c:pt idx="675">
                  <c:v>0.79432800000000003</c:v>
                </c:pt>
                <c:pt idx="676">
                  <c:v>0.79432800000000003</c:v>
                </c:pt>
                <c:pt idx="677">
                  <c:v>0.79432800000000003</c:v>
                </c:pt>
                <c:pt idx="678">
                  <c:v>0.79432800000000003</c:v>
                </c:pt>
                <c:pt idx="679">
                  <c:v>0.79432800000000003</c:v>
                </c:pt>
                <c:pt idx="680">
                  <c:v>0.79432800000000003</c:v>
                </c:pt>
                <c:pt idx="681">
                  <c:v>0.79432800000000003</c:v>
                </c:pt>
                <c:pt idx="682">
                  <c:v>0.79432800000000003</c:v>
                </c:pt>
                <c:pt idx="683">
                  <c:v>0.79432800000000003</c:v>
                </c:pt>
                <c:pt idx="684">
                  <c:v>0.79432800000000003</c:v>
                </c:pt>
                <c:pt idx="685">
                  <c:v>0.79432800000000003</c:v>
                </c:pt>
                <c:pt idx="686">
                  <c:v>0.79432800000000003</c:v>
                </c:pt>
                <c:pt idx="687">
                  <c:v>0.79432800000000003</c:v>
                </c:pt>
                <c:pt idx="688">
                  <c:v>0.79432800000000003</c:v>
                </c:pt>
                <c:pt idx="689">
                  <c:v>0.79432800000000003</c:v>
                </c:pt>
                <c:pt idx="690">
                  <c:v>0.79432800000000003</c:v>
                </c:pt>
                <c:pt idx="691">
                  <c:v>0.79432800000000003</c:v>
                </c:pt>
                <c:pt idx="692">
                  <c:v>0.79432800000000003</c:v>
                </c:pt>
                <c:pt idx="693">
                  <c:v>0.79432800000000003</c:v>
                </c:pt>
                <c:pt idx="694">
                  <c:v>0.79432800000000003</c:v>
                </c:pt>
                <c:pt idx="695">
                  <c:v>0.79432800000000003</c:v>
                </c:pt>
                <c:pt idx="696">
                  <c:v>0.79432800000000003</c:v>
                </c:pt>
                <c:pt idx="697">
                  <c:v>0.79432800000000003</c:v>
                </c:pt>
                <c:pt idx="698">
                  <c:v>0.79432800000000003</c:v>
                </c:pt>
                <c:pt idx="699">
                  <c:v>0.79432800000000003</c:v>
                </c:pt>
                <c:pt idx="700">
                  <c:v>0.79432800000000003</c:v>
                </c:pt>
                <c:pt idx="701">
                  <c:v>0.79432800000000003</c:v>
                </c:pt>
                <c:pt idx="702">
                  <c:v>0.79432800000000003</c:v>
                </c:pt>
                <c:pt idx="703">
                  <c:v>0.79432800000000003</c:v>
                </c:pt>
                <c:pt idx="704">
                  <c:v>0.79432800000000003</c:v>
                </c:pt>
                <c:pt idx="705">
                  <c:v>0.79432800000000003</c:v>
                </c:pt>
                <c:pt idx="706">
                  <c:v>0.79432800000000003</c:v>
                </c:pt>
                <c:pt idx="707">
                  <c:v>0.79432800000000003</c:v>
                </c:pt>
                <c:pt idx="708">
                  <c:v>0.79432800000000003</c:v>
                </c:pt>
                <c:pt idx="709">
                  <c:v>0.79432800000000003</c:v>
                </c:pt>
                <c:pt idx="710">
                  <c:v>0.79432800000000003</c:v>
                </c:pt>
                <c:pt idx="711">
                  <c:v>0.79432800000000003</c:v>
                </c:pt>
                <c:pt idx="712">
                  <c:v>0.79432800000000003</c:v>
                </c:pt>
                <c:pt idx="713">
                  <c:v>0.79432800000000003</c:v>
                </c:pt>
                <c:pt idx="714">
                  <c:v>0.79432800000000003</c:v>
                </c:pt>
                <c:pt idx="715">
                  <c:v>0.79432800000000003</c:v>
                </c:pt>
                <c:pt idx="716">
                  <c:v>0.79432800000000003</c:v>
                </c:pt>
                <c:pt idx="717">
                  <c:v>0.79432800000000003</c:v>
                </c:pt>
                <c:pt idx="718">
                  <c:v>0.79432800000000003</c:v>
                </c:pt>
                <c:pt idx="719">
                  <c:v>0.79432800000000003</c:v>
                </c:pt>
                <c:pt idx="720">
                  <c:v>0.79432800000000003</c:v>
                </c:pt>
                <c:pt idx="721">
                  <c:v>0.79432800000000003</c:v>
                </c:pt>
                <c:pt idx="722">
                  <c:v>0.79432800000000003</c:v>
                </c:pt>
                <c:pt idx="723">
                  <c:v>0.79432800000000003</c:v>
                </c:pt>
                <c:pt idx="724">
                  <c:v>0.79432800000000003</c:v>
                </c:pt>
                <c:pt idx="725">
                  <c:v>0.79432800000000003</c:v>
                </c:pt>
                <c:pt idx="726">
                  <c:v>0.79432800000000003</c:v>
                </c:pt>
                <c:pt idx="727">
                  <c:v>0.79432800000000003</c:v>
                </c:pt>
                <c:pt idx="728">
                  <c:v>0.79432800000000003</c:v>
                </c:pt>
                <c:pt idx="729">
                  <c:v>0.79432800000000003</c:v>
                </c:pt>
                <c:pt idx="730">
                  <c:v>0.79432800000000003</c:v>
                </c:pt>
                <c:pt idx="731">
                  <c:v>0.79432800000000003</c:v>
                </c:pt>
                <c:pt idx="732">
                  <c:v>0.79432800000000003</c:v>
                </c:pt>
                <c:pt idx="733">
                  <c:v>0.79432800000000003</c:v>
                </c:pt>
                <c:pt idx="734">
                  <c:v>0.79432800000000003</c:v>
                </c:pt>
                <c:pt idx="735">
                  <c:v>0.79432800000000003</c:v>
                </c:pt>
                <c:pt idx="736">
                  <c:v>0.79432800000000003</c:v>
                </c:pt>
                <c:pt idx="737">
                  <c:v>0.79432800000000003</c:v>
                </c:pt>
                <c:pt idx="738">
                  <c:v>0.79432800000000003</c:v>
                </c:pt>
                <c:pt idx="739">
                  <c:v>0.79432800000000003</c:v>
                </c:pt>
                <c:pt idx="740">
                  <c:v>0.79432800000000003</c:v>
                </c:pt>
                <c:pt idx="741">
                  <c:v>0.79432800000000003</c:v>
                </c:pt>
                <c:pt idx="742">
                  <c:v>0.79432800000000003</c:v>
                </c:pt>
                <c:pt idx="743">
                  <c:v>0.79432800000000003</c:v>
                </c:pt>
                <c:pt idx="744">
                  <c:v>0.79432800000000003</c:v>
                </c:pt>
                <c:pt idx="745">
                  <c:v>0.79432800000000003</c:v>
                </c:pt>
                <c:pt idx="746">
                  <c:v>0.79432800000000003</c:v>
                </c:pt>
                <c:pt idx="747">
                  <c:v>0.79432800000000003</c:v>
                </c:pt>
                <c:pt idx="748">
                  <c:v>0.79432800000000003</c:v>
                </c:pt>
                <c:pt idx="749">
                  <c:v>0.79432800000000003</c:v>
                </c:pt>
                <c:pt idx="750">
                  <c:v>0.79432800000000003</c:v>
                </c:pt>
                <c:pt idx="751">
                  <c:v>0.79432800000000003</c:v>
                </c:pt>
                <c:pt idx="752">
                  <c:v>0.79432800000000003</c:v>
                </c:pt>
                <c:pt idx="753">
                  <c:v>0.79432800000000003</c:v>
                </c:pt>
                <c:pt idx="754">
                  <c:v>0.79432800000000003</c:v>
                </c:pt>
                <c:pt idx="755">
                  <c:v>0.79432800000000003</c:v>
                </c:pt>
                <c:pt idx="756">
                  <c:v>0.79432800000000003</c:v>
                </c:pt>
                <c:pt idx="757">
                  <c:v>0.79432800000000003</c:v>
                </c:pt>
                <c:pt idx="758">
                  <c:v>0.79432800000000003</c:v>
                </c:pt>
                <c:pt idx="759">
                  <c:v>0.79432800000000003</c:v>
                </c:pt>
                <c:pt idx="760">
                  <c:v>0.79432800000000003</c:v>
                </c:pt>
                <c:pt idx="761">
                  <c:v>0.79432800000000003</c:v>
                </c:pt>
                <c:pt idx="762">
                  <c:v>0.79432800000000003</c:v>
                </c:pt>
                <c:pt idx="763">
                  <c:v>0.79432800000000003</c:v>
                </c:pt>
                <c:pt idx="764">
                  <c:v>0.79432800000000003</c:v>
                </c:pt>
                <c:pt idx="765">
                  <c:v>0.79432800000000003</c:v>
                </c:pt>
                <c:pt idx="766">
                  <c:v>0.79432800000000003</c:v>
                </c:pt>
                <c:pt idx="767">
                  <c:v>0.79432800000000003</c:v>
                </c:pt>
                <c:pt idx="768">
                  <c:v>0.79432800000000003</c:v>
                </c:pt>
                <c:pt idx="769">
                  <c:v>0.79432800000000003</c:v>
                </c:pt>
                <c:pt idx="770">
                  <c:v>0.79432800000000003</c:v>
                </c:pt>
                <c:pt idx="771">
                  <c:v>0.79432800000000003</c:v>
                </c:pt>
                <c:pt idx="772">
                  <c:v>0.79432800000000003</c:v>
                </c:pt>
                <c:pt idx="773">
                  <c:v>0.79432800000000003</c:v>
                </c:pt>
                <c:pt idx="774">
                  <c:v>0.79432800000000003</c:v>
                </c:pt>
                <c:pt idx="775">
                  <c:v>0.79432800000000003</c:v>
                </c:pt>
                <c:pt idx="776">
                  <c:v>0.79432800000000003</c:v>
                </c:pt>
                <c:pt idx="777">
                  <c:v>0.79432800000000003</c:v>
                </c:pt>
                <c:pt idx="778">
                  <c:v>0.79432800000000003</c:v>
                </c:pt>
                <c:pt idx="779">
                  <c:v>0.79432800000000003</c:v>
                </c:pt>
                <c:pt idx="780">
                  <c:v>0.79432800000000003</c:v>
                </c:pt>
                <c:pt idx="781">
                  <c:v>0.79432800000000003</c:v>
                </c:pt>
                <c:pt idx="782">
                  <c:v>0.79432800000000003</c:v>
                </c:pt>
                <c:pt idx="783">
                  <c:v>0.79432800000000003</c:v>
                </c:pt>
                <c:pt idx="784">
                  <c:v>0.79432800000000003</c:v>
                </c:pt>
                <c:pt idx="785">
                  <c:v>0.79432800000000003</c:v>
                </c:pt>
                <c:pt idx="786">
                  <c:v>0.79432800000000003</c:v>
                </c:pt>
                <c:pt idx="787">
                  <c:v>0.79432800000000003</c:v>
                </c:pt>
                <c:pt idx="788">
                  <c:v>0.79432800000000003</c:v>
                </c:pt>
                <c:pt idx="789">
                  <c:v>0.79432800000000003</c:v>
                </c:pt>
                <c:pt idx="790">
                  <c:v>0.79432800000000003</c:v>
                </c:pt>
                <c:pt idx="791">
                  <c:v>0.79432800000000003</c:v>
                </c:pt>
                <c:pt idx="792">
                  <c:v>0.79432800000000003</c:v>
                </c:pt>
                <c:pt idx="793">
                  <c:v>0.79432800000000003</c:v>
                </c:pt>
                <c:pt idx="794">
                  <c:v>0.79432800000000003</c:v>
                </c:pt>
                <c:pt idx="795">
                  <c:v>0.79432800000000003</c:v>
                </c:pt>
                <c:pt idx="796">
                  <c:v>0.79432800000000003</c:v>
                </c:pt>
                <c:pt idx="797">
                  <c:v>0.79432800000000003</c:v>
                </c:pt>
                <c:pt idx="798">
                  <c:v>0.79432800000000003</c:v>
                </c:pt>
                <c:pt idx="799">
                  <c:v>0.79432800000000003</c:v>
                </c:pt>
                <c:pt idx="800">
                  <c:v>0.79432800000000003</c:v>
                </c:pt>
                <c:pt idx="801">
                  <c:v>0.79432800000000003</c:v>
                </c:pt>
                <c:pt idx="802">
                  <c:v>0.79432800000000003</c:v>
                </c:pt>
                <c:pt idx="803">
                  <c:v>0.79432800000000003</c:v>
                </c:pt>
                <c:pt idx="804">
                  <c:v>0.79432800000000003</c:v>
                </c:pt>
                <c:pt idx="805">
                  <c:v>0.79432800000000003</c:v>
                </c:pt>
                <c:pt idx="806">
                  <c:v>0.79432800000000003</c:v>
                </c:pt>
                <c:pt idx="807">
                  <c:v>0.79432800000000003</c:v>
                </c:pt>
                <c:pt idx="808">
                  <c:v>0.79432800000000003</c:v>
                </c:pt>
                <c:pt idx="809">
                  <c:v>0.79432800000000003</c:v>
                </c:pt>
                <c:pt idx="810">
                  <c:v>0.79432800000000003</c:v>
                </c:pt>
                <c:pt idx="811">
                  <c:v>0.79432800000000003</c:v>
                </c:pt>
                <c:pt idx="812">
                  <c:v>0.79432800000000003</c:v>
                </c:pt>
                <c:pt idx="813">
                  <c:v>0.79432800000000003</c:v>
                </c:pt>
                <c:pt idx="814">
                  <c:v>0.79432800000000003</c:v>
                </c:pt>
                <c:pt idx="815">
                  <c:v>0.79432800000000003</c:v>
                </c:pt>
                <c:pt idx="816">
                  <c:v>0.79432800000000003</c:v>
                </c:pt>
                <c:pt idx="817">
                  <c:v>0.79432800000000003</c:v>
                </c:pt>
                <c:pt idx="818">
                  <c:v>0.79432800000000003</c:v>
                </c:pt>
                <c:pt idx="819">
                  <c:v>0.79432800000000003</c:v>
                </c:pt>
                <c:pt idx="820">
                  <c:v>0.79432800000000003</c:v>
                </c:pt>
                <c:pt idx="821">
                  <c:v>0.79432800000000003</c:v>
                </c:pt>
                <c:pt idx="822">
                  <c:v>0.79432800000000003</c:v>
                </c:pt>
                <c:pt idx="823">
                  <c:v>0.79432800000000003</c:v>
                </c:pt>
                <c:pt idx="824">
                  <c:v>0.79432800000000003</c:v>
                </c:pt>
                <c:pt idx="825">
                  <c:v>0.79432800000000003</c:v>
                </c:pt>
                <c:pt idx="826">
                  <c:v>0.79432800000000003</c:v>
                </c:pt>
                <c:pt idx="827">
                  <c:v>0.79432800000000003</c:v>
                </c:pt>
                <c:pt idx="828">
                  <c:v>0.79432800000000003</c:v>
                </c:pt>
                <c:pt idx="829">
                  <c:v>0.79432800000000003</c:v>
                </c:pt>
                <c:pt idx="830">
                  <c:v>0.79432800000000003</c:v>
                </c:pt>
                <c:pt idx="831">
                  <c:v>0.79432800000000003</c:v>
                </c:pt>
                <c:pt idx="832">
                  <c:v>0.79432800000000003</c:v>
                </c:pt>
                <c:pt idx="833">
                  <c:v>0.79432800000000003</c:v>
                </c:pt>
                <c:pt idx="834">
                  <c:v>0.79432800000000003</c:v>
                </c:pt>
                <c:pt idx="835">
                  <c:v>0.79432800000000003</c:v>
                </c:pt>
                <c:pt idx="836">
                  <c:v>0.79432800000000003</c:v>
                </c:pt>
                <c:pt idx="837">
                  <c:v>0.79432800000000003</c:v>
                </c:pt>
                <c:pt idx="838">
                  <c:v>0.79432800000000003</c:v>
                </c:pt>
                <c:pt idx="839">
                  <c:v>0.79432800000000003</c:v>
                </c:pt>
                <c:pt idx="840">
                  <c:v>0.79432800000000003</c:v>
                </c:pt>
                <c:pt idx="841">
                  <c:v>0.79432800000000003</c:v>
                </c:pt>
                <c:pt idx="842">
                  <c:v>0.79432800000000003</c:v>
                </c:pt>
                <c:pt idx="843">
                  <c:v>0.79432800000000003</c:v>
                </c:pt>
                <c:pt idx="844">
                  <c:v>0.79432800000000003</c:v>
                </c:pt>
                <c:pt idx="845">
                  <c:v>0.79432800000000003</c:v>
                </c:pt>
                <c:pt idx="846">
                  <c:v>0.79432800000000003</c:v>
                </c:pt>
                <c:pt idx="847">
                  <c:v>0.79432800000000003</c:v>
                </c:pt>
                <c:pt idx="848">
                  <c:v>0.79432800000000003</c:v>
                </c:pt>
                <c:pt idx="849">
                  <c:v>0.79432800000000003</c:v>
                </c:pt>
                <c:pt idx="850">
                  <c:v>0.79432800000000003</c:v>
                </c:pt>
                <c:pt idx="851">
                  <c:v>0.79432800000000003</c:v>
                </c:pt>
                <c:pt idx="852">
                  <c:v>0.79432800000000003</c:v>
                </c:pt>
                <c:pt idx="853">
                  <c:v>0.79432800000000003</c:v>
                </c:pt>
                <c:pt idx="854">
                  <c:v>0.79432800000000003</c:v>
                </c:pt>
                <c:pt idx="855">
                  <c:v>0.79432800000000003</c:v>
                </c:pt>
                <c:pt idx="856">
                  <c:v>0.79432800000000003</c:v>
                </c:pt>
                <c:pt idx="857">
                  <c:v>0.79432800000000003</c:v>
                </c:pt>
                <c:pt idx="858">
                  <c:v>0.79432800000000003</c:v>
                </c:pt>
                <c:pt idx="859">
                  <c:v>0.79432800000000003</c:v>
                </c:pt>
                <c:pt idx="860">
                  <c:v>0.79432800000000003</c:v>
                </c:pt>
                <c:pt idx="861">
                  <c:v>0.79432800000000003</c:v>
                </c:pt>
                <c:pt idx="862">
                  <c:v>0.79432800000000003</c:v>
                </c:pt>
                <c:pt idx="863">
                  <c:v>0.79432800000000003</c:v>
                </c:pt>
                <c:pt idx="864">
                  <c:v>0.79432800000000003</c:v>
                </c:pt>
                <c:pt idx="865">
                  <c:v>0.79432800000000003</c:v>
                </c:pt>
                <c:pt idx="866">
                  <c:v>0.79432800000000003</c:v>
                </c:pt>
                <c:pt idx="867">
                  <c:v>0.79432800000000003</c:v>
                </c:pt>
                <c:pt idx="868">
                  <c:v>0.79432800000000003</c:v>
                </c:pt>
                <c:pt idx="869">
                  <c:v>0.79432800000000003</c:v>
                </c:pt>
                <c:pt idx="870">
                  <c:v>0.79432800000000003</c:v>
                </c:pt>
                <c:pt idx="871">
                  <c:v>0.79432800000000003</c:v>
                </c:pt>
                <c:pt idx="872">
                  <c:v>0.79432800000000003</c:v>
                </c:pt>
                <c:pt idx="873">
                  <c:v>0.79432800000000003</c:v>
                </c:pt>
                <c:pt idx="874">
                  <c:v>0.79432800000000003</c:v>
                </c:pt>
                <c:pt idx="875">
                  <c:v>0.79432800000000003</c:v>
                </c:pt>
                <c:pt idx="876">
                  <c:v>0.79432800000000003</c:v>
                </c:pt>
                <c:pt idx="877">
                  <c:v>0.79432800000000003</c:v>
                </c:pt>
                <c:pt idx="878">
                  <c:v>0.79432800000000003</c:v>
                </c:pt>
                <c:pt idx="879">
                  <c:v>0.79432800000000003</c:v>
                </c:pt>
                <c:pt idx="880">
                  <c:v>0.79432800000000003</c:v>
                </c:pt>
                <c:pt idx="881">
                  <c:v>0.79432800000000003</c:v>
                </c:pt>
                <c:pt idx="882">
                  <c:v>0.79432800000000003</c:v>
                </c:pt>
                <c:pt idx="883">
                  <c:v>0.79432800000000003</c:v>
                </c:pt>
                <c:pt idx="884">
                  <c:v>0.79432800000000003</c:v>
                </c:pt>
                <c:pt idx="885">
                  <c:v>0.79432800000000003</c:v>
                </c:pt>
                <c:pt idx="886">
                  <c:v>0.79432800000000003</c:v>
                </c:pt>
                <c:pt idx="887">
                  <c:v>0.79432800000000003</c:v>
                </c:pt>
                <c:pt idx="888">
                  <c:v>0.79432800000000003</c:v>
                </c:pt>
                <c:pt idx="889">
                  <c:v>0.79432800000000003</c:v>
                </c:pt>
                <c:pt idx="890">
                  <c:v>0.79432800000000003</c:v>
                </c:pt>
                <c:pt idx="891">
                  <c:v>0.79432800000000003</c:v>
                </c:pt>
                <c:pt idx="892">
                  <c:v>0.79432800000000003</c:v>
                </c:pt>
                <c:pt idx="893">
                  <c:v>0.79432800000000003</c:v>
                </c:pt>
                <c:pt idx="894">
                  <c:v>0.79432800000000003</c:v>
                </c:pt>
                <c:pt idx="895">
                  <c:v>0.79432800000000003</c:v>
                </c:pt>
                <c:pt idx="896">
                  <c:v>0.79432800000000003</c:v>
                </c:pt>
                <c:pt idx="897">
                  <c:v>0.79432800000000003</c:v>
                </c:pt>
                <c:pt idx="898">
                  <c:v>0.79432800000000003</c:v>
                </c:pt>
                <c:pt idx="899">
                  <c:v>0.79432800000000003</c:v>
                </c:pt>
                <c:pt idx="900">
                  <c:v>0.79432800000000003</c:v>
                </c:pt>
                <c:pt idx="901">
                  <c:v>0.79432800000000003</c:v>
                </c:pt>
                <c:pt idx="902">
                  <c:v>0.79432800000000003</c:v>
                </c:pt>
                <c:pt idx="903">
                  <c:v>0.79432800000000003</c:v>
                </c:pt>
                <c:pt idx="904">
                  <c:v>0.79432800000000003</c:v>
                </c:pt>
                <c:pt idx="905">
                  <c:v>0.79432800000000003</c:v>
                </c:pt>
                <c:pt idx="906">
                  <c:v>0.79432800000000003</c:v>
                </c:pt>
                <c:pt idx="907">
                  <c:v>0.79432800000000003</c:v>
                </c:pt>
                <c:pt idx="908">
                  <c:v>0.79432800000000003</c:v>
                </c:pt>
                <c:pt idx="909">
                  <c:v>0.79432800000000003</c:v>
                </c:pt>
                <c:pt idx="910">
                  <c:v>0.79432800000000003</c:v>
                </c:pt>
                <c:pt idx="911">
                  <c:v>0.79432800000000003</c:v>
                </c:pt>
                <c:pt idx="912">
                  <c:v>0.79432800000000003</c:v>
                </c:pt>
                <c:pt idx="913">
                  <c:v>0.79432800000000003</c:v>
                </c:pt>
                <c:pt idx="914">
                  <c:v>0.79432800000000003</c:v>
                </c:pt>
                <c:pt idx="915">
                  <c:v>0.79432800000000003</c:v>
                </c:pt>
                <c:pt idx="916">
                  <c:v>0.79432800000000003</c:v>
                </c:pt>
                <c:pt idx="917">
                  <c:v>0.79432800000000003</c:v>
                </c:pt>
                <c:pt idx="918">
                  <c:v>0.79432800000000003</c:v>
                </c:pt>
                <c:pt idx="919">
                  <c:v>0.79432800000000003</c:v>
                </c:pt>
                <c:pt idx="920">
                  <c:v>0.79432800000000003</c:v>
                </c:pt>
                <c:pt idx="921">
                  <c:v>0.79432800000000003</c:v>
                </c:pt>
                <c:pt idx="922">
                  <c:v>0.79432800000000003</c:v>
                </c:pt>
                <c:pt idx="923">
                  <c:v>0.79432800000000003</c:v>
                </c:pt>
                <c:pt idx="924">
                  <c:v>0.79432800000000003</c:v>
                </c:pt>
                <c:pt idx="925">
                  <c:v>0.79432800000000003</c:v>
                </c:pt>
                <c:pt idx="926">
                  <c:v>0.79432800000000003</c:v>
                </c:pt>
                <c:pt idx="927">
                  <c:v>0.79432800000000003</c:v>
                </c:pt>
                <c:pt idx="928">
                  <c:v>0.79432800000000003</c:v>
                </c:pt>
                <c:pt idx="929">
                  <c:v>0.79432800000000003</c:v>
                </c:pt>
                <c:pt idx="930">
                  <c:v>0.79432800000000003</c:v>
                </c:pt>
                <c:pt idx="931">
                  <c:v>0.79432800000000003</c:v>
                </c:pt>
                <c:pt idx="932">
                  <c:v>0.79432800000000003</c:v>
                </c:pt>
                <c:pt idx="933">
                  <c:v>0.79432800000000003</c:v>
                </c:pt>
                <c:pt idx="934">
                  <c:v>0.79432800000000003</c:v>
                </c:pt>
                <c:pt idx="935">
                  <c:v>0.79432800000000003</c:v>
                </c:pt>
                <c:pt idx="936">
                  <c:v>0.79432800000000003</c:v>
                </c:pt>
                <c:pt idx="937">
                  <c:v>0.79432800000000003</c:v>
                </c:pt>
                <c:pt idx="938">
                  <c:v>0.79432800000000003</c:v>
                </c:pt>
                <c:pt idx="939">
                  <c:v>0.79432800000000003</c:v>
                </c:pt>
                <c:pt idx="940">
                  <c:v>0.79432800000000003</c:v>
                </c:pt>
                <c:pt idx="941">
                  <c:v>0.79432800000000003</c:v>
                </c:pt>
                <c:pt idx="942">
                  <c:v>0.79432800000000003</c:v>
                </c:pt>
                <c:pt idx="943">
                  <c:v>0.79432800000000003</c:v>
                </c:pt>
                <c:pt idx="944">
                  <c:v>0.79432800000000003</c:v>
                </c:pt>
                <c:pt idx="945">
                  <c:v>0.79432800000000003</c:v>
                </c:pt>
                <c:pt idx="946">
                  <c:v>0.79432800000000003</c:v>
                </c:pt>
                <c:pt idx="947">
                  <c:v>0.79432800000000003</c:v>
                </c:pt>
                <c:pt idx="948">
                  <c:v>0.79432800000000003</c:v>
                </c:pt>
                <c:pt idx="949">
                  <c:v>0.79432800000000003</c:v>
                </c:pt>
                <c:pt idx="950">
                  <c:v>0.79432800000000003</c:v>
                </c:pt>
                <c:pt idx="951">
                  <c:v>0.79432800000000003</c:v>
                </c:pt>
                <c:pt idx="952">
                  <c:v>0.79432800000000003</c:v>
                </c:pt>
                <c:pt idx="953">
                  <c:v>0.79432800000000003</c:v>
                </c:pt>
                <c:pt idx="954">
                  <c:v>0.79432800000000003</c:v>
                </c:pt>
                <c:pt idx="955">
                  <c:v>0.79432800000000003</c:v>
                </c:pt>
                <c:pt idx="956">
                  <c:v>0.79432800000000003</c:v>
                </c:pt>
                <c:pt idx="957">
                  <c:v>0.79432800000000003</c:v>
                </c:pt>
                <c:pt idx="958">
                  <c:v>0.79432800000000003</c:v>
                </c:pt>
                <c:pt idx="959">
                  <c:v>0.79432800000000003</c:v>
                </c:pt>
                <c:pt idx="960">
                  <c:v>0.79432800000000003</c:v>
                </c:pt>
                <c:pt idx="961">
                  <c:v>0.79432800000000003</c:v>
                </c:pt>
                <c:pt idx="962">
                  <c:v>0.79432800000000003</c:v>
                </c:pt>
                <c:pt idx="963">
                  <c:v>0.79432800000000003</c:v>
                </c:pt>
                <c:pt idx="964">
                  <c:v>0.79432800000000003</c:v>
                </c:pt>
                <c:pt idx="965">
                  <c:v>0.79432800000000003</c:v>
                </c:pt>
                <c:pt idx="966">
                  <c:v>0.79432800000000003</c:v>
                </c:pt>
                <c:pt idx="967">
                  <c:v>0.79432800000000003</c:v>
                </c:pt>
                <c:pt idx="968">
                  <c:v>0.79432800000000003</c:v>
                </c:pt>
                <c:pt idx="969">
                  <c:v>0.79432800000000003</c:v>
                </c:pt>
                <c:pt idx="970">
                  <c:v>0.79432800000000003</c:v>
                </c:pt>
                <c:pt idx="971">
                  <c:v>0.79432800000000003</c:v>
                </c:pt>
                <c:pt idx="972">
                  <c:v>0.79432800000000003</c:v>
                </c:pt>
                <c:pt idx="973">
                  <c:v>0.79432800000000003</c:v>
                </c:pt>
                <c:pt idx="974">
                  <c:v>0.79432800000000003</c:v>
                </c:pt>
                <c:pt idx="975">
                  <c:v>0.79432800000000003</c:v>
                </c:pt>
                <c:pt idx="976">
                  <c:v>0.79432800000000003</c:v>
                </c:pt>
                <c:pt idx="977">
                  <c:v>0.79432800000000003</c:v>
                </c:pt>
                <c:pt idx="978">
                  <c:v>0.79432800000000003</c:v>
                </c:pt>
                <c:pt idx="979">
                  <c:v>0.79432800000000003</c:v>
                </c:pt>
                <c:pt idx="980">
                  <c:v>0.79432800000000003</c:v>
                </c:pt>
                <c:pt idx="981">
                  <c:v>0.79432800000000003</c:v>
                </c:pt>
                <c:pt idx="982">
                  <c:v>0.79432800000000003</c:v>
                </c:pt>
                <c:pt idx="983">
                  <c:v>0.79432800000000003</c:v>
                </c:pt>
                <c:pt idx="984">
                  <c:v>0.79432800000000003</c:v>
                </c:pt>
                <c:pt idx="985">
                  <c:v>0.79432800000000003</c:v>
                </c:pt>
                <c:pt idx="986">
                  <c:v>0.79432800000000003</c:v>
                </c:pt>
                <c:pt idx="987">
                  <c:v>0.79432800000000003</c:v>
                </c:pt>
                <c:pt idx="988">
                  <c:v>0.79432800000000003</c:v>
                </c:pt>
                <c:pt idx="989">
                  <c:v>0.79432800000000003</c:v>
                </c:pt>
                <c:pt idx="990">
                  <c:v>0.79432800000000003</c:v>
                </c:pt>
                <c:pt idx="991">
                  <c:v>0.79432800000000003</c:v>
                </c:pt>
                <c:pt idx="992">
                  <c:v>0.79432800000000003</c:v>
                </c:pt>
                <c:pt idx="993">
                  <c:v>0.79432800000000003</c:v>
                </c:pt>
                <c:pt idx="994">
                  <c:v>0.79432800000000003</c:v>
                </c:pt>
                <c:pt idx="995">
                  <c:v>0.79432800000000003</c:v>
                </c:pt>
                <c:pt idx="996">
                  <c:v>0.79432800000000003</c:v>
                </c:pt>
                <c:pt idx="997">
                  <c:v>0.79432800000000003</c:v>
                </c:pt>
                <c:pt idx="998">
                  <c:v>0.79432800000000003</c:v>
                </c:pt>
                <c:pt idx="999">
                  <c:v>0.79432800000000003</c:v>
                </c:pt>
                <c:pt idx="1000">
                  <c:v>0.79432800000000003</c:v>
                </c:pt>
                <c:pt idx="1001">
                  <c:v>0.79432800000000003</c:v>
                </c:pt>
                <c:pt idx="1002">
                  <c:v>0.79432800000000003</c:v>
                </c:pt>
                <c:pt idx="1003">
                  <c:v>0.79432800000000003</c:v>
                </c:pt>
                <c:pt idx="1004">
                  <c:v>0.79432800000000003</c:v>
                </c:pt>
                <c:pt idx="1005">
                  <c:v>0.79432800000000003</c:v>
                </c:pt>
                <c:pt idx="1006">
                  <c:v>0.79432800000000003</c:v>
                </c:pt>
                <c:pt idx="1007">
                  <c:v>0.79432800000000003</c:v>
                </c:pt>
                <c:pt idx="1008">
                  <c:v>0.79432800000000003</c:v>
                </c:pt>
                <c:pt idx="1009">
                  <c:v>0.79432800000000003</c:v>
                </c:pt>
                <c:pt idx="1010">
                  <c:v>0.79432800000000003</c:v>
                </c:pt>
                <c:pt idx="1011">
                  <c:v>0.79432800000000003</c:v>
                </c:pt>
                <c:pt idx="1012">
                  <c:v>0.79432800000000003</c:v>
                </c:pt>
                <c:pt idx="1013">
                  <c:v>0.79432800000000003</c:v>
                </c:pt>
                <c:pt idx="1014">
                  <c:v>0.79432800000000003</c:v>
                </c:pt>
                <c:pt idx="1015">
                  <c:v>0.79432800000000003</c:v>
                </c:pt>
                <c:pt idx="1016">
                  <c:v>0.79432800000000003</c:v>
                </c:pt>
                <c:pt idx="1017">
                  <c:v>0.79432800000000003</c:v>
                </c:pt>
                <c:pt idx="1018">
                  <c:v>0.79432800000000003</c:v>
                </c:pt>
                <c:pt idx="1019">
                  <c:v>0.79432800000000003</c:v>
                </c:pt>
                <c:pt idx="1020">
                  <c:v>0.79432800000000003</c:v>
                </c:pt>
                <c:pt idx="1021">
                  <c:v>0.79432800000000003</c:v>
                </c:pt>
                <c:pt idx="1022">
                  <c:v>0.79432800000000003</c:v>
                </c:pt>
                <c:pt idx="1023">
                  <c:v>0.79432800000000003</c:v>
                </c:pt>
                <c:pt idx="1024">
                  <c:v>0.79432800000000003</c:v>
                </c:pt>
                <c:pt idx="1025">
                  <c:v>0.79432800000000003</c:v>
                </c:pt>
                <c:pt idx="1026">
                  <c:v>0.79432800000000003</c:v>
                </c:pt>
                <c:pt idx="1027">
                  <c:v>0.79432800000000003</c:v>
                </c:pt>
                <c:pt idx="1028">
                  <c:v>0.79432800000000003</c:v>
                </c:pt>
                <c:pt idx="1029">
                  <c:v>0.79432800000000003</c:v>
                </c:pt>
                <c:pt idx="1030">
                  <c:v>0.79432800000000003</c:v>
                </c:pt>
                <c:pt idx="1031">
                  <c:v>0.79432800000000003</c:v>
                </c:pt>
                <c:pt idx="1032">
                  <c:v>0.79432800000000003</c:v>
                </c:pt>
                <c:pt idx="1033">
                  <c:v>0.79432800000000003</c:v>
                </c:pt>
                <c:pt idx="1034">
                  <c:v>0.79432800000000003</c:v>
                </c:pt>
                <c:pt idx="1035">
                  <c:v>0.79432800000000003</c:v>
                </c:pt>
                <c:pt idx="1036">
                  <c:v>0.79432800000000003</c:v>
                </c:pt>
                <c:pt idx="1037">
                  <c:v>0.79432800000000003</c:v>
                </c:pt>
                <c:pt idx="1038">
                  <c:v>0.79432800000000003</c:v>
                </c:pt>
                <c:pt idx="1039">
                  <c:v>0.79432800000000003</c:v>
                </c:pt>
                <c:pt idx="1040">
                  <c:v>0.79432800000000003</c:v>
                </c:pt>
                <c:pt idx="1041">
                  <c:v>0.79432800000000003</c:v>
                </c:pt>
                <c:pt idx="1042">
                  <c:v>0.79432800000000003</c:v>
                </c:pt>
                <c:pt idx="1043">
                  <c:v>0.79432800000000003</c:v>
                </c:pt>
                <c:pt idx="1044">
                  <c:v>0.79432800000000003</c:v>
                </c:pt>
                <c:pt idx="1045">
                  <c:v>0.79432800000000003</c:v>
                </c:pt>
                <c:pt idx="1046">
                  <c:v>0.79432800000000003</c:v>
                </c:pt>
                <c:pt idx="1047">
                  <c:v>0.79432800000000003</c:v>
                </c:pt>
                <c:pt idx="1048">
                  <c:v>0.79432800000000003</c:v>
                </c:pt>
                <c:pt idx="1049">
                  <c:v>0.79432800000000003</c:v>
                </c:pt>
                <c:pt idx="1050">
                  <c:v>0.79432800000000003</c:v>
                </c:pt>
                <c:pt idx="1051">
                  <c:v>0.79432800000000003</c:v>
                </c:pt>
                <c:pt idx="1052">
                  <c:v>0.79432800000000003</c:v>
                </c:pt>
                <c:pt idx="1053">
                  <c:v>0.79432800000000003</c:v>
                </c:pt>
                <c:pt idx="1054">
                  <c:v>0.79432800000000003</c:v>
                </c:pt>
                <c:pt idx="1055">
                  <c:v>0.79432800000000003</c:v>
                </c:pt>
                <c:pt idx="1056">
                  <c:v>0.79432800000000003</c:v>
                </c:pt>
                <c:pt idx="1057">
                  <c:v>0.79432800000000003</c:v>
                </c:pt>
                <c:pt idx="1058">
                  <c:v>0.79432800000000003</c:v>
                </c:pt>
                <c:pt idx="1059">
                  <c:v>0.79432800000000003</c:v>
                </c:pt>
                <c:pt idx="1060">
                  <c:v>0.79432800000000003</c:v>
                </c:pt>
                <c:pt idx="1061">
                  <c:v>0.79432800000000003</c:v>
                </c:pt>
                <c:pt idx="1062">
                  <c:v>0.79432800000000003</c:v>
                </c:pt>
                <c:pt idx="1063">
                  <c:v>0.79432800000000003</c:v>
                </c:pt>
                <c:pt idx="1064">
                  <c:v>0.79432800000000003</c:v>
                </c:pt>
                <c:pt idx="1065">
                  <c:v>0.79432800000000003</c:v>
                </c:pt>
                <c:pt idx="1066">
                  <c:v>0.79432800000000003</c:v>
                </c:pt>
                <c:pt idx="1067">
                  <c:v>0.79432800000000003</c:v>
                </c:pt>
                <c:pt idx="1068">
                  <c:v>0.79432800000000003</c:v>
                </c:pt>
                <c:pt idx="1069">
                  <c:v>0.79432800000000003</c:v>
                </c:pt>
                <c:pt idx="1070">
                  <c:v>0.79432800000000003</c:v>
                </c:pt>
                <c:pt idx="1071">
                  <c:v>0.79432800000000003</c:v>
                </c:pt>
                <c:pt idx="1072">
                  <c:v>0.79432800000000003</c:v>
                </c:pt>
                <c:pt idx="1073">
                  <c:v>0.79432800000000003</c:v>
                </c:pt>
                <c:pt idx="1074">
                  <c:v>0.79432800000000003</c:v>
                </c:pt>
                <c:pt idx="1075">
                  <c:v>0.79432800000000003</c:v>
                </c:pt>
                <c:pt idx="1076">
                  <c:v>0.79432800000000003</c:v>
                </c:pt>
                <c:pt idx="1077">
                  <c:v>0.79432800000000003</c:v>
                </c:pt>
                <c:pt idx="1078">
                  <c:v>0.79432800000000003</c:v>
                </c:pt>
                <c:pt idx="1079">
                  <c:v>0.79432800000000003</c:v>
                </c:pt>
                <c:pt idx="1080">
                  <c:v>0.79432800000000003</c:v>
                </c:pt>
                <c:pt idx="1081">
                  <c:v>0.79432800000000003</c:v>
                </c:pt>
                <c:pt idx="1082">
                  <c:v>0.79432800000000003</c:v>
                </c:pt>
                <c:pt idx="1083">
                  <c:v>0.79432800000000003</c:v>
                </c:pt>
                <c:pt idx="1084">
                  <c:v>0.79432800000000003</c:v>
                </c:pt>
                <c:pt idx="1085">
                  <c:v>0.79432800000000003</c:v>
                </c:pt>
                <c:pt idx="1086">
                  <c:v>0.79432800000000003</c:v>
                </c:pt>
                <c:pt idx="1087">
                  <c:v>0.79432800000000003</c:v>
                </c:pt>
                <c:pt idx="1088">
                  <c:v>0.79432800000000003</c:v>
                </c:pt>
                <c:pt idx="1089">
                  <c:v>0.79432800000000003</c:v>
                </c:pt>
                <c:pt idx="1090">
                  <c:v>0.79432800000000003</c:v>
                </c:pt>
                <c:pt idx="1091">
                  <c:v>0.79432800000000003</c:v>
                </c:pt>
                <c:pt idx="1092">
                  <c:v>0.79432800000000003</c:v>
                </c:pt>
                <c:pt idx="1093">
                  <c:v>0.79432800000000003</c:v>
                </c:pt>
                <c:pt idx="1094">
                  <c:v>0.79432800000000003</c:v>
                </c:pt>
                <c:pt idx="1095">
                  <c:v>0.79432800000000003</c:v>
                </c:pt>
                <c:pt idx="1096">
                  <c:v>0.79432800000000003</c:v>
                </c:pt>
                <c:pt idx="1097">
                  <c:v>0.79432800000000003</c:v>
                </c:pt>
                <c:pt idx="1098">
                  <c:v>0.79432800000000003</c:v>
                </c:pt>
                <c:pt idx="1099">
                  <c:v>0.79432800000000003</c:v>
                </c:pt>
                <c:pt idx="1100">
                  <c:v>0.79432800000000003</c:v>
                </c:pt>
                <c:pt idx="1101">
                  <c:v>0.79432800000000003</c:v>
                </c:pt>
                <c:pt idx="1102">
                  <c:v>0.79432800000000003</c:v>
                </c:pt>
                <c:pt idx="1103">
                  <c:v>0.79432800000000003</c:v>
                </c:pt>
                <c:pt idx="1104">
                  <c:v>0.79432800000000003</c:v>
                </c:pt>
                <c:pt idx="1105">
                  <c:v>0.79432800000000003</c:v>
                </c:pt>
                <c:pt idx="1106">
                  <c:v>0.79432800000000003</c:v>
                </c:pt>
                <c:pt idx="1107">
                  <c:v>0.79432800000000003</c:v>
                </c:pt>
                <c:pt idx="1108">
                  <c:v>0.79432800000000003</c:v>
                </c:pt>
                <c:pt idx="1109">
                  <c:v>0.79432800000000003</c:v>
                </c:pt>
                <c:pt idx="1110">
                  <c:v>0.79432800000000003</c:v>
                </c:pt>
                <c:pt idx="1111">
                  <c:v>0.79432800000000003</c:v>
                </c:pt>
                <c:pt idx="1112">
                  <c:v>0.79432800000000003</c:v>
                </c:pt>
                <c:pt idx="1113">
                  <c:v>0.79432800000000003</c:v>
                </c:pt>
                <c:pt idx="1114">
                  <c:v>0.79432800000000003</c:v>
                </c:pt>
                <c:pt idx="1115">
                  <c:v>0.79432800000000003</c:v>
                </c:pt>
                <c:pt idx="1116">
                  <c:v>0.79432800000000003</c:v>
                </c:pt>
                <c:pt idx="1117">
                  <c:v>0.79432800000000003</c:v>
                </c:pt>
                <c:pt idx="1118">
                  <c:v>0.79432800000000003</c:v>
                </c:pt>
                <c:pt idx="1119">
                  <c:v>0.79432800000000003</c:v>
                </c:pt>
                <c:pt idx="1120">
                  <c:v>0.79432800000000003</c:v>
                </c:pt>
                <c:pt idx="1121">
                  <c:v>0.79432800000000003</c:v>
                </c:pt>
                <c:pt idx="1122">
                  <c:v>0.79432800000000003</c:v>
                </c:pt>
                <c:pt idx="1123">
                  <c:v>0.79432800000000003</c:v>
                </c:pt>
                <c:pt idx="1124">
                  <c:v>0.79432800000000003</c:v>
                </c:pt>
                <c:pt idx="1125">
                  <c:v>0.79432800000000003</c:v>
                </c:pt>
                <c:pt idx="1126">
                  <c:v>0.79432800000000003</c:v>
                </c:pt>
                <c:pt idx="1127">
                  <c:v>0.79432800000000003</c:v>
                </c:pt>
                <c:pt idx="1128">
                  <c:v>0.79432800000000003</c:v>
                </c:pt>
                <c:pt idx="1129">
                  <c:v>0.79432800000000003</c:v>
                </c:pt>
                <c:pt idx="1130">
                  <c:v>0.79432800000000003</c:v>
                </c:pt>
                <c:pt idx="1131">
                  <c:v>0.79432800000000003</c:v>
                </c:pt>
                <c:pt idx="1132">
                  <c:v>0.79432800000000003</c:v>
                </c:pt>
                <c:pt idx="1133">
                  <c:v>0.79432800000000003</c:v>
                </c:pt>
                <c:pt idx="1134">
                  <c:v>0.79432800000000003</c:v>
                </c:pt>
                <c:pt idx="1135">
                  <c:v>0.79432800000000003</c:v>
                </c:pt>
                <c:pt idx="1136">
                  <c:v>0.79432800000000003</c:v>
                </c:pt>
                <c:pt idx="1137">
                  <c:v>0.79432800000000003</c:v>
                </c:pt>
                <c:pt idx="1138">
                  <c:v>0.79432800000000003</c:v>
                </c:pt>
                <c:pt idx="1139">
                  <c:v>0.79432800000000003</c:v>
                </c:pt>
                <c:pt idx="1140">
                  <c:v>0.79432800000000003</c:v>
                </c:pt>
                <c:pt idx="1141">
                  <c:v>0.79432800000000003</c:v>
                </c:pt>
                <c:pt idx="1142">
                  <c:v>0.79432800000000003</c:v>
                </c:pt>
                <c:pt idx="1143">
                  <c:v>0.79432800000000003</c:v>
                </c:pt>
                <c:pt idx="1144">
                  <c:v>0.79432800000000003</c:v>
                </c:pt>
                <c:pt idx="1145">
                  <c:v>0.79432800000000003</c:v>
                </c:pt>
                <c:pt idx="1146">
                  <c:v>0.79432800000000003</c:v>
                </c:pt>
                <c:pt idx="1147">
                  <c:v>0.79432800000000003</c:v>
                </c:pt>
                <c:pt idx="1148">
                  <c:v>0.79432800000000003</c:v>
                </c:pt>
                <c:pt idx="1149">
                  <c:v>0.79432800000000003</c:v>
                </c:pt>
                <c:pt idx="1150">
                  <c:v>0.79432800000000003</c:v>
                </c:pt>
                <c:pt idx="1151">
                  <c:v>0.79432800000000003</c:v>
                </c:pt>
                <c:pt idx="1152">
                  <c:v>0.79432800000000003</c:v>
                </c:pt>
                <c:pt idx="1153">
                  <c:v>0.79432800000000003</c:v>
                </c:pt>
                <c:pt idx="1154">
                  <c:v>0.79432800000000003</c:v>
                </c:pt>
                <c:pt idx="1155">
                  <c:v>0.79432800000000003</c:v>
                </c:pt>
                <c:pt idx="1156">
                  <c:v>0.79432800000000003</c:v>
                </c:pt>
                <c:pt idx="1157">
                  <c:v>0.79432800000000003</c:v>
                </c:pt>
                <c:pt idx="1158">
                  <c:v>0.79432800000000003</c:v>
                </c:pt>
                <c:pt idx="1159">
                  <c:v>0.79432800000000003</c:v>
                </c:pt>
                <c:pt idx="1160">
                  <c:v>0.79432800000000003</c:v>
                </c:pt>
                <c:pt idx="1161">
                  <c:v>0.79432800000000003</c:v>
                </c:pt>
                <c:pt idx="1162">
                  <c:v>0.79432800000000003</c:v>
                </c:pt>
                <c:pt idx="1163">
                  <c:v>0.79432800000000003</c:v>
                </c:pt>
                <c:pt idx="1164">
                  <c:v>0.79432800000000003</c:v>
                </c:pt>
                <c:pt idx="1165">
                  <c:v>0.79432800000000003</c:v>
                </c:pt>
                <c:pt idx="1166">
                  <c:v>0.79432800000000003</c:v>
                </c:pt>
                <c:pt idx="1167">
                  <c:v>0.79432800000000003</c:v>
                </c:pt>
                <c:pt idx="1168">
                  <c:v>0.79432800000000003</c:v>
                </c:pt>
                <c:pt idx="1169">
                  <c:v>0.79432800000000003</c:v>
                </c:pt>
                <c:pt idx="1170">
                  <c:v>0.79432800000000003</c:v>
                </c:pt>
                <c:pt idx="1171">
                  <c:v>0.79432800000000003</c:v>
                </c:pt>
                <c:pt idx="1172">
                  <c:v>0.79432800000000003</c:v>
                </c:pt>
                <c:pt idx="1173">
                  <c:v>0.79432800000000003</c:v>
                </c:pt>
                <c:pt idx="1174">
                  <c:v>0.79432800000000003</c:v>
                </c:pt>
                <c:pt idx="1175">
                  <c:v>0.79432800000000003</c:v>
                </c:pt>
                <c:pt idx="1176">
                  <c:v>0.79432800000000003</c:v>
                </c:pt>
                <c:pt idx="1177">
                  <c:v>0.79432800000000003</c:v>
                </c:pt>
                <c:pt idx="1178">
                  <c:v>0.79432800000000003</c:v>
                </c:pt>
                <c:pt idx="1179">
                  <c:v>0.79432800000000003</c:v>
                </c:pt>
                <c:pt idx="1180">
                  <c:v>0.79432800000000003</c:v>
                </c:pt>
                <c:pt idx="1181">
                  <c:v>0.79432800000000003</c:v>
                </c:pt>
                <c:pt idx="1182">
                  <c:v>0.79432800000000003</c:v>
                </c:pt>
                <c:pt idx="1183">
                  <c:v>0.79432800000000003</c:v>
                </c:pt>
                <c:pt idx="1184">
                  <c:v>0.79432800000000003</c:v>
                </c:pt>
                <c:pt idx="1185">
                  <c:v>0.79432800000000003</c:v>
                </c:pt>
                <c:pt idx="1186">
                  <c:v>0.79432800000000003</c:v>
                </c:pt>
                <c:pt idx="1187">
                  <c:v>0.79432800000000003</c:v>
                </c:pt>
                <c:pt idx="1188">
                  <c:v>0.79432800000000003</c:v>
                </c:pt>
                <c:pt idx="1189">
                  <c:v>0.79432800000000003</c:v>
                </c:pt>
                <c:pt idx="1190">
                  <c:v>0.79432800000000003</c:v>
                </c:pt>
                <c:pt idx="1191">
                  <c:v>0.79432800000000003</c:v>
                </c:pt>
                <c:pt idx="1192">
                  <c:v>0.79432800000000003</c:v>
                </c:pt>
                <c:pt idx="1193">
                  <c:v>0.79432800000000003</c:v>
                </c:pt>
                <c:pt idx="1194">
                  <c:v>0.79432800000000003</c:v>
                </c:pt>
                <c:pt idx="1195">
                  <c:v>0.79432800000000003</c:v>
                </c:pt>
                <c:pt idx="1196">
                  <c:v>0.79432800000000003</c:v>
                </c:pt>
                <c:pt idx="1197">
                  <c:v>0.79432800000000003</c:v>
                </c:pt>
                <c:pt idx="1198">
                  <c:v>0.79432800000000003</c:v>
                </c:pt>
                <c:pt idx="1199">
                  <c:v>0.79432800000000003</c:v>
                </c:pt>
                <c:pt idx="1200">
                  <c:v>0.79432800000000003</c:v>
                </c:pt>
                <c:pt idx="1201">
                  <c:v>0.79432800000000003</c:v>
                </c:pt>
                <c:pt idx="1202">
                  <c:v>0.79432800000000003</c:v>
                </c:pt>
                <c:pt idx="1203">
                  <c:v>0.79432800000000003</c:v>
                </c:pt>
                <c:pt idx="1204">
                  <c:v>0.79432800000000003</c:v>
                </c:pt>
                <c:pt idx="1205">
                  <c:v>0.79432800000000003</c:v>
                </c:pt>
                <c:pt idx="1206">
                  <c:v>0.79432800000000003</c:v>
                </c:pt>
                <c:pt idx="1207">
                  <c:v>0.79432800000000003</c:v>
                </c:pt>
                <c:pt idx="1208">
                  <c:v>0.79432800000000003</c:v>
                </c:pt>
                <c:pt idx="1209">
                  <c:v>0.79432800000000003</c:v>
                </c:pt>
                <c:pt idx="1210">
                  <c:v>0.79432800000000003</c:v>
                </c:pt>
                <c:pt idx="1211">
                  <c:v>0.79432800000000003</c:v>
                </c:pt>
                <c:pt idx="1212">
                  <c:v>0.79432800000000003</c:v>
                </c:pt>
                <c:pt idx="1213">
                  <c:v>0.79432800000000003</c:v>
                </c:pt>
                <c:pt idx="1214">
                  <c:v>0.79432800000000003</c:v>
                </c:pt>
                <c:pt idx="1215">
                  <c:v>0.79432800000000003</c:v>
                </c:pt>
                <c:pt idx="1216">
                  <c:v>0.79432800000000003</c:v>
                </c:pt>
                <c:pt idx="1217">
                  <c:v>0.79432800000000003</c:v>
                </c:pt>
                <c:pt idx="1218">
                  <c:v>0.79432800000000003</c:v>
                </c:pt>
                <c:pt idx="1219">
                  <c:v>0.79432800000000003</c:v>
                </c:pt>
                <c:pt idx="1220">
                  <c:v>0.79432800000000003</c:v>
                </c:pt>
                <c:pt idx="1221">
                  <c:v>0.79432800000000003</c:v>
                </c:pt>
                <c:pt idx="1222">
                  <c:v>0.79432800000000003</c:v>
                </c:pt>
                <c:pt idx="1223">
                  <c:v>0.79432800000000003</c:v>
                </c:pt>
                <c:pt idx="1224">
                  <c:v>0.79432800000000003</c:v>
                </c:pt>
                <c:pt idx="1225">
                  <c:v>0.79432800000000003</c:v>
                </c:pt>
                <c:pt idx="1226">
                  <c:v>0.79432800000000003</c:v>
                </c:pt>
                <c:pt idx="1227">
                  <c:v>0.79432800000000003</c:v>
                </c:pt>
                <c:pt idx="1228">
                  <c:v>0.79432800000000003</c:v>
                </c:pt>
                <c:pt idx="1229">
                  <c:v>0.79432800000000003</c:v>
                </c:pt>
                <c:pt idx="1230">
                  <c:v>0.79432800000000003</c:v>
                </c:pt>
                <c:pt idx="1231">
                  <c:v>0.79432800000000003</c:v>
                </c:pt>
                <c:pt idx="1232">
                  <c:v>0.79432800000000003</c:v>
                </c:pt>
                <c:pt idx="1233">
                  <c:v>0.79432800000000003</c:v>
                </c:pt>
                <c:pt idx="1234">
                  <c:v>0.79432800000000003</c:v>
                </c:pt>
                <c:pt idx="1235">
                  <c:v>0.79432800000000003</c:v>
                </c:pt>
                <c:pt idx="1236">
                  <c:v>0.79432800000000003</c:v>
                </c:pt>
                <c:pt idx="1237">
                  <c:v>0.79432800000000003</c:v>
                </c:pt>
                <c:pt idx="1238">
                  <c:v>0.79432800000000003</c:v>
                </c:pt>
                <c:pt idx="1239">
                  <c:v>0.79432800000000003</c:v>
                </c:pt>
                <c:pt idx="1240">
                  <c:v>0.79432800000000003</c:v>
                </c:pt>
                <c:pt idx="1241">
                  <c:v>0.79432800000000003</c:v>
                </c:pt>
                <c:pt idx="1242">
                  <c:v>0.79432800000000003</c:v>
                </c:pt>
                <c:pt idx="1243">
                  <c:v>0.79432800000000003</c:v>
                </c:pt>
                <c:pt idx="1244">
                  <c:v>0.79432800000000003</c:v>
                </c:pt>
                <c:pt idx="1245">
                  <c:v>0.79432800000000003</c:v>
                </c:pt>
                <c:pt idx="1246">
                  <c:v>0.79432800000000003</c:v>
                </c:pt>
                <c:pt idx="1247">
                  <c:v>0.79432800000000003</c:v>
                </c:pt>
                <c:pt idx="1248">
                  <c:v>0.79432800000000003</c:v>
                </c:pt>
                <c:pt idx="1249">
                  <c:v>0.79432800000000003</c:v>
                </c:pt>
                <c:pt idx="1250">
                  <c:v>0.79432800000000003</c:v>
                </c:pt>
                <c:pt idx="1251">
                  <c:v>0.79432800000000003</c:v>
                </c:pt>
                <c:pt idx="1252">
                  <c:v>0.79432800000000003</c:v>
                </c:pt>
                <c:pt idx="1253">
                  <c:v>0.79432800000000003</c:v>
                </c:pt>
                <c:pt idx="1254">
                  <c:v>0.79432800000000003</c:v>
                </c:pt>
                <c:pt idx="1255">
                  <c:v>0.79432800000000003</c:v>
                </c:pt>
                <c:pt idx="1256">
                  <c:v>0.79432800000000003</c:v>
                </c:pt>
                <c:pt idx="1257">
                  <c:v>0.79432800000000003</c:v>
                </c:pt>
                <c:pt idx="1258">
                  <c:v>0.79432800000000003</c:v>
                </c:pt>
                <c:pt idx="1259">
                  <c:v>0.79432800000000003</c:v>
                </c:pt>
                <c:pt idx="1260">
                  <c:v>0.79432800000000003</c:v>
                </c:pt>
                <c:pt idx="1261">
                  <c:v>0.79432800000000003</c:v>
                </c:pt>
                <c:pt idx="1262">
                  <c:v>0.79432800000000003</c:v>
                </c:pt>
                <c:pt idx="1263">
                  <c:v>0.79432800000000003</c:v>
                </c:pt>
                <c:pt idx="1264">
                  <c:v>0.79432800000000003</c:v>
                </c:pt>
                <c:pt idx="1265">
                  <c:v>0.79432800000000003</c:v>
                </c:pt>
                <c:pt idx="1266">
                  <c:v>0.79432800000000003</c:v>
                </c:pt>
                <c:pt idx="1267">
                  <c:v>0.79432800000000003</c:v>
                </c:pt>
                <c:pt idx="1268">
                  <c:v>0.79432800000000003</c:v>
                </c:pt>
                <c:pt idx="1269">
                  <c:v>0.79432800000000003</c:v>
                </c:pt>
                <c:pt idx="1270">
                  <c:v>0.79432800000000003</c:v>
                </c:pt>
                <c:pt idx="1271">
                  <c:v>0.79432800000000003</c:v>
                </c:pt>
                <c:pt idx="1272">
                  <c:v>0.79432800000000003</c:v>
                </c:pt>
                <c:pt idx="1273">
                  <c:v>0.79432800000000003</c:v>
                </c:pt>
                <c:pt idx="1274">
                  <c:v>0.79432800000000003</c:v>
                </c:pt>
                <c:pt idx="1275">
                  <c:v>0.79432800000000003</c:v>
                </c:pt>
                <c:pt idx="1276">
                  <c:v>0.79432800000000003</c:v>
                </c:pt>
                <c:pt idx="1277">
                  <c:v>0.79432800000000003</c:v>
                </c:pt>
                <c:pt idx="1278">
                  <c:v>0.79432800000000003</c:v>
                </c:pt>
                <c:pt idx="1279">
                  <c:v>0.79432800000000003</c:v>
                </c:pt>
                <c:pt idx="1280">
                  <c:v>0.79432800000000003</c:v>
                </c:pt>
                <c:pt idx="1281">
                  <c:v>0.79432800000000003</c:v>
                </c:pt>
                <c:pt idx="1282">
                  <c:v>0.79432800000000003</c:v>
                </c:pt>
                <c:pt idx="1283">
                  <c:v>0.79432800000000003</c:v>
                </c:pt>
                <c:pt idx="1284">
                  <c:v>0.79432800000000003</c:v>
                </c:pt>
                <c:pt idx="1285">
                  <c:v>0.79432800000000003</c:v>
                </c:pt>
                <c:pt idx="1286">
                  <c:v>0.79432800000000003</c:v>
                </c:pt>
                <c:pt idx="1287">
                  <c:v>0.79432800000000003</c:v>
                </c:pt>
                <c:pt idx="1288">
                  <c:v>0.79432800000000003</c:v>
                </c:pt>
                <c:pt idx="1289">
                  <c:v>0.79432800000000003</c:v>
                </c:pt>
                <c:pt idx="1290">
                  <c:v>0.79432800000000003</c:v>
                </c:pt>
                <c:pt idx="1291">
                  <c:v>0.79432800000000003</c:v>
                </c:pt>
                <c:pt idx="1292">
                  <c:v>0.79432800000000003</c:v>
                </c:pt>
                <c:pt idx="1293">
                  <c:v>0.79432800000000003</c:v>
                </c:pt>
                <c:pt idx="1294">
                  <c:v>0.79432800000000003</c:v>
                </c:pt>
                <c:pt idx="1295">
                  <c:v>0.79432800000000003</c:v>
                </c:pt>
                <c:pt idx="1296">
                  <c:v>0.79432800000000003</c:v>
                </c:pt>
                <c:pt idx="1297">
                  <c:v>0.79432800000000003</c:v>
                </c:pt>
                <c:pt idx="1298">
                  <c:v>0.79432800000000003</c:v>
                </c:pt>
                <c:pt idx="1299">
                  <c:v>0.79432800000000003</c:v>
                </c:pt>
                <c:pt idx="1300">
                  <c:v>0.79432800000000003</c:v>
                </c:pt>
                <c:pt idx="1301">
                  <c:v>0.79432800000000003</c:v>
                </c:pt>
                <c:pt idx="1302">
                  <c:v>0.79432800000000003</c:v>
                </c:pt>
                <c:pt idx="1303">
                  <c:v>0.79432800000000003</c:v>
                </c:pt>
                <c:pt idx="1304">
                  <c:v>0.79432800000000003</c:v>
                </c:pt>
                <c:pt idx="1305">
                  <c:v>0.79432800000000003</c:v>
                </c:pt>
                <c:pt idx="1306">
                  <c:v>0.79432800000000003</c:v>
                </c:pt>
                <c:pt idx="1307">
                  <c:v>0.79432800000000003</c:v>
                </c:pt>
                <c:pt idx="1308">
                  <c:v>0.79432800000000003</c:v>
                </c:pt>
                <c:pt idx="1309">
                  <c:v>0.79432800000000003</c:v>
                </c:pt>
                <c:pt idx="1310">
                  <c:v>0.79432800000000003</c:v>
                </c:pt>
                <c:pt idx="1311">
                  <c:v>0.79432800000000003</c:v>
                </c:pt>
                <c:pt idx="1312">
                  <c:v>0.79432800000000003</c:v>
                </c:pt>
                <c:pt idx="1313">
                  <c:v>0.79432800000000003</c:v>
                </c:pt>
                <c:pt idx="1314">
                  <c:v>0.79432800000000003</c:v>
                </c:pt>
                <c:pt idx="1315">
                  <c:v>0.79432800000000003</c:v>
                </c:pt>
                <c:pt idx="1316">
                  <c:v>0.79432800000000003</c:v>
                </c:pt>
                <c:pt idx="1317">
                  <c:v>0.79432800000000003</c:v>
                </c:pt>
                <c:pt idx="1318">
                  <c:v>0.79432800000000003</c:v>
                </c:pt>
                <c:pt idx="1319">
                  <c:v>0.79432800000000003</c:v>
                </c:pt>
                <c:pt idx="1320">
                  <c:v>0.79432800000000003</c:v>
                </c:pt>
                <c:pt idx="1321">
                  <c:v>0.79432800000000003</c:v>
                </c:pt>
                <c:pt idx="1322">
                  <c:v>0.79432800000000003</c:v>
                </c:pt>
                <c:pt idx="1323">
                  <c:v>0.79432800000000003</c:v>
                </c:pt>
                <c:pt idx="1324">
                  <c:v>0.79432800000000003</c:v>
                </c:pt>
                <c:pt idx="1325">
                  <c:v>0.79432800000000003</c:v>
                </c:pt>
                <c:pt idx="1326">
                  <c:v>0.79432800000000003</c:v>
                </c:pt>
                <c:pt idx="1327">
                  <c:v>0.79432800000000003</c:v>
                </c:pt>
                <c:pt idx="1328">
                  <c:v>0.79432800000000003</c:v>
                </c:pt>
                <c:pt idx="1329">
                  <c:v>0.79432800000000003</c:v>
                </c:pt>
                <c:pt idx="1330">
                  <c:v>0.79432800000000003</c:v>
                </c:pt>
                <c:pt idx="1331">
                  <c:v>0.79432800000000003</c:v>
                </c:pt>
                <c:pt idx="1332">
                  <c:v>0.79432800000000003</c:v>
                </c:pt>
                <c:pt idx="1333">
                  <c:v>0.79432800000000003</c:v>
                </c:pt>
                <c:pt idx="1334">
                  <c:v>0.79432800000000003</c:v>
                </c:pt>
                <c:pt idx="1335">
                  <c:v>0.79432800000000003</c:v>
                </c:pt>
                <c:pt idx="1336">
                  <c:v>0.79432800000000003</c:v>
                </c:pt>
                <c:pt idx="1337">
                  <c:v>0.79432800000000003</c:v>
                </c:pt>
                <c:pt idx="1338">
                  <c:v>0.79432800000000003</c:v>
                </c:pt>
                <c:pt idx="1339">
                  <c:v>0.79432800000000003</c:v>
                </c:pt>
                <c:pt idx="1340">
                  <c:v>0.79432800000000003</c:v>
                </c:pt>
                <c:pt idx="1341">
                  <c:v>0.79432800000000003</c:v>
                </c:pt>
                <c:pt idx="1342">
                  <c:v>0.79432800000000003</c:v>
                </c:pt>
                <c:pt idx="1343">
                  <c:v>0.79432800000000003</c:v>
                </c:pt>
                <c:pt idx="1344">
                  <c:v>0.79432800000000003</c:v>
                </c:pt>
                <c:pt idx="1345">
                  <c:v>0.79432800000000003</c:v>
                </c:pt>
                <c:pt idx="1346">
                  <c:v>0.79432800000000003</c:v>
                </c:pt>
                <c:pt idx="1347">
                  <c:v>0.79432800000000003</c:v>
                </c:pt>
                <c:pt idx="1348">
                  <c:v>0.79432800000000003</c:v>
                </c:pt>
                <c:pt idx="1349">
                  <c:v>0.79432800000000003</c:v>
                </c:pt>
                <c:pt idx="1350">
                  <c:v>0.79432800000000003</c:v>
                </c:pt>
                <c:pt idx="1351">
                  <c:v>0.79432800000000003</c:v>
                </c:pt>
                <c:pt idx="1352">
                  <c:v>0.79432800000000003</c:v>
                </c:pt>
                <c:pt idx="1353">
                  <c:v>0.79432800000000003</c:v>
                </c:pt>
                <c:pt idx="1354">
                  <c:v>0.79432800000000003</c:v>
                </c:pt>
                <c:pt idx="1355">
                  <c:v>0.79432800000000003</c:v>
                </c:pt>
                <c:pt idx="1356">
                  <c:v>0.79432800000000003</c:v>
                </c:pt>
                <c:pt idx="1357">
                  <c:v>0.79432800000000003</c:v>
                </c:pt>
                <c:pt idx="1358">
                  <c:v>0.79432800000000003</c:v>
                </c:pt>
                <c:pt idx="1359">
                  <c:v>0.79432800000000003</c:v>
                </c:pt>
                <c:pt idx="1360">
                  <c:v>0.79432800000000003</c:v>
                </c:pt>
                <c:pt idx="1361">
                  <c:v>0.79432800000000003</c:v>
                </c:pt>
                <c:pt idx="1362">
                  <c:v>0.79432800000000003</c:v>
                </c:pt>
                <c:pt idx="1363">
                  <c:v>0.79432800000000003</c:v>
                </c:pt>
                <c:pt idx="1364">
                  <c:v>0.79432800000000003</c:v>
                </c:pt>
                <c:pt idx="1365">
                  <c:v>0.79432800000000003</c:v>
                </c:pt>
                <c:pt idx="1366">
                  <c:v>0.79432800000000003</c:v>
                </c:pt>
                <c:pt idx="1367">
                  <c:v>0.79432800000000003</c:v>
                </c:pt>
                <c:pt idx="1368">
                  <c:v>0.79432800000000003</c:v>
                </c:pt>
                <c:pt idx="1369">
                  <c:v>0.79432800000000003</c:v>
                </c:pt>
                <c:pt idx="1370">
                  <c:v>0.79432800000000003</c:v>
                </c:pt>
                <c:pt idx="1371">
                  <c:v>0.79432800000000003</c:v>
                </c:pt>
                <c:pt idx="1372">
                  <c:v>0.79432800000000003</c:v>
                </c:pt>
                <c:pt idx="1373">
                  <c:v>0.79432800000000003</c:v>
                </c:pt>
                <c:pt idx="1374">
                  <c:v>0.79432800000000003</c:v>
                </c:pt>
                <c:pt idx="1375">
                  <c:v>0.79432800000000003</c:v>
                </c:pt>
                <c:pt idx="1376">
                  <c:v>0.79432800000000003</c:v>
                </c:pt>
                <c:pt idx="1377">
                  <c:v>0.79432800000000003</c:v>
                </c:pt>
                <c:pt idx="1378">
                  <c:v>0.79432800000000003</c:v>
                </c:pt>
                <c:pt idx="1379">
                  <c:v>0.79432800000000003</c:v>
                </c:pt>
                <c:pt idx="1380">
                  <c:v>0.79432800000000003</c:v>
                </c:pt>
                <c:pt idx="1381">
                  <c:v>0.79432800000000003</c:v>
                </c:pt>
                <c:pt idx="1382">
                  <c:v>0.79432800000000003</c:v>
                </c:pt>
                <c:pt idx="1383">
                  <c:v>0.79432800000000003</c:v>
                </c:pt>
                <c:pt idx="1384">
                  <c:v>0.79432800000000003</c:v>
                </c:pt>
                <c:pt idx="1385">
                  <c:v>0.79432800000000003</c:v>
                </c:pt>
                <c:pt idx="1386">
                  <c:v>0.79432800000000003</c:v>
                </c:pt>
                <c:pt idx="1387">
                  <c:v>0.79432800000000003</c:v>
                </c:pt>
                <c:pt idx="1388">
                  <c:v>0.79432800000000003</c:v>
                </c:pt>
                <c:pt idx="1389">
                  <c:v>0.79432800000000003</c:v>
                </c:pt>
                <c:pt idx="1390">
                  <c:v>0.79432800000000003</c:v>
                </c:pt>
                <c:pt idx="1391">
                  <c:v>0.79432800000000003</c:v>
                </c:pt>
                <c:pt idx="1392">
                  <c:v>0.79432800000000003</c:v>
                </c:pt>
                <c:pt idx="1393">
                  <c:v>0.79432800000000003</c:v>
                </c:pt>
                <c:pt idx="1394">
                  <c:v>0.79432800000000003</c:v>
                </c:pt>
                <c:pt idx="1395">
                  <c:v>0.79432800000000003</c:v>
                </c:pt>
                <c:pt idx="1396">
                  <c:v>0.79432800000000003</c:v>
                </c:pt>
                <c:pt idx="1397">
                  <c:v>0.79432800000000003</c:v>
                </c:pt>
                <c:pt idx="1398">
                  <c:v>0.79432800000000003</c:v>
                </c:pt>
                <c:pt idx="1399">
                  <c:v>0.79432800000000003</c:v>
                </c:pt>
                <c:pt idx="1400">
                  <c:v>0.79432800000000003</c:v>
                </c:pt>
                <c:pt idx="1401">
                  <c:v>0.79432800000000003</c:v>
                </c:pt>
                <c:pt idx="1402">
                  <c:v>0.79432800000000003</c:v>
                </c:pt>
                <c:pt idx="1403">
                  <c:v>0.79432800000000003</c:v>
                </c:pt>
                <c:pt idx="1404">
                  <c:v>0.79432800000000003</c:v>
                </c:pt>
                <c:pt idx="1405">
                  <c:v>0.79432800000000003</c:v>
                </c:pt>
                <c:pt idx="1406">
                  <c:v>0.79432800000000003</c:v>
                </c:pt>
                <c:pt idx="1407">
                  <c:v>0.79432800000000003</c:v>
                </c:pt>
                <c:pt idx="1408">
                  <c:v>0.79432800000000003</c:v>
                </c:pt>
                <c:pt idx="1409">
                  <c:v>0.79432800000000003</c:v>
                </c:pt>
                <c:pt idx="1410">
                  <c:v>0.79432800000000003</c:v>
                </c:pt>
                <c:pt idx="1411">
                  <c:v>0.79432800000000003</c:v>
                </c:pt>
                <c:pt idx="1412">
                  <c:v>0.79432800000000003</c:v>
                </c:pt>
                <c:pt idx="1413">
                  <c:v>0.79432800000000003</c:v>
                </c:pt>
                <c:pt idx="1414">
                  <c:v>0.79432800000000003</c:v>
                </c:pt>
                <c:pt idx="1415">
                  <c:v>0.79432800000000003</c:v>
                </c:pt>
                <c:pt idx="1416">
                  <c:v>0.79432800000000003</c:v>
                </c:pt>
                <c:pt idx="1417">
                  <c:v>0.79432800000000003</c:v>
                </c:pt>
                <c:pt idx="1418">
                  <c:v>0.79432800000000003</c:v>
                </c:pt>
                <c:pt idx="1419">
                  <c:v>0.79432800000000003</c:v>
                </c:pt>
                <c:pt idx="1420">
                  <c:v>0.79432800000000003</c:v>
                </c:pt>
                <c:pt idx="1421">
                  <c:v>0.79432800000000003</c:v>
                </c:pt>
                <c:pt idx="1422">
                  <c:v>0.79432800000000003</c:v>
                </c:pt>
                <c:pt idx="1423">
                  <c:v>0.79432800000000003</c:v>
                </c:pt>
                <c:pt idx="1424">
                  <c:v>0.79432800000000003</c:v>
                </c:pt>
                <c:pt idx="1425">
                  <c:v>0.79432800000000003</c:v>
                </c:pt>
                <c:pt idx="1426">
                  <c:v>0.79432800000000003</c:v>
                </c:pt>
                <c:pt idx="1427">
                  <c:v>0.79432800000000003</c:v>
                </c:pt>
                <c:pt idx="1428">
                  <c:v>0.79432800000000003</c:v>
                </c:pt>
                <c:pt idx="1429">
                  <c:v>0.79432800000000003</c:v>
                </c:pt>
                <c:pt idx="1430">
                  <c:v>0.79432800000000003</c:v>
                </c:pt>
                <c:pt idx="1431">
                  <c:v>0.79432800000000003</c:v>
                </c:pt>
                <c:pt idx="1432">
                  <c:v>0.79432800000000003</c:v>
                </c:pt>
                <c:pt idx="1433">
                  <c:v>0.79432800000000003</c:v>
                </c:pt>
                <c:pt idx="1434">
                  <c:v>0.79432800000000003</c:v>
                </c:pt>
                <c:pt idx="1435">
                  <c:v>0.79432800000000003</c:v>
                </c:pt>
                <c:pt idx="1436">
                  <c:v>0.79432800000000003</c:v>
                </c:pt>
                <c:pt idx="1437">
                  <c:v>0.79432800000000003</c:v>
                </c:pt>
                <c:pt idx="1438">
                  <c:v>0.79432800000000003</c:v>
                </c:pt>
                <c:pt idx="1439">
                  <c:v>0.79432800000000003</c:v>
                </c:pt>
                <c:pt idx="1440">
                  <c:v>0.79432800000000003</c:v>
                </c:pt>
                <c:pt idx="1441">
                  <c:v>0.79432800000000003</c:v>
                </c:pt>
                <c:pt idx="1442">
                  <c:v>0.79432800000000003</c:v>
                </c:pt>
                <c:pt idx="1443">
                  <c:v>0.79432800000000003</c:v>
                </c:pt>
                <c:pt idx="1444">
                  <c:v>0.79432800000000003</c:v>
                </c:pt>
                <c:pt idx="1445">
                  <c:v>0.79432800000000003</c:v>
                </c:pt>
                <c:pt idx="1446">
                  <c:v>0.79432800000000003</c:v>
                </c:pt>
                <c:pt idx="1447">
                  <c:v>0.79432800000000003</c:v>
                </c:pt>
                <c:pt idx="1448">
                  <c:v>0.79432800000000003</c:v>
                </c:pt>
                <c:pt idx="1449">
                  <c:v>0.79432800000000003</c:v>
                </c:pt>
                <c:pt idx="1450">
                  <c:v>0.79432800000000003</c:v>
                </c:pt>
                <c:pt idx="1451">
                  <c:v>0.79432800000000003</c:v>
                </c:pt>
                <c:pt idx="1452">
                  <c:v>0.79432800000000003</c:v>
                </c:pt>
                <c:pt idx="1453">
                  <c:v>0.79432800000000003</c:v>
                </c:pt>
                <c:pt idx="1454">
                  <c:v>0.79432800000000003</c:v>
                </c:pt>
                <c:pt idx="1455">
                  <c:v>0.79432800000000003</c:v>
                </c:pt>
                <c:pt idx="1456">
                  <c:v>0.79432800000000003</c:v>
                </c:pt>
                <c:pt idx="1457">
                  <c:v>0.79432800000000003</c:v>
                </c:pt>
                <c:pt idx="1458">
                  <c:v>0.79432800000000003</c:v>
                </c:pt>
                <c:pt idx="1459">
                  <c:v>0.79432800000000003</c:v>
                </c:pt>
                <c:pt idx="1460">
                  <c:v>0.79432800000000003</c:v>
                </c:pt>
                <c:pt idx="1461">
                  <c:v>0.79432800000000003</c:v>
                </c:pt>
                <c:pt idx="1462">
                  <c:v>0.79432800000000003</c:v>
                </c:pt>
                <c:pt idx="1463">
                  <c:v>0.79432800000000003</c:v>
                </c:pt>
                <c:pt idx="1464">
                  <c:v>0.79432800000000003</c:v>
                </c:pt>
                <c:pt idx="1465">
                  <c:v>0.79432800000000003</c:v>
                </c:pt>
                <c:pt idx="1466">
                  <c:v>0.79432800000000003</c:v>
                </c:pt>
                <c:pt idx="1467">
                  <c:v>0.79432800000000003</c:v>
                </c:pt>
                <c:pt idx="1468">
                  <c:v>0.79432800000000003</c:v>
                </c:pt>
                <c:pt idx="1469">
                  <c:v>0.79432800000000003</c:v>
                </c:pt>
                <c:pt idx="1470">
                  <c:v>0.79432800000000003</c:v>
                </c:pt>
                <c:pt idx="1471">
                  <c:v>0.79432800000000003</c:v>
                </c:pt>
                <c:pt idx="1472">
                  <c:v>0.79432800000000003</c:v>
                </c:pt>
                <c:pt idx="1473">
                  <c:v>0.79432800000000003</c:v>
                </c:pt>
                <c:pt idx="1474">
                  <c:v>0.79432800000000003</c:v>
                </c:pt>
                <c:pt idx="1475">
                  <c:v>0.79432800000000003</c:v>
                </c:pt>
                <c:pt idx="1476">
                  <c:v>0.79432800000000003</c:v>
                </c:pt>
                <c:pt idx="1477">
                  <c:v>0.79432800000000003</c:v>
                </c:pt>
                <c:pt idx="1478">
                  <c:v>0.79432800000000003</c:v>
                </c:pt>
                <c:pt idx="1479">
                  <c:v>0.79432800000000003</c:v>
                </c:pt>
                <c:pt idx="1480">
                  <c:v>0.79432800000000003</c:v>
                </c:pt>
                <c:pt idx="1481">
                  <c:v>0.79432800000000003</c:v>
                </c:pt>
                <c:pt idx="1482">
                  <c:v>0.79432800000000003</c:v>
                </c:pt>
                <c:pt idx="1483">
                  <c:v>0.79432800000000003</c:v>
                </c:pt>
                <c:pt idx="1484">
                  <c:v>0.79432800000000003</c:v>
                </c:pt>
                <c:pt idx="1485">
                  <c:v>0.79432800000000003</c:v>
                </c:pt>
                <c:pt idx="1486">
                  <c:v>0.79432800000000003</c:v>
                </c:pt>
                <c:pt idx="1487">
                  <c:v>0.79432800000000003</c:v>
                </c:pt>
                <c:pt idx="1488">
                  <c:v>0.79432800000000003</c:v>
                </c:pt>
                <c:pt idx="1489">
                  <c:v>0.79432800000000003</c:v>
                </c:pt>
                <c:pt idx="1490">
                  <c:v>0.79432800000000003</c:v>
                </c:pt>
                <c:pt idx="1491">
                  <c:v>0.79432800000000003</c:v>
                </c:pt>
                <c:pt idx="1492">
                  <c:v>0.79432800000000003</c:v>
                </c:pt>
                <c:pt idx="1493">
                  <c:v>0.79432800000000003</c:v>
                </c:pt>
                <c:pt idx="1494">
                  <c:v>0.79432800000000003</c:v>
                </c:pt>
                <c:pt idx="1495">
                  <c:v>0.79432800000000003</c:v>
                </c:pt>
                <c:pt idx="1496">
                  <c:v>0.79432800000000003</c:v>
                </c:pt>
                <c:pt idx="1497">
                  <c:v>0.79432800000000003</c:v>
                </c:pt>
                <c:pt idx="1498">
                  <c:v>0.79432800000000003</c:v>
                </c:pt>
                <c:pt idx="1499">
                  <c:v>0.79432800000000003</c:v>
                </c:pt>
                <c:pt idx="1500">
                  <c:v>0.79432800000000003</c:v>
                </c:pt>
                <c:pt idx="1501">
                  <c:v>0.79432800000000003</c:v>
                </c:pt>
                <c:pt idx="1502">
                  <c:v>0.79432800000000003</c:v>
                </c:pt>
                <c:pt idx="1503">
                  <c:v>0.79432800000000003</c:v>
                </c:pt>
                <c:pt idx="1504">
                  <c:v>0.79432800000000003</c:v>
                </c:pt>
                <c:pt idx="1505">
                  <c:v>0.79432800000000003</c:v>
                </c:pt>
                <c:pt idx="1506">
                  <c:v>0.79432800000000003</c:v>
                </c:pt>
                <c:pt idx="1507">
                  <c:v>0.79432800000000003</c:v>
                </c:pt>
                <c:pt idx="1508">
                  <c:v>0.79432800000000003</c:v>
                </c:pt>
                <c:pt idx="1509">
                  <c:v>0.79432800000000003</c:v>
                </c:pt>
                <c:pt idx="1510">
                  <c:v>0.79432800000000003</c:v>
                </c:pt>
                <c:pt idx="1511">
                  <c:v>0.79432800000000003</c:v>
                </c:pt>
                <c:pt idx="1512">
                  <c:v>0.79432800000000003</c:v>
                </c:pt>
                <c:pt idx="1513">
                  <c:v>0.79432800000000003</c:v>
                </c:pt>
                <c:pt idx="1514">
                  <c:v>0.79432800000000003</c:v>
                </c:pt>
                <c:pt idx="1515">
                  <c:v>0.79432800000000003</c:v>
                </c:pt>
                <c:pt idx="1516">
                  <c:v>0.79432800000000003</c:v>
                </c:pt>
                <c:pt idx="1517">
                  <c:v>0.79432800000000003</c:v>
                </c:pt>
                <c:pt idx="1518">
                  <c:v>0.79432800000000003</c:v>
                </c:pt>
                <c:pt idx="1519">
                  <c:v>0.79432800000000003</c:v>
                </c:pt>
                <c:pt idx="1520">
                  <c:v>0.79432800000000003</c:v>
                </c:pt>
                <c:pt idx="1521">
                  <c:v>0.79432800000000003</c:v>
                </c:pt>
                <c:pt idx="1522">
                  <c:v>0.79432800000000003</c:v>
                </c:pt>
                <c:pt idx="1523">
                  <c:v>0.79432800000000003</c:v>
                </c:pt>
                <c:pt idx="1524">
                  <c:v>0.79432800000000003</c:v>
                </c:pt>
                <c:pt idx="1525">
                  <c:v>0.79432800000000003</c:v>
                </c:pt>
                <c:pt idx="1526">
                  <c:v>0.79432800000000003</c:v>
                </c:pt>
                <c:pt idx="1527">
                  <c:v>0.79432800000000003</c:v>
                </c:pt>
                <c:pt idx="1528">
                  <c:v>0.79432800000000003</c:v>
                </c:pt>
                <c:pt idx="1529">
                  <c:v>0.79432800000000003</c:v>
                </c:pt>
                <c:pt idx="1530">
                  <c:v>0.79432800000000003</c:v>
                </c:pt>
                <c:pt idx="1531">
                  <c:v>0.79432800000000003</c:v>
                </c:pt>
                <c:pt idx="1532">
                  <c:v>0.79432800000000003</c:v>
                </c:pt>
                <c:pt idx="1533">
                  <c:v>0.79432800000000003</c:v>
                </c:pt>
                <c:pt idx="1534">
                  <c:v>0.79432800000000003</c:v>
                </c:pt>
                <c:pt idx="1535">
                  <c:v>0.79432800000000003</c:v>
                </c:pt>
                <c:pt idx="1536">
                  <c:v>0.79432800000000003</c:v>
                </c:pt>
                <c:pt idx="1537">
                  <c:v>0.79432800000000003</c:v>
                </c:pt>
                <c:pt idx="1538">
                  <c:v>0.79432800000000003</c:v>
                </c:pt>
                <c:pt idx="1539">
                  <c:v>0.79432800000000003</c:v>
                </c:pt>
                <c:pt idx="1540">
                  <c:v>0.79432800000000003</c:v>
                </c:pt>
                <c:pt idx="1541">
                  <c:v>0.79432800000000003</c:v>
                </c:pt>
                <c:pt idx="1542">
                  <c:v>0.79432800000000003</c:v>
                </c:pt>
                <c:pt idx="1543">
                  <c:v>0.79432800000000003</c:v>
                </c:pt>
                <c:pt idx="1544">
                  <c:v>0.79432800000000003</c:v>
                </c:pt>
                <c:pt idx="1545">
                  <c:v>0.79432800000000003</c:v>
                </c:pt>
                <c:pt idx="1546">
                  <c:v>0.79432800000000003</c:v>
                </c:pt>
                <c:pt idx="1547">
                  <c:v>0.79432800000000003</c:v>
                </c:pt>
                <c:pt idx="1548">
                  <c:v>0.79432800000000003</c:v>
                </c:pt>
                <c:pt idx="1549">
                  <c:v>0.79432800000000003</c:v>
                </c:pt>
                <c:pt idx="1550">
                  <c:v>0.79432800000000003</c:v>
                </c:pt>
                <c:pt idx="1551">
                  <c:v>0.79432800000000003</c:v>
                </c:pt>
                <c:pt idx="1552">
                  <c:v>0.79432800000000003</c:v>
                </c:pt>
                <c:pt idx="1553">
                  <c:v>0.79432800000000003</c:v>
                </c:pt>
                <c:pt idx="1554">
                  <c:v>0.79432800000000003</c:v>
                </c:pt>
                <c:pt idx="1555">
                  <c:v>0.79432800000000003</c:v>
                </c:pt>
                <c:pt idx="1556">
                  <c:v>0.79432800000000003</c:v>
                </c:pt>
                <c:pt idx="1557">
                  <c:v>0.79432800000000003</c:v>
                </c:pt>
                <c:pt idx="1558">
                  <c:v>0.79432800000000003</c:v>
                </c:pt>
                <c:pt idx="1559">
                  <c:v>0.79432800000000003</c:v>
                </c:pt>
                <c:pt idx="1560">
                  <c:v>0.79432800000000003</c:v>
                </c:pt>
                <c:pt idx="1561">
                  <c:v>0.79432800000000003</c:v>
                </c:pt>
                <c:pt idx="1562">
                  <c:v>0.79432800000000003</c:v>
                </c:pt>
                <c:pt idx="1563">
                  <c:v>0.79432800000000003</c:v>
                </c:pt>
                <c:pt idx="1564">
                  <c:v>0.79432800000000003</c:v>
                </c:pt>
                <c:pt idx="1565">
                  <c:v>0.79432800000000003</c:v>
                </c:pt>
                <c:pt idx="1566">
                  <c:v>0.79432800000000003</c:v>
                </c:pt>
                <c:pt idx="1567">
                  <c:v>0.79432800000000003</c:v>
                </c:pt>
                <c:pt idx="1568">
                  <c:v>0.79432800000000003</c:v>
                </c:pt>
                <c:pt idx="1569">
                  <c:v>0.79432800000000003</c:v>
                </c:pt>
                <c:pt idx="1570">
                  <c:v>0.79432800000000003</c:v>
                </c:pt>
                <c:pt idx="1571">
                  <c:v>0.79432800000000003</c:v>
                </c:pt>
                <c:pt idx="1572">
                  <c:v>0.79432800000000003</c:v>
                </c:pt>
                <c:pt idx="1573">
                  <c:v>0.79432800000000003</c:v>
                </c:pt>
                <c:pt idx="1574">
                  <c:v>0.79432800000000003</c:v>
                </c:pt>
                <c:pt idx="1575">
                  <c:v>0.79432800000000003</c:v>
                </c:pt>
                <c:pt idx="1576">
                  <c:v>0.79432800000000003</c:v>
                </c:pt>
                <c:pt idx="1577">
                  <c:v>0.79432800000000003</c:v>
                </c:pt>
                <c:pt idx="1578">
                  <c:v>0.79432800000000003</c:v>
                </c:pt>
                <c:pt idx="1579">
                  <c:v>0.79432800000000003</c:v>
                </c:pt>
                <c:pt idx="1580">
                  <c:v>0.79432800000000003</c:v>
                </c:pt>
                <c:pt idx="1581">
                  <c:v>0.79432800000000003</c:v>
                </c:pt>
                <c:pt idx="1582">
                  <c:v>0.79432800000000003</c:v>
                </c:pt>
                <c:pt idx="1583">
                  <c:v>0.79432800000000003</c:v>
                </c:pt>
                <c:pt idx="1584">
                  <c:v>0.79432800000000003</c:v>
                </c:pt>
                <c:pt idx="1585">
                  <c:v>0.79432800000000003</c:v>
                </c:pt>
                <c:pt idx="1586">
                  <c:v>0.79432800000000003</c:v>
                </c:pt>
                <c:pt idx="1587">
                  <c:v>0.79432800000000003</c:v>
                </c:pt>
                <c:pt idx="1588">
                  <c:v>0.79432800000000003</c:v>
                </c:pt>
                <c:pt idx="1589">
                  <c:v>0.79432800000000003</c:v>
                </c:pt>
                <c:pt idx="1590">
                  <c:v>0.79432800000000003</c:v>
                </c:pt>
                <c:pt idx="1591">
                  <c:v>0.79432800000000003</c:v>
                </c:pt>
                <c:pt idx="1592">
                  <c:v>0.79432800000000003</c:v>
                </c:pt>
                <c:pt idx="1593">
                  <c:v>0.79432800000000003</c:v>
                </c:pt>
                <c:pt idx="1594">
                  <c:v>0.79432800000000003</c:v>
                </c:pt>
                <c:pt idx="1595">
                  <c:v>0.79432800000000003</c:v>
                </c:pt>
                <c:pt idx="1596">
                  <c:v>0.79432800000000003</c:v>
                </c:pt>
                <c:pt idx="1597">
                  <c:v>0.79432800000000003</c:v>
                </c:pt>
                <c:pt idx="1598">
                  <c:v>0.79432800000000003</c:v>
                </c:pt>
                <c:pt idx="1599">
                  <c:v>0.79432800000000003</c:v>
                </c:pt>
                <c:pt idx="1600">
                  <c:v>0.79432800000000003</c:v>
                </c:pt>
                <c:pt idx="1601">
                  <c:v>0.79432800000000003</c:v>
                </c:pt>
                <c:pt idx="1602">
                  <c:v>0.79432800000000003</c:v>
                </c:pt>
                <c:pt idx="1603">
                  <c:v>0.79432800000000003</c:v>
                </c:pt>
                <c:pt idx="1604">
                  <c:v>0.79432800000000003</c:v>
                </c:pt>
                <c:pt idx="1605">
                  <c:v>0.79432800000000003</c:v>
                </c:pt>
                <c:pt idx="1606">
                  <c:v>0.79432800000000003</c:v>
                </c:pt>
                <c:pt idx="1607">
                  <c:v>0.79432800000000003</c:v>
                </c:pt>
                <c:pt idx="1608">
                  <c:v>0.79432800000000003</c:v>
                </c:pt>
                <c:pt idx="1609">
                  <c:v>0.79432800000000003</c:v>
                </c:pt>
                <c:pt idx="1610">
                  <c:v>0.79432800000000003</c:v>
                </c:pt>
                <c:pt idx="1611">
                  <c:v>0.79432800000000003</c:v>
                </c:pt>
                <c:pt idx="1612">
                  <c:v>0.79432800000000003</c:v>
                </c:pt>
                <c:pt idx="1613">
                  <c:v>0.79432800000000003</c:v>
                </c:pt>
                <c:pt idx="1614">
                  <c:v>0.79432800000000003</c:v>
                </c:pt>
                <c:pt idx="1615">
                  <c:v>0.79432800000000003</c:v>
                </c:pt>
                <c:pt idx="1616">
                  <c:v>0.79432800000000003</c:v>
                </c:pt>
                <c:pt idx="1617">
                  <c:v>0.79432800000000003</c:v>
                </c:pt>
                <c:pt idx="1618">
                  <c:v>0.79432800000000003</c:v>
                </c:pt>
                <c:pt idx="1619">
                  <c:v>0.79432800000000003</c:v>
                </c:pt>
                <c:pt idx="1620">
                  <c:v>0.79432800000000003</c:v>
                </c:pt>
                <c:pt idx="1621">
                  <c:v>0.79432800000000003</c:v>
                </c:pt>
                <c:pt idx="1622">
                  <c:v>0.79432800000000003</c:v>
                </c:pt>
                <c:pt idx="1623">
                  <c:v>0.79432800000000003</c:v>
                </c:pt>
                <c:pt idx="1624">
                  <c:v>0.79432800000000003</c:v>
                </c:pt>
                <c:pt idx="1625">
                  <c:v>0.79432800000000003</c:v>
                </c:pt>
                <c:pt idx="1626">
                  <c:v>0.79432800000000003</c:v>
                </c:pt>
                <c:pt idx="1627">
                  <c:v>0.79432800000000003</c:v>
                </c:pt>
                <c:pt idx="1628">
                  <c:v>0.79432800000000003</c:v>
                </c:pt>
                <c:pt idx="1629">
                  <c:v>0.79432800000000003</c:v>
                </c:pt>
                <c:pt idx="1630">
                  <c:v>0.79432800000000003</c:v>
                </c:pt>
                <c:pt idx="1631">
                  <c:v>0.79432800000000003</c:v>
                </c:pt>
                <c:pt idx="1632">
                  <c:v>0.79432800000000003</c:v>
                </c:pt>
                <c:pt idx="1633">
                  <c:v>0.79432800000000003</c:v>
                </c:pt>
                <c:pt idx="1634">
                  <c:v>0.79432800000000003</c:v>
                </c:pt>
                <c:pt idx="1635">
                  <c:v>0.79432800000000003</c:v>
                </c:pt>
                <c:pt idx="1636">
                  <c:v>0.79432800000000003</c:v>
                </c:pt>
                <c:pt idx="1637">
                  <c:v>0.79432800000000003</c:v>
                </c:pt>
                <c:pt idx="1638">
                  <c:v>0.79432800000000003</c:v>
                </c:pt>
                <c:pt idx="1639">
                  <c:v>0.79432800000000003</c:v>
                </c:pt>
                <c:pt idx="1640">
                  <c:v>0.79432800000000003</c:v>
                </c:pt>
                <c:pt idx="1641">
                  <c:v>0.79432800000000003</c:v>
                </c:pt>
                <c:pt idx="1642">
                  <c:v>0.79432800000000003</c:v>
                </c:pt>
                <c:pt idx="1643">
                  <c:v>0.79432800000000003</c:v>
                </c:pt>
                <c:pt idx="1644">
                  <c:v>0.79432800000000003</c:v>
                </c:pt>
                <c:pt idx="1645">
                  <c:v>0.79432800000000003</c:v>
                </c:pt>
                <c:pt idx="1646">
                  <c:v>0.79432800000000003</c:v>
                </c:pt>
                <c:pt idx="1647">
                  <c:v>0.79432800000000003</c:v>
                </c:pt>
                <c:pt idx="1648">
                  <c:v>0.79432800000000003</c:v>
                </c:pt>
                <c:pt idx="1649">
                  <c:v>0.79432800000000003</c:v>
                </c:pt>
                <c:pt idx="1650">
                  <c:v>0.79432800000000003</c:v>
                </c:pt>
                <c:pt idx="1651">
                  <c:v>0.79432800000000003</c:v>
                </c:pt>
                <c:pt idx="1652">
                  <c:v>0.79432800000000003</c:v>
                </c:pt>
                <c:pt idx="1653">
                  <c:v>0.79432800000000003</c:v>
                </c:pt>
                <c:pt idx="1654">
                  <c:v>0.79432800000000003</c:v>
                </c:pt>
                <c:pt idx="1655">
                  <c:v>0.79432800000000003</c:v>
                </c:pt>
                <c:pt idx="1656">
                  <c:v>0.79432800000000003</c:v>
                </c:pt>
                <c:pt idx="1657">
                  <c:v>0.79432800000000003</c:v>
                </c:pt>
                <c:pt idx="1658">
                  <c:v>0.79432800000000003</c:v>
                </c:pt>
                <c:pt idx="1659">
                  <c:v>0.79432800000000003</c:v>
                </c:pt>
                <c:pt idx="1660">
                  <c:v>0.79432800000000003</c:v>
                </c:pt>
                <c:pt idx="1661">
                  <c:v>0.79432800000000003</c:v>
                </c:pt>
                <c:pt idx="1662">
                  <c:v>0.79432800000000003</c:v>
                </c:pt>
                <c:pt idx="1663">
                  <c:v>0.79432800000000003</c:v>
                </c:pt>
                <c:pt idx="1664">
                  <c:v>0.79432800000000003</c:v>
                </c:pt>
                <c:pt idx="1665">
                  <c:v>0.79432800000000003</c:v>
                </c:pt>
                <c:pt idx="1666">
                  <c:v>0.79432800000000003</c:v>
                </c:pt>
                <c:pt idx="1667">
                  <c:v>0.79432800000000003</c:v>
                </c:pt>
                <c:pt idx="1668">
                  <c:v>0.79432800000000003</c:v>
                </c:pt>
                <c:pt idx="1669">
                  <c:v>0.79432800000000003</c:v>
                </c:pt>
                <c:pt idx="1670">
                  <c:v>0.79432800000000003</c:v>
                </c:pt>
                <c:pt idx="1671">
                  <c:v>0.79432800000000003</c:v>
                </c:pt>
                <c:pt idx="1672">
                  <c:v>0.79432800000000003</c:v>
                </c:pt>
                <c:pt idx="1673">
                  <c:v>0.79432800000000003</c:v>
                </c:pt>
                <c:pt idx="1674">
                  <c:v>0.79432800000000003</c:v>
                </c:pt>
                <c:pt idx="1675">
                  <c:v>0.79432800000000003</c:v>
                </c:pt>
                <c:pt idx="1676">
                  <c:v>0.79432800000000003</c:v>
                </c:pt>
                <c:pt idx="1677">
                  <c:v>0.79432800000000003</c:v>
                </c:pt>
                <c:pt idx="1678">
                  <c:v>0.79432800000000003</c:v>
                </c:pt>
                <c:pt idx="1679">
                  <c:v>0.79432800000000003</c:v>
                </c:pt>
                <c:pt idx="1680">
                  <c:v>0.79432800000000003</c:v>
                </c:pt>
                <c:pt idx="1681">
                  <c:v>0.79432800000000003</c:v>
                </c:pt>
                <c:pt idx="1682">
                  <c:v>0.79432800000000003</c:v>
                </c:pt>
                <c:pt idx="1683">
                  <c:v>0.79432800000000003</c:v>
                </c:pt>
                <c:pt idx="1684">
                  <c:v>0.79432800000000003</c:v>
                </c:pt>
                <c:pt idx="1685">
                  <c:v>0.79432800000000003</c:v>
                </c:pt>
                <c:pt idx="1686">
                  <c:v>0.79432800000000003</c:v>
                </c:pt>
                <c:pt idx="1687">
                  <c:v>0.79432800000000003</c:v>
                </c:pt>
                <c:pt idx="1688">
                  <c:v>0.79432800000000003</c:v>
                </c:pt>
                <c:pt idx="1689">
                  <c:v>0.79432800000000003</c:v>
                </c:pt>
                <c:pt idx="1690">
                  <c:v>0.79432800000000003</c:v>
                </c:pt>
                <c:pt idx="1691">
                  <c:v>0.79432800000000003</c:v>
                </c:pt>
                <c:pt idx="1692">
                  <c:v>0.79432800000000003</c:v>
                </c:pt>
                <c:pt idx="1693">
                  <c:v>0.79432800000000003</c:v>
                </c:pt>
                <c:pt idx="1694">
                  <c:v>0.79432800000000003</c:v>
                </c:pt>
                <c:pt idx="1695">
                  <c:v>0.79432800000000003</c:v>
                </c:pt>
                <c:pt idx="1696">
                  <c:v>0.79432800000000003</c:v>
                </c:pt>
                <c:pt idx="1697">
                  <c:v>0.79432800000000003</c:v>
                </c:pt>
                <c:pt idx="1698">
                  <c:v>0.79432800000000003</c:v>
                </c:pt>
                <c:pt idx="1699">
                  <c:v>0.79432800000000003</c:v>
                </c:pt>
                <c:pt idx="1700">
                  <c:v>0.79432800000000003</c:v>
                </c:pt>
                <c:pt idx="1701">
                  <c:v>0.79432800000000003</c:v>
                </c:pt>
                <c:pt idx="1702">
                  <c:v>0.79432800000000003</c:v>
                </c:pt>
                <c:pt idx="1703">
                  <c:v>0.79432800000000003</c:v>
                </c:pt>
                <c:pt idx="1704">
                  <c:v>0.79432800000000003</c:v>
                </c:pt>
                <c:pt idx="1705">
                  <c:v>0.79432800000000003</c:v>
                </c:pt>
                <c:pt idx="1706">
                  <c:v>0.79432800000000003</c:v>
                </c:pt>
                <c:pt idx="1707">
                  <c:v>0.79432800000000003</c:v>
                </c:pt>
                <c:pt idx="1708">
                  <c:v>0.79432800000000003</c:v>
                </c:pt>
                <c:pt idx="1709">
                  <c:v>0.79432800000000003</c:v>
                </c:pt>
                <c:pt idx="1710">
                  <c:v>0.79432800000000003</c:v>
                </c:pt>
                <c:pt idx="1711">
                  <c:v>0.79432800000000003</c:v>
                </c:pt>
                <c:pt idx="1712">
                  <c:v>0.79432800000000003</c:v>
                </c:pt>
                <c:pt idx="1713">
                  <c:v>0.79432800000000003</c:v>
                </c:pt>
                <c:pt idx="1714">
                  <c:v>0.79432800000000003</c:v>
                </c:pt>
                <c:pt idx="1715">
                  <c:v>0.79432800000000003</c:v>
                </c:pt>
                <c:pt idx="1716">
                  <c:v>0.79432800000000003</c:v>
                </c:pt>
                <c:pt idx="1717">
                  <c:v>0.79432800000000003</c:v>
                </c:pt>
                <c:pt idx="1718">
                  <c:v>0.79432800000000003</c:v>
                </c:pt>
                <c:pt idx="1719">
                  <c:v>0.79432800000000003</c:v>
                </c:pt>
                <c:pt idx="1720">
                  <c:v>0.79432800000000003</c:v>
                </c:pt>
                <c:pt idx="1721">
                  <c:v>0.79432800000000003</c:v>
                </c:pt>
                <c:pt idx="1722">
                  <c:v>0.79432800000000003</c:v>
                </c:pt>
                <c:pt idx="1723">
                  <c:v>0.79432800000000003</c:v>
                </c:pt>
                <c:pt idx="1724">
                  <c:v>0.79432800000000003</c:v>
                </c:pt>
                <c:pt idx="1725">
                  <c:v>0.79432800000000003</c:v>
                </c:pt>
                <c:pt idx="1726">
                  <c:v>0.79432800000000003</c:v>
                </c:pt>
                <c:pt idx="1727">
                  <c:v>0.79432800000000003</c:v>
                </c:pt>
                <c:pt idx="1728">
                  <c:v>0.79432800000000003</c:v>
                </c:pt>
                <c:pt idx="1729">
                  <c:v>0.79432800000000003</c:v>
                </c:pt>
                <c:pt idx="1730">
                  <c:v>0.79432800000000003</c:v>
                </c:pt>
                <c:pt idx="1731">
                  <c:v>0.79432800000000003</c:v>
                </c:pt>
                <c:pt idx="1732">
                  <c:v>0.79432800000000003</c:v>
                </c:pt>
                <c:pt idx="1733">
                  <c:v>0.79432800000000003</c:v>
                </c:pt>
                <c:pt idx="1734">
                  <c:v>0.79432800000000003</c:v>
                </c:pt>
                <c:pt idx="1735">
                  <c:v>0.79432800000000003</c:v>
                </c:pt>
                <c:pt idx="1736">
                  <c:v>0.79432800000000003</c:v>
                </c:pt>
                <c:pt idx="1737">
                  <c:v>0.79432800000000003</c:v>
                </c:pt>
                <c:pt idx="1738">
                  <c:v>0.79432800000000003</c:v>
                </c:pt>
                <c:pt idx="1739">
                  <c:v>0.79432800000000003</c:v>
                </c:pt>
                <c:pt idx="1740">
                  <c:v>0.79432800000000003</c:v>
                </c:pt>
                <c:pt idx="1741">
                  <c:v>0.79432800000000003</c:v>
                </c:pt>
                <c:pt idx="1742">
                  <c:v>0.79432800000000003</c:v>
                </c:pt>
                <c:pt idx="1743">
                  <c:v>0.79432800000000003</c:v>
                </c:pt>
                <c:pt idx="1744">
                  <c:v>0.79432800000000003</c:v>
                </c:pt>
                <c:pt idx="1745">
                  <c:v>0.79432800000000003</c:v>
                </c:pt>
                <c:pt idx="1746">
                  <c:v>0.79432800000000003</c:v>
                </c:pt>
                <c:pt idx="1747">
                  <c:v>0.79432800000000003</c:v>
                </c:pt>
                <c:pt idx="1748">
                  <c:v>0.79432800000000003</c:v>
                </c:pt>
                <c:pt idx="1749">
                  <c:v>0.79432800000000003</c:v>
                </c:pt>
                <c:pt idx="1750">
                  <c:v>0.79432800000000003</c:v>
                </c:pt>
                <c:pt idx="1751">
                  <c:v>0.79432800000000003</c:v>
                </c:pt>
                <c:pt idx="1752">
                  <c:v>0.79432800000000003</c:v>
                </c:pt>
                <c:pt idx="1753">
                  <c:v>0.79432800000000003</c:v>
                </c:pt>
                <c:pt idx="1754">
                  <c:v>0.79432800000000003</c:v>
                </c:pt>
                <c:pt idx="1755">
                  <c:v>0.79432800000000003</c:v>
                </c:pt>
                <c:pt idx="1756">
                  <c:v>0.79432800000000003</c:v>
                </c:pt>
                <c:pt idx="1757">
                  <c:v>0.79432800000000003</c:v>
                </c:pt>
                <c:pt idx="1758">
                  <c:v>0.79432800000000003</c:v>
                </c:pt>
                <c:pt idx="1759">
                  <c:v>0.79432800000000003</c:v>
                </c:pt>
                <c:pt idx="1760">
                  <c:v>0.79432800000000003</c:v>
                </c:pt>
                <c:pt idx="1761">
                  <c:v>0.79432800000000003</c:v>
                </c:pt>
                <c:pt idx="1762">
                  <c:v>0.79432800000000003</c:v>
                </c:pt>
                <c:pt idx="1763">
                  <c:v>0.79432800000000003</c:v>
                </c:pt>
                <c:pt idx="1764">
                  <c:v>0.79432800000000003</c:v>
                </c:pt>
                <c:pt idx="1765">
                  <c:v>0.79432800000000003</c:v>
                </c:pt>
                <c:pt idx="1766">
                  <c:v>0.79432800000000003</c:v>
                </c:pt>
                <c:pt idx="1767">
                  <c:v>0.79432800000000003</c:v>
                </c:pt>
                <c:pt idx="1768">
                  <c:v>0.79432800000000003</c:v>
                </c:pt>
                <c:pt idx="1769">
                  <c:v>0.79432800000000003</c:v>
                </c:pt>
                <c:pt idx="1770">
                  <c:v>0.79432800000000003</c:v>
                </c:pt>
                <c:pt idx="1771">
                  <c:v>0.79432800000000003</c:v>
                </c:pt>
                <c:pt idx="1772">
                  <c:v>0.79432800000000003</c:v>
                </c:pt>
                <c:pt idx="1773">
                  <c:v>0.79432800000000003</c:v>
                </c:pt>
                <c:pt idx="1774">
                  <c:v>0.79432800000000003</c:v>
                </c:pt>
                <c:pt idx="1775">
                  <c:v>0.79432800000000003</c:v>
                </c:pt>
                <c:pt idx="1776">
                  <c:v>0.79432800000000003</c:v>
                </c:pt>
                <c:pt idx="1777">
                  <c:v>0.79432800000000003</c:v>
                </c:pt>
                <c:pt idx="1778">
                  <c:v>0.79432800000000003</c:v>
                </c:pt>
                <c:pt idx="1779">
                  <c:v>0.79432800000000003</c:v>
                </c:pt>
                <c:pt idx="1780">
                  <c:v>0.79432800000000003</c:v>
                </c:pt>
                <c:pt idx="1781">
                  <c:v>0.79432800000000003</c:v>
                </c:pt>
                <c:pt idx="1782">
                  <c:v>0.79432800000000003</c:v>
                </c:pt>
                <c:pt idx="1783">
                  <c:v>0.79432800000000003</c:v>
                </c:pt>
                <c:pt idx="1784">
                  <c:v>0.79432800000000003</c:v>
                </c:pt>
                <c:pt idx="1785">
                  <c:v>0.79432800000000003</c:v>
                </c:pt>
                <c:pt idx="1786">
                  <c:v>0.79432800000000003</c:v>
                </c:pt>
                <c:pt idx="1787">
                  <c:v>0.79432800000000003</c:v>
                </c:pt>
                <c:pt idx="1788">
                  <c:v>0.79432800000000003</c:v>
                </c:pt>
                <c:pt idx="1789">
                  <c:v>0.79432800000000003</c:v>
                </c:pt>
                <c:pt idx="1790">
                  <c:v>0.79432800000000003</c:v>
                </c:pt>
                <c:pt idx="1791">
                  <c:v>0.79432800000000003</c:v>
                </c:pt>
                <c:pt idx="1792">
                  <c:v>0.79432800000000003</c:v>
                </c:pt>
                <c:pt idx="1793">
                  <c:v>0.79432800000000003</c:v>
                </c:pt>
                <c:pt idx="1794">
                  <c:v>0.79432800000000003</c:v>
                </c:pt>
                <c:pt idx="1795">
                  <c:v>0.79432800000000003</c:v>
                </c:pt>
                <c:pt idx="1796">
                  <c:v>0.79432800000000003</c:v>
                </c:pt>
                <c:pt idx="1797">
                  <c:v>0.79432800000000003</c:v>
                </c:pt>
                <c:pt idx="1798">
                  <c:v>0.79432800000000003</c:v>
                </c:pt>
                <c:pt idx="1799">
                  <c:v>0.79432800000000003</c:v>
                </c:pt>
                <c:pt idx="1800">
                  <c:v>0.79432800000000003</c:v>
                </c:pt>
                <c:pt idx="1801">
                  <c:v>0.79432800000000003</c:v>
                </c:pt>
                <c:pt idx="1802">
                  <c:v>0.79432800000000003</c:v>
                </c:pt>
                <c:pt idx="1803">
                  <c:v>0.79432800000000003</c:v>
                </c:pt>
                <c:pt idx="1804">
                  <c:v>0.79432800000000003</c:v>
                </c:pt>
                <c:pt idx="1805">
                  <c:v>0.79432800000000003</c:v>
                </c:pt>
                <c:pt idx="1806">
                  <c:v>0.79432800000000003</c:v>
                </c:pt>
                <c:pt idx="1807">
                  <c:v>0.79432800000000003</c:v>
                </c:pt>
                <c:pt idx="1808">
                  <c:v>0.79432800000000003</c:v>
                </c:pt>
                <c:pt idx="1809">
                  <c:v>0.79432800000000003</c:v>
                </c:pt>
                <c:pt idx="1810">
                  <c:v>0.79432800000000003</c:v>
                </c:pt>
                <c:pt idx="1811">
                  <c:v>0.79432800000000003</c:v>
                </c:pt>
                <c:pt idx="1812">
                  <c:v>0.79432800000000003</c:v>
                </c:pt>
                <c:pt idx="1813">
                  <c:v>0.79432800000000003</c:v>
                </c:pt>
                <c:pt idx="1814">
                  <c:v>0.79432800000000003</c:v>
                </c:pt>
                <c:pt idx="1815">
                  <c:v>0.79432800000000003</c:v>
                </c:pt>
                <c:pt idx="1816">
                  <c:v>0.79432800000000003</c:v>
                </c:pt>
                <c:pt idx="1817">
                  <c:v>0.79432800000000003</c:v>
                </c:pt>
                <c:pt idx="1818">
                  <c:v>0.79432800000000003</c:v>
                </c:pt>
                <c:pt idx="1819">
                  <c:v>0.79432800000000003</c:v>
                </c:pt>
                <c:pt idx="1820">
                  <c:v>0.79432800000000003</c:v>
                </c:pt>
                <c:pt idx="1821">
                  <c:v>0.79432800000000003</c:v>
                </c:pt>
                <c:pt idx="1822">
                  <c:v>0.79432800000000003</c:v>
                </c:pt>
                <c:pt idx="1823">
                  <c:v>0.79432800000000003</c:v>
                </c:pt>
                <c:pt idx="1824">
                  <c:v>0.79432800000000003</c:v>
                </c:pt>
                <c:pt idx="1825">
                  <c:v>0.79432800000000003</c:v>
                </c:pt>
                <c:pt idx="1826">
                  <c:v>0.79432800000000003</c:v>
                </c:pt>
                <c:pt idx="1827">
                  <c:v>0.79432800000000003</c:v>
                </c:pt>
                <c:pt idx="1828">
                  <c:v>0.79432800000000003</c:v>
                </c:pt>
                <c:pt idx="1829">
                  <c:v>0.79432800000000003</c:v>
                </c:pt>
                <c:pt idx="1830">
                  <c:v>0.79432800000000003</c:v>
                </c:pt>
                <c:pt idx="1831">
                  <c:v>0.79432800000000003</c:v>
                </c:pt>
                <c:pt idx="1832">
                  <c:v>0.79432800000000003</c:v>
                </c:pt>
                <c:pt idx="1833">
                  <c:v>0.79432800000000003</c:v>
                </c:pt>
                <c:pt idx="1834">
                  <c:v>0.79432800000000003</c:v>
                </c:pt>
                <c:pt idx="1835">
                  <c:v>0.79432800000000003</c:v>
                </c:pt>
                <c:pt idx="1836">
                  <c:v>0.79432800000000003</c:v>
                </c:pt>
                <c:pt idx="1837">
                  <c:v>0.79432800000000003</c:v>
                </c:pt>
                <c:pt idx="1838">
                  <c:v>0.79432800000000003</c:v>
                </c:pt>
                <c:pt idx="1839">
                  <c:v>0.79432800000000003</c:v>
                </c:pt>
                <c:pt idx="1840">
                  <c:v>0.79432800000000003</c:v>
                </c:pt>
                <c:pt idx="1841">
                  <c:v>0.79432800000000003</c:v>
                </c:pt>
                <c:pt idx="1842">
                  <c:v>0.79432800000000003</c:v>
                </c:pt>
                <c:pt idx="1843">
                  <c:v>0.79432800000000003</c:v>
                </c:pt>
                <c:pt idx="1844">
                  <c:v>0.79432800000000003</c:v>
                </c:pt>
                <c:pt idx="1845">
                  <c:v>0.79432800000000003</c:v>
                </c:pt>
                <c:pt idx="1846">
                  <c:v>0.79432800000000003</c:v>
                </c:pt>
                <c:pt idx="1847">
                  <c:v>0.79432800000000003</c:v>
                </c:pt>
                <c:pt idx="1848">
                  <c:v>0.79432800000000003</c:v>
                </c:pt>
                <c:pt idx="1849">
                  <c:v>0.79432800000000003</c:v>
                </c:pt>
                <c:pt idx="1850">
                  <c:v>0.79432800000000003</c:v>
                </c:pt>
                <c:pt idx="1851">
                  <c:v>0.79432800000000003</c:v>
                </c:pt>
                <c:pt idx="1852">
                  <c:v>0.79432800000000003</c:v>
                </c:pt>
                <c:pt idx="1853">
                  <c:v>0.79432800000000003</c:v>
                </c:pt>
                <c:pt idx="1854">
                  <c:v>0.79432800000000003</c:v>
                </c:pt>
                <c:pt idx="1855">
                  <c:v>0.79432800000000003</c:v>
                </c:pt>
                <c:pt idx="1856">
                  <c:v>0.79432800000000003</c:v>
                </c:pt>
                <c:pt idx="1857">
                  <c:v>0.79432800000000003</c:v>
                </c:pt>
                <c:pt idx="1858">
                  <c:v>0.79432800000000003</c:v>
                </c:pt>
                <c:pt idx="1859">
                  <c:v>0.79432800000000003</c:v>
                </c:pt>
                <c:pt idx="1860">
                  <c:v>0.79432800000000003</c:v>
                </c:pt>
                <c:pt idx="1861">
                  <c:v>0.79432800000000003</c:v>
                </c:pt>
                <c:pt idx="1862">
                  <c:v>0.79432800000000003</c:v>
                </c:pt>
                <c:pt idx="1863">
                  <c:v>0.79432800000000003</c:v>
                </c:pt>
                <c:pt idx="1864">
                  <c:v>0.79432800000000003</c:v>
                </c:pt>
                <c:pt idx="1865">
                  <c:v>0.79432800000000003</c:v>
                </c:pt>
                <c:pt idx="1866">
                  <c:v>0.79432800000000003</c:v>
                </c:pt>
                <c:pt idx="1867">
                  <c:v>0.79432800000000003</c:v>
                </c:pt>
                <c:pt idx="1868">
                  <c:v>0.79432800000000003</c:v>
                </c:pt>
                <c:pt idx="1869">
                  <c:v>0.79432800000000003</c:v>
                </c:pt>
                <c:pt idx="1870">
                  <c:v>0.79432800000000003</c:v>
                </c:pt>
                <c:pt idx="1871">
                  <c:v>0.79432800000000003</c:v>
                </c:pt>
                <c:pt idx="1872">
                  <c:v>0.79432800000000003</c:v>
                </c:pt>
                <c:pt idx="1873">
                  <c:v>0.79432800000000003</c:v>
                </c:pt>
                <c:pt idx="1874">
                  <c:v>0.79432800000000003</c:v>
                </c:pt>
                <c:pt idx="1875">
                  <c:v>0.79432800000000003</c:v>
                </c:pt>
                <c:pt idx="1876">
                  <c:v>0.79432800000000003</c:v>
                </c:pt>
                <c:pt idx="1877">
                  <c:v>0.79432800000000003</c:v>
                </c:pt>
                <c:pt idx="1878">
                  <c:v>0.79432800000000003</c:v>
                </c:pt>
                <c:pt idx="1879">
                  <c:v>0.79432800000000003</c:v>
                </c:pt>
                <c:pt idx="1880">
                  <c:v>0.79432800000000003</c:v>
                </c:pt>
                <c:pt idx="1881">
                  <c:v>0.79432800000000003</c:v>
                </c:pt>
                <c:pt idx="1882">
                  <c:v>0.79432800000000003</c:v>
                </c:pt>
                <c:pt idx="1883">
                  <c:v>0.79432800000000003</c:v>
                </c:pt>
                <c:pt idx="1884">
                  <c:v>0.79432800000000003</c:v>
                </c:pt>
                <c:pt idx="1885">
                  <c:v>0.79432800000000003</c:v>
                </c:pt>
                <c:pt idx="1886">
                  <c:v>0.79432800000000003</c:v>
                </c:pt>
                <c:pt idx="1887">
                  <c:v>0.79432800000000003</c:v>
                </c:pt>
                <c:pt idx="1888">
                  <c:v>0.79432800000000003</c:v>
                </c:pt>
                <c:pt idx="1889">
                  <c:v>0.79432800000000003</c:v>
                </c:pt>
                <c:pt idx="1890">
                  <c:v>0.79432800000000003</c:v>
                </c:pt>
                <c:pt idx="1891">
                  <c:v>0.79432800000000003</c:v>
                </c:pt>
                <c:pt idx="1892">
                  <c:v>0.79432800000000003</c:v>
                </c:pt>
                <c:pt idx="1893">
                  <c:v>0.79432800000000003</c:v>
                </c:pt>
                <c:pt idx="1894">
                  <c:v>0.79432800000000003</c:v>
                </c:pt>
                <c:pt idx="1895">
                  <c:v>0.79432800000000003</c:v>
                </c:pt>
                <c:pt idx="1896">
                  <c:v>0.79432800000000003</c:v>
                </c:pt>
                <c:pt idx="1897">
                  <c:v>0.79432800000000003</c:v>
                </c:pt>
                <c:pt idx="1898">
                  <c:v>0.79432800000000003</c:v>
                </c:pt>
                <c:pt idx="1899">
                  <c:v>0.79432800000000003</c:v>
                </c:pt>
                <c:pt idx="1900">
                  <c:v>0.79432800000000003</c:v>
                </c:pt>
                <c:pt idx="1901">
                  <c:v>0.79432800000000003</c:v>
                </c:pt>
                <c:pt idx="1902">
                  <c:v>0.79432800000000003</c:v>
                </c:pt>
                <c:pt idx="1903">
                  <c:v>0.79432800000000003</c:v>
                </c:pt>
                <c:pt idx="1904">
                  <c:v>0.79432800000000003</c:v>
                </c:pt>
                <c:pt idx="1905">
                  <c:v>0.79432800000000003</c:v>
                </c:pt>
                <c:pt idx="1906">
                  <c:v>0.79432800000000003</c:v>
                </c:pt>
                <c:pt idx="1907">
                  <c:v>0.79432800000000003</c:v>
                </c:pt>
                <c:pt idx="1908">
                  <c:v>0.79432800000000003</c:v>
                </c:pt>
                <c:pt idx="1909">
                  <c:v>0.79432800000000003</c:v>
                </c:pt>
                <c:pt idx="1910">
                  <c:v>0.79432800000000003</c:v>
                </c:pt>
                <c:pt idx="1911">
                  <c:v>0.79432800000000003</c:v>
                </c:pt>
                <c:pt idx="1912">
                  <c:v>0.79432800000000003</c:v>
                </c:pt>
                <c:pt idx="1913">
                  <c:v>0.79432800000000003</c:v>
                </c:pt>
                <c:pt idx="1914">
                  <c:v>0.79432800000000003</c:v>
                </c:pt>
                <c:pt idx="1915">
                  <c:v>0.79432800000000003</c:v>
                </c:pt>
                <c:pt idx="1916">
                  <c:v>0.79432800000000003</c:v>
                </c:pt>
                <c:pt idx="1917">
                  <c:v>0.79432800000000003</c:v>
                </c:pt>
                <c:pt idx="1918">
                  <c:v>0.79432800000000003</c:v>
                </c:pt>
                <c:pt idx="1919">
                  <c:v>0.79432800000000003</c:v>
                </c:pt>
                <c:pt idx="1920">
                  <c:v>0.79432800000000003</c:v>
                </c:pt>
                <c:pt idx="1921">
                  <c:v>0.79432800000000003</c:v>
                </c:pt>
                <c:pt idx="1922">
                  <c:v>0.79432800000000003</c:v>
                </c:pt>
                <c:pt idx="1923">
                  <c:v>0.79432800000000003</c:v>
                </c:pt>
                <c:pt idx="1924">
                  <c:v>0.79432800000000003</c:v>
                </c:pt>
                <c:pt idx="1925">
                  <c:v>0.79432800000000003</c:v>
                </c:pt>
                <c:pt idx="1926">
                  <c:v>0.79432800000000003</c:v>
                </c:pt>
                <c:pt idx="1927">
                  <c:v>0.79432800000000003</c:v>
                </c:pt>
                <c:pt idx="1928">
                  <c:v>0.79432800000000003</c:v>
                </c:pt>
                <c:pt idx="1929">
                  <c:v>0.79432800000000003</c:v>
                </c:pt>
                <c:pt idx="1930">
                  <c:v>0.79432800000000003</c:v>
                </c:pt>
                <c:pt idx="1931">
                  <c:v>0.79432800000000003</c:v>
                </c:pt>
                <c:pt idx="1932">
                  <c:v>0.79432800000000003</c:v>
                </c:pt>
                <c:pt idx="1933">
                  <c:v>0.79432800000000003</c:v>
                </c:pt>
                <c:pt idx="1934">
                  <c:v>0.79432800000000003</c:v>
                </c:pt>
                <c:pt idx="1935">
                  <c:v>0.79432800000000003</c:v>
                </c:pt>
                <c:pt idx="1936">
                  <c:v>0.79432800000000003</c:v>
                </c:pt>
                <c:pt idx="1937">
                  <c:v>0.79432800000000003</c:v>
                </c:pt>
                <c:pt idx="1938">
                  <c:v>0.79432800000000003</c:v>
                </c:pt>
                <c:pt idx="1939">
                  <c:v>0.79432800000000003</c:v>
                </c:pt>
                <c:pt idx="1940">
                  <c:v>0.79432800000000003</c:v>
                </c:pt>
                <c:pt idx="1941">
                  <c:v>0.79432800000000003</c:v>
                </c:pt>
                <c:pt idx="1942">
                  <c:v>0.79432800000000003</c:v>
                </c:pt>
                <c:pt idx="1943">
                  <c:v>0.79432800000000003</c:v>
                </c:pt>
                <c:pt idx="1944">
                  <c:v>0.79432800000000003</c:v>
                </c:pt>
                <c:pt idx="1945">
                  <c:v>0.79432800000000003</c:v>
                </c:pt>
                <c:pt idx="1946">
                  <c:v>0.79432800000000003</c:v>
                </c:pt>
                <c:pt idx="1947">
                  <c:v>0.79432800000000003</c:v>
                </c:pt>
                <c:pt idx="1948">
                  <c:v>0.79432800000000003</c:v>
                </c:pt>
                <c:pt idx="1949">
                  <c:v>0.79432800000000003</c:v>
                </c:pt>
                <c:pt idx="1950">
                  <c:v>0.79432800000000003</c:v>
                </c:pt>
                <c:pt idx="1951">
                  <c:v>0.79432800000000003</c:v>
                </c:pt>
                <c:pt idx="1952">
                  <c:v>0.79432800000000003</c:v>
                </c:pt>
                <c:pt idx="1953">
                  <c:v>0.79432800000000003</c:v>
                </c:pt>
                <c:pt idx="1954">
                  <c:v>0.79432800000000003</c:v>
                </c:pt>
                <c:pt idx="1955">
                  <c:v>0.79432800000000003</c:v>
                </c:pt>
                <c:pt idx="1956">
                  <c:v>0.79432800000000003</c:v>
                </c:pt>
                <c:pt idx="1957">
                  <c:v>0.79432800000000003</c:v>
                </c:pt>
                <c:pt idx="1958">
                  <c:v>0.79432800000000003</c:v>
                </c:pt>
                <c:pt idx="1959">
                  <c:v>0.79432800000000003</c:v>
                </c:pt>
                <c:pt idx="1960">
                  <c:v>0.79432800000000003</c:v>
                </c:pt>
                <c:pt idx="1961">
                  <c:v>0.79432800000000003</c:v>
                </c:pt>
                <c:pt idx="1962">
                  <c:v>0.79432800000000003</c:v>
                </c:pt>
                <c:pt idx="1963">
                  <c:v>0.79432800000000003</c:v>
                </c:pt>
                <c:pt idx="1964">
                  <c:v>0.79432800000000003</c:v>
                </c:pt>
                <c:pt idx="1965">
                  <c:v>0.79432800000000003</c:v>
                </c:pt>
                <c:pt idx="1966">
                  <c:v>0.79432800000000003</c:v>
                </c:pt>
                <c:pt idx="1967">
                  <c:v>0.79432800000000003</c:v>
                </c:pt>
                <c:pt idx="1968">
                  <c:v>0.79432800000000003</c:v>
                </c:pt>
                <c:pt idx="1969">
                  <c:v>0.79432800000000003</c:v>
                </c:pt>
                <c:pt idx="1970">
                  <c:v>0.79432800000000003</c:v>
                </c:pt>
                <c:pt idx="1971">
                  <c:v>0.79432800000000003</c:v>
                </c:pt>
                <c:pt idx="1972">
                  <c:v>0.79432800000000003</c:v>
                </c:pt>
                <c:pt idx="1973">
                  <c:v>0.79432800000000003</c:v>
                </c:pt>
                <c:pt idx="1974">
                  <c:v>0.79432800000000003</c:v>
                </c:pt>
                <c:pt idx="1975">
                  <c:v>0.79432800000000003</c:v>
                </c:pt>
                <c:pt idx="1976">
                  <c:v>0.79432800000000003</c:v>
                </c:pt>
                <c:pt idx="1977">
                  <c:v>0.79432800000000003</c:v>
                </c:pt>
                <c:pt idx="1978">
                  <c:v>0.79432800000000003</c:v>
                </c:pt>
                <c:pt idx="1979">
                  <c:v>0.79432800000000003</c:v>
                </c:pt>
                <c:pt idx="1980">
                  <c:v>0.79432800000000003</c:v>
                </c:pt>
                <c:pt idx="1981">
                  <c:v>0.79432800000000003</c:v>
                </c:pt>
                <c:pt idx="1982">
                  <c:v>0.79432800000000003</c:v>
                </c:pt>
                <c:pt idx="1983">
                  <c:v>0.79432800000000003</c:v>
                </c:pt>
                <c:pt idx="1984">
                  <c:v>0.79432800000000003</c:v>
                </c:pt>
                <c:pt idx="1985">
                  <c:v>0.79432800000000003</c:v>
                </c:pt>
                <c:pt idx="1986">
                  <c:v>0.79432800000000003</c:v>
                </c:pt>
                <c:pt idx="1987">
                  <c:v>0.79432800000000003</c:v>
                </c:pt>
                <c:pt idx="1988">
                  <c:v>0.79432800000000003</c:v>
                </c:pt>
                <c:pt idx="1989">
                  <c:v>0.79432800000000003</c:v>
                </c:pt>
                <c:pt idx="1990">
                  <c:v>0.79432800000000003</c:v>
                </c:pt>
                <c:pt idx="1991">
                  <c:v>0.79432800000000003</c:v>
                </c:pt>
                <c:pt idx="1992">
                  <c:v>0.79432800000000003</c:v>
                </c:pt>
                <c:pt idx="1993">
                  <c:v>0.79432800000000003</c:v>
                </c:pt>
                <c:pt idx="1994">
                  <c:v>0.79432800000000003</c:v>
                </c:pt>
                <c:pt idx="1995">
                  <c:v>0.79432800000000003</c:v>
                </c:pt>
                <c:pt idx="1996">
                  <c:v>0.79432800000000003</c:v>
                </c:pt>
                <c:pt idx="1997">
                  <c:v>0.79432800000000003</c:v>
                </c:pt>
                <c:pt idx="1998">
                  <c:v>0.79432800000000003</c:v>
                </c:pt>
                <c:pt idx="1999">
                  <c:v>0.79432800000000003</c:v>
                </c:pt>
                <c:pt idx="2000">
                  <c:v>0.79432800000000003</c:v>
                </c:pt>
                <c:pt idx="2001">
                  <c:v>0.79432800000000003</c:v>
                </c:pt>
                <c:pt idx="2002">
                  <c:v>0.79432800000000003</c:v>
                </c:pt>
                <c:pt idx="2003">
                  <c:v>0.79432800000000003</c:v>
                </c:pt>
                <c:pt idx="2004">
                  <c:v>0.79432800000000003</c:v>
                </c:pt>
                <c:pt idx="2005">
                  <c:v>0.79432800000000003</c:v>
                </c:pt>
                <c:pt idx="2006">
                  <c:v>0.79432800000000003</c:v>
                </c:pt>
                <c:pt idx="2007">
                  <c:v>0.79432800000000003</c:v>
                </c:pt>
                <c:pt idx="2008">
                  <c:v>0.79432800000000003</c:v>
                </c:pt>
                <c:pt idx="2009">
                  <c:v>0.79432800000000003</c:v>
                </c:pt>
                <c:pt idx="2010">
                  <c:v>0.79432800000000003</c:v>
                </c:pt>
                <c:pt idx="2011">
                  <c:v>0.79432800000000003</c:v>
                </c:pt>
                <c:pt idx="2012">
                  <c:v>0.79432800000000003</c:v>
                </c:pt>
                <c:pt idx="2013">
                  <c:v>0.79432800000000003</c:v>
                </c:pt>
                <c:pt idx="2014">
                  <c:v>0.79432800000000003</c:v>
                </c:pt>
                <c:pt idx="2015">
                  <c:v>0.79432800000000003</c:v>
                </c:pt>
                <c:pt idx="2016">
                  <c:v>0.79432800000000003</c:v>
                </c:pt>
                <c:pt idx="2017">
                  <c:v>0.79432800000000003</c:v>
                </c:pt>
                <c:pt idx="2018">
                  <c:v>0.79432800000000003</c:v>
                </c:pt>
                <c:pt idx="2019">
                  <c:v>0.79432800000000003</c:v>
                </c:pt>
                <c:pt idx="2020">
                  <c:v>0.79432800000000003</c:v>
                </c:pt>
                <c:pt idx="2021">
                  <c:v>0.79432800000000003</c:v>
                </c:pt>
                <c:pt idx="2022">
                  <c:v>0.79432800000000003</c:v>
                </c:pt>
                <c:pt idx="2023">
                  <c:v>0.79432800000000003</c:v>
                </c:pt>
                <c:pt idx="2024">
                  <c:v>0.79432800000000003</c:v>
                </c:pt>
                <c:pt idx="2025">
                  <c:v>0.79432800000000003</c:v>
                </c:pt>
                <c:pt idx="2026">
                  <c:v>0.79432800000000003</c:v>
                </c:pt>
                <c:pt idx="2027">
                  <c:v>0.79432800000000003</c:v>
                </c:pt>
                <c:pt idx="2028">
                  <c:v>0.79432800000000003</c:v>
                </c:pt>
                <c:pt idx="2029">
                  <c:v>0.79432800000000003</c:v>
                </c:pt>
                <c:pt idx="2030">
                  <c:v>0.79432800000000003</c:v>
                </c:pt>
                <c:pt idx="2031">
                  <c:v>0.79432800000000003</c:v>
                </c:pt>
                <c:pt idx="2032">
                  <c:v>0.79432800000000003</c:v>
                </c:pt>
                <c:pt idx="2033">
                  <c:v>0.79432800000000003</c:v>
                </c:pt>
                <c:pt idx="2034">
                  <c:v>0.79432800000000003</c:v>
                </c:pt>
                <c:pt idx="2035">
                  <c:v>0.79432800000000003</c:v>
                </c:pt>
                <c:pt idx="2036">
                  <c:v>0.79432800000000003</c:v>
                </c:pt>
                <c:pt idx="2037">
                  <c:v>0.79432800000000003</c:v>
                </c:pt>
                <c:pt idx="2038">
                  <c:v>0.79432800000000003</c:v>
                </c:pt>
                <c:pt idx="2039">
                  <c:v>0.79432800000000003</c:v>
                </c:pt>
                <c:pt idx="2040">
                  <c:v>0.79432800000000003</c:v>
                </c:pt>
                <c:pt idx="2041">
                  <c:v>0.79432800000000003</c:v>
                </c:pt>
                <c:pt idx="2042">
                  <c:v>0.79432800000000003</c:v>
                </c:pt>
                <c:pt idx="2043">
                  <c:v>0.79432800000000003</c:v>
                </c:pt>
                <c:pt idx="2044">
                  <c:v>0.79432800000000003</c:v>
                </c:pt>
                <c:pt idx="2045">
                  <c:v>0.79432800000000003</c:v>
                </c:pt>
                <c:pt idx="2046">
                  <c:v>0.79432800000000003</c:v>
                </c:pt>
                <c:pt idx="2047">
                  <c:v>0.79432800000000003</c:v>
                </c:pt>
                <c:pt idx="2048">
                  <c:v>0.79432800000000003</c:v>
                </c:pt>
                <c:pt idx="2049">
                  <c:v>0.79432800000000003</c:v>
                </c:pt>
                <c:pt idx="2050">
                  <c:v>0.79432800000000003</c:v>
                </c:pt>
                <c:pt idx="2051">
                  <c:v>0.79432800000000003</c:v>
                </c:pt>
                <c:pt idx="2052">
                  <c:v>0.79432800000000003</c:v>
                </c:pt>
                <c:pt idx="2053">
                  <c:v>0.79432800000000003</c:v>
                </c:pt>
                <c:pt idx="2054">
                  <c:v>0.79432800000000003</c:v>
                </c:pt>
                <c:pt idx="2055">
                  <c:v>0.79432800000000003</c:v>
                </c:pt>
                <c:pt idx="2056">
                  <c:v>0.79432800000000003</c:v>
                </c:pt>
                <c:pt idx="2057">
                  <c:v>0.79432800000000003</c:v>
                </c:pt>
                <c:pt idx="2058">
                  <c:v>0.79432800000000003</c:v>
                </c:pt>
                <c:pt idx="2059">
                  <c:v>0.79432800000000003</c:v>
                </c:pt>
                <c:pt idx="2060">
                  <c:v>0.79432800000000003</c:v>
                </c:pt>
                <c:pt idx="2061">
                  <c:v>0.79432800000000003</c:v>
                </c:pt>
                <c:pt idx="2062">
                  <c:v>0.79432800000000003</c:v>
                </c:pt>
                <c:pt idx="2063">
                  <c:v>0.79432800000000003</c:v>
                </c:pt>
                <c:pt idx="2064">
                  <c:v>0.79432800000000003</c:v>
                </c:pt>
                <c:pt idx="2065">
                  <c:v>0.79432800000000003</c:v>
                </c:pt>
                <c:pt idx="2066">
                  <c:v>0.79432800000000003</c:v>
                </c:pt>
                <c:pt idx="2067">
                  <c:v>0.79432800000000003</c:v>
                </c:pt>
                <c:pt idx="2068">
                  <c:v>0.79432800000000003</c:v>
                </c:pt>
                <c:pt idx="2069">
                  <c:v>0.79432800000000003</c:v>
                </c:pt>
                <c:pt idx="2070">
                  <c:v>0.79432800000000003</c:v>
                </c:pt>
                <c:pt idx="2071">
                  <c:v>0.79432800000000003</c:v>
                </c:pt>
                <c:pt idx="2072">
                  <c:v>0.79432800000000003</c:v>
                </c:pt>
                <c:pt idx="2073">
                  <c:v>0.79432800000000003</c:v>
                </c:pt>
                <c:pt idx="2074">
                  <c:v>0.79432800000000003</c:v>
                </c:pt>
                <c:pt idx="2075">
                  <c:v>0.79432800000000003</c:v>
                </c:pt>
                <c:pt idx="2076">
                  <c:v>0.79432800000000003</c:v>
                </c:pt>
                <c:pt idx="2077">
                  <c:v>0.79432800000000003</c:v>
                </c:pt>
                <c:pt idx="2078">
                  <c:v>0.79432800000000003</c:v>
                </c:pt>
                <c:pt idx="2079">
                  <c:v>0.79432800000000003</c:v>
                </c:pt>
                <c:pt idx="2080">
                  <c:v>0.79432800000000003</c:v>
                </c:pt>
                <c:pt idx="2081">
                  <c:v>0.79432800000000003</c:v>
                </c:pt>
                <c:pt idx="2082">
                  <c:v>0.79432800000000003</c:v>
                </c:pt>
                <c:pt idx="2083">
                  <c:v>0.79432800000000003</c:v>
                </c:pt>
                <c:pt idx="2084">
                  <c:v>0.79432800000000003</c:v>
                </c:pt>
                <c:pt idx="2085">
                  <c:v>0.79432800000000003</c:v>
                </c:pt>
                <c:pt idx="2086">
                  <c:v>0.79432800000000003</c:v>
                </c:pt>
                <c:pt idx="2087">
                  <c:v>0.79432800000000003</c:v>
                </c:pt>
                <c:pt idx="2088">
                  <c:v>0.79432800000000003</c:v>
                </c:pt>
                <c:pt idx="2089">
                  <c:v>0.79432800000000003</c:v>
                </c:pt>
                <c:pt idx="2090">
                  <c:v>0.79432800000000003</c:v>
                </c:pt>
                <c:pt idx="2091">
                  <c:v>0.79432800000000003</c:v>
                </c:pt>
                <c:pt idx="2092">
                  <c:v>0.79432800000000003</c:v>
                </c:pt>
                <c:pt idx="2093">
                  <c:v>0.79432800000000003</c:v>
                </c:pt>
                <c:pt idx="2094">
                  <c:v>0.79432800000000003</c:v>
                </c:pt>
                <c:pt idx="2095">
                  <c:v>0.79432800000000003</c:v>
                </c:pt>
                <c:pt idx="2096">
                  <c:v>0.79432800000000003</c:v>
                </c:pt>
                <c:pt idx="2097">
                  <c:v>0.79432800000000003</c:v>
                </c:pt>
                <c:pt idx="2098">
                  <c:v>0.79432800000000003</c:v>
                </c:pt>
                <c:pt idx="2099">
                  <c:v>0.79432800000000003</c:v>
                </c:pt>
                <c:pt idx="2100">
                  <c:v>0.79432800000000003</c:v>
                </c:pt>
                <c:pt idx="2101">
                  <c:v>0.79432800000000003</c:v>
                </c:pt>
                <c:pt idx="2102">
                  <c:v>0.79432800000000003</c:v>
                </c:pt>
                <c:pt idx="2103">
                  <c:v>0.79432800000000003</c:v>
                </c:pt>
                <c:pt idx="2104">
                  <c:v>0.79432800000000003</c:v>
                </c:pt>
                <c:pt idx="2105">
                  <c:v>0.79432800000000003</c:v>
                </c:pt>
                <c:pt idx="2106">
                  <c:v>0.79432800000000003</c:v>
                </c:pt>
                <c:pt idx="2107">
                  <c:v>0.79432800000000003</c:v>
                </c:pt>
                <c:pt idx="2108">
                  <c:v>0.79432800000000003</c:v>
                </c:pt>
                <c:pt idx="2109">
                  <c:v>0.79432800000000003</c:v>
                </c:pt>
                <c:pt idx="2110">
                  <c:v>0.79432800000000003</c:v>
                </c:pt>
                <c:pt idx="2111">
                  <c:v>0.79432800000000003</c:v>
                </c:pt>
                <c:pt idx="2112">
                  <c:v>0.79432800000000003</c:v>
                </c:pt>
                <c:pt idx="2113">
                  <c:v>0.79432800000000003</c:v>
                </c:pt>
                <c:pt idx="2114">
                  <c:v>0.79432800000000003</c:v>
                </c:pt>
                <c:pt idx="2115">
                  <c:v>0.79432800000000003</c:v>
                </c:pt>
                <c:pt idx="2116">
                  <c:v>0.79432800000000003</c:v>
                </c:pt>
                <c:pt idx="2117">
                  <c:v>0.79432800000000003</c:v>
                </c:pt>
                <c:pt idx="2118">
                  <c:v>0.79432800000000003</c:v>
                </c:pt>
                <c:pt idx="2119">
                  <c:v>0.79432800000000003</c:v>
                </c:pt>
                <c:pt idx="2120">
                  <c:v>0.79432800000000003</c:v>
                </c:pt>
                <c:pt idx="2121">
                  <c:v>0.79432800000000003</c:v>
                </c:pt>
                <c:pt idx="2122">
                  <c:v>0.79432800000000003</c:v>
                </c:pt>
                <c:pt idx="2123">
                  <c:v>0.79432800000000003</c:v>
                </c:pt>
                <c:pt idx="2124">
                  <c:v>0.79432800000000003</c:v>
                </c:pt>
                <c:pt idx="2125">
                  <c:v>0.79432800000000003</c:v>
                </c:pt>
                <c:pt idx="2126">
                  <c:v>0.79432800000000003</c:v>
                </c:pt>
                <c:pt idx="2127">
                  <c:v>0.79432800000000003</c:v>
                </c:pt>
                <c:pt idx="2128">
                  <c:v>0.79432800000000003</c:v>
                </c:pt>
                <c:pt idx="2129">
                  <c:v>0.79432800000000003</c:v>
                </c:pt>
                <c:pt idx="2130">
                  <c:v>0.79432800000000003</c:v>
                </c:pt>
                <c:pt idx="2131">
                  <c:v>0.79432800000000003</c:v>
                </c:pt>
                <c:pt idx="2132">
                  <c:v>0.79432800000000003</c:v>
                </c:pt>
                <c:pt idx="2133">
                  <c:v>0.79432800000000003</c:v>
                </c:pt>
                <c:pt idx="2134">
                  <c:v>0.79432800000000003</c:v>
                </c:pt>
                <c:pt idx="2135">
                  <c:v>0.79432800000000003</c:v>
                </c:pt>
                <c:pt idx="2136">
                  <c:v>0.79432800000000003</c:v>
                </c:pt>
                <c:pt idx="2137">
                  <c:v>0.79432800000000003</c:v>
                </c:pt>
                <c:pt idx="2138">
                  <c:v>0.79432800000000003</c:v>
                </c:pt>
                <c:pt idx="2139">
                  <c:v>0.79432800000000003</c:v>
                </c:pt>
                <c:pt idx="2140">
                  <c:v>0.79432800000000003</c:v>
                </c:pt>
                <c:pt idx="2141">
                  <c:v>0.79432800000000003</c:v>
                </c:pt>
                <c:pt idx="2142">
                  <c:v>0.79432800000000003</c:v>
                </c:pt>
                <c:pt idx="2143">
                  <c:v>0.79432800000000003</c:v>
                </c:pt>
                <c:pt idx="2144">
                  <c:v>0.79432800000000003</c:v>
                </c:pt>
                <c:pt idx="2145">
                  <c:v>0.79432800000000003</c:v>
                </c:pt>
                <c:pt idx="2146">
                  <c:v>0.79432800000000003</c:v>
                </c:pt>
                <c:pt idx="2147">
                  <c:v>0.79432800000000003</c:v>
                </c:pt>
                <c:pt idx="2148">
                  <c:v>0.79432800000000003</c:v>
                </c:pt>
                <c:pt idx="2149">
                  <c:v>0.79432800000000003</c:v>
                </c:pt>
                <c:pt idx="2150">
                  <c:v>0.79432800000000003</c:v>
                </c:pt>
                <c:pt idx="2151">
                  <c:v>0.79432800000000003</c:v>
                </c:pt>
                <c:pt idx="2152">
                  <c:v>0.79432800000000003</c:v>
                </c:pt>
                <c:pt idx="2153">
                  <c:v>0.79432800000000003</c:v>
                </c:pt>
                <c:pt idx="2154">
                  <c:v>0.79432800000000003</c:v>
                </c:pt>
                <c:pt idx="2155">
                  <c:v>0.79432800000000003</c:v>
                </c:pt>
                <c:pt idx="2156">
                  <c:v>0.79432800000000003</c:v>
                </c:pt>
                <c:pt idx="2157">
                  <c:v>0.79432800000000003</c:v>
                </c:pt>
                <c:pt idx="2158">
                  <c:v>0.79432800000000003</c:v>
                </c:pt>
                <c:pt idx="2159">
                  <c:v>0.79432800000000003</c:v>
                </c:pt>
                <c:pt idx="2160">
                  <c:v>0.79432800000000003</c:v>
                </c:pt>
                <c:pt idx="2161">
                  <c:v>0.79432800000000003</c:v>
                </c:pt>
                <c:pt idx="2162">
                  <c:v>0.79432800000000003</c:v>
                </c:pt>
                <c:pt idx="2163">
                  <c:v>0.79432800000000003</c:v>
                </c:pt>
                <c:pt idx="2164">
                  <c:v>0.79432800000000003</c:v>
                </c:pt>
                <c:pt idx="2165">
                  <c:v>0.79432800000000003</c:v>
                </c:pt>
                <c:pt idx="2166">
                  <c:v>0.79432800000000003</c:v>
                </c:pt>
                <c:pt idx="2167">
                  <c:v>0.79432800000000003</c:v>
                </c:pt>
                <c:pt idx="2168">
                  <c:v>0.79432800000000003</c:v>
                </c:pt>
                <c:pt idx="2169">
                  <c:v>0.79432800000000003</c:v>
                </c:pt>
                <c:pt idx="2170">
                  <c:v>0.79432800000000003</c:v>
                </c:pt>
                <c:pt idx="2171">
                  <c:v>0.79432800000000003</c:v>
                </c:pt>
                <c:pt idx="2172">
                  <c:v>0.79432800000000003</c:v>
                </c:pt>
                <c:pt idx="2173">
                  <c:v>0.79432800000000003</c:v>
                </c:pt>
                <c:pt idx="2174">
                  <c:v>0.79432800000000003</c:v>
                </c:pt>
                <c:pt idx="2175">
                  <c:v>0.79432800000000003</c:v>
                </c:pt>
                <c:pt idx="2176">
                  <c:v>0.79432800000000003</c:v>
                </c:pt>
                <c:pt idx="2177">
                  <c:v>0.79432800000000003</c:v>
                </c:pt>
                <c:pt idx="2178">
                  <c:v>0.79432800000000003</c:v>
                </c:pt>
                <c:pt idx="2179">
                  <c:v>0.79432800000000003</c:v>
                </c:pt>
                <c:pt idx="2180">
                  <c:v>0.79432800000000003</c:v>
                </c:pt>
                <c:pt idx="2181">
                  <c:v>0.79432800000000003</c:v>
                </c:pt>
                <c:pt idx="2182">
                  <c:v>0.79432800000000003</c:v>
                </c:pt>
                <c:pt idx="2183">
                  <c:v>0.79432800000000003</c:v>
                </c:pt>
                <c:pt idx="2184">
                  <c:v>0.79432800000000003</c:v>
                </c:pt>
                <c:pt idx="2185">
                  <c:v>0.79432800000000003</c:v>
                </c:pt>
                <c:pt idx="2186">
                  <c:v>0.79432800000000003</c:v>
                </c:pt>
                <c:pt idx="2187">
                  <c:v>0.79432800000000003</c:v>
                </c:pt>
                <c:pt idx="2188">
                  <c:v>0.79432800000000003</c:v>
                </c:pt>
                <c:pt idx="2189">
                  <c:v>0.79432800000000003</c:v>
                </c:pt>
                <c:pt idx="2190">
                  <c:v>0.79432800000000003</c:v>
                </c:pt>
                <c:pt idx="2191">
                  <c:v>0.79432800000000003</c:v>
                </c:pt>
                <c:pt idx="2192">
                  <c:v>0.79432800000000003</c:v>
                </c:pt>
                <c:pt idx="2193">
                  <c:v>0.79432800000000003</c:v>
                </c:pt>
                <c:pt idx="2194">
                  <c:v>0.79432800000000003</c:v>
                </c:pt>
                <c:pt idx="2195">
                  <c:v>0.79432800000000003</c:v>
                </c:pt>
                <c:pt idx="2196">
                  <c:v>0.79432800000000003</c:v>
                </c:pt>
                <c:pt idx="2197">
                  <c:v>0.79432800000000003</c:v>
                </c:pt>
                <c:pt idx="2198">
                  <c:v>0.79432800000000003</c:v>
                </c:pt>
                <c:pt idx="2199">
                  <c:v>0.79432800000000003</c:v>
                </c:pt>
                <c:pt idx="2200">
                  <c:v>0.79432800000000003</c:v>
                </c:pt>
                <c:pt idx="2201">
                  <c:v>0.79432800000000003</c:v>
                </c:pt>
                <c:pt idx="2202">
                  <c:v>0.79432800000000003</c:v>
                </c:pt>
                <c:pt idx="2203">
                  <c:v>0.79432800000000003</c:v>
                </c:pt>
                <c:pt idx="2204">
                  <c:v>0.79432800000000003</c:v>
                </c:pt>
                <c:pt idx="2205">
                  <c:v>0.79432800000000003</c:v>
                </c:pt>
                <c:pt idx="2206">
                  <c:v>0.79432800000000003</c:v>
                </c:pt>
                <c:pt idx="2207">
                  <c:v>0.79432800000000003</c:v>
                </c:pt>
                <c:pt idx="2208">
                  <c:v>0.79432800000000003</c:v>
                </c:pt>
                <c:pt idx="2209">
                  <c:v>0.79432800000000003</c:v>
                </c:pt>
                <c:pt idx="2210">
                  <c:v>0.79432800000000003</c:v>
                </c:pt>
                <c:pt idx="2211">
                  <c:v>0.79432800000000003</c:v>
                </c:pt>
                <c:pt idx="2212">
                  <c:v>0.79432800000000003</c:v>
                </c:pt>
                <c:pt idx="2213">
                  <c:v>0.79432800000000003</c:v>
                </c:pt>
                <c:pt idx="2214">
                  <c:v>0.79432800000000003</c:v>
                </c:pt>
                <c:pt idx="2215">
                  <c:v>0.79432800000000003</c:v>
                </c:pt>
                <c:pt idx="2216">
                  <c:v>0.79432800000000003</c:v>
                </c:pt>
                <c:pt idx="2217">
                  <c:v>0.79432800000000003</c:v>
                </c:pt>
                <c:pt idx="2218">
                  <c:v>0.79432800000000003</c:v>
                </c:pt>
                <c:pt idx="2219">
                  <c:v>0.79432800000000003</c:v>
                </c:pt>
                <c:pt idx="2220">
                  <c:v>0.79432800000000003</c:v>
                </c:pt>
                <c:pt idx="2221">
                  <c:v>0.79432800000000003</c:v>
                </c:pt>
                <c:pt idx="2222">
                  <c:v>0.79432800000000003</c:v>
                </c:pt>
                <c:pt idx="2223">
                  <c:v>0.79432800000000003</c:v>
                </c:pt>
                <c:pt idx="2224">
                  <c:v>0.79432800000000003</c:v>
                </c:pt>
                <c:pt idx="2225">
                  <c:v>0.79432800000000003</c:v>
                </c:pt>
                <c:pt idx="2226">
                  <c:v>0.79432800000000003</c:v>
                </c:pt>
                <c:pt idx="2227">
                  <c:v>0.79432800000000003</c:v>
                </c:pt>
                <c:pt idx="2228">
                  <c:v>0.79432800000000003</c:v>
                </c:pt>
                <c:pt idx="2229">
                  <c:v>0.79432800000000003</c:v>
                </c:pt>
                <c:pt idx="2230">
                  <c:v>0.79432800000000003</c:v>
                </c:pt>
                <c:pt idx="2231">
                  <c:v>0.79432800000000003</c:v>
                </c:pt>
                <c:pt idx="2232">
                  <c:v>0.79432800000000003</c:v>
                </c:pt>
                <c:pt idx="2233">
                  <c:v>0.79432800000000003</c:v>
                </c:pt>
                <c:pt idx="2234">
                  <c:v>0.79432800000000003</c:v>
                </c:pt>
                <c:pt idx="2235">
                  <c:v>0.79432800000000003</c:v>
                </c:pt>
                <c:pt idx="2236">
                  <c:v>0.79432800000000003</c:v>
                </c:pt>
                <c:pt idx="2237">
                  <c:v>0.79432800000000003</c:v>
                </c:pt>
                <c:pt idx="2238">
                  <c:v>0.79432800000000003</c:v>
                </c:pt>
                <c:pt idx="2239">
                  <c:v>0.79432800000000003</c:v>
                </c:pt>
                <c:pt idx="2240">
                  <c:v>0.79432800000000003</c:v>
                </c:pt>
                <c:pt idx="2241">
                  <c:v>0.79432800000000003</c:v>
                </c:pt>
                <c:pt idx="2242">
                  <c:v>0.79432800000000003</c:v>
                </c:pt>
                <c:pt idx="2243">
                  <c:v>0.79432800000000003</c:v>
                </c:pt>
                <c:pt idx="2244">
                  <c:v>0.79432800000000003</c:v>
                </c:pt>
                <c:pt idx="2245">
                  <c:v>0.79432800000000003</c:v>
                </c:pt>
                <c:pt idx="2246">
                  <c:v>0.79432800000000003</c:v>
                </c:pt>
                <c:pt idx="2247">
                  <c:v>0.79432800000000003</c:v>
                </c:pt>
                <c:pt idx="2248">
                  <c:v>0.79432800000000003</c:v>
                </c:pt>
                <c:pt idx="2249">
                  <c:v>0.79432800000000003</c:v>
                </c:pt>
                <c:pt idx="2250">
                  <c:v>0.79432800000000003</c:v>
                </c:pt>
                <c:pt idx="2251">
                  <c:v>0.79432800000000003</c:v>
                </c:pt>
                <c:pt idx="2252">
                  <c:v>0.79432800000000003</c:v>
                </c:pt>
                <c:pt idx="2253">
                  <c:v>0.79432800000000003</c:v>
                </c:pt>
                <c:pt idx="2254">
                  <c:v>0.79432800000000003</c:v>
                </c:pt>
                <c:pt idx="2255">
                  <c:v>0.79432800000000003</c:v>
                </c:pt>
                <c:pt idx="2256">
                  <c:v>0.79432800000000003</c:v>
                </c:pt>
                <c:pt idx="2257">
                  <c:v>0.79432800000000003</c:v>
                </c:pt>
                <c:pt idx="2258">
                  <c:v>0.79432800000000003</c:v>
                </c:pt>
                <c:pt idx="2259">
                  <c:v>0.79432800000000003</c:v>
                </c:pt>
                <c:pt idx="2260">
                  <c:v>0.79432800000000003</c:v>
                </c:pt>
                <c:pt idx="2261">
                  <c:v>0.79432800000000003</c:v>
                </c:pt>
                <c:pt idx="2262">
                  <c:v>0.79432800000000003</c:v>
                </c:pt>
                <c:pt idx="2263">
                  <c:v>0.79432800000000003</c:v>
                </c:pt>
                <c:pt idx="2264">
                  <c:v>0.79432800000000003</c:v>
                </c:pt>
                <c:pt idx="2265">
                  <c:v>0.79432800000000003</c:v>
                </c:pt>
                <c:pt idx="2266">
                  <c:v>0.79432800000000003</c:v>
                </c:pt>
                <c:pt idx="2267">
                  <c:v>0.79432800000000003</c:v>
                </c:pt>
                <c:pt idx="2268">
                  <c:v>0.79432800000000003</c:v>
                </c:pt>
                <c:pt idx="2269">
                  <c:v>0.79432800000000003</c:v>
                </c:pt>
                <c:pt idx="2270">
                  <c:v>0.79432800000000003</c:v>
                </c:pt>
                <c:pt idx="2271">
                  <c:v>0.79432800000000003</c:v>
                </c:pt>
                <c:pt idx="2272">
                  <c:v>0.79432800000000003</c:v>
                </c:pt>
                <c:pt idx="2273">
                  <c:v>0.79432800000000003</c:v>
                </c:pt>
                <c:pt idx="2274">
                  <c:v>0.79432800000000003</c:v>
                </c:pt>
                <c:pt idx="2275">
                  <c:v>0.79432800000000003</c:v>
                </c:pt>
                <c:pt idx="2276">
                  <c:v>0.79432800000000003</c:v>
                </c:pt>
                <c:pt idx="2277">
                  <c:v>0.79432800000000003</c:v>
                </c:pt>
                <c:pt idx="2278">
                  <c:v>0.79432800000000003</c:v>
                </c:pt>
                <c:pt idx="2279">
                  <c:v>0.79432800000000003</c:v>
                </c:pt>
                <c:pt idx="2280">
                  <c:v>0.79432800000000003</c:v>
                </c:pt>
                <c:pt idx="2281">
                  <c:v>0.79432800000000003</c:v>
                </c:pt>
                <c:pt idx="2282">
                  <c:v>0.79432800000000003</c:v>
                </c:pt>
                <c:pt idx="2283">
                  <c:v>0.79432800000000003</c:v>
                </c:pt>
                <c:pt idx="2284">
                  <c:v>0.79432800000000003</c:v>
                </c:pt>
                <c:pt idx="2285">
                  <c:v>0.79432800000000003</c:v>
                </c:pt>
                <c:pt idx="2286">
                  <c:v>0.79432800000000003</c:v>
                </c:pt>
                <c:pt idx="2287">
                  <c:v>0.79432800000000003</c:v>
                </c:pt>
                <c:pt idx="2288">
                  <c:v>0.79432800000000003</c:v>
                </c:pt>
                <c:pt idx="2289">
                  <c:v>0.79432800000000003</c:v>
                </c:pt>
                <c:pt idx="2290">
                  <c:v>0.79432800000000003</c:v>
                </c:pt>
                <c:pt idx="2291">
                  <c:v>0.79432800000000003</c:v>
                </c:pt>
                <c:pt idx="2292">
                  <c:v>0.79432800000000003</c:v>
                </c:pt>
                <c:pt idx="2293">
                  <c:v>0.79432800000000003</c:v>
                </c:pt>
                <c:pt idx="2294">
                  <c:v>0.79432800000000003</c:v>
                </c:pt>
                <c:pt idx="2295">
                  <c:v>0.79432800000000003</c:v>
                </c:pt>
                <c:pt idx="2296">
                  <c:v>0.79432800000000003</c:v>
                </c:pt>
                <c:pt idx="2297">
                  <c:v>0.79432800000000003</c:v>
                </c:pt>
                <c:pt idx="2298">
                  <c:v>0.79432800000000003</c:v>
                </c:pt>
                <c:pt idx="2299">
                  <c:v>0.79432800000000003</c:v>
                </c:pt>
                <c:pt idx="2300">
                  <c:v>0.79432800000000003</c:v>
                </c:pt>
                <c:pt idx="2301">
                  <c:v>0.79432800000000003</c:v>
                </c:pt>
                <c:pt idx="2302">
                  <c:v>0.79432800000000003</c:v>
                </c:pt>
                <c:pt idx="2303">
                  <c:v>0.79432800000000003</c:v>
                </c:pt>
                <c:pt idx="2304">
                  <c:v>0.79432800000000003</c:v>
                </c:pt>
                <c:pt idx="2305">
                  <c:v>0.79432800000000003</c:v>
                </c:pt>
                <c:pt idx="2306">
                  <c:v>0.79432800000000003</c:v>
                </c:pt>
                <c:pt idx="2307">
                  <c:v>0.79432800000000003</c:v>
                </c:pt>
                <c:pt idx="2308">
                  <c:v>0.79432800000000003</c:v>
                </c:pt>
                <c:pt idx="2309">
                  <c:v>0.79432800000000003</c:v>
                </c:pt>
                <c:pt idx="2310">
                  <c:v>0.79432800000000003</c:v>
                </c:pt>
                <c:pt idx="2311">
                  <c:v>0.79432800000000003</c:v>
                </c:pt>
                <c:pt idx="2312">
                  <c:v>0.79432800000000003</c:v>
                </c:pt>
                <c:pt idx="2313">
                  <c:v>0.79432800000000003</c:v>
                </c:pt>
                <c:pt idx="2314">
                  <c:v>0.79432800000000003</c:v>
                </c:pt>
                <c:pt idx="2315">
                  <c:v>0.79432800000000003</c:v>
                </c:pt>
                <c:pt idx="2316">
                  <c:v>0.79432800000000003</c:v>
                </c:pt>
                <c:pt idx="2317">
                  <c:v>0.79432800000000003</c:v>
                </c:pt>
                <c:pt idx="2318">
                  <c:v>0.79432800000000003</c:v>
                </c:pt>
                <c:pt idx="2319">
                  <c:v>0.79432800000000003</c:v>
                </c:pt>
                <c:pt idx="2320">
                  <c:v>0.79432800000000003</c:v>
                </c:pt>
                <c:pt idx="2321">
                  <c:v>0.79432800000000003</c:v>
                </c:pt>
                <c:pt idx="2322">
                  <c:v>0.79432800000000003</c:v>
                </c:pt>
                <c:pt idx="2323">
                  <c:v>0.79432800000000003</c:v>
                </c:pt>
                <c:pt idx="2324">
                  <c:v>0.79432800000000003</c:v>
                </c:pt>
                <c:pt idx="2325">
                  <c:v>0.79432800000000003</c:v>
                </c:pt>
                <c:pt idx="2326">
                  <c:v>0.79432800000000003</c:v>
                </c:pt>
                <c:pt idx="2327">
                  <c:v>0.79432800000000003</c:v>
                </c:pt>
                <c:pt idx="2328">
                  <c:v>0.79432800000000003</c:v>
                </c:pt>
                <c:pt idx="2329">
                  <c:v>0.79432800000000003</c:v>
                </c:pt>
                <c:pt idx="2330">
                  <c:v>0.79432800000000003</c:v>
                </c:pt>
                <c:pt idx="2331">
                  <c:v>0.79432800000000003</c:v>
                </c:pt>
                <c:pt idx="2332">
                  <c:v>0.79432800000000003</c:v>
                </c:pt>
                <c:pt idx="2333">
                  <c:v>0.79432800000000003</c:v>
                </c:pt>
                <c:pt idx="2334">
                  <c:v>0.79432800000000003</c:v>
                </c:pt>
                <c:pt idx="2335">
                  <c:v>0.79432800000000003</c:v>
                </c:pt>
                <c:pt idx="2336">
                  <c:v>0.79432800000000003</c:v>
                </c:pt>
                <c:pt idx="2337">
                  <c:v>0.79432800000000003</c:v>
                </c:pt>
                <c:pt idx="2338">
                  <c:v>0.79432800000000003</c:v>
                </c:pt>
                <c:pt idx="2339">
                  <c:v>0.79432800000000003</c:v>
                </c:pt>
                <c:pt idx="2340">
                  <c:v>0.79432800000000003</c:v>
                </c:pt>
                <c:pt idx="2341">
                  <c:v>0.79432800000000003</c:v>
                </c:pt>
                <c:pt idx="2342">
                  <c:v>0.79432800000000003</c:v>
                </c:pt>
                <c:pt idx="2343">
                  <c:v>0.79432800000000003</c:v>
                </c:pt>
                <c:pt idx="2344">
                  <c:v>0.79432800000000003</c:v>
                </c:pt>
                <c:pt idx="2345">
                  <c:v>0.79432800000000003</c:v>
                </c:pt>
                <c:pt idx="2346">
                  <c:v>0.79432800000000003</c:v>
                </c:pt>
                <c:pt idx="2347">
                  <c:v>0.79432800000000003</c:v>
                </c:pt>
                <c:pt idx="2348">
                  <c:v>0.79432800000000003</c:v>
                </c:pt>
                <c:pt idx="2349">
                  <c:v>0.79432800000000003</c:v>
                </c:pt>
                <c:pt idx="2350">
                  <c:v>0.79432800000000003</c:v>
                </c:pt>
                <c:pt idx="2351">
                  <c:v>0.79432800000000003</c:v>
                </c:pt>
                <c:pt idx="2352">
                  <c:v>0.79432800000000003</c:v>
                </c:pt>
                <c:pt idx="2353">
                  <c:v>0.79432800000000003</c:v>
                </c:pt>
                <c:pt idx="2354">
                  <c:v>0.79432800000000003</c:v>
                </c:pt>
                <c:pt idx="2355">
                  <c:v>0.79432800000000003</c:v>
                </c:pt>
                <c:pt idx="2356">
                  <c:v>0.79432800000000003</c:v>
                </c:pt>
                <c:pt idx="2357">
                  <c:v>0.79432800000000003</c:v>
                </c:pt>
                <c:pt idx="2358">
                  <c:v>0.79432800000000003</c:v>
                </c:pt>
                <c:pt idx="2359">
                  <c:v>0.79432800000000003</c:v>
                </c:pt>
                <c:pt idx="2360">
                  <c:v>0.79432800000000003</c:v>
                </c:pt>
                <c:pt idx="2361">
                  <c:v>0.79432800000000003</c:v>
                </c:pt>
                <c:pt idx="2362">
                  <c:v>0.79432800000000003</c:v>
                </c:pt>
                <c:pt idx="2363">
                  <c:v>0.79432800000000003</c:v>
                </c:pt>
                <c:pt idx="2364">
                  <c:v>0.79432800000000003</c:v>
                </c:pt>
                <c:pt idx="2365">
                  <c:v>0.79432800000000003</c:v>
                </c:pt>
                <c:pt idx="2366">
                  <c:v>0.79432800000000003</c:v>
                </c:pt>
                <c:pt idx="2367">
                  <c:v>0.79432800000000003</c:v>
                </c:pt>
                <c:pt idx="2368">
                  <c:v>0.79432800000000003</c:v>
                </c:pt>
                <c:pt idx="2369">
                  <c:v>0.79432800000000003</c:v>
                </c:pt>
                <c:pt idx="2370">
                  <c:v>0.79432800000000003</c:v>
                </c:pt>
                <c:pt idx="2371">
                  <c:v>0.79432800000000003</c:v>
                </c:pt>
                <c:pt idx="2372">
                  <c:v>0.79432800000000003</c:v>
                </c:pt>
                <c:pt idx="2373">
                  <c:v>0.79432800000000003</c:v>
                </c:pt>
                <c:pt idx="2374">
                  <c:v>0.79432800000000003</c:v>
                </c:pt>
                <c:pt idx="2375">
                  <c:v>0.79432800000000003</c:v>
                </c:pt>
                <c:pt idx="2376">
                  <c:v>0.79432800000000003</c:v>
                </c:pt>
                <c:pt idx="2377">
                  <c:v>0.79432800000000003</c:v>
                </c:pt>
                <c:pt idx="2378">
                  <c:v>0.79432800000000003</c:v>
                </c:pt>
                <c:pt idx="2379">
                  <c:v>0.79432800000000003</c:v>
                </c:pt>
                <c:pt idx="2380">
                  <c:v>0.79432800000000003</c:v>
                </c:pt>
                <c:pt idx="2381">
                  <c:v>0.79432800000000003</c:v>
                </c:pt>
                <c:pt idx="2382">
                  <c:v>0.79432800000000003</c:v>
                </c:pt>
                <c:pt idx="2383">
                  <c:v>0.79432800000000003</c:v>
                </c:pt>
                <c:pt idx="2384">
                  <c:v>0.79432800000000003</c:v>
                </c:pt>
                <c:pt idx="2385">
                  <c:v>0.79432800000000003</c:v>
                </c:pt>
                <c:pt idx="2386">
                  <c:v>0.79432800000000003</c:v>
                </c:pt>
                <c:pt idx="2387">
                  <c:v>0.79432800000000003</c:v>
                </c:pt>
                <c:pt idx="2388">
                  <c:v>0.79432800000000003</c:v>
                </c:pt>
                <c:pt idx="2389">
                  <c:v>0.79432800000000003</c:v>
                </c:pt>
                <c:pt idx="2390">
                  <c:v>0.79432800000000003</c:v>
                </c:pt>
                <c:pt idx="2391">
                  <c:v>0.79432800000000003</c:v>
                </c:pt>
                <c:pt idx="2392">
                  <c:v>0.79432800000000003</c:v>
                </c:pt>
                <c:pt idx="2393">
                  <c:v>0.79432800000000003</c:v>
                </c:pt>
                <c:pt idx="2394">
                  <c:v>0.79432800000000003</c:v>
                </c:pt>
                <c:pt idx="2395">
                  <c:v>0.79432800000000003</c:v>
                </c:pt>
                <c:pt idx="2396">
                  <c:v>0.79432800000000003</c:v>
                </c:pt>
                <c:pt idx="2397">
                  <c:v>0.79432800000000003</c:v>
                </c:pt>
                <c:pt idx="2398">
                  <c:v>0.79432800000000003</c:v>
                </c:pt>
                <c:pt idx="2399">
                  <c:v>0.79432800000000003</c:v>
                </c:pt>
                <c:pt idx="2400">
                  <c:v>0.79432800000000003</c:v>
                </c:pt>
                <c:pt idx="2401">
                  <c:v>0.79432800000000003</c:v>
                </c:pt>
                <c:pt idx="2402">
                  <c:v>0.79432800000000003</c:v>
                </c:pt>
                <c:pt idx="2403">
                  <c:v>0.79432800000000003</c:v>
                </c:pt>
                <c:pt idx="2404">
                  <c:v>0.79432800000000003</c:v>
                </c:pt>
                <c:pt idx="2405">
                  <c:v>0.79432800000000003</c:v>
                </c:pt>
                <c:pt idx="2406">
                  <c:v>0.79432800000000003</c:v>
                </c:pt>
                <c:pt idx="2407">
                  <c:v>0.79432800000000003</c:v>
                </c:pt>
                <c:pt idx="2408">
                  <c:v>0.79432800000000003</c:v>
                </c:pt>
                <c:pt idx="2409">
                  <c:v>0.79432800000000003</c:v>
                </c:pt>
                <c:pt idx="2410">
                  <c:v>0.79432800000000003</c:v>
                </c:pt>
                <c:pt idx="2411">
                  <c:v>0.79432800000000003</c:v>
                </c:pt>
                <c:pt idx="2412">
                  <c:v>0.79432800000000003</c:v>
                </c:pt>
                <c:pt idx="2413">
                  <c:v>0.79432800000000003</c:v>
                </c:pt>
                <c:pt idx="2414">
                  <c:v>0.79432800000000003</c:v>
                </c:pt>
                <c:pt idx="2415">
                  <c:v>0.79432800000000003</c:v>
                </c:pt>
                <c:pt idx="2416">
                  <c:v>0.79432800000000003</c:v>
                </c:pt>
                <c:pt idx="2417">
                  <c:v>0.79432800000000003</c:v>
                </c:pt>
                <c:pt idx="2418">
                  <c:v>0.79432800000000003</c:v>
                </c:pt>
                <c:pt idx="2419">
                  <c:v>0.79432800000000003</c:v>
                </c:pt>
                <c:pt idx="2420">
                  <c:v>0.79432800000000003</c:v>
                </c:pt>
                <c:pt idx="2421">
                  <c:v>0.79432800000000003</c:v>
                </c:pt>
                <c:pt idx="2422">
                  <c:v>0.79432800000000003</c:v>
                </c:pt>
                <c:pt idx="2423">
                  <c:v>0.79432800000000003</c:v>
                </c:pt>
                <c:pt idx="2424">
                  <c:v>0.79432800000000003</c:v>
                </c:pt>
                <c:pt idx="2425">
                  <c:v>0.79432800000000003</c:v>
                </c:pt>
                <c:pt idx="2426">
                  <c:v>0.79432800000000003</c:v>
                </c:pt>
                <c:pt idx="2427">
                  <c:v>0.79432800000000003</c:v>
                </c:pt>
                <c:pt idx="2428">
                  <c:v>0.79432800000000003</c:v>
                </c:pt>
                <c:pt idx="2429">
                  <c:v>0.79432800000000003</c:v>
                </c:pt>
                <c:pt idx="2430">
                  <c:v>0.79432800000000003</c:v>
                </c:pt>
                <c:pt idx="2431">
                  <c:v>0.79432800000000003</c:v>
                </c:pt>
                <c:pt idx="2432">
                  <c:v>0.79432800000000003</c:v>
                </c:pt>
                <c:pt idx="2433">
                  <c:v>0.79432800000000003</c:v>
                </c:pt>
                <c:pt idx="2434">
                  <c:v>0.79432800000000003</c:v>
                </c:pt>
                <c:pt idx="2435">
                  <c:v>0.79432800000000003</c:v>
                </c:pt>
                <c:pt idx="2436">
                  <c:v>0.79432800000000003</c:v>
                </c:pt>
                <c:pt idx="2437">
                  <c:v>0.79432800000000003</c:v>
                </c:pt>
                <c:pt idx="2438">
                  <c:v>0.79432800000000003</c:v>
                </c:pt>
                <c:pt idx="2439">
                  <c:v>0.79432800000000003</c:v>
                </c:pt>
                <c:pt idx="2440">
                  <c:v>0.79432800000000003</c:v>
                </c:pt>
                <c:pt idx="2441">
                  <c:v>0.79432800000000003</c:v>
                </c:pt>
                <c:pt idx="2442">
                  <c:v>0.79432800000000003</c:v>
                </c:pt>
                <c:pt idx="2443">
                  <c:v>0.79432800000000003</c:v>
                </c:pt>
                <c:pt idx="2444">
                  <c:v>0.79432800000000003</c:v>
                </c:pt>
                <c:pt idx="2445">
                  <c:v>0.79432800000000003</c:v>
                </c:pt>
                <c:pt idx="2446">
                  <c:v>0.79432800000000003</c:v>
                </c:pt>
                <c:pt idx="2447">
                  <c:v>0.79432800000000003</c:v>
                </c:pt>
                <c:pt idx="2448">
                  <c:v>0.79432800000000003</c:v>
                </c:pt>
                <c:pt idx="2449">
                  <c:v>0.79432800000000003</c:v>
                </c:pt>
                <c:pt idx="2450">
                  <c:v>0.79432800000000003</c:v>
                </c:pt>
                <c:pt idx="2451">
                  <c:v>0.79432800000000003</c:v>
                </c:pt>
                <c:pt idx="2452">
                  <c:v>0.79432800000000003</c:v>
                </c:pt>
                <c:pt idx="2453">
                  <c:v>0.79432800000000003</c:v>
                </c:pt>
                <c:pt idx="2454">
                  <c:v>0.79432800000000003</c:v>
                </c:pt>
                <c:pt idx="2455">
                  <c:v>0.79432800000000003</c:v>
                </c:pt>
                <c:pt idx="2456">
                  <c:v>0.79432800000000003</c:v>
                </c:pt>
                <c:pt idx="2457">
                  <c:v>0.79432800000000003</c:v>
                </c:pt>
                <c:pt idx="2458">
                  <c:v>0.79432800000000003</c:v>
                </c:pt>
                <c:pt idx="2459">
                  <c:v>0.79432800000000003</c:v>
                </c:pt>
                <c:pt idx="2460">
                  <c:v>0.79432800000000003</c:v>
                </c:pt>
                <c:pt idx="2461">
                  <c:v>0.79432800000000003</c:v>
                </c:pt>
                <c:pt idx="2462">
                  <c:v>0.79432800000000003</c:v>
                </c:pt>
                <c:pt idx="2463">
                  <c:v>0.79432800000000003</c:v>
                </c:pt>
                <c:pt idx="2464">
                  <c:v>0.79432800000000003</c:v>
                </c:pt>
                <c:pt idx="2465">
                  <c:v>0.79432800000000003</c:v>
                </c:pt>
                <c:pt idx="2466">
                  <c:v>0.79432800000000003</c:v>
                </c:pt>
                <c:pt idx="2467">
                  <c:v>0.79432800000000003</c:v>
                </c:pt>
                <c:pt idx="2468">
                  <c:v>0.79432800000000003</c:v>
                </c:pt>
                <c:pt idx="2469">
                  <c:v>0.79432800000000003</c:v>
                </c:pt>
                <c:pt idx="2470">
                  <c:v>0.79432800000000003</c:v>
                </c:pt>
                <c:pt idx="2471">
                  <c:v>0.79432800000000003</c:v>
                </c:pt>
                <c:pt idx="2472">
                  <c:v>0.79432800000000003</c:v>
                </c:pt>
                <c:pt idx="2473">
                  <c:v>0.79432800000000003</c:v>
                </c:pt>
                <c:pt idx="2474">
                  <c:v>0.79432800000000003</c:v>
                </c:pt>
                <c:pt idx="2475">
                  <c:v>0.79432800000000003</c:v>
                </c:pt>
                <c:pt idx="2476">
                  <c:v>0.79432800000000003</c:v>
                </c:pt>
                <c:pt idx="2477">
                  <c:v>0.79432800000000003</c:v>
                </c:pt>
                <c:pt idx="2478">
                  <c:v>0.79432800000000003</c:v>
                </c:pt>
                <c:pt idx="2479">
                  <c:v>0.79432800000000003</c:v>
                </c:pt>
                <c:pt idx="2480">
                  <c:v>0.79432800000000003</c:v>
                </c:pt>
                <c:pt idx="2481">
                  <c:v>0.79432800000000003</c:v>
                </c:pt>
                <c:pt idx="2482">
                  <c:v>0.79432800000000003</c:v>
                </c:pt>
                <c:pt idx="2483">
                  <c:v>0.79432800000000003</c:v>
                </c:pt>
                <c:pt idx="2484">
                  <c:v>0.79432800000000003</c:v>
                </c:pt>
                <c:pt idx="2485">
                  <c:v>0.79432800000000003</c:v>
                </c:pt>
                <c:pt idx="2486">
                  <c:v>0.79432800000000003</c:v>
                </c:pt>
                <c:pt idx="2487">
                  <c:v>0.79432800000000003</c:v>
                </c:pt>
                <c:pt idx="2488">
                  <c:v>0.79432800000000003</c:v>
                </c:pt>
                <c:pt idx="2489">
                  <c:v>0.79432800000000003</c:v>
                </c:pt>
                <c:pt idx="2490">
                  <c:v>0.79432800000000003</c:v>
                </c:pt>
                <c:pt idx="2491">
                  <c:v>0.79432800000000003</c:v>
                </c:pt>
                <c:pt idx="2492">
                  <c:v>0.79432800000000003</c:v>
                </c:pt>
                <c:pt idx="2493">
                  <c:v>0.79432800000000003</c:v>
                </c:pt>
                <c:pt idx="2494">
                  <c:v>0.79432800000000003</c:v>
                </c:pt>
                <c:pt idx="2495">
                  <c:v>0.79432800000000003</c:v>
                </c:pt>
                <c:pt idx="2496">
                  <c:v>0.79432800000000003</c:v>
                </c:pt>
                <c:pt idx="2497">
                  <c:v>0.79432800000000003</c:v>
                </c:pt>
                <c:pt idx="2498">
                  <c:v>0.79432800000000003</c:v>
                </c:pt>
                <c:pt idx="2499">
                  <c:v>0.79432800000000003</c:v>
                </c:pt>
                <c:pt idx="2500">
                  <c:v>0.79432800000000003</c:v>
                </c:pt>
                <c:pt idx="2501">
                  <c:v>0.79432800000000003</c:v>
                </c:pt>
                <c:pt idx="2502">
                  <c:v>0.79432800000000003</c:v>
                </c:pt>
                <c:pt idx="2503">
                  <c:v>0.79432800000000003</c:v>
                </c:pt>
                <c:pt idx="2504">
                  <c:v>0.79432800000000003</c:v>
                </c:pt>
                <c:pt idx="2505">
                  <c:v>0.79432800000000003</c:v>
                </c:pt>
                <c:pt idx="2506">
                  <c:v>0.79432800000000003</c:v>
                </c:pt>
                <c:pt idx="2507">
                  <c:v>0.79432800000000003</c:v>
                </c:pt>
                <c:pt idx="2508">
                  <c:v>0.79432800000000003</c:v>
                </c:pt>
                <c:pt idx="2509">
                  <c:v>0.79432800000000003</c:v>
                </c:pt>
                <c:pt idx="2510">
                  <c:v>0.79432800000000003</c:v>
                </c:pt>
                <c:pt idx="2511">
                  <c:v>0.79432800000000003</c:v>
                </c:pt>
                <c:pt idx="2512">
                  <c:v>0.79432800000000003</c:v>
                </c:pt>
                <c:pt idx="2513">
                  <c:v>0.79432800000000003</c:v>
                </c:pt>
                <c:pt idx="2514">
                  <c:v>0.79432800000000003</c:v>
                </c:pt>
                <c:pt idx="2515">
                  <c:v>0.79432800000000003</c:v>
                </c:pt>
                <c:pt idx="2516">
                  <c:v>0.79432800000000003</c:v>
                </c:pt>
                <c:pt idx="2517">
                  <c:v>0.79432800000000003</c:v>
                </c:pt>
                <c:pt idx="2518">
                  <c:v>0.79432800000000003</c:v>
                </c:pt>
                <c:pt idx="2519">
                  <c:v>0.79432800000000003</c:v>
                </c:pt>
                <c:pt idx="2520">
                  <c:v>0.79432800000000003</c:v>
                </c:pt>
                <c:pt idx="2521">
                  <c:v>0.79432800000000003</c:v>
                </c:pt>
                <c:pt idx="2522">
                  <c:v>0.79432800000000003</c:v>
                </c:pt>
                <c:pt idx="2523">
                  <c:v>0.79432800000000003</c:v>
                </c:pt>
                <c:pt idx="2524">
                  <c:v>0.79432800000000003</c:v>
                </c:pt>
                <c:pt idx="2525">
                  <c:v>0.79432800000000003</c:v>
                </c:pt>
                <c:pt idx="2526">
                  <c:v>0.79432800000000003</c:v>
                </c:pt>
                <c:pt idx="2527">
                  <c:v>0.79432800000000003</c:v>
                </c:pt>
                <c:pt idx="2528">
                  <c:v>0.79432800000000003</c:v>
                </c:pt>
                <c:pt idx="2529">
                  <c:v>0.79432800000000003</c:v>
                </c:pt>
                <c:pt idx="2530">
                  <c:v>0.79432800000000003</c:v>
                </c:pt>
                <c:pt idx="2531">
                  <c:v>0.79432800000000003</c:v>
                </c:pt>
                <c:pt idx="2532">
                  <c:v>0.79432800000000003</c:v>
                </c:pt>
                <c:pt idx="2533">
                  <c:v>0.79432800000000003</c:v>
                </c:pt>
                <c:pt idx="2534">
                  <c:v>0.79432800000000003</c:v>
                </c:pt>
                <c:pt idx="2535">
                  <c:v>0.79432800000000003</c:v>
                </c:pt>
                <c:pt idx="2536">
                  <c:v>0.79432800000000003</c:v>
                </c:pt>
                <c:pt idx="2537">
                  <c:v>0.79432800000000003</c:v>
                </c:pt>
                <c:pt idx="2538">
                  <c:v>0.79432800000000003</c:v>
                </c:pt>
                <c:pt idx="2539">
                  <c:v>0.79432800000000003</c:v>
                </c:pt>
                <c:pt idx="2540">
                  <c:v>0.79432800000000003</c:v>
                </c:pt>
                <c:pt idx="2541">
                  <c:v>0.79432800000000003</c:v>
                </c:pt>
                <c:pt idx="2542">
                  <c:v>0.79432800000000003</c:v>
                </c:pt>
                <c:pt idx="2543">
                  <c:v>0.79432800000000003</c:v>
                </c:pt>
                <c:pt idx="2544">
                  <c:v>0.79432800000000003</c:v>
                </c:pt>
                <c:pt idx="2545">
                  <c:v>0.79432800000000003</c:v>
                </c:pt>
                <c:pt idx="2546">
                  <c:v>0.79432800000000003</c:v>
                </c:pt>
                <c:pt idx="2547">
                  <c:v>0.79432800000000003</c:v>
                </c:pt>
                <c:pt idx="2548">
                  <c:v>0.79432800000000003</c:v>
                </c:pt>
                <c:pt idx="2549">
                  <c:v>0.79432800000000003</c:v>
                </c:pt>
                <c:pt idx="2550">
                  <c:v>0.79432800000000003</c:v>
                </c:pt>
                <c:pt idx="2551">
                  <c:v>0.79432800000000003</c:v>
                </c:pt>
                <c:pt idx="2552">
                  <c:v>0.79432800000000003</c:v>
                </c:pt>
                <c:pt idx="2553">
                  <c:v>0.79432800000000003</c:v>
                </c:pt>
                <c:pt idx="2554">
                  <c:v>0.79432800000000003</c:v>
                </c:pt>
                <c:pt idx="2555">
                  <c:v>0.79432800000000003</c:v>
                </c:pt>
                <c:pt idx="2556">
                  <c:v>0.79432800000000003</c:v>
                </c:pt>
                <c:pt idx="2557">
                  <c:v>0.79432800000000003</c:v>
                </c:pt>
                <c:pt idx="2558">
                  <c:v>0.79432800000000003</c:v>
                </c:pt>
                <c:pt idx="2559">
                  <c:v>0.79432800000000003</c:v>
                </c:pt>
                <c:pt idx="2560">
                  <c:v>0.79432800000000003</c:v>
                </c:pt>
                <c:pt idx="2561">
                  <c:v>0.79432800000000003</c:v>
                </c:pt>
                <c:pt idx="2562">
                  <c:v>0.79432800000000003</c:v>
                </c:pt>
                <c:pt idx="2563">
                  <c:v>0.79432800000000003</c:v>
                </c:pt>
                <c:pt idx="2564">
                  <c:v>0.79432800000000003</c:v>
                </c:pt>
                <c:pt idx="2565">
                  <c:v>0.79432800000000003</c:v>
                </c:pt>
                <c:pt idx="2566">
                  <c:v>0.79432800000000003</c:v>
                </c:pt>
                <c:pt idx="2567">
                  <c:v>0.79432800000000003</c:v>
                </c:pt>
                <c:pt idx="2568">
                  <c:v>0.79432800000000003</c:v>
                </c:pt>
                <c:pt idx="2569">
                  <c:v>0.79432800000000003</c:v>
                </c:pt>
                <c:pt idx="2570">
                  <c:v>0.79432800000000003</c:v>
                </c:pt>
                <c:pt idx="2571">
                  <c:v>0.79432800000000003</c:v>
                </c:pt>
                <c:pt idx="2572">
                  <c:v>0.79432800000000003</c:v>
                </c:pt>
                <c:pt idx="2573">
                  <c:v>0.79432800000000003</c:v>
                </c:pt>
                <c:pt idx="2574">
                  <c:v>0.79432800000000003</c:v>
                </c:pt>
                <c:pt idx="2575">
                  <c:v>0.79432800000000003</c:v>
                </c:pt>
                <c:pt idx="2576">
                  <c:v>0.79432800000000003</c:v>
                </c:pt>
                <c:pt idx="2577">
                  <c:v>0.79432800000000003</c:v>
                </c:pt>
                <c:pt idx="2578">
                  <c:v>0.79432800000000003</c:v>
                </c:pt>
                <c:pt idx="2579">
                  <c:v>0.79432800000000003</c:v>
                </c:pt>
                <c:pt idx="2580">
                  <c:v>0.79432800000000003</c:v>
                </c:pt>
                <c:pt idx="2581">
                  <c:v>0.79432800000000003</c:v>
                </c:pt>
                <c:pt idx="2582">
                  <c:v>0.79432800000000003</c:v>
                </c:pt>
                <c:pt idx="2583">
                  <c:v>0.79432800000000003</c:v>
                </c:pt>
                <c:pt idx="2584">
                  <c:v>0.79432800000000003</c:v>
                </c:pt>
                <c:pt idx="2585">
                  <c:v>0.79432800000000003</c:v>
                </c:pt>
                <c:pt idx="2586">
                  <c:v>0.79432800000000003</c:v>
                </c:pt>
                <c:pt idx="2587">
                  <c:v>0.79432800000000003</c:v>
                </c:pt>
                <c:pt idx="2588">
                  <c:v>0.79432800000000003</c:v>
                </c:pt>
                <c:pt idx="2589">
                  <c:v>0.79432800000000003</c:v>
                </c:pt>
                <c:pt idx="2590">
                  <c:v>0.79432800000000003</c:v>
                </c:pt>
                <c:pt idx="2591">
                  <c:v>0.79432800000000003</c:v>
                </c:pt>
                <c:pt idx="2592">
                  <c:v>0.79432800000000003</c:v>
                </c:pt>
                <c:pt idx="2593">
                  <c:v>0.79432800000000003</c:v>
                </c:pt>
                <c:pt idx="2594">
                  <c:v>0.79432800000000003</c:v>
                </c:pt>
                <c:pt idx="2595">
                  <c:v>0.79432800000000003</c:v>
                </c:pt>
                <c:pt idx="2596">
                  <c:v>0.79432800000000003</c:v>
                </c:pt>
                <c:pt idx="2597">
                  <c:v>0.79432800000000003</c:v>
                </c:pt>
                <c:pt idx="2598">
                  <c:v>0.79432800000000003</c:v>
                </c:pt>
                <c:pt idx="2599">
                  <c:v>0.79432800000000003</c:v>
                </c:pt>
                <c:pt idx="2600">
                  <c:v>0.79432800000000003</c:v>
                </c:pt>
                <c:pt idx="2601">
                  <c:v>0.79432800000000003</c:v>
                </c:pt>
                <c:pt idx="2602">
                  <c:v>0.79432800000000003</c:v>
                </c:pt>
                <c:pt idx="2603">
                  <c:v>0.79432800000000003</c:v>
                </c:pt>
                <c:pt idx="2604">
                  <c:v>0.79432800000000003</c:v>
                </c:pt>
                <c:pt idx="2605">
                  <c:v>0.79432800000000003</c:v>
                </c:pt>
                <c:pt idx="2606">
                  <c:v>0.79432800000000003</c:v>
                </c:pt>
                <c:pt idx="2607">
                  <c:v>0.79432800000000003</c:v>
                </c:pt>
                <c:pt idx="2608">
                  <c:v>0.79432800000000003</c:v>
                </c:pt>
                <c:pt idx="2609">
                  <c:v>0.79432800000000003</c:v>
                </c:pt>
                <c:pt idx="2610">
                  <c:v>0.79432800000000003</c:v>
                </c:pt>
                <c:pt idx="2611">
                  <c:v>0.79432800000000003</c:v>
                </c:pt>
                <c:pt idx="2612">
                  <c:v>0.79432800000000003</c:v>
                </c:pt>
                <c:pt idx="2613">
                  <c:v>0.79432800000000003</c:v>
                </c:pt>
                <c:pt idx="2614">
                  <c:v>0.79432800000000003</c:v>
                </c:pt>
                <c:pt idx="2615">
                  <c:v>0.79432800000000003</c:v>
                </c:pt>
                <c:pt idx="2616">
                  <c:v>0.79432800000000003</c:v>
                </c:pt>
                <c:pt idx="2617">
                  <c:v>0.79432800000000003</c:v>
                </c:pt>
                <c:pt idx="2618">
                  <c:v>0.79432800000000003</c:v>
                </c:pt>
                <c:pt idx="2619">
                  <c:v>0.79432800000000003</c:v>
                </c:pt>
                <c:pt idx="2620">
                  <c:v>0.79432800000000003</c:v>
                </c:pt>
                <c:pt idx="2621">
                  <c:v>0.79432800000000003</c:v>
                </c:pt>
                <c:pt idx="2622">
                  <c:v>0.79432800000000003</c:v>
                </c:pt>
                <c:pt idx="2623">
                  <c:v>0.79432800000000003</c:v>
                </c:pt>
                <c:pt idx="2624">
                  <c:v>0.79432800000000003</c:v>
                </c:pt>
                <c:pt idx="2625">
                  <c:v>0.79432800000000003</c:v>
                </c:pt>
                <c:pt idx="2626">
                  <c:v>0.79432800000000003</c:v>
                </c:pt>
                <c:pt idx="2627">
                  <c:v>0.79432800000000003</c:v>
                </c:pt>
                <c:pt idx="2628">
                  <c:v>0.79432800000000003</c:v>
                </c:pt>
                <c:pt idx="2629">
                  <c:v>0.79432800000000003</c:v>
                </c:pt>
                <c:pt idx="2630">
                  <c:v>0.79432800000000003</c:v>
                </c:pt>
                <c:pt idx="2631">
                  <c:v>0.79432800000000003</c:v>
                </c:pt>
                <c:pt idx="2632">
                  <c:v>0.79432800000000003</c:v>
                </c:pt>
                <c:pt idx="2633">
                  <c:v>0.79432800000000003</c:v>
                </c:pt>
                <c:pt idx="2634">
                  <c:v>0.79432800000000003</c:v>
                </c:pt>
                <c:pt idx="2635">
                  <c:v>0.79432800000000003</c:v>
                </c:pt>
                <c:pt idx="2636">
                  <c:v>0.79432800000000003</c:v>
                </c:pt>
                <c:pt idx="2637">
                  <c:v>0.79432800000000003</c:v>
                </c:pt>
                <c:pt idx="2638">
                  <c:v>0.79432800000000003</c:v>
                </c:pt>
                <c:pt idx="2639">
                  <c:v>0.79432800000000003</c:v>
                </c:pt>
                <c:pt idx="2640">
                  <c:v>0.79432800000000003</c:v>
                </c:pt>
                <c:pt idx="2641">
                  <c:v>0.79432800000000003</c:v>
                </c:pt>
                <c:pt idx="2642">
                  <c:v>0.79432800000000003</c:v>
                </c:pt>
                <c:pt idx="2643">
                  <c:v>0.79432800000000003</c:v>
                </c:pt>
                <c:pt idx="2644">
                  <c:v>0.79432800000000003</c:v>
                </c:pt>
                <c:pt idx="2645">
                  <c:v>0.79432800000000003</c:v>
                </c:pt>
                <c:pt idx="2646">
                  <c:v>0.79432800000000003</c:v>
                </c:pt>
                <c:pt idx="2647">
                  <c:v>0.79432800000000003</c:v>
                </c:pt>
                <c:pt idx="2648">
                  <c:v>0.79432800000000003</c:v>
                </c:pt>
                <c:pt idx="2649">
                  <c:v>0.79432800000000003</c:v>
                </c:pt>
                <c:pt idx="2650">
                  <c:v>0.79432800000000003</c:v>
                </c:pt>
                <c:pt idx="2651">
                  <c:v>0.79432800000000003</c:v>
                </c:pt>
                <c:pt idx="2652">
                  <c:v>0.79432800000000003</c:v>
                </c:pt>
                <c:pt idx="2653">
                  <c:v>0.79432800000000003</c:v>
                </c:pt>
                <c:pt idx="2654">
                  <c:v>0.79432800000000003</c:v>
                </c:pt>
                <c:pt idx="2655">
                  <c:v>0.79432800000000003</c:v>
                </c:pt>
                <c:pt idx="2656">
                  <c:v>0.79432800000000003</c:v>
                </c:pt>
                <c:pt idx="2657">
                  <c:v>0.79432800000000003</c:v>
                </c:pt>
                <c:pt idx="2658">
                  <c:v>0.79432800000000003</c:v>
                </c:pt>
                <c:pt idx="2659">
                  <c:v>0.79432800000000003</c:v>
                </c:pt>
                <c:pt idx="2660">
                  <c:v>0.79432800000000003</c:v>
                </c:pt>
                <c:pt idx="2661">
                  <c:v>0.79432800000000003</c:v>
                </c:pt>
                <c:pt idx="2662">
                  <c:v>0.79432800000000003</c:v>
                </c:pt>
                <c:pt idx="2663">
                  <c:v>0.79432800000000003</c:v>
                </c:pt>
                <c:pt idx="2664">
                  <c:v>0.79432800000000003</c:v>
                </c:pt>
                <c:pt idx="2665">
                  <c:v>0.79432800000000003</c:v>
                </c:pt>
                <c:pt idx="2666">
                  <c:v>0.79432800000000003</c:v>
                </c:pt>
                <c:pt idx="2667">
                  <c:v>0.79432800000000003</c:v>
                </c:pt>
                <c:pt idx="2668">
                  <c:v>0.79432800000000003</c:v>
                </c:pt>
                <c:pt idx="2669">
                  <c:v>0.79432800000000003</c:v>
                </c:pt>
                <c:pt idx="2670">
                  <c:v>0.79432800000000003</c:v>
                </c:pt>
                <c:pt idx="2671">
                  <c:v>0.79432800000000003</c:v>
                </c:pt>
                <c:pt idx="2672">
                  <c:v>0.79432800000000003</c:v>
                </c:pt>
                <c:pt idx="2673">
                  <c:v>0.79432800000000003</c:v>
                </c:pt>
                <c:pt idx="2674">
                  <c:v>0.79432800000000003</c:v>
                </c:pt>
                <c:pt idx="2675">
                  <c:v>0.79432800000000003</c:v>
                </c:pt>
                <c:pt idx="2676">
                  <c:v>0.79432800000000003</c:v>
                </c:pt>
                <c:pt idx="2677">
                  <c:v>0.79432800000000003</c:v>
                </c:pt>
                <c:pt idx="2678">
                  <c:v>0.79432800000000003</c:v>
                </c:pt>
                <c:pt idx="2679">
                  <c:v>0.79432800000000003</c:v>
                </c:pt>
                <c:pt idx="2680">
                  <c:v>0.79432800000000003</c:v>
                </c:pt>
                <c:pt idx="2681">
                  <c:v>0.79432800000000003</c:v>
                </c:pt>
                <c:pt idx="2682">
                  <c:v>0.79432800000000003</c:v>
                </c:pt>
                <c:pt idx="2683">
                  <c:v>0.79432800000000003</c:v>
                </c:pt>
                <c:pt idx="2684">
                  <c:v>0.79432800000000003</c:v>
                </c:pt>
                <c:pt idx="2685">
                  <c:v>0.79432800000000003</c:v>
                </c:pt>
                <c:pt idx="2686">
                  <c:v>0.79432800000000003</c:v>
                </c:pt>
                <c:pt idx="2687">
                  <c:v>0.79432800000000003</c:v>
                </c:pt>
                <c:pt idx="2688">
                  <c:v>0.79432800000000003</c:v>
                </c:pt>
                <c:pt idx="2689">
                  <c:v>0.79432800000000003</c:v>
                </c:pt>
                <c:pt idx="2690">
                  <c:v>0.79432800000000003</c:v>
                </c:pt>
                <c:pt idx="2691">
                  <c:v>0.79432800000000003</c:v>
                </c:pt>
                <c:pt idx="2692">
                  <c:v>0.79432800000000003</c:v>
                </c:pt>
                <c:pt idx="2693">
                  <c:v>0.79432800000000003</c:v>
                </c:pt>
                <c:pt idx="2694">
                  <c:v>0.79432800000000003</c:v>
                </c:pt>
                <c:pt idx="2695">
                  <c:v>0.79432800000000003</c:v>
                </c:pt>
                <c:pt idx="2696">
                  <c:v>0.79432800000000003</c:v>
                </c:pt>
                <c:pt idx="2697">
                  <c:v>0.79432800000000003</c:v>
                </c:pt>
                <c:pt idx="2698">
                  <c:v>0.79432800000000003</c:v>
                </c:pt>
                <c:pt idx="2699">
                  <c:v>0.79432800000000003</c:v>
                </c:pt>
                <c:pt idx="2700">
                  <c:v>0.79432800000000003</c:v>
                </c:pt>
                <c:pt idx="2701">
                  <c:v>0.79432800000000003</c:v>
                </c:pt>
                <c:pt idx="2702">
                  <c:v>0.79432800000000003</c:v>
                </c:pt>
                <c:pt idx="2703">
                  <c:v>0.79432800000000003</c:v>
                </c:pt>
                <c:pt idx="2704">
                  <c:v>0.79432800000000003</c:v>
                </c:pt>
                <c:pt idx="2705">
                  <c:v>0.79432800000000003</c:v>
                </c:pt>
                <c:pt idx="2706">
                  <c:v>0.79432800000000003</c:v>
                </c:pt>
                <c:pt idx="2707">
                  <c:v>0.79432800000000003</c:v>
                </c:pt>
                <c:pt idx="2708">
                  <c:v>0.79432800000000003</c:v>
                </c:pt>
                <c:pt idx="2709">
                  <c:v>0.79432800000000003</c:v>
                </c:pt>
                <c:pt idx="2710">
                  <c:v>0.79432800000000003</c:v>
                </c:pt>
                <c:pt idx="2711">
                  <c:v>0.79432800000000003</c:v>
                </c:pt>
                <c:pt idx="2712">
                  <c:v>0.79432800000000003</c:v>
                </c:pt>
                <c:pt idx="2713">
                  <c:v>0.79432800000000003</c:v>
                </c:pt>
                <c:pt idx="2714">
                  <c:v>0.79432800000000003</c:v>
                </c:pt>
                <c:pt idx="2715">
                  <c:v>0.79432800000000003</c:v>
                </c:pt>
                <c:pt idx="2716">
                  <c:v>0.79432800000000003</c:v>
                </c:pt>
                <c:pt idx="2717">
                  <c:v>0.79432800000000003</c:v>
                </c:pt>
                <c:pt idx="2718">
                  <c:v>0.79432800000000003</c:v>
                </c:pt>
                <c:pt idx="2719">
                  <c:v>0.79432800000000003</c:v>
                </c:pt>
                <c:pt idx="2720">
                  <c:v>0.79432800000000003</c:v>
                </c:pt>
                <c:pt idx="2721">
                  <c:v>0.79432800000000003</c:v>
                </c:pt>
                <c:pt idx="2722">
                  <c:v>0.79432800000000003</c:v>
                </c:pt>
                <c:pt idx="2723">
                  <c:v>0.79432800000000003</c:v>
                </c:pt>
                <c:pt idx="2724">
                  <c:v>0.79432800000000003</c:v>
                </c:pt>
                <c:pt idx="2725">
                  <c:v>0.79432800000000003</c:v>
                </c:pt>
                <c:pt idx="2726">
                  <c:v>0.79432800000000003</c:v>
                </c:pt>
                <c:pt idx="2727">
                  <c:v>0.79432800000000003</c:v>
                </c:pt>
                <c:pt idx="2728">
                  <c:v>0.79432800000000003</c:v>
                </c:pt>
                <c:pt idx="2729">
                  <c:v>0.79432800000000003</c:v>
                </c:pt>
                <c:pt idx="2730">
                  <c:v>0.79432800000000003</c:v>
                </c:pt>
                <c:pt idx="2731">
                  <c:v>0.79432800000000003</c:v>
                </c:pt>
                <c:pt idx="2732">
                  <c:v>0.79432800000000003</c:v>
                </c:pt>
                <c:pt idx="2733">
                  <c:v>0.79432800000000003</c:v>
                </c:pt>
                <c:pt idx="2734">
                  <c:v>0.79432800000000003</c:v>
                </c:pt>
                <c:pt idx="2735">
                  <c:v>0.79432800000000003</c:v>
                </c:pt>
                <c:pt idx="2736">
                  <c:v>0.79432800000000003</c:v>
                </c:pt>
                <c:pt idx="2737">
                  <c:v>0.79432800000000003</c:v>
                </c:pt>
                <c:pt idx="2738">
                  <c:v>0.79432800000000003</c:v>
                </c:pt>
                <c:pt idx="2739">
                  <c:v>0.79432800000000003</c:v>
                </c:pt>
                <c:pt idx="2740">
                  <c:v>0.79432800000000003</c:v>
                </c:pt>
                <c:pt idx="2741">
                  <c:v>0.79432800000000003</c:v>
                </c:pt>
                <c:pt idx="2742">
                  <c:v>0.79432800000000003</c:v>
                </c:pt>
                <c:pt idx="2743">
                  <c:v>0.79432800000000003</c:v>
                </c:pt>
                <c:pt idx="2744">
                  <c:v>0.79432800000000003</c:v>
                </c:pt>
                <c:pt idx="2745">
                  <c:v>0.79432800000000003</c:v>
                </c:pt>
                <c:pt idx="2746">
                  <c:v>0.79432800000000003</c:v>
                </c:pt>
                <c:pt idx="2747">
                  <c:v>0.79432800000000003</c:v>
                </c:pt>
                <c:pt idx="2748">
                  <c:v>0.79432800000000003</c:v>
                </c:pt>
                <c:pt idx="2749">
                  <c:v>0.79432800000000003</c:v>
                </c:pt>
                <c:pt idx="2750">
                  <c:v>0.79432800000000003</c:v>
                </c:pt>
                <c:pt idx="2751">
                  <c:v>0.79432800000000003</c:v>
                </c:pt>
                <c:pt idx="2752">
                  <c:v>0.79432800000000003</c:v>
                </c:pt>
                <c:pt idx="2753">
                  <c:v>0.79432800000000003</c:v>
                </c:pt>
                <c:pt idx="2754">
                  <c:v>0.79432800000000003</c:v>
                </c:pt>
                <c:pt idx="2755">
                  <c:v>0.79432800000000003</c:v>
                </c:pt>
                <c:pt idx="2756">
                  <c:v>0.79432800000000003</c:v>
                </c:pt>
                <c:pt idx="2757">
                  <c:v>0.79432800000000003</c:v>
                </c:pt>
                <c:pt idx="2758">
                  <c:v>0.79432800000000003</c:v>
                </c:pt>
                <c:pt idx="2759">
                  <c:v>0.79432800000000003</c:v>
                </c:pt>
                <c:pt idx="2760">
                  <c:v>0.79432800000000003</c:v>
                </c:pt>
                <c:pt idx="2761">
                  <c:v>0.79432800000000003</c:v>
                </c:pt>
                <c:pt idx="2762">
                  <c:v>0.79432800000000003</c:v>
                </c:pt>
                <c:pt idx="2763">
                  <c:v>0.79432800000000003</c:v>
                </c:pt>
                <c:pt idx="2764">
                  <c:v>0.79432800000000003</c:v>
                </c:pt>
                <c:pt idx="2765">
                  <c:v>0.79432800000000003</c:v>
                </c:pt>
                <c:pt idx="2766">
                  <c:v>0.79432800000000003</c:v>
                </c:pt>
                <c:pt idx="2767">
                  <c:v>0.79432800000000003</c:v>
                </c:pt>
                <c:pt idx="2768">
                  <c:v>0.79432800000000003</c:v>
                </c:pt>
                <c:pt idx="2769">
                  <c:v>0.79432800000000003</c:v>
                </c:pt>
                <c:pt idx="2770">
                  <c:v>0.79432800000000003</c:v>
                </c:pt>
                <c:pt idx="2771">
                  <c:v>0.79432800000000003</c:v>
                </c:pt>
                <c:pt idx="2772">
                  <c:v>0.79432800000000003</c:v>
                </c:pt>
                <c:pt idx="2773">
                  <c:v>0.79432800000000003</c:v>
                </c:pt>
                <c:pt idx="2774">
                  <c:v>0.79432800000000003</c:v>
                </c:pt>
                <c:pt idx="2775">
                  <c:v>0.79432800000000003</c:v>
                </c:pt>
                <c:pt idx="2776">
                  <c:v>0.79432800000000003</c:v>
                </c:pt>
                <c:pt idx="2777">
                  <c:v>0.79432800000000003</c:v>
                </c:pt>
                <c:pt idx="2778">
                  <c:v>0.79432800000000003</c:v>
                </c:pt>
                <c:pt idx="2779">
                  <c:v>0.79432800000000003</c:v>
                </c:pt>
                <c:pt idx="2780">
                  <c:v>0.79432800000000003</c:v>
                </c:pt>
                <c:pt idx="2781">
                  <c:v>0.79432800000000003</c:v>
                </c:pt>
                <c:pt idx="2782">
                  <c:v>0.79432800000000003</c:v>
                </c:pt>
                <c:pt idx="2783">
                  <c:v>0.79432800000000003</c:v>
                </c:pt>
                <c:pt idx="2784">
                  <c:v>0.79432800000000003</c:v>
                </c:pt>
                <c:pt idx="2785">
                  <c:v>0.79432800000000003</c:v>
                </c:pt>
                <c:pt idx="2786">
                  <c:v>0.79432800000000003</c:v>
                </c:pt>
                <c:pt idx="2787">
                  <c:v>0.79432800000000003</c:v>
                </c:pt>
                <c:pt idx="2788">
                  <c:v>0.79432800000000003</c:v>
                </c:pt>
                <c:pt idx="2789">
                  <c:v>0.79432800000000003</c:v>
                </c:pt>
                <c:pt idx="2790">
                  <c:v>0.79432800000000003</c:v>
                </c:pt>
                <c:pt idx="2791">
                  <c:v>0.79432800000000003</c:v>
                </c:pt>
                <c:pt idx="2792">
                  <c:v>0.79432800000000003</c:v>
                </c:pt>
                <c:pt idx="2793">
                  <c:v>0.79432800000000003</c:v>
                </c:pt>
                <c:pt idx="2794">
                  <c:v>0.79432800000000003</c:v>
                </c:pt>
                <c:pt idx="2795">
                  <c:v>0.79432800000000003</c:v>
                </c:pt>
                <c:pt idx="2796">
                  <c:v>0.79432800000000003</c:v>
                </c:pt>
                <c:pt idx="2797">
                  <c:v>0.79432800000000003</c:v>
                </c:pt>
                <c:pt idx="2798">
                  <c:v>0.79432800000000003</c:v>
                </c:pt>
                <c:pt idx="2799">
                  <c:v>0.79432800000000003</c:v>
                </c:pt>
                <c:pt idx="2800">
                  <c:v>0.79432800000000003</c:v>
                </c:pt>
                <c:pt idx="2801">
                  <c:v>0.79432800000000003</c:v>
                </c:pt>
                <c:pt idx="2802">
                  <c:v>0.79432800000000003</c:v>
                </c:pt>
                <c:pt idx="2803">
                  <c:v>0.79432800000000003</c:v>
                </c:pt>
                <c:pt idx="2804">
                  <c:v>0.79432800000000003</c:v>
                </c:pt>
                <c:pt idx="2805">
                  <c:v>0.79432800000000003</c:v>
                </c:pt>
                <c:pt idx="2806">
                  <c:v>0.79432800000000003</c:v>
                </c:pt>
                <c:pt idx="2807">
                  <c:v>0.79432800000000003</c:v>
                </c:pt>
                <c:pt idx="2808">
                  <c:v>0.79432800000000003</c:v>
                </c:pt>
                <c:pt idx="2809">
                  <c:v>0.79432800000000003</c:v>
                </c:pt>
                <c:pt idx="2810">
                  <c:v>0.79432800000000003</c:v>
                </c:pt>
                <c:pt idx="2811">
                  <c:v>0.79432800000000003</c:v>
                </c:pt>
                <c:pt idx="2812">
                  <c:v>0.79432800000000003</c:v>
                </c:pt>
                <c:pt idx="2813">
                  <c:v>0.79432800000000003</c:v>
                </c:pt>
                <c:pt idx="2814">
                  <c:v>0.79432800000000003</c:v>
                </c:pt>
                <c:pt idx="2815">
                  <c:v>0.79432800000000003</c:v>
                </c:pt>
                <c:pt idx="2816">
                  <c:v>0.79432800000000003</c:v>
                </c:pt>
                <c:pt idx="2817">
                  <c:v>0.79432800000000003</c:v>
                </c:pt>
                <c:pt idx="2818">
                  <c:v>0.79432800000000003</c:v>
                </c:pt>
                <c:pt idx="2819">
                  <c:v>0.79432800000000003</c:v>
                </c:pt>
                <c:pt idx="2820">
                  <c:v>0.79432800000000003</c:v>
                </c:pt>
                <c:pt idx="2821">
                  <c:v>0.79432800000000003</c:v>
                </c:pt>
                <c:pt idx="2822">
                  <c:v>0.79432800000000003</c:v>
                </c:pt>
                <c:pt idx="2823">
                  <c:v>0.79432800000000003</c:v>
                </c:pt>
                <c:pt idx="2824">
                  <c:v>0.79432800000000003</c:v>
                </c:pt>
                <c:pt idx="2825">
                  <c:v>0.79432800000000003</c:v>
                </c:pt>
                <c:pt idx="2826">
                  <c:v>0.79432800000000003</c:v>
                </c:pt>
                <c:pt idx="2827">
                  <c:v>0.79432800000000003</c:v>
                </c:pt>
                <c:pt idx="2828">
                  <c:v>0.79432800000000003</c:v>
                </c:pt>
                <c:pt idx="2829">
                  <c:v>0.79432800000000003</c:v>
                </c:pt>
                <c:pt idx="2830">
                  <c:v>0.79432800000000003</c:v>
                </c:pt>
                <c:pt idx="2831">
                  <c:v>0.79432800000000003</c:v>
                </c:pt>
                <c:pt idx="2832">
                  <c:v>0.79432800000000003</c:v>
                </c:pt>
                <c:pt idx="2833">
                  <c:v>0.79432800000000003</c:v>
                </c:pt>
                <c:pt idx="2834">
                  <c:v>0.79432800000000003</c:v>
                </c:pt>
                <c:pt idx="2835">
                  <c:v>0.79432800000000003</c:v>
                </c:pt>
                <c:pt idx="2836">
                  <c:v>0.79432800000000003</c:v>
                </c:pt>
                <c:pt idx="2837">
                  <c:v>0.79432800000000003</c:v>
                </c:pt>
                <c:pt idx="2838">
                  <c:v>0.79432800000000003</c:v>
                </c:pt>
                <c:pt idx="2839">
                  <c:v>0.79432800000000003</c:v>
                </c:pt>
                <c:pt idx="2840">
                  <c:v>0.79432800000000003</c:v>
                </c:pt>
                <c:pt idx="2841">
                  <c:v>0.79432800000000003</c:v>
                </c:pt>
                <c:pt idx="2842">
                  <c:v>0.79432800000000003</c:v>
                </c:pt>
                <c:pt idx="2843">
                  <c:v>0.79432800000000003</c:v>
                </c:pt>
                <c:pt idx="2844">
                  <c:v>0.79432800000000003</c:v>
                </c:pt>
                <c:pt idx="2845">
                  <c:v>0.79432800000000003</c:v>
                </c:pt>
                <c:pt idx="2846">
                  <c:v>0.79432800000000003</c:v>
                </c:pt>
                <c:pt idx="2847">
                  <c:v>0.79432800000000003</c:v>
                </c:pt>
                <c:pt idx="2848">
                  <c:v>0.79432800000000003</c:v>
                </c:pt>
                <c:pt idx="2849">
                  <c:v>0.79432800000000003</c:v>
                </c:pt>
                <c:pt idx="2850">
                  <c:v>0.79432800000000003</c:v>
                </c:pt>
                <c:pt idx="2851">
                  <c:v>0.79432800000000003</c:v>
                </c:pt>
                <c:pt idx="2852">
                  <c:v>0.79432800000000003</c:v>
                </c:pt>
                <c:pt idx="2853">
                  <c:v>0.79432800000000003</c:v>
                </c:pt>
                <c:pt idx="2854">
                  <c:v>0.79432800000000003</c:v>
                </c:pt>
                <c:pt idx="2855">
                  <c:v>0.79432800000000003</c:v>
                </c:pt>
                <c:pt idx="2856">
                  <c:v>0.79432800000000003</c:v>
                </c:pt>
                <c:pt idx="2857">
                  <c:v>0.79432800000000003</c:v>
                </c:pt>
                <c:pt idx="2858">
                  <c:v>0.79432800000000003</c:v>
                </c:pt>
                <c:pt idx="2859">
                  <c:v>0.79432800000000003</c:v>
                </c:pt>
                <c:pt idx="2860">
                  <c:v>0.79432800000000003</c:v>
                </c:pt>
                <c:pt idx="2861">
                  <c:v>0.79432800000000003</c:v>
                </c:pt>
                <c:pt idx="2862">
                  <c:v>0.79432800000000003</c:v>
                </c:pt>
                <c:pt idx="2863">
                  <c:v>0.79432800000000003</c:v>
                </c:pt>
                <c:pt idx="2864">
                  <c:v>0.79432800000000003</c:v>
                </c:pt>
                <c:pt idx="2865">
                  <c:v>0.79432800000000003</c:v>
                </c:pt>
                <c:pt idx="2866">
                  <c:v>0.79432800000000003</c:v>
                </c:pt>
                <c:pt idx="2867">
                  <c:v>0.79432800000000003</c:v>
                </c:pt>
                <c:pt idx="2868">
                  <c:v>0.79432800000000003</c:v>
                </c:pt>
                <c:pt idx="2869">
                  <c:v>0.79432800000000003</c:v>
                </c:pt>
                <c:pt idx="2870">
                  <c:v>0.79432800000000003</c:v>
                </c:pt>
                <c:pt idx="2871">
                  <c:v>0.79432800000000003</c:v>
                </c:pt>
                <c:pt idx="2872">
                  <c:v>0.79432800000000003</c:v>
                </c:pt>
                <c:pt idx="2873">
                  <c:v>0.79432800000000003</c:v>
                </c:pt>
                <c:pt idx="2874">
                  <c:v>0.79432800000000003</c:v>
                </c:pt>
                <c:pt idx="2875">
                  <c:v>0.79432800000000003</c:v>
                </c:pt>
                <c:pt idx="2876">
                  <c:v>0.79432800000000003</c:v>
                </c:pt>
                <c:pt idx="2877">
                  <c:v>0.79432800000000003</c:v>
                </c:pt>
                <c:pt idx="2878">
                  <c:v>0.79432800000000003</c:v>
                </c:pt>
                <c:pt idx="2879">
                  <c:v>0.79432800000000003</c:v>
                </c:pt>
                <c:pt idx="2880">
                  <c:v>0.79432800000000003</c:v>
                </c:pt>
                <c:pt idx="2881">
                  <c:v>0.79432800000000003</c:v>
                </c:pt>
                <c:pt idx="2882">
                  <c:v>0.79432800000000003</c:v>
                </c:pt>
                <c:pt idx="2883">
                  <c:v>0.79432800000000003</c:v>
                </c:pt>
                <c:pt idx="2884">
                  <c:v>0.79432800000000003</c:v>
                </c:pt>
                <c:pt idx="2885">
                  <c:v>0.79432800000000003</c:v>
                </c:pt>
                <c:pt idx="2886">
                  <c:v>0.79432800000000003</c:v>
                </c:pt>
                <c:pt idx="2887">
                  <c:v>0.79432800000000003</c:v>
                </c:pt>
                <c:pt idx="2888">
                  <c:v>0.79432800000000003</c:v>
                </c:pt>
                <c:pt idx="2889">
                  <c:v>0.79432800000000003</c:v>
                </c:pt>
                <c:pt idx="2890">
                  <c:v>0.79432800000000003</c:v>
                </c:pt>
                <c:pt idx="2891">
                  <c:v>0.79432800000000003</c:v>
                </c:pt>
                <c:pt idx="2892">
                  <c:v>0.79432800000000003</c:v>
                </c:pt>
                <c:pt idx="2893">
                  <c:v>0.79432800000000003</c:v>
                </c:pt>
                <c:pt idx="2894">
                  <c:v>0.79432800000000003</c:v>
                </c:pt>
                <c:pt idx="2895">
                  <c:v>0.79432800000000003</c:v>
                </c:pt>
                <c:pt idx="2896">
                  <c:v>0.79432800000000003</c:v>
                </c:pt>
                <c:pt idx="2897">
                  <c:v>0.79432800000000003</c:v>
                </c:pt>
                <c:pt idx="2898">
                  <c:v>0.79432800000000003</c:v>
                </c:pt>
                <c:pt idx="2899">
                  <c:v>0.79432800000000003</c:v>
                </c:pt>
                <c:pt idx="2900">
                  <c:v>0.79432800000000003</c:v>
                </c:pt>
                <c:pt idx="2901">
                  <c:v>0.79432800000000003</c:v>
                </c:pt>
                <c:pt idx="2902">
                  <c:v>0.79432800000000003</c:v>
                </c:pt>
                <c:pt idx="2903">
                  <c:v>0.79432800000000003</c:v>
                </c:pt>
                <c:pt idx="2904">
                  <c:v>0.79432800000000003</c:v>
                </c:pt>
                <c:pt idx="2905">
                  <c:v>0.79432800000000003</c:v>
                </c:pt>
                <c:pt idx="2906">
                  <c:v>0.79432800000000003</c:v>
                </c:pt>
                <c:pt idx="2907">
                  <c:v>0.79432800000000003</c:v>
                </c:pt>
                <c:pt idx="2908">
                  <c:v>0.79432800000000003</c:v>
                </c:pt>
                <c:pt idx="2909">
                  <c:v>0.79432800000000003</c:v>
                </c:pt>
                <c:pt idx="2910">
                  <c:v>0.79432800000000003</c:v>
                </c:pt>
                <c:pt idx="2911">
                  <c:v>0.79432800000000003</c:v>
                </c:pt>
                <c:pt idx="2912">
                  <c:v>0.79432800000000003</c:v>
                </c:pt>
                <c:pt idx="2913">
                  <c:v>0.79432800000000003</c:v>
                </c:pt>
                <c:pt idx="2914">
                  <c:v>0.79432800000000003</c:v>
                </c:pt>
                <c:pt idx="2915">
                  <c:v>0.79432800000000003</c:v>
                </c:pt>
                <c:pt idx="2916">
                  <c:v>0.79432800000000003</c:v>
                </c:pt>
                <c:pt idx="2917">
                  <c:v>0.79432800000000003</c:v>
                </c:pt>
                <c:pt idx="2918">
                  <c:v>0.79432800000000003</c:v>
                </c:pt>
                <c:pt idx="2919">
                  <c:v>0.79432800000000003</c:v>
                </c:pt>
                <c:pt idx="2920">
                  <c:v>0.79432800000000003</c:v>
                </c:pt>
                <c:pt idx="2921">
                  <c:v>0.79432800000000003</c:v>
                </c:pt>
                <c:pt idx="2922">
                  <c:v>0.79432800000000003</c:v>
                </c:pt>
                <c:pt idx="2923">
                  <c:v>0.79432800000000003</c:v>
                </c:pt>
                <c:pt idx="2924">
                  <c:v>0.79432800000000003</c:v>
                </c:pt>
                <c:pt idx="2925">
                  <c:v>0.79432800000000003</c:v>
                </c:pt>
                <c:pt idx="2926">
                  <c:v>0.79432800000000003</c:v>
                </c:pt>
                <c:pt idx="2927">
                  <c:v>0.79432800000000003</c:v>
                </c:pt>
                <c:pt idx="2928">
                  <c:v>0.79432800000000003</c:v>
                </c:pt>
                <c:pt idx="2929">
                  <c:v>0.79432800000000003</c:v>
                </c:pt>
                <c:pt idx="2930">
                  <c:v>0.79432800000000003</c:v>
                </c:pt>
                <c:pt idx="2931">
                  <c:v>0.79432800000000003</c:v>
                </c:pt>
                <c:pt idx="2932">
                  <c:v>0.79432800000000003</c:v>
                </c:pt>
                <c:pt idx="2933">
                  <c:v>0.79432800000000003</c:v>
                </c:pt>
                <c:pt idx="2934">
                  <c:v>0.79432800000000003</c:v>
                </c:pt>
                <c:pt idx="2935">
                  <c:v>0.79432800000000003</c:v>
                </c:pt>
                <c:pt idx="2936">
                  <c:v>0.79432800000000003</c:v>
                </c:pt>
                <c:pt idx="2937">
                  <c:v>0.79432800000000003</c:v>
                </c:pt>
                <c:pt idx="2938">
                  <c:v>0.79432800000000003</c:v>
                </c:pt>
                <c:pt idx="2939">
                  <c:v>0.79432800000000003</c:v>
                </c:pt>
                <c:pt idx="2940">
                  <c:v>0.79432800000000003</c:v>
                </c:pt>
                <c:pt idx="2941">
                  <c:v>0.79432800000000003</c:v>
                </c:pt>
                <c:pt idx="2942">
                  <c:v>0.79432800000000003</c:v>
                </c:pt>
                <c:pt idx="2943">
                  <c:v>0.79432800000000003</c:v>
                </c:pt>
                <c:pt idx="2944">
                  <c:v>0.79432800000000003</c:v>
                </c:pt>
                <c:pt idx="2945">
                  <c:v>0.79432800000000003</c:v>
                </c:pt>
                <c:pt idx="2946">
                  <c:v>0.79432800000000003</c:v>
                </c:pt>
                <c:pt idx="2947">
                  <c:v>0.79432800000000003</c:v>
                </c:pt>
                <c:pt idx="2948">
                  <c:v>0.79432800000000003</c:v>
                </c:pt>
                <c:pt idx="2949">
                  <c:v>0.79432800000000003</c:v>
                </c:pt>
                <c:pt idx="2950">
                  <c:v>0.79432800000000003</c:v>
                </c:pt>
                <c:pt idx="2951">
                  <c:v>0.79432800000000003</c:v>
                </c:pt>
                <c:pt idx="2952">
                  <c:v>0.79432800000000003</c:v>
                </c:pt>
                <c:pt idx="2953">
                  <c:v>0.79432800000000003</c:v>
                </c:pt>
                <c:pt idx="2954">
                  <c:v>0.79432800000000003</c:v>
                </c:pt>
                <c:pt idx="2955">
                  <c:v>0.79432800000000003</c:v>
                </c:pt>
                <c:pt idx="2956">
                  <c:v>0.79432800000000003</c:v>
                </c:pt>
                <c:pt idx="2957">
                  <c:v>0.79432800000000003</c:v>
                </c:pt>
                <c:pt idx="2958">
                  <c:v>0.79432800000000003</c:v>
                </c:pt>
                <c:pt idx="2959">
                  <c:v>0.79432800000000003</c:v>
                </c:pt>
                <c:pt idx="2960">
                  <c:v>0.79432800000000003</c:v>
                </c:pt>
                <c:pt idx="2961">
                  <c:v>0.79432800000000003</c:v>
                </c:pt>
                <c:pt idx="2962">
                  <c:v>0.79432800000000003</c:v>
                </c:pt>
                <c:pt idx="2963">
                  <c:v>0.79432800000000003</c:v>
                </c:pt>
                <c:pt idx="2964">
                  <c:v>0.79432800000000003</c:v>
                </c:pt>
                <c:pt idx="2965">
                  <c:v>0.79432800000000003</c:v>
                </c:pt>
                <c:pt idx="2966">
                  <c:v>0.79432800000000003</c:v>
                </c:pt>
                <c:pt idx="2967">
                  <c:v>0.79432800000000003</c:v>
                </c:pt>
                <c:pt idx="2968">
                  <c:v>0.79432800000000003</c:v>
                </c:pt>
                <c:pt idx="2969">
                  <c:v>0.79432800000000003</c:v>
                </c:pt>
                <c:pt idx="2970">
                  <c:v>0.79432800000000003</c:v>
                </c:pt>
                <c:pt idx="2971">
                  <c:v>0.79432800000000003</c:v>
                </c:pt>
                <c:pt idx="2972">
                  <c:v>0.79432800000000003</c:v>
                </c:pt>
                <c:pt idx="2973">
                  <c:v>0.79432800000000003</c:v>
                </c:pt>
                <c:pt idx="2974">
                  <c:v>0.79432800000000003</c:v>
                </c:pt>
                <c:pt idx="2975">
                  <c:v>0.79432800000000003</c:v>
                </c:pt>
                <c:pt idx="2976">
                  <c:v>0.79432800000000003</c:v>
                </c:pt>
                <c:pt idx="2977">
                  <c:v>0.79432800000000003</c:v>
                </c:pt>
                <c:pt idx="2978">
                  <c:v>0.79432800000000003</c:v>
                </c:pt>
                <c:pt idx="2979">
                  <c:v>0.79432800000000003</c:v>
                </c:pt>
                <c:pt idx="2980">
                  <c:v>0.79432800000000003</c:v>
                </c:pt>
                <c:pt idx="2981">
                  <c:v>0.79432800000000003</c:v>
                </c:pt>
                <c:pt idx="2982">
                  <c:v>0.79432800000000003</c:v>
                </c:pt>
                <c:pt idx="2983">
                  <c:v>0.79432800000000003</c:v>
                </c:pt>
                <c:pt idx="2984">
                  <c:v>0.79432800000000003</c:v>
                </c:pt>
                <c:pt idx="2985">
                  <c:v>0.79432800000000003</c:v>
                </c:pt>
                <c:pt idx="2986">
                  <c:v>0.79432800000000003</c:v>
                </c:pt>
                <c:pt idx="2987">
                  <c:v>0.79432800000000003</c:v>
                </c:pt>
                <c:pt idx="2988">
                  <c:v>0.79432800000000003</c:v>
                </c:pt>
                <c:pt idx="2989">
                  <c:v>0.79432800000000003</c:v>
                </c:pt>
                <c:pt idx="2990">
                  <c:v>0.79432800000000003</c:v>
                </c:pt>
                <c:pt idx="2991">
                  <c:v>0.79432800000000003</c:v>
                </c:pt>
                <c:pt idx="2992">
                  <c:v>0.79432800000000003</c:v>
                </c:pt>
                <c:pt idx="2993">
                  <c:v>0.79432800000000003</c:v>
                </c:pt>
                <c:pt idx="2994">
                  <c:v>0.79432800000000003</c:v>
                </c:pt>
                <c:pt idx="2995">
                  <c:v>0.79432800000000003</c:v>
                </c:pt>
                <c:pt idx="2996">
                  <c:v>0.79432800000000003</c:v>
                </c:pt>
                <c:pt idx="2997">
                  <c:v>0.79432800000000003</c:v>
                </c:pt>
                <c:pt idx="2998">
                  <c:v>0.79432800000000003</c:v>
                </c:pt>
                <c:pt idx="2999">
                  <c:v>0.79432800000000003</c:v>
                </c:pt>
                <c:pt idx="3000">
                  <c:v>0.79432800000000003</c:v>
                </c:pt>
                <c:pt idx="3001">
                  <c:v>0.79432800000000003</c:v>
                </c:pt>
                <c:pt idx="3002">
                  <c:v>0.79432800000000003</c:v>
                </c:pt>
                <c:pt idx="3003">
                  <c:v>0.79432800000000003</c:v>
                </c:pt>
                <c:pt idx="3004">
                  <c:v>0.79432800000000003</c:v>
                </c:pt>
                <c:pt idx="3005">
                  <c:v>0.79432800000000003</c:v>
                </c:pt>
                <c:pt idx="3006">
                  <c:v>0.79432800000000003</c:v>
                </c:pt>
                <c:pt idx="3007">
                  <c:v>0.79432800000000003</c:v>
                </c:pt>
                <c:pt idx="3008">
                  <c:v>0.79432800000000003</c:v>
                </c:pt>
                <c:pt idx="3009">
                  <c:v>0.79432800000000003</c:v>
                </c:pt>
                <c:pt idx="3010">
                  <c:v>0.79432800000000003</c:v>
                </c:pt>
                <c:pt idx="3011">
                  <c:v>0.79432800000000003</c:v>
                </c:pt>
                <c:pt idx="3012">
                  <c:v>0.79432800000000003</c:v>
                </c:pt>
                <c:pt idx="3013">
                  <c:v>0.79432800000000003</c:v>
                </c:pt>
                <c:pt idx="3014">
                  <c:v>0.79432800000000003</c:v>
                </c:pt>
                <c:pt idx="3015">
                  <c:v>0.79432800000000003</c:v>
                </c:pt>
                <c:pt idx="3016">
                  <c:v>0.79432800000000003</c:v>
                </c:pt>
                <c:pt idx="3017">
                  <c:v>0.79432800000000003</c:v>
                </c:pt>
                <c:pt idx="3018">
                  <c:v>0.79432800000000003</c:v>
                </c:pt>
                <c:pt idx="3019">
                  <c:v>0.79432800000000003</c:v>
                </c:pt>
                <c:pt idx="3020">
                  <c:v>0.79432800000000003</c:v>
                </c:pt>
                <c:pt idx="3021">
                  <c:v>0.79432800000000003</c:v>
                </c:pt>
                <c:pt idx="3022">
                  <c:v>0.79432800000000003</c:v>
                </c:pt>
                <c:pt idx="3023">
                  <c:v>0.79432800000000003</c:v>
                </c:pt>
                <c:pt idx="3024">
                  <c:v>0.79432800000000003</c:v>
                </c:pt>
                <c:pt idx="3025">
                  <c:v>0.79432800000000003</c:v>
                </c:pt>
                <c:pt idx="3026">
                  <c:v>0.79432800000000003</c:v>
                </c:pt>
                <c:pt idx="3027">
                  <c:v>0.79432800000000003</c:v>
                </c:pt>
                <c:pt idx="3028">
                  <c:v>0.79432800000000003</c:v>
                </c:pt>
                <c:pt idx="3029">
                  <c:v>0.79432800000000003</c:v>
                </c:pt>
                <c:pt idx="3030">
                  <c:v>0.79432800000000003</c:v>
                </c:pt>
                <c:pt idx="3031">
                  <c:v>0.79432800000000003</c:v>
                </c:pt>
                <c:pt idx="3032">
                  <c:v>0.79432800000000003</c:v>
                </c:pt>
                <c:pt idx="3033">
                  <c:v>0.79432800000000003</c:v>
                </c:pt>
                <c:pt idx="3034">
                  <c:v>0.79432800000000003</c:v>
                </c:pt>
                <c:pt idx="3035">
                  <c:v>0.79432800000000003</c:v>
                </c:pt>
                <c:pt idx="3036">
                  <c:v>0.79432800000000003</c:v>
                </c:pt>
                <c:pt idx="3037">
                  <c:v>0.79432800000000003</c:v>
                </c:pt>
                <c:pt idx="3038">
                  <c:v>0.79432800000000003</c:v>
                </c:pt>
                <c:pt idx="3039">
                  <c:v>0.79432800000000003</c:v>
                </c:pt>
                <c:pt idx="3040">
                  <c:v>0.79432800000000003</c:v>
                </c:pt>
                <c:pt idx="3041">
                  <c:v>0.79432800000000003</c:v>
                </c:pt>
                <c:pt idx="3042">
                  <c:v>0.79432800000000003</c:v>
                </c:pt>
                <c:pt idx="3043">
                  <c:v>0.79432800000000003</c:v>
                </c:pt>
                <c:pt idx="3044">
                  <c:v>0.79432800000000003</c:v>
                </c:pt>
                <c:pt idx="3045">
                  <c:v>0.79432800000000003</c:v>
                </c:pt>
                <c:pt idx="3046">
                  <c:v>0.79432800000000003</c:v>
                </c:pt>
                <c:pt idx="3047">
                  <c:v>0.79432800000000003</c:v>
                </c:pt>
                <c:pt idx="3048">
                  <c:v>0.79432800000000003</c:v>
                </c:pt>
                <c:pt idx="3049">
                  <c:v>0.79432800000000003</c:v>
                </c:pt>
                <c:pt idx="3050">
                  <c:v>0.79432800000000003</c:v>
                </c:pt>
                <c:pt idx="3051">
                  <c:v>0.79432800000000003</c:v>
                </c:pt>
                <c:pt idx="3052">
                  <c:v>0.79432800000000003</c:v>
                </c:pt>
                <c:pt idx="3053">
                  <c:v>0.79432800000000003</c:v>
                </c:pt>
                <c:pt idx="3054">
                  <c:v>0.79432800000000003</c:v>
                </c:pt>
                <c:pt idx="3055">
                  <c:v>0.79432800000000003</c:v>
                </c:pt>
                <c:pt idx="3056">
                  <c:v>0.79432800000000003</c:v>
                </c:pt>
                <c:pt idx="3057">
                  <c:v>0.79432800000000003</c:v>
                </c:pt>
                <c:pt idx="3058">
                  <c:v>0.79432800000000003</c:v>
                </c:pt>
                <c:pt idx="3059">
                  <c:v>0.79432800000000003</c:v>
                </c:pt>
                <c:pt idx="3060">
                  <c:v>0.79432800000000003</c:v>
                </c:pt>
                <c:pt idx="3061">
                  <c:v>0.79432800000000003</c:v>
                </c:pt>
                <c:pt idx="3062">
                  <c:v>0.79432800000000003</c:v>
                </c:pt>
                <c:pt idx="3063">
                  <c:v>0.79432800000000003</c:v>
                </c:pt>
                <c:pt idx="3064">
                  <c:v>0.79432800000000003</c:v>
                </c:pt>
                <c:pt idx="3065">
                  <c:v>0.79432800000000003</c:v>
                </c:pt>
                <c:pt idx="3066">
                  <c:v>0.79432800000000003</c:v>
                </c:pt>
                <c:pt idx="3067">
                  <c:v>0.79432800000000003</c:v>
                </c:pt>
                <c:pt idx="3068">
                  <c:v>0.79432800000000003</c:v>
                </c:pt>
                <c:pt idx="3069">
                  <c:v>0.79432800000000003</c:v>
                </c:pt>
                <c:pt idx="3070">
                  <c:v>0.79432800000000003</c:v>
                </c:pt>
                <c:pt idx="3071">
                  <c:v>0.79432800000000003</c:v>
                </c:pt>
                <c:pt idx="3072">
                  <c:v>0.79432800000000003</c:v>
                </c:pt>
                <c:pt idx="3073">
                  <c:v>0.79432800000000003</c:v>
                </c:pt>
                <c:pt idx="3074">
                  <c:v>0.79432800000000003</c:v>
                </c:pt>
                <c:pt idx="3075">
                  <c:v>0.79432800000000003</c:v>
                </c:pt>
                <c:pt idx="3076">
                  <c:v>0.79432800000000003</c:v>
                </c:pt>
                <c:pt idx="3077">
                  <c:v>0.79432800000000003</c:v>
                </c:pt>
                <c:pt idx="3078">
                  <c:v>0.79432800000000003</c:v>
                </c:pt>
                <c:pt idx="3079">
                  <c:v>0.79432800000000003</c:v>
                </c:pt>
                <c:pt idx="3080">
                  <c:v>0.79432800000000003</c:v>
                </c:pt>
                <c:pt idx="3081">
                  <c:v>0.79432800000000003</c:v>
                </c:pt>
                <c:pt idx="3082">
                  <c:v>0.79432800000000003</c:v>
                </c:pt>
                <c:pt idx="3083">
                  <c:v>0.79432800000000003</c:v>
                </c:pt>
                <c:pt idx="3084">
                  <c:v>0.79432800000000003</c:v>
                </c:pt>
                <c:pt idx="3085">
                  <c:v>0.79432800000000003</c:v>
                </c:pt>
                <c:pt idx="3086">
                  <c:v>0.79432800000000003</c:v>
                </c:pt>
                <c:pt idx="3087">
                  <c:v>0.79432800000000003</c:v>
                </c:pt>
                <c:pt idx="3088">
                  <c:v>0.79432800000000003</c:v>
                </c:pt>
                <c:pt idx="3089">
                  <c:v>0.79432800000000003</c:v>
                </c:pt>
                <c:pt idx="3090">
                  <c:v>0.79432800000000003</c:v>
                </c:pt>
                <c:pt idx="3091">
                  <c:v>0.79432800000000003</c:v>
                </c:pt>
                <c:pt idx="3092">
                  <c:v>0.79432800000000003</c:v>
                </c:pt>
                <c:pt idx="3093">
                  <c:v>0.79432800000000003</c:v>
                </c:pt>
                <c:pt idx="3094">
                  <c:v>0.79432800000000003</c:v>
                </c:pt>
                <c:pt idx="3095">
                  <c:v>0.79432800000000003</c:v>
                </c:pt>
                <c:pt idx="3096">
                  <c:v>0.79432800000000003</c:v>
                </c:pt>
                <c:pt idx="3097">
                  <c:v>0.79432800000000003</c:v>
                </c:pt>
                <c:pt idx="3098">
                  <c:v>0.79432800000000003</c:v>
                </c:pt>
                <c:pt idx="3099">
                  <c:v>0.79432800000000003</c:v>
                </c:pt>
                <c:pt idx="3100">
                  <c:v>0.79432800000000003</c:v>
                </c:pt>
                <c:pt idx="3101">
                  <c:v>0.79432800000000003</c:v>
                </c:pt>
                <c:pt idx="3102">
                  <c:v>0.79432800000000003</c:v>
                </c:pt>
                <c:pt idx="3103">
                  <c:v>0.79432800000000003</c:v>
                </c:pt>
                <c:pt idx="3104">
                  <c:v>0.79432800000000003</c:v>
                </c:pt>
                <c:pt idx="3105">
                  <c:v>0.79432800000000003</c:v>
                </c:pt>
                <c:pt idx="3106">
                  <c:v>0.79432800000000003</c:v>
                </c:pt>
                <c:pt idx="3107">
                  <c:v>0.79432800000000003</c:v>
                </c:pt>
                <c:pt idx="3108">
                  <c:v>0.79432800000000003</c:v>
                </c:pt>
                <c:pt idx="3109">
                  <c:v>0.79432800000000003</c:v>
                </c:pt>
                <c:pt idx="3110">
                  <c:v>0.79432800000000003</c:v>
                </c:pt>
                <c:pt idx="3111">
                  <c:v>0.79432800000000003</c:v>
                </c:pt>
                <c:pt idx="3112">
                  <c:v>0.79432800000000003</c:v>
                </c:pt>
                <c:pt idx="3113">
                  <c:v>0.79432800000000003</c:v>
                </c:pt>
                <c:pt idx="3114">
                  <c:v>0.79432800000000003</c:v>
                </c:pt>
                <c:pt idx="3115">
                  <c:v>0.79432800000000003</c:v>
                </c:pt>
                <c:pt idx="3116">
                  <c:v>0.79432800000000003</c:v>
                </c:pt>
                <c:pt idx="3117">
                  <c:v>0.79432800000000003</c:v>
                </c:pt>
                <c:pt idx="3118">
                  <c:v>0.79432800000000003</c:v>
                </c:pt>
                <c:pt idx="3119">
                  <c:v>0.79432800000000003</c:v>
                </c:pt>
                <c:pt idx="3120">
                  <c:v>0.79432800000000003</c:v>
                </c:pt>
                <c:pt idx="3121">
                  <c:v>0.79432800000000003</c:v>
                </c:pt>
                <c:pt idx="3122">
                  <c:v>0.79432800000000003</c:v>
                </c:pt>
                <c:pt idx="3123">
                  <c:v>0.79432800000000003</c:v>
                </c:pt>
                <c:pt idx="3124">
                  <c:v>0.79432800000000003</c:v>
                </c:pt>
                <c:pt idx="3125">
                  <c:v>0.79432800000000003</c:v>
                </c:pt>
                <c:pt idx="3126">
                  <c:v>0.79432800000000003</c:v>
                </c:pt>
                <c:pt idx="3127">
                  <c:v>0.79432800000000003</c:v>
                </c:pt>
                <c:pt idx="3128">
                  <c:v>0.79432800000000003</c:v>
                </c:pt>
                <c:pt idx="3129">
                  <c:v>0.79432800000000003</c:v>
                </c:pt>
                <c:pt idx="3130">
                  <c:v>0.79432800000000003</c:v>
                </c:pt>
                <c:pt idx="3131">
                  <c:v>0.79432800000000003</c:v>
                </c:pt>
                <c:pt idx="3132">
                  <c:v>0.79432800000000003</c:v>
                </c:pt>
                <c:pt idx="3133">
                  <c:v>0.79432800000000003</c:v>
                </c:pt>
                <c:pt idx="3134">
                  <c:v>0.79432800000000003</c:v>
                </c:pt>
                <c:pt idx="3135">
                  <c:v>0.79432800000000003</c:v>
                </c:pt>
                <c:pt idx="3136">
                  <c:v>0.79432800000000003</c:v>
                </c:pt>
                <c:pt idx="3137">
                  <c:v>0.79432800000000003</c:v>
                </c:pt>
                <c:pt idx="3138">
                  <c:v>0.79432800000000003</c:v>
                </c:pt>
                <c:pt idx="3139">
                  <c:v>0.79432800000000003</c:v>
                </c:pt>
                <c:pt idx="3140">
                  <c:v>0.79432800000000003</c:v>
                </c:pt>
                <c:pt idx="3141">
                  <c:v>0.79432800000000003</c:v>
                </c:pt>
                <c:pt idx="3142">
                  <c:v>0.79432800000000003</c:v>
                </c:pt>
                <c:pt idx="3143">
                  <c:v>0.79432800000000003</c:v>
                </c:pt>
                <c:pt idx="3144">
                  <c:v>0.79432800000000003</c:v>
                </c:pt>
                <c:pt idx="3145">
                  <c:v>0.79432800000000003</c:v>
                </c:pt>
                <c:pt idx="3146">
                  <c:v>0.79432800000000003</c:v>
                </c:pt>
                <c:pt idx="3147">
                  <c:v>0.79432800000000003</c:v>
                </c:pt>
                <c:pt idx="3148">
                  <c:v>0.79432800000000003</c:v>
                </c:pt>
                <c:pt idx="3149">
                  <c:v>0.79432800000000003</c:v>
                </c:pt>
                <c:pt idx="3150">
                  <c:v>0.79432800000000003</c:v>
                </c:pt>
                <c:pt idx="3151">
                  <c:v>0.79432800000000003</c:v>
                </c:pt>
                <c:pt idx="3152">
                  <c:v>0.79432800000000003</c:v>
                </c:pt>
                <c:pt idx="3153">
                  <c:v>0.79432800000000003</c:v>
                </c:pt>
                <c:pt idx="3154">
                  <c:v>0.79432800000000003</c:v>
                </c:pt>
                <c:pt idx="3155">
                  <c:v>0.79432800000000003</c:v>
                </c:pt>
                <c:pt idx="3156">
                  <c:v>0.79432800000000003</c:v>
                </c:pt>
                <c:pt idx="3157">
                  <c:v>0.79432800000000003</c:v>
                </c:pt>
                <c:pt idx="3158">
                  <c:v>0.79432800000000003</c:v>
                </c:pt>
                <c:pt idx="3159">
                  <c:v>0.79432800000000003</c:v>
                </c:pt>
                <c:pt idx="3160">
                  <c:v>0.79432800000000003</c:v>
                </c:pt>
                <c:pt idx="3161">
                  <c:v>0.79432800000000003</c:v>
                </c:pt>
                <c:pt idx="3162">
                  <c:v>0.79432800000000003</c:v>
                </c:pt>
                <c:pt idx="3163">
                  <c:v>0.79432800000000003</c:v>
                </c:pt>
                <c:pt idx="3164">
                  <c:v>0.79432800000000003</c:v>
                </c:pt>
                <c:pt idx="3165">
                  <c:v>0.79432800000000003</c:v>
                </c:pt>
                <c:pt idx="3166">
                  <c:v>0.79432800000000003</c:v>
                </c:pt>
                <c:pt idx="3167">
                  <c:v>0.79432800000000003</c:v>
                </c:pt>
                <c:pt idx="3168">
                  <c:v>0.79432800000000003</c:v>
                </c:pt>
                <c:pt idx="3169">
                  <c:v>0.79432800000000003</c:v>
                </c:pt>
                <c:pt idx="3170">
                  <c:v>0.79432800000000003</c:v>
                </c:pt>
                <c:pt idx="3171">
                  <c:v>0.79432800000000003</c:v>
                </c:pt>
                <c:pt idx="3172">
                  <c:v>0.79432800000000003</c:v>
                </c:pt>
                <c:pt idx="3173">
                  <c:v>0.79432800000000003</c:v>
                </c:pt>
                <c:pt idx="3174">
                  <c:v>0.79432800000000003</c:v>
                </c:pt>
                <c:pt idx="3175">
                  <c:v>0.79432800000000003</c:v>
                </c:pt>
                <c:pt idx="3176">
                  <c:v>0.79432800000000003</c:v>
                </c:pt>
                <c:pt idx="3177">
                  <c:v>0.79432800000000003</c:v>
                </c:pt>
                <c:pt idx="3178">
                  <c:v>0.79432800000000003</c:v>
                </c:pt>
                <c:pt idx="3179">
                  <c:v>0.79432800000000003</c:v>
                </c:pt>
                <c:pt idx="3180">
                  <c:v>0.79432800000000003</c:v>
                </c:pt>
                <c:pt idx="3181">
                  <c:v>0.79432800000000003</c:v>
                </c:pt>
                <c:pt idx="3182">
                  <c:v>0.79432800000000003</c:v>
                </c:pt>
                <c:pt idx="3183">
                  <c:v>0.79432800000000003</c:v>
                </c:pt>
                <c:pt idx="3184">
                  <c:v>0.79432800000000003</c:v>
                </c:pt>
                <c:pt idx="3185">
                  <c:v>0.79432800000000003</c:v>
                </c:pt>
                <c:pt idx="3186">
                  <c:v>0.79432800000000003</c:v>
                </c:pt>
                <c:pt idx="3187">
                  <c:v>0.79432800000000003</c:v>
                </c:pt>
                <c:pt idx="3188">
                  <c:v>0.79432800000000003</c:v>
                </c:pt>
                <c:pt idx="3189">
                  <c:v>0.79432800000000003</c:v>
                </c:pt>
                <c:pt idx="3190">
                  <c:v>0.79432800000000003</c:v>
                </c:pt>
                <c:pt idx="3191">
                  <c:v>0.79432800000000003</c:v>
                </c:pt>
                <c:pt idx="3192">
                  <c:v>0.79432800000000003</c:v>
                </c:pt>
                <c:pt idx="3193">
                  <c:v>0.79432800000000003</c:v>
                </c:pt>
                <c:pt idx="3194">
                  <c:v>0.79432800000000003</c:v>
                </c:pt>
                <c:pt idx="3195">
                  <c:v>0.79432800000000003</c:v>
                </c:pt>
                <c:pt idx="3196">
                  <c:v>0.79432800000000003</c:v>
                </c:pt>
                <c:pt idx="3197">
                  <c:v>0.79432800000000003</c:v>
                </c:pt>
                <c:pt idx="3198">
                  <c:v>0.79432800000000003</c:v>
                </c:pt>
                <c:pt idx="3199">
                  <c:v>0.79432800000000003</c:v>
                </c:pt>
                <c:pt idx="3200">
                  <c:v>0.79432800000000003</c:v>
                </c:pt>
                <c:pt idx="3201">
                  <c:v>0.79432800000000003</c:v>
                </c:pt>
                <c:pt idx="3202">
                  <c:v>0.79432800000000003</c:v>
                </c:pt>
                <c:pt idx="3203">
                  <c:v>0.79432800000000003</c:v>
                </c:pt>
                <c:pt idx="3204">
                  <c:v>0.79432800000000003</c:v>
                </c:pt>
                <c:pt idx="3205">
                  <c:v>0.79432800000000003</c:v>
                </c:pt>
                <c:pt idx="3206">
                  <c:v>0.79432800000000003</c:v>
                </c:pt>
                <c:pt idx="3207">
                  <c:v>0.79432800000000003</c:v>
                </c:pt>
                <c:pt idx="3208">
                  <c:v>0.79432800000000003</c:v>
                </c:pt>
                <c:pt idx="3209">
                  <c:v>0.79432800000000003</c:v>
                </c:pt>
                <c:pt idx="3210">
                  <c:v>0.79432800000000003</c:v>
                </c:pt>
                <c:pt idx="3211">
                  <c:v>0.79432800000000003</c:v>
                </c:pt>
                <c:pt idx="3212">
                  <c:v>0.79432800000000003</c:v>
                </c:pt>
                <c:pt idx="3213">
                  <c:v>0.79432800000000003</c:v>
                </c:pt>
                <c:pt idx="3214">
                  <c:v>0.79432800000000003</c:v>
                </c:pt>
                <c:pt idx="3215">
                  <c:v>0.79432800000000003</c:v>
                </c:pt>
                <c:pt idx="3216">
                  <c:v>0.79432800000000003</c:v>
                </c:pt>
                <c:pt idx="3217">
                  <c:v>0.79432800000000003</c:v>
                </c:pt>
                <c:pt idx="3218">
                  <c:v>0.79432800000000003</c:v>
                </c:pt>
                <c:pt idx="3219">
                  <c:v>0.79432800000000003</c:v>
                </c:pt>
                <c:pt idx="3220">
                  <c:v>0.79432800000000003</c:v>
                </c:pt>
                <c:pt idx="3221">
                  <c:v>0.79432800000000003</c:v>
                </c:pt>
                <c:pt idx="3222">
                  <c:v>0.79432800000000003</c:v>
                </c:pt>
                <c:pt idx="3223">
                  <c:v>0.79432800000000003</c:v>
                </c:pt>
                <c:pt idx="3224">
                  <c:v>0.79432800000000003</c:v>
                </c:pt>
                <c:pt idx="3225">
                  <c:v>0.79432800000000003</c:v>
                </c:pt>
                <c:pt idx="3226">
                  <c:v>0.79432800000000003</c:v>
                </c:pt>
                <c:pt idx="3227">
                  <c:v>0.79432800000000003</c:v>
                </c:pt>
                <c:pt idx="3228">
                  <c:v>0.79432800000000003</c:v>
                </c:pt>
                <c:pt idx="3229">
                  <c:v>0.79432800000000003</c:v>
                </c:pt>
                <c:pt idx="3230">
                  <c:v>0.79432800000000003</c:v>
                </c:pt>
                <c:pt idx="3231">
                  <c:v>0.79432800000000003</c:v>
                </c:pt>
                <c:pt idx="3232">
                  <c:v>0.79432800000000003</c:v>
                </c:pt>
                <c:pt idx="3233">
                  <c:v>0.79432800000000003</c:v>
                </c:pt>
                <c:pt idx="3234">
                  <c:v>0.79432800000000003</c:v>
                </c:pt>
                <c:pt idx="3235">
                  <c:v>0.79432800000000003</c:v>
                </c:pt>
                <c:pt idx="3236">
                  <c:v>0.79432800000000003</c:v>
                </c:pt>
                <c:pt idx="3237">
                  <c:v>0.79432800000000003</c:v>
                </c:pt>
                <c:pt idx="3238">
                  <c:v>0.79432800000000003</c:v>
                </c:pt>
                <c:pt idx="3239">
                  <c:v>0.79432800000000003</c:v>
                </c:pt>
                <c:pt idx="3240">
                  <c:v>0.79432800000000003</c:v>
                </c:pt>
                <c:pt idx="3241">
                  <c:v>0.79432800000000003</c:v>
                </c:pt>
                <c:pt idx="3242">
                  <c:v>0.79432800000000003</c:v>
                </c:pt>
                <c:pt idx="3243">
                  <c:v>0.79432800000000003</c:v>
                </c:pt>
                <c:pt idx="3244">
                  <c:v>0.79432800000000003</c:v>
                </c:pt>
                <c:pt idx="3245">
                  <c:v>0.79432800000000003</c:v>
                </c:pt>
                <c:pt idx="3246">
                  <c:v>0.79432800000000003</c:v>
                </c:pt>
                <c:pt idx="3247">
                  <c:v>0.79432800000000003</c:v>
                </c:pt>
                <c:pt idx="3248">
                  <c:v>0.79432800000000003</c:v>
                </c:pt>
                <c:pt idx="3249">
                  <c:v>0.79432800000000003</c:v>
                </c:pt>
                <c:pt idx="3250">
                  <c:v>0.79432800000000003</c:v>
                </c:pt>
                <c:pt idx="3251">
                  <c:v>0.79432800000000003</c:v>
                </c:pt>
                <c:pt idx="3252">
                  <c:v>0.79432800000000003</c:v>
                </c:pt>
                <c:pt idx="3253">
                  <c:v>0.79432800000000003</c:v>
                </c:pt>
                <c:pt idx="3254">
                  <c:v>0.79432800000000003</c:v>
                </c:pt>
                <c:pt idx="3255">
                  <c:v>0.79432800000000003</c:v>
                </c:pt>
                <c:pt idx="3256">
                  <c:v>0.79432800000000003</c:v>
                </c:pt>
                <c:pt idx="3257">
                  <c:v>0.79432800000000003</c:v>
                </c:pt>
                <c:pt idx="3258">
                  <c:v>0.79432800000000003</c:v>
                </c:pt>
                <c:pt idx="3259">
                  <c:v>0.79432800000000003</c:v>
                </c:pt>
                <c:pt idx="3260">
                  <c:v>0.79432800000000003</c:v>
                </c:pt>
                <c:pt idx="3261">
                  <c:v>0.79432800000000003</c:v>
                </c:pt>
                <c:pt idx="3262">
                  <c:v>0.79432800000000003</c:v>
                </c:pt>
                <c:pt idx="3263">
                  <c:v>0.79432800000000003</c:v>
                </c:pt>
                <c:pt idx="3264">
                  <c:v>0.79432800000000003</c:v>
                </c:pt>
                <c:pt idx="3265">
                  <c:v>0.79432800000000003</c:v>
                </c:pt>
                <c:pt idx="3266">
                  <c:v>0.79432800000000003</c:v>
                </c:pt>
                <c:pt idx="3267">
                  <c:v>0.79432800000000003</c:v>
                </c:pt>
                <c:pt idx="3268">
                  <c:v>0.79432800000000003</c:v>
                </c:pt>
                <c:pt idx="3269">
                  <c:v>0.79432800000000003</c:v>
                </c:pt>
                <c:pt idx="3270">
                  <c:v>0.79432800000000003</c:v>
                </c:pt>
                <c:pt idx="3271">
                  <c:v>0.79432800000000003</c:v>
                </c:pt>
                <c:pt idx="3272">
                  <c:v>0.79432800000000003</c:v>
                </c:pt>
                <c:pt idx="3273">
                  <c:v>0.79432800000000003</c:v>
                </c:pt>
                <c:pt idx="3274">
                  <c:v>0.79432800000000003</c:v>
                </c:pt>
                <c:pt idx="3275">
                  <c:v>0.79432800000000003</c:v>
                </c:pt>
                <c:pt idx="3276">
                  <c:v>0.79432800000000003</c:v>
                </c:pt>
                <c:pt idx="3277">
                  <c:v>0.79432800000000003</c:v>
                </c:pt>
                <c:pt idx="3278">
                  <c:v>0.79432800000000003</c:v>
                </c:pt>
                <c:pt idx="3279">
                  <c:v>0.79432800000000003</c:v>
                </c:pt>
                <c:pt idx="3280">
                  <c:v>0.79432800000000003</c:v>
                </c:pt>
                <c:pt idx="3281">
                  <c:v>0.79432800000000003</c:v>
                </c:pt>
                <c:pt idx="3282">
                  <c:v>0.79432800000000003</c:v>
                </c:pt>
                <c:pt idx="3283">
                  <c:v>0.79432800000000003</c:v>
                </c:pt>
                <c:pt idx="3284">
                  <c:v>0.79432800000000003</c:v>
                </c:pt>
                <c:pt idx="3285">
                  <c:v>0.79432800000000003</c:v>
                </c:pt>
                <c:pt idx="3286">
                  <c:v>0.79432800000000003</c:v>
                </c:pt>
                <c:pt idx="3287">
                  <c:v>0.79432800000000003</c:v>
                </c:pt>
                <c:pt idx="3288">
                  <c:v>0.79432800000000003</c:v>
                </c:pt>
                <c:pt idx="3289">
                  <c:v>0.79432800000000003</c:v>
                </c:pt>
                <c:pt idx="3290">
                  <c:v>0.79432800000000003</c:v>
                </c:pt>
                <c:pt idx="3291">
                  <c:v>0.79432800000000003</c:v>
                </c:pt>
                <c:pt idx="3292">
                  <c:v>0.79432800000000003</c:v>
                </c:pt>
                <c:pt idx="3293">
                  <c:v>0.79432800000000003</c:v>
                </c:pt>
                <c:pt idx="3294">
                  <c:v>0.79432800000000003</c:v>
                </c:pt>
                <c:pt idx="3295">
                  <c:v>0.79432800000000003</c:v>
                </c:pt>
                <c:pt idx="3296">
                  <c:v>0.79432800000000003</c:v>
                </c:pt>
                <c:pt idx="3297">
                  <c:v>0.79432800000000003</c:v>
                </c:pt>
                <c:pt idx="3298">
                  <c:v>0.79432800000000003</c:v>
                </c:pt>
                <c:pt idx="3299">
                  <c:v>0.79432800000000003</c:v>
                </c:pt>
                <c:pt idx="3300">
                  <c:v>0.79432800000000003</c:v>
                </c:pt>
                <c:pt idx="3301">
                  <c:v>0.79432800000000003</c:v>
                </c:pt>
                <c:pt idx="3302">
                  <c:v>0.79432800000000003</c:v>
                </c:pt>
                <c:pt idx="3303">
                  <c:v>0.79432800000000003</c:v>
                </c:pt>
                <c:pt idx="3304">
                  <c:v>0.79432800000000003</c:v>
                </c:pt>
                <c:pt idx="3305">
                  <c:v>0.79432800000000003</c:v>
                </c:pt>
                <c:pt idx="3306">
                  <c:v>0.79432800000000003</c:v>
                </c:pt>
                <c:pt idx="3307">
                  <c:v>0.79432800000000003</c:v>
                </c:pt>
                <c:pt idx="3308">
                  <c:v>0.79432800000000003</c:v>
                </c:pt>
                <c:pt idx="3309">
                  <c:v>0.79432800000000003</c:v>
                </c:pt>
                <c:pt idx="3310">
                  <c:v>0.79432800000000003</c:v>
                </c:pt>
                <c:pt idx="3311">
                  <c:v>0.79432800000000003</c:v>
                </c:pt>
                <c:pt idx="3312">
                  <c:v>0.79432800000000003</c:v>
                </c:pt>
                <c:pt idx="3313">
                  <c:v>0.79432800000000003</c:v>
                </c:pt>
                <c:pt idx="3314">
                  <c:v>0.79432800000000003</c:v>
                </c:pt>
                <c:pt idx="3315">
                  <c:v>0.79432800000000003</c:v>
                </c:pt>
                <c:pt idx="3316">
                  <c:v>0.79432800000000003</c:v>
                </c:pt>
                <c:pt idx="3317">
                  <c:v>0.79432800000000003</c:v>
                </c:pt>
                <c:pt idx="3318">
                  <c:v>0.79432800000000003</c:v>
                </c:pt>
                <c:pt idx="3319">
                  <c:v>0.79432800000000003</c:v>
                </c:pt>
                <c:pt idx="3320">
                  <c:v>0.79432800000000003</c:v>
                </c:pt>
                <c:pt idx="3321">
                  <c:v>0.79432800000000003</c:v>
                </c:pt>
                <c:pt idx="3322">
                  <c:v>0.79432800000000003</c:v>
                </c:pt>
                <c:pt idx="3323">
                  <c:v>0.79432800000000003</c:v>
                </c:pt>
                <c:pt idx="3324">
                  <c:v>0.79432800000000003</c:v>
                </c:pt>
                <c:pt idx="3325">
                  <c:v>0.79432800000000003</c:v>
                </c:pt>
                <c:pt idx="3326">
                  <c:v>0.79432800000000003</c:v>
                </c:pt>
                <c:pt idx="3327">
                  <c:v>0.79432800000000003</c:v>
                </c:pt>
                <c:pt idx="3328">
                  <c:v>0.79432800000000003</c:v>
                </c:pt>
                <c:pt idx="3329">
                  <c:v>0.79432800000000003</c:v>
                </c:pt>
                <c:pt idx="3330">
                  <c:v>0.79432800000000003</c:v>
                </c:pt>
                <c:pt idx="3331">
                  <c:v>0.79432800000000003</c:v>
                </c:pt>
                <c:pt idx="3332">
                  <c:v>0.79432800000000003</c:v>
                </c:pt>
                <c:pt idx="3333">
                  <c:v>0.79432800000000003</c:v>
                </c:pt>
                <c:pt idx="3334">
                  <c:v>0.79432800000000003</c:v>
                </c:pt>
                <c:pt idx="3335">
                  <c:v>0.79432800000000003</c:v>
                </c:pt>
                <c:pt idx="3336">
                  <c:v>0.79432800000000003</c:v>
                </c:pt>
                <c:pt idx="3337">
                  <c:v>0.79432800000000003</c:v>
                </c:pt>
                <c:pt idx="3338">
                  <c:v>0.79432800000000003</c:v>
                </c:pt>
                <c:pt idx="3339">
                  <c:v>0.79432800000000003</c:v>
                </c:pt>
                <c:pt idx="3340">
                  <c:v>0.79432800000000003</c:v>
                </c:pt>
                <c:pt idx="3341">
                  <c:v>0.79432800000000003</c:v>
                </c:pt>
                <c:pt idx="3342">
                  <c:v>0.79432800000000003</c:v>
                </c:pt>
                <c:pt idx="3343">
                  <c:v>0.79432800000000003</c:v>
                </c:pt>
                <c:pt idx="3344">
                  <c:v>0.79432800000000003</c:v>
                </c:pt>
                <c:pt idx="3345">
                  <c:v>0.79432800000000003</c:v>
                </c:pt>
                <c:pt idx="3346">
                  <c:v>0.79432800000000003</c:v>
                </c:pt>
                <c:pt idx="3347">
                  <c:v>0.79432800000000003</c:v>
                </c:pt>
                <c:pt idx="3348">
                  <c:v>0.79432800000000003</c:v>
                </c:pt>
                <c:pt idx="3349">
                  <c:v>0.79432800000000003</c:v>
                </c:pt>
                <c:pt idx="3350">
                  <c:v>0.79432800000000003</c:v>
                </c:pt>
                <c:pt idx="3351">
                  <c:v>0.79432800000000003</c:v>
                </c:pt>
                <c:pt idx="3352">
                  <c:v>0.79432800000000003</c:v>
                </c:pt>
                <c:pt idx="3353">
                  <c:v>0.79432800000000003</c:v>
                </c:pt>
                <c:pt idx="3354">
                  <c:v>0.79432800000000003</c:v>
                </c:pt>
                <c:pt idx="3355">
                  <c:v>0.79432800000000003</c:v>
                </c:pt>
                <c:pt idx="3356">
                  <c:v>0.79432800000000003</c:v>
                </c:pt>
                <c:pt idx="3357">
                  <c:v>0.79432800000000003</c:v>
                </c:pt>
                <c:pt idx="3358">
                  <c:v>0.79432800000000003</c:v>
                </c:pt>
                <c:pt idx="3359">
                  <c:v>0.79432800000000003</c:v>
                </c:pt>
                <c:pt idx="3360">
                  <c:v>0.79432800000000003</c:v>
                </c:pt>
                <c:pt idx="3361">
                  <c:v>0.79432800000000003</c:v>
                </c:pt>
                <c:pt idx="3362">
                  <c:v>0.79432800000000003</c:v>
                </c:pt>
                <c:pt idx="3363">
                  <c:v>0.79432800000000003</c:v>
                </c:pt>
                <c:pt idx="3364">
                  <c:v>0.79432800000000003</c:v>
                </c:pt>
                <c:pt idx="3365">
                  <c:v>0.79432800000000003</c:v>
                </c:pt>
                <c:pt idx="3366">
                  <c:v>0.79432800000000003</c:v>
                </c:pt>
                <c:pt idx="3367">
                  <c:v>0.79432800000000003</c:v>
                </c:pt>
                <c:pt idx="3368">
                  <c:v>0.79432800000000003</c:v>
                </c:pt>
                <c:pt idx="3369">
                  <c:v>0.79432800000000003</c:v>
                </c:pt>
                <c:pt idx="3370">
                  <c:v>0.79432800000000003</c:v>
                </c:pt>
                <c:pt idx="3371">
                  <c:v>0.79432800000000003</c:v>
                </c:pt>
                <c:pt idx="3372">
                  <c:v>0.79432800000000003</c:v>
                </c:pt>
                <c:pt idx="3373">
                  <c:v>0.79432800000000003</c:v>
                </c:pt>
                <c:pt idx="3374">
                  <c:v>0.79432800000000003</c:v>
                </c:pt>
                <c:pt idx="3375">
                  <c:v>0.79432800000000003</c:v>
                </c:pt>
                <c:pt idx="3376">
                  <c:v>0.79432800000000003</c:v>
                </c:pt>
                <c:pt idx="3377">
                  <c:v>0.79432800000000003</c:v>
                </c:pt>
                <c:pt idx="3378">
                  <c:v>0.79432800000000003</c:v>
                </c:pt>
                <c:pt idx="3379">
                  <c:v>0.79432800000000003</c:v>
                </c:pt>
                <c:pt idx="3380">
                  <c:v>0.79432800000000003</c:v>
                </c:pt>
                <c:pt idx="3381">
                  <c:v>0.79432800000000003</c:v>
                </c:pt>
                <c:pt idx="3382">
                  <c:v>0.79432800000000003</c:v>
                </c:pt>
                <c:pt idx="3383">
                  <c:v>0.79432800000000003</c:v>
                </c:pt>
                <c:pt idx="3384">
                  <c:v>0.79432800000000003</c:v>
                </c:pt>
                <c:pt idx="3385">
                  <c:v>0.79432800000000003</c:v>
                </c:pt>
                <c:pt idx="3386">
                  <c:v>0.79432800000000003</c:v>
                </c:pt>
                <c:pt idx="3387">
                  <c:v>0.79432800000000003</c:v>
                </c:pt>
                <c:pt idx="3388">
                  <c:v>0.79432800000000003</c:v>
                </c:pt>
                <c:pt idx="3389">
                  <c:v>0.79432800000000003</c:v>
                </c:pt>
                <c:pt idx="3390">
                  <c:v>0.79432800000000003</c:v>
                </c:pt>
                <c:pt idx="3391">
                  <c:v>0.79432800000000003</c:v>
                </c:pt>
                <c:pt idx="3392">
                  <c:v>0.79432800000000003</c:v>
                </c:pt>
                <c:pt idx="3393">
                  <c:v>0.79432800000000003</c:v>
                </c:pt>
                <c:pt idx="3394">
                  <c:v>0.79432800000000003</c:v>
                </c:pt>
                <c:pt idx="3395">
                  <c:v>0.79432800000000003</c:v>
                </c:pt>
                <c:pt idx="3396">
                  <c:v>0.79432800000000003</c:v>
                </c:pt>
                <c:pt idx="3397">
                  <c:v>0.79432800000000003</c:v>
                </c:pt>
                <c:pt idx="3398">
                  <c:v>0.79432800000000003</c:v>
                </c:pt>
                <c:pt idx="3399">
                  <c:v>0.79432800000000003</c:v>
                </c:pt>
                <c:pt idx="3400">
                  <c:v>0.79432800000000003</c:v>
                </c:pt>
                <c:pt idx="3401">
                  <c:v>0.79432800000000003</c:v>
                </c:pt>
                <c:pt idx="3402">
                  <c:v>0.79432800000000003</c:v>
                </c:pt>
                <c:pt idx="3403">
                  <c:v>0.79432800000000003</c:v>
                </c:pt>
                <c:pt idx="3404">
                  <c:v>0.79432800000000003</c:v>
                </c:pt>
                <c:pt idx="3405">
                  <c:v>0.79432800000000003</c:v>
                </c:pt>
                <c:pt idx="3406">
                  <c:v>0.79432800000000003</c:v>
                </c:pt>
                <c:pt idx="3407">
                  <c:v>0.79432800000000003</c:v>
                </c:pt>
                <c:pt idx="3408">
                  <c:v>0.79432800000000003</c:v>
                </c:pt>
                <c:pt idx="3409">
                  <c:v>0.79432800000000003</c:v>
                </c:pt>
                <c:pt idx="3410">
                  <c:v>0.79432800000000003</c:v>
                </c:pt>
                <c:pt idx="3411">
                  <c:v>0.79432800000000003</c:v>
                </c:pt>
                <c:pt idx="3412">
                  <c:v>0.79432800000000003</c:v>
                </c:pt>
                <c:pt idx="3413">
                  <c:v>0.79432800000000003</c:v>
                </c:pt>
                <c:pt idx="3414">
                  <c:v>0.79432800000000003</c:v>
                </c:pt>
                <c:pt idx="3415">
                  <c:v>0.79432800000000003</c:v>
                </c:pt>
                <c:pt idx="3416">
                  <c:v>0.79432800000000003</c:v>
                </c:pt>
                <c:pt idx="3417">
                  <c:v>0.79432800000000003</c:v>
                </c:pt>
                <c:pt idx="3418">
                  <c:v>0.79432800000000003</c:v>
                </c:pt>
                <c:pt idx="3419">
                  <c:v>0.79432800000000003</c:v>
                </c:pt>
                <c:pt idx="3420">
                  <c:v>0.79432800000000003</c:v>
                </c:pt>
                <c:pt idx="3421">
                  <c:v>0.79432800000000003</c:v>
                </c:pt>
                <c:pt idx="3422">
                  <c:v>0.79432800000000003</c:v>
                </c:pt>
                <c:pt idx="3423">
                  <c:v>0.79432800000000003</c:v>
                </c:pt>
                <c:pt idx="3424">
                  <c:v>0.79432800000000003</c:v>
                </c:pt>
                <c:pt idx="3425">
                  <c:v>0.79432800000000003</c:v>
                </c:pt>
                <c:pt idx="3426">
                  <c:v>0.79432800000000003</c:v>
                </c:pt>
                <c:pt idx="3427">
                  <c:v>0.79432800000000003</c:v>
                </c:pt>
                <c:pt idx="3428">
                  <c:v>0.79432800000000003</c:v>
                </c:pt>
                <c:pt idx="3429">
                  <c:v>0.79432800000000003</c:v>
                </c:pt>
                <c:pt idx="3430">
                  <c:v>0.79432800000000003</c:v>
                </c:pt>
                <c:pt idx="3431">
                  <c:v>0.79432800000000003</c:v>
                </c:pt>
                <c:pt idx="3432">
                  <c:v>0.79432800000000003</c:v>
                </c:pt>
                <c:pt idx="3433">
                  <c:v>0.79432800000000003</c:v>
                </c:pt>
                <c:pt idx="3434">
                  <c:v>0.79432800000000003</c:v>
                </c:pt>
                <c:pt idx="3435">
                  <c:v>0.79432800000000003</c:v>
                </c:pt>
                <c:pt idx="3436">
                  <c:v>0.79432800000000003</c:v>
                </c:pt>
                <c:pt idx="3437">
                  <c:v>0.79432800000000003</c:v>
                </c:pt>
                <c:pt idx="3438">
                  <c:v>0.79432800000000003</c:v>
                </c:pt>
                <c:pt idx="3439">
                  <c:v>0.79432800000000003</c:v>
                </c:pt>
                <c:pt idx="3440">
                  <c:v>0.79432800000000003</c:v>
                </c:pt>
                <c:pt idx="3441">
                  <c:v>0.79432800000000003</c:v>
                </c:pt>
                <c:pt idx="3442">
                  <c:v>0.79432800000000003</c:v>
                </c:pt>
                <c:pt idx="3443">
                  <c:v>0.79432800000000003</c:v>
                </c:pt>
                <c:pt idx="3444">
                  <c:v>0.79432800000000003</c:v>
                </c:pt>
                <c:pt idx="3445">
                  <c:v>0.79432800000000003</c:v>
                </c:pt>
                <c:pt idx="3446">
                  <c:v>0.79432800000000003</c:v>
                </c:pt>
                <c:pt idx="3447">
                  <c:v>0.79432800000000003</c:v>
                </c:pt>
                <c:pt idx="3448">
                  <c:v>0.79432800000000003</c:v>
                </c:pt>
                <c:pt idx="3449">
                  <c:v>0.79432800000000003</c:v>
                </c:pt>
                <c:pt idx="3450">
                  <c:v>0.79432800000000003</c:v>
                </c:pt>
                <c:pt idx="3451">
                  <c:v>0.79432800000000003</c:v>
                </c:pt>
                <c:pt idx="3452">
                  <c:v>0.79432800000000003</c:v>
                </c:pt>
                <c:pt idx="3453">
                  <c:v>0.79432800000000003</c:v>
                </c:pt>
                <c:pt idx="3454">
                  <c:v>0.79432800000000003</c:v>
                </c:pt>
                <c:pt idx="3455">
                  <c:v>0.79432800000000003</c:v>
                </c:pt>
                <c:pt idx="3456">
                  <c:v>0.79432800000000003</c:v>
                </c:pt>
                <c:pt idx="3457">
                  <c:v>0.79432800000000003</c:v>
                </c:pt>
                <c:pt idx="3458">
                  <c:v>0.79432800000000003</c:v>
                </c:pt>
                <c:pt idx="3459">
                  <c:v>0.79432800000000003</c:v>
                </c:pt>
                <c:pt idx="3460">
                  <c:v>0.79432800000000003</c:v>
                </c:pt>
                <c:pt idx="3461">
                  <c:v>0.79432800000000003</c:v>
                </c:pt>
                <c:pt idx="3462">
                  <c:v>0.79432800000000003</c:v>
                </c:pt>
                <c:pt idx="3463">
                  <c:v>0.79432800000000003</c:v>
                </c:pt>
                <c:pt idx="3464">
                  <c:v>0.79432800000000003</c:v>
                </c:pt>
                <c:pt idx="3465">
                  <c:v>0.79432800000000003</c:v>
                </c:pt>
                <c:pt idx="3466">
                  <c:v>0.79432800000000003</c:v>
                </c:pt>
                <c:pt idx="3467">
                  <c:v>0.79432800000000003</c:v>
                </c:pt>
                <c:pt idx="3468">
                  <c:v>0.79432800000000003</c:v>
                </c:pt>
                <c:pt idx="3469">
                  <c:v>0.79432800000000003</c:v>
                </c:pt>
                <c:pt idx="3470">
                  <c:v>0.79432800000000003</c:v>
                </c:pt>
                <c:pt idx="3471">
                  <c:v>0.79432800000000003</c:v>
                </c:pt>
                <c:pt idx="3472">
                  <c:v>0.79432800000000003</c:v>
                </c:pt>
                <c:pt idx="3473">
                  <c:v>0.79432800000000003</c:v>
                </c:pt>
                <c:pt idx="3474">
                  <c:v>0.79432800000000003</c:v>
                </c:pt>
                <c:pt idx="3475">
                  <c:v>0.79432800000000003</c:v>
                </c:pt>
                <c:pt idx="3476">
                  <c:v>0.79432800000000003</c:v>
                </c:pt>
                <c:pt idx="3477">
                  <c:v>0.79432800000000003</c:v>
                </c:pt>
                <c:pt idx="3478">
                  <c:v>0.79432800000000003</c:v>
                </c:pt>
                <c:pt idx="3479">
                  <c:v>0.79432800000000003</c:v>
                </c:pt>
                <c:pt idx="3480">
                  <c:v>0.79432800000000003</c:v>
                </c:pt>
                <c:pt idx="3481">
                  <c:v>0.79432800000000003</c:v>
                </c:pt>
                <c:pt idx="3482">
                  <c:v>0.79432800000000003</c:v>
                </c:pt>
                <c:pt idx="3483">
                  <c:v>0.79432800000000003</c:v>
                </c:pt>
                <c:pt idx="3484">
                  <c:v>0.79432800000000003</c:v>
                </c:pt>
                <c:pt idx="3485">
                  <c:v>0.79432800000000003</c:v>
                </c:pt>
                <c:pt idx="3486">
                  <c:v>0.79432800000000003</c:v>
                </c:pt>
                <c:pt idx="3487">
                  <c:v>0.79432800000000003</c:v>
                </c:pt>
                <c:pt idx="3488">
                  <c:v>0.79432800000000003</c:v>
                </c:pt>
                <c:pt idx="3489">
                  <c:v>0.79432800000000003</c:v>
                </c:pt>
                <c:pt idx="3490">
                  <c:v>0.79432800000000003</c:v>
                </c:pt>
                <c:pt idx="3491">
                  <c:v>0.79432800000000003</c:v>
                </c:pt>
                <c:pt idx="3492">
                  <c:v>0.79432800000000003</c:v>
                </c:pt>
                <c:pt idx="3493">
                  <c:v>0.79432800000000003</c:v>
                </c:pt>
                <c:pt idx="3494">
                  <c:v>0.79432800000000003</c:v>
                </c:pt>
                <c:pt idx="3495">
                  <c:v>0.79432800000000003</c:v>
                </c:pt>
                <c:pt idx="3496">
                  <c:v>0.79432800000000003</c:v>
                </c:pt>
                <c:pt idx="3497">
                  <c:v>0.79432800000000003</c:v>
                </c:pt>
                <c:pt idx="3498">
                  <c:v>0.79432800000000003</c:v>
                </c:pt>
                <c:pt idx="3499">
                  <c:v>0.79432800000000003</c:v>
                </c:pt>
                <c:pt idx="3500">
                  <c:v>0.79432800000000003</c:v>
                </c:pt>
                <c:pt idx="3501">
                  <c:v>0.79432800000000003</c:v>
                </c:pt>
                <c:pt idx="3502">
                  <c:v>0.79432800000000003</c:v>
                </c:pt>
                <c:pt idx="3503">
                  <c:v>0.79432800000000003</c:v>
                </c:pt>
                <c:pt idx="3504">
                  <c:v>0.79432800000000003</c:v>
                </c:pt>
                <c:pt idx="3505">
                  <c:v>0.79432800000000003</c:v>
                </c:pt>
                <c:pt idx="3506">
                  <c:v>0.79432800000000003</c:v>
                </c:pt>
                <c:pt idx="3507">
                  <c:v>0.79432800000000003</c:v>
                </c:pt>
                <c:pt idx="3508">
                  <c:v>0.79432800000000003</c:v>
                </c:pt>
                <c:pt idx="3509">
                  <c:v>0.79432800000000003</c:v>
                </c:pt>
                <c:pt idx="3510">
                  <c:v>0.79432800000000003</c:v>
                </c:pt>
                <c:pt idx="3511">
                  <c:v>0.79432800000000003</c:v>
                </c:pt>
                <c:pt idx="3512">
                  <c:v>0.79432800000000003</c:v>
                </c:pt>
                <c:pt idx="3513">
                  <c:v>0.79432800000000003</c:v>
                </c:pt>
                <c:pt idx="3514">
                  <c:v>0.79432800000000003</c:v>
                </c:pt>
                <c:pt idx="3515">
                  <c:v>0.79432800000000003</c:v>
                </c:pt>
                <c:pt idx="3516">
                  <c:v>0.79432800000000003</c:v>
                </c:pt>
                <c:pt idx="3517">
                  <c:v>0.79432800000000003</c:v>
                </c:pt>
                <c:pt idx="3518">
                  <c:v>0.79432800000000003</c:v>
                </c:pt>
                <c:pt idx="3519">
                  <c:v>0.79432800000000003</c:v>
                </c:pt>
                <c:pt idx="3520">
                  <c:v>0.79432800000000003</c:v>
                </c:pt>
                <c:pt idx="3521">
                  <c:v>0.79432800000000003</c:v>
                </c:pt>
                <c:pt idx="3522">
                  <c:v>0.79432800000000003</c:v>
                </c:pt>
                <c:pt idx="3523">
                  <c:v>0.79432800000000003</c:v>
                </c:pt>
                <c:pt idx="3524">
                  <c:v>0.79432800000000003</c:v>
                </c:pt>
                <c:pt idx="3525">
                  <c:v>0.79432800000000003</c:v>
                </c:pt>
                <c:pt idx="3526">
                  <c:v>0.79432800000000003</c:v>
                </c:pt>
                <c:pt idx="3527">
                  <c:v>0.79432800000000003</c:v>
                </c:pt>
                <c:pt idx="3528">
                  <c:v>0.79432800000000003</c:v>
                </c:pt>
                <c:pt idx="3529">
                  <c:v>0.79432800000000003</c:v>
                </c:pt>
                <c:pt idx="3530">
                  <c:v>0.79432800000000003</c:v>
                </c:pt>
                <c:pt idx="3531">
                  <c:v>0.79432800000000003</c:v>
                </c:pt>
                <c:pt idx="3532">
                  <c:v>0.79432800000000003</c:v>
                </c:pt>
                <c:pt idx="3533">
                  <c:v>0.79432800000000003</c:v>
                </c:pt>
                <c:pt idx="3534">
                  <c:v>0.79432800000000003</c:v>
                </c:pt>
                <c:pt idx="3535">
                  <c:v>0.79432800000000003</c:v>
                </c:pt>
                <c:pt idx="3536">
                  <c:v>0.79432800000000003</c:v>
                </c:pt>
                <c:pt idx="3537">
                  <c:v>0.79432800000000003</c:v>
                </c:pt>
                <c:pt idx="3538">
                  <c:v>0.79432800000000003</c:v>
                </c:pt>
                <c:pt idx="3539">
                  <c:v>0.79432800000000003</c:v>
                </c:pt>
                <c:pt idx="3540">
                  <c:v>0.79432800000000003</c:v>
                </c:pt>
                <c:pt idx="3541">
                  <c:v>0.79432800000000003</c:v>
                </c:pt>
                <c:pt idx="3542">
                  <c:v>0.79432800000000003</c:v>
                </c:pt>
                <c:pt idx="3543">
                  <c:v>0.79432800000000003</c:v>
                </c:pt>
                <c:pt idx="3544">
                  <c:v>0.79432800000000003</c:v>
                </c:pt>
                <c:pt idx="3545">
                  <c:v>0.79432800000000003</c:v>
                </c:pt>
                <c:pt idx="3546">
                  <c:v>0.79432800000000003</c:v>
                </c:pt>
                <c:pt idx="3547">
                  <c:v>0.79432800000000003</c:v>
                </c:pt>
                <c:pt idx="3548">
                  <c:v>0.79432800000000003</c:v>
                </c:pt>
                <c:pt idx="3549">
                  <c:v>0.79432800000000003</c:v>
                </c:pt>
                <c:pt idx="3550">
                  <c:v>0.79432800000000003</c:v>
                </c:pt>
                <c:pt idx="3551">
                  <c:v>0.79432800000000003</c:v>
                </c:pt>
                <c:pt idx="3552">
                  <c:v>0.79432800000000003</c:v>
                </c:pt>
                <c:pt idx="3553">
                  <c:v>0.79432800000000003</c:v>
                </c:pt>
                <c:pt idx="3554">
                  <c:v>0.79432800000000003</c:v>
                </c:pt>
                <c:pt idx="3555">
                  <c:v>0.79432800000000003</c:v>
                </c:pt>
                <c:pt idx="3556">
                  <c:v>0.79432800000000003</c:v>
                </c:pt>
                <c:pt idx="3557">
                  <c:v>0.79432800000000003</c:v>
                </c:pt>
                <c:pt idx="3558">
                  <c:v>0.79432800000000003</c:v>
                </c:pt>
                <c:pt idx="3559">
                  <c:v>0.79432800000000003</c:v>
                </c:pt>
                <c:pt idx="3560">
                  <c:v>0.79432800000000003</c:v>
                </c:pt>
                <c:pt idx="3561">
                  <c:v>0.79432800000000003</c:v>
                </c:pt>
                <c:pt idx="3562">
                  <c:v>0.79432800000000003</c:v>
                </c:pt>
                <c:pt idx="3563">
                  <c:v>0.79432800000000003</c:v>
                </c:pt>
                <c:pt idx="3564">
                  <c:v>0.79432800000000003</c:v>
                </c:pt>
                <c:pt idx="3565">
                  <c:v>0.79432800000000003</c:v>
                </c:pt>
                <c:pt idx="3566">
                  <c:v>0.79432800000000003</c:v>
                </c:pt>
                <c:pt idx="3567">
                  <c:v>0.79432800000000003</c:v>
                </c:pt>
                <c:pt idx="3568">
                  <c:v>0.79432800000000003</c:v>
                </c:pt>
                <c:pt idx="3569">
                  <c:v>0.79432800000000003</c:v>
                </c:pt>
                <c:pt idx="3570">
                  <c:v>0.79432800000000003</c:v>
                </c:pt>
                <c:pt idx="3571">
                  <c:v>0.79432800000000003</c:v>
                </c:pt>
                <c:pt idx="3572">
                  <c:v>0.79432800000000003</c:v>
                </c:pt>
                <c:pt idx="3573">
                  <c:v>0.79432800000000003</c:v>
                </c:pt>
                <c:pt idx="3574">
                  <c:v>0.79432800000000003</c:v>
                </c:pt>
                <c:pt idx="3575">
                  <c:v>0.79432800000000003</c:v>
                </c:pt>
                <c:pt idx="3576">
                  <c:v>0.79432800000000003</c:v>
                </c:pt>
                <c:pt idx="3577">
                  <c:v>0.79432800000000003</c:v>
                </c:pt>
                <c:pt idx="3578">
                  <c:v>0.79432800000000003</c:v>
                </c:pt>
                <c:pt idx="3579">
                  <c:v>0.79432800000000003</c:v>
                </c:pt>
                <c:pt idx="3580">
                  <c:v>0.79432800000000003</c:v>
                </c:pt>
                <c:pt idx="3581">
                  <c:v>0.79432800000000003</c:v>
                </c:pt>
                <c:pt idx="3582">
                  <c:v>0.79432800000000003</c:v>
                </c:pt>
                <c:pt idx="3583">
                  <c:v>0.79432800000000003</c:v>
                </c:pt>
                <c:pt idx="3584">
                  <c:v>0.79432800000000003</c:v>
                </c:pt>
                <c:pt idx="3585">
                  <c:v>0.79432800000000003</c:v>
                </c:pt>
                <c:pt idx="3586">
                  <c:v>0.79432800000000003</c:v>
                </c:pt>
                <c:pt idx="3587">
                  <c:v>0.79432800000000003</c:v>
                </c:pt>
                <c:pt idx="3588">
                  <c:v>0.79432800000000003</c:v>
                </c:pt>
                <c:pt idx="3589">
                  <c:v>0.79432800000000003</c:v>
                </c:pt>
                <c:pt idx="3590">
                  <c:v>0.79432800000000003</c:v>
                </c:pt>
                <c:pt idx="3591">
                  <c:v>0.79432800000000003</c:v>
                </c:pt>
                <c:pt idx="3592">
                  <c:v>0.79432800000000003</c:v>
                </c:pt>
                <c:pt idx="3593">
                  <c:v>0.79432800000000003</c:v>
                </c:pt>
                <c:pt idx="3594">
                  <c:v>0.79432800000000003</c:v>
                </c:pt>
                <c:pt idx="3595">
                  <c:v>0.79432800000000003</c:v>
                </c:pt>
                <c:pt idx="3596">
                  <c:v>0.79432800000000003</c:v>
                </c:pt>
                <c:pt idx="3597">
                  <c:v>0.79432800000000003</c:v>
                </c:pt>
                <c:pt idx="3598">
                  <c:v>0.79432800000000003</c:v>
                </c:pt>
                <c:pt idx="3599">
                  <c:v>0.79432800000000003</c:v>
                </c:pt>
                <c:pt idx="3600">
                  <c:v>0.79432800000000003</c:v>
                </c:pt>
                <c:pt idx="3601">
                  <c:v>0.79432800000000003</c:v>
                </c:pt>
                <c:pt idx="3602">
                  <c:v>0.79432800000000003</c:v>
                </c:pt>
                <c:pt idx="3603">
                  <c:v>0.79432800000000003</c:v>
                </c:pt>
                <c:pt idx="3604">
                  <c:v>0.79432800000000003</c:v>
                </c:pt>
                <c:pt idx="3605">
                  <c:v>0.79432800000000003</c:v>
                </c:pt>
                <c:pt idx="3606">
                  <c:v>0.79432800000000003</c:v>
                </c:pt>
                <c:pt idx="3607">
                  <c:v>0.79432800000000003</c:v>
                </c:pt>
                <c:pt idx="3608">
                  <c:v>0.79432800000000003</c:v>
                </c:pt>
                <c:pt idx="3609">
                  <c:v>0.79432800000000003</c:v>
                </c:pt>
                <c:pt idx="3610">
                  <c:v>0.79432800000000003</c:v>
                </c:pt>
                <c:pt idx="3611">
                  <c:v>0.79432800000000003</c:v>
                </c:pt>
                <c:pt idx="3612">
                  <c:v>0.79432800000000003</c:v>
                </c:pt>
                <c:pt idx="3613">
                  <c:v>0.79432800000000003</c:v>
                </c:pt>
                <c:pt idx="3614">
                  <c:v>0.79432800000000003</c:v>
                </c:pt>
                <c:pt idx="3615">
                  <c:v>0.79432800000000003</c:v>
                </c:pt>
                <c:pt idx="3616">
                  <c:v>0.79432800000000003</c:v>
                </c:pt>
                <c:pt idx="3617">
                  <c:v>0.79432800000000003</c:v>
                </c:pt>
                <c:pt idx="3618">
                  <c:v>0.79432800000000003</c:v>
                </c:pt>
                <c:pt idx="3619">
                  <c:v>0.79432800000000003</c:v>
                </c:pt>
                <c:pt idx="3620">
                  <c:v>0.79432800000000003</c:v>
                </c:pt>
                <c:pt idx="3621">
                  <c:v>0.79432800000000003</c:v>
                </c:pt>
                <c:pt idx="3622">
                  <c:v>0.79432800000000003</c:v>
                </c:pt>
                <c:pt idx="3623">
                  <c:v>0.79432800000000003</c:v>
                </c:pt>
                <c:pt idx="3624">
                  <c:v>0.79432800000000003</c:v>
                </c:pt>
                <c:pt idx="3625">
                  <c:v>0.79432800000000003</c:v>
                </c:pt>
                <c:pt idx="3626">
                  <c:v>0.79432800000000003</c:v>
                </c:pt>
                <c:pt idx="3627">
                  <c:v>0.79432800000000003</c:v>
                </c:pt>
                <c:pt idx="3628">
                  <c:v>0.79432800000000003</c:v>
                </c:pt>
                <c:pt idx="3629">
                  <c:v>0.79432800000000003</c:v>
                </c:pt>
                <c:pt idx="3630">
                  <c:v>0.79432800000000003</c:v>
                </c:pt>
                <c:pt idx="3631">
                  <c:v>0.79432800000000003</c:v>
                </c:pt>
                <c:pt idx="3632">
                  <c:v>0.79432800000000003</c:v>
                </c:pt>
                <c:pt idx="3633">
                  <c:v>0.79432800000000003</c:v>
                </c:pt>
                <c:pt idx="3634">
                  <c:v>0.79432800000000003</c:v>
                </c:pt>
                <c:pt idx="3635">
                  <c:v>0.79432800000000003</c:v>
                </c:pt>
                <c:pt idx="3636">
                  <c:v>0.79432800000000003</c:v>
                </c:pt>
                <c:pt idx="3637">
                  <c:v>0.79432800000000003</c:v>
                </c:pt>
                <c:pt idx="3638">
                  <c:v>0.79432800000000003</c:v>
                </c:pt>
                <c:pt idx="3639">
                  <c:v>0.79432800000000003</c:v>
                </c:pt>
                <c:pt idx="3640">
                  <c:v>0.79432800000000003</c:v>
                </c:pt>
                <c:pt idx="3641">
                  <c:v>0.79432800000000003</c:v>
                </c:pt>
                <c:pt idx="3642">
                  <c:v>0.79432800000000003</c:v>
                </c:pt>
                <c:pt idx="3643">
                  <c:v>0.79432800000000003</c:v>
                </c:pt>
                <c:pt idx="3644">
                  <c:v>0.79432800000000003</c:v>
                </c:pt>
                <c:pt idx="3645">
                  <c:v>0.79432800000000003</c:v>
                </c:pt>
                <c:pt idx="3646">
                  <c:v>0.79432800000000003</c:v>
                </c:pt>
                <c:pt idx="3647">
                  <c:v>0.79432800000000003</c:v>
                </c:pt>
                <c:pt idx="3648">
                  <c:v>0.79432800000000003</c:v>
                </c:pt>
                <c:pt idx="3649">
                  <c:v>0.79432800000000003</c:v>
                </c:pt>
                <c:pt idx="3650">
                  <c:v>0.79432800000000003</c:v>
                </c:pt>
                <c:pt idx="3651">
                  <c:v>0.79432800000000003</c:v>
                </c:pt>
                <c:pt idx="3652">
                  <c:v>0.79432800000000003</c:v>
                </c:pt>
                <c:pt idx="3653">
                  <c:v>0.79432800000000003</c:v>
                </c:pt>
                <c:pt idx="3654">
                  <c:v>0.79432800000000003</c:v>
                </c:pt>
                <c:pt idx="3655">
                  <c:v>0.79432800000000003</c:v>
                </c:pt>
                <c:pt idx="3656">
                  <c:v>0.79432800000000003</c:v>
                </c:pt>
                <c:pt idx="3657">
                  <c:v>0.79432800000000003</c:v>
                </c:pt>
                <c:pt idx="3658">
                  <c:v>0.79432800000000003</c:v>
                </c:pt>
                <c:pt idx="3659">
                  <c:v>0.79432800000000003</c:v>
                </c:pt>
                <c:pt idx="3660">
                  <c:v>0.79432800000000003</c:v>
                </c:pt>
                <c:pt idx="3661">
                  <c:v>0.79432800000000003</c:v>
                </c:pt>
                <c:pt idx="3662">
                  <c:v>0.79432800000000003</c:v>
                </c:pt>
                <c:pt idx="3663">
                  <c:v>0.79432800000000003</c:v>
                </c:pt>
                <c:pt idx="3664">
                  <c:v>0.79432800000000003</c:v>
                </c:pt>
                <c:pt idx="3665">
                  <c:v>0.79432800000000003</c:v>
                </c:pt>
                <c:pt idx="3666">
                  <c:v>0.79432800000000003</c:v>
                </c:pt>
                <c:pt idx="3667">
                  <c:v>0.79432800000000003</c:v>
                </c:pt>
                <c:pt idx="3668">
                  <c:v>0.79432800000000003</c:v>
                </c:pt>
                <c:pt idx="3669">
                  <c:v>0.79432800000000003</c:v>
                </c:pt>
                <c:pt idx="3670">
                  <c:v>0.79432800000000003</c:v>
                </c:pt>
                <c:pt idx="3671">
                  <c:v>0.79432800000000003</c:v>
                </c:pt>
                <c:pt idx="3672">
                  <c:v>0.79432800000000003</c:v>
                </c:pt>
                <c:pt idx="3673">
                  <c:v>0.79432800000000003</c:v>
                </c:pt>
                <c:pt idx="3674">
                  <c:v>0.79432800000000003</c:v>
                </c:pt>
                <c:pt idx="3675">
                  <c:v>0.79432800000000003</c:v>
                </c:pt>
                <c:pt idx="3676">
                  <c:v>0.79432800000000003</c:v>
                </c:pt>
                <c:pt idx="3677">
                  <c:v>0.79432800000000003</c:v>
                </c:pt>
                <c:pt idx="3678">
                  <c:v>0.79432800000000003</c:v>
                </c:pt>
                <c:pt idx="3679">
                  <c:v>0.79432800000000003</c:v>
                </c:pt>
                <c:pt idx="3680">
                  <c:v>0.79432800000000003</c:v>
                </c:pt>
                <c:pt idx="3681">
                  <c:v>0.79432800000000003</c:v>
                </c:pt>
                <c:pt idx="3682">
                  <c:v>0.79432800000000003</c:v>
                </c:pt>
                <c:pt idx="3683">
                  <c:v>0.79432800000000003</c:v>
                </c:pt>
                <c:pt idx="3684">
                  <c:v>0.79432800000000003</c:v>
                </c:pt>
                <c:pt idx="3685">
                  <c:v>0.79432800000000003</c:v>
                </c:pt>
                <c:pt idx="3686">
                  <c:v>0.79432800000000003</c:v>
                </c:pt>
                <c:pt idx="3687">
                  <c:v>0.79432800000000003</c:v>
                </c:pt>
                <c:pt idx="3688">
                  <c:v>0.79432800000000003</c:v>
                </c:pt>
                <c:pt idx="3689">
                  <c:v>0.79432800000000003</c:v>
                </c:pt>
                <c:pt idx="3690">
                  <c:v>0.79432800000000003</c:v>
                </c:pt>
                <c:pt idx="3691">
                  <c:v>0.79432800000000003</c:v>
                </c:pt>
                <c:pt idx="3692">
                  <c:v>0.79432800000000003</c:v>
                </c:pt>
                <c:pt idx="3693">
                  <c:v>0.79432800000000003</c:v>
                </c:pt>
                <c:pt idx="3694">
                  <c:v>0.79432800000000003</c:v>
                </c:pt>
                <c:pt idx="3695">
                  <c:v>0.79432800000000003</c:v>
                </c:pt>
                <c:pt idx="3696">
                  <c:v>0.79432800000000003</c:v>
                </c:pt>
                <c:pt idx="3697">
                  <c:v>0.79432800000000003</c:v>
                </c:pt>
                <c:pt idx="3698">
                  <c:v>0.79432800000000003</c:v>
                </c:pt>
                <c:pt idx="3699">
                  <c:v>0.79432800000000003</c:v>
                </c:pt>
                <c:pt idx="3700">
                  <c:v>0.79432800000000003</c:v>
                </c:pt>
                <c:pt idx="3701">
                  <c:v>0.79432800000000003</c:v>
                </c:pt>
                <c:pt idx="3702">
                  <c:v>0.79432800000000003</c:v>
                </c:pt>
                <c:pt idx="3703">
                  <c:v>0.79432800000000003</c:v>
                </c:pt>
                <c:pt idx="3704">
                  <c:v>0.79432800000000003</c:v>
                </c:pt>
                <c:pt idx="3705">
                  <c:v>0.79432800000000003</c:v>
                </c:pt>
                <c:pt idx="3706">
                  <c:v>0.79432800000000003</c:v>
                </c:pt>
                <c:pt idx="3707">
                  <c:v>0.79432800000000003</c:v>
                </c:pt>
                <c:pt idx="3708">
                  <c:v>0.79432800000000003</c:v>
                </c:pt>
                <c:pt idx="3709">
                  <c:v>0.79432800000000003</c:v>
                </c:pt>
                <c:pt idx="3710">
                  <c:v>0.79432800000000003</c:v>
                </c:pt>
                <c:pt idx="3711">
                  <c:v>0.79432800000000003</c:v>
                </c:pt>
                <c:pt idx="3712">
                  <c:v>0.79432800000000003</c:v>
                </c:pt>
                <c:pt idx="3713">
                  <c:v>0.79432800000000003</c:v>
                </c:pt>
                <c:pt idx="3714">
                  <c:v>0.79432800000000003</c:v>
                </c:pt>
                <c:pt idx="3715">
                  <c:v>0.79432800000000003</c:v>
                </c:pt>
                <c:pt idx="3716">
                  <c:v>0.79432800000000003</c:v>
                </c:pt>
                <c:pt idx="3717">
                  <c:v>0.79432800000000003</c:v>
                </c:pt>
                <c:pt idx="3718">
                  <c:v>0.79432800000000003</c:v>
                </c:pt>
                <c:pt idx="3719">
                  <c:v>0.79432800000000003</c:v>
                </c:pt>
                <c:pt idx="3720">
                  <c:v>0.79432800000000003</c:v>
                </c:pt>
                <c:pt idx="3721">
                  <c:v>0.79432800000000003</c:v>
                </c:pt>
                <c:pt idx="3722">
                  <c:v>0.79432800000000003</c:v>
                </c:pt>
                <c:pt idx="3723">
                  <c:v>0.79432800000000003</c:v>
                </c:pt>
                <c:pt idx="3724">
                  <c:v>0.79432800000000003</c:v>
                </c:pt>
                <c:pt idx="3725">
                  <c:v>0.79432800000000003</c:v>
                </c:pt>
                <c:pt idx="3726">
                  <c:v>0.79432800000000003</c:v>
                </c:pt>
                <c:pt idx="3727">
                  <c:v>0.79432800000000003</c:v>
                </c:pt>
                <c:pt idx="3728">
                  <c:v>0.79432800000000003</c:v>
                </c:pt>
                <c:pt idx="3729">
                  <c:v>0.79432800000000003</c:v>
                </c:pt>
                <c:pt idx="3730">
                  <c:v>0.79432800000000003</c:v>
                </c:pt>
                <c:pt idx="3731">
                  <c:v>0.79432800000000003</c:v>
                </c:pt>
                <c:pt idx="3732">
                  <c:v>0.79432800000000003</c:v>
                </c:pt>
                <c:pt idx="3733">
                  <c:v>0.79432800000000003</c:v>
                </c:pt>
                <c:pt idx="3734">
                  <c:v>0.79432800000000003</c:v>
                </c:pt>
                <c:pt idx="3735">
                  <c:v>0.79432800000000003</c:v>
                </c:pt>
                <c:pt idx="3736">
                  <c:v>0.79432800000000003</c:v>
                </c:pt>
                <c:pt idx="3737">
                  <c:v>0.79432800000000003</c:v>
                </c:pt>
                <c:pt idx="3738">
                  <c:v>0.79432800000000003</c:v>
                </c:pt>
                <c:pt idx="3739">
                  <c:v>0.79432800000000003</c:v>
                </c:pt>
                <c:pt idx="3740">
                  <c:v>0.79432800000000003</c:v>
                </c:pt>
                <c:pt idx="3741">
                  <c:v>0.79432800000000003</c:v>
                </c:pt>
                <c:pt idx="3742">
                  <c:v>0.79432800000000003</c:v>
                </c:pt>
                <c:pt idx="3743">
                  <c:v>0.79432800000000003</c:v>
                </c:pt>
                <c:pt idx="3744">
                  <c:v>0.79432800000000003</c:v>
                </c:pt>
                <c:pt idx="3745">
                  <c:v>0.79432800000000003</c:v>
                </c:pt>
                <c:pt idx="3746">
                  <c:v>0.79432800000000003</c:v>
                </c:pt>
                <c:pt idx="3747">
                  <c:v>0.79432800000000003</c:v>
                </c:pt>
                <c:pt idx="3748">
                  <c:v>0.79432800000000003</c:v>
                </c:pt>
                <c:pt idx="3749">
                  <c:v>0.79432800000000003</c:v>
                </c:pt>
                <c:pt idx="3750">
                  <c:v>0.79432800000000003</c:v>
                </c:pt>
                <c:pt idx="3751">
                  <c:v>0.79432800000000003</c:v>
                </c:pt>
                <c:pt idx="3752">
                  <c:v>0.79432800000000003</c:v>
                </c:pt>
                <c:pt idx="3753">
                  <c:v>0.79432800000000003</c:v>
                </c:pt>
                <c:pt idx="3754">
                  <c:v>0.79432800000000003</c:v>
                </c:pt>
                <c:pt idx="3755">
                  <c:v>0.79432800000000003</c:v>
                </c:pt>
                <c:pt idx="3756">
                  <c:v>0.79432800000000003</c:v>
                </c:pt>
                <c:pt idx="3757">
                  <c:v>0.79432800000000003</c:v>
                </c:pt>
                <c:pt idx="3758">
                  <c:v>0.79432800000000003</c:v>
                </c:pt>
                <c:pt idx="3759">
                  <c:v>0.79432800000000003</c:v>
                </c:pt>
                <c:pt idx="3760">
                  <c:v>0.79432800000000003</c:v>
                </c:pt>
                <c:pt idx="3761">
                  <c:v>0.79432800000000003</c:v>
                </c:pt>
                <c:pt idx="3762">
                  <c:v>0.79432800000000003</c:v>
                </c:pt>
                <c:pt idx="3763">
                  <c:v>0.79432800000000003</c:v>
                </c:pt>
                <c:pt idx="3764">
                  <c:v>0.79432800000000003</c:v>
                </c:pt>
                <c:pt idx="3765">
                  <c:v>0.79432800000000003</c:v>
                </c:pt>
                <c:pt idx="3766">
                  <c:v>0.79432800000000003</c:v>
                </c:pt>
                <c:pt idx="3767">
                  <c:v>0.79432800000000003</c:v>
                </c:pt>
                <c:pt idx="3768">
                  <c:v>0.79432800000000003</c:v>
                </c:pt>
                <c:pt idx="3769">
                  <c:v>0.79432800000000003</c:v>
                </c:pt>
                <c:pt idx="3770">
                  <c:v>0.79432800000000003</c:v>
                </c:pt>
                <c:pt idx="3771">
                  <c:v>0.79432800000000003</c:v>
                </c:pt>
                <c:pt idx="3772">
                  <c:v>0.79432800000000003</c:v>
                </c:pt>
                <c:pt idx="3773">
                  <c:v>0.79432800000000003</c:v>
                </c:pt>
                <c:pt idx="3774">
                  <c:v>0.79432800000000003</c:v>
                </c:pt>
                <c:pt idx="3775">
                  <c:v>0.79432800000000003</c:v>
                </c:pt>
                <c:pt idx="3776">
                  <c:v>0.79432800000000003</c:v>
                </c:pt>
                <c:pt idx="3777">
                  <c:v>0.79432800000000003</c:v>
                </c:pt>
                <c:pt idx="3778">
                  <c:v>0.79432800000000003</c:v>
                </c:pt>
                <c:pt idx="3779">
                  <c:v>0.79432800000000003</c:v>
                </c:pt>
                <c:pt idx="3780">
                  <c:v>0.79432800000000003</c:v>
                </c:pt>
                <c:pt idx="3781">
                  <c:v>0.79432800000000003</c:v>
                </c:pt>
                <c:pt idx="3782">
                  <c:v>0.79432800000000003</c:v>
                </c:pt>
                <c:pt idx="3783">
                  <c:v>0.79432800000000003</c:v>
                </c:pt>
                <c:pt idx="3784">
                  <c:v>0.79432800000000003</c:v>
                </c:pt>
                <c:pt idx="3785">
                  <c:v>0.79432800000000003</c:v>
                </c:pt>
                <c:pt idx="3786">
                  <c:v>0.79432800000000003</c:v>
                </c:pt>
                <c:pt idx="3787">
                  <c:v>0.79432800000000003</c:v>
                </c:pt>
                <c:pt idx="3788">
                  <c:v>0.79432800000000003</c:v>
                </c:pt>
                <c:pt idx="3789">
                  <c:v>0.79432800000000003</c:v>
                </c:pt>
                <c:pt idx="3790">
                  <c:v>0.79432800000000003</c:v>
                </c:pt>
                <c:pt idx="3791">
                  <c:v>0.79432800000000003</c:v>
                </c:pt>
                <c:pt idx="3792">
                  <c:v>0.79432800000000003</c:v>
                </c:pt>
                <c:pt idx="3793">
                  <c:v>0.79432800000000003</c:v>
                </c:pt>
                <c:pt idx="3794">
                  <c:v>0.79432800000000003</c:v>
                </c:pt>
                <c:pt idx="3795">
                  <c:v>0.79432800000000003</c:v>
                </c:pt>
                <c:pt idx="3796">
                  <c:v>0.79432800000000003</c:v>
                </c:pt>
                <c:pt idx="3797">
                  <c:v>0.79432800000000003</c:v>
                </c:pt>
                <c:pt idx="3798">
                  <c:v>0.79432800000000003</c:v>
                </c:pt>
                <c:pt idx="3799">
                  <c:v>0.79432800000000003</c:v>
                </c:pt>
                <c:pt idx="3800">
                  <c:v>0.79432800000000003</c:v>
                </c:pt>
                <c:pt idx="3801">
                  <c:v>0.79432800000000003</c:v>
                </c:pt>
                <c:pt idx="3802">
                  <c:v>0.79432800000000003</c:v>
                </c:pt>
                <c:pt idx="3803">
                  <c:v>0.79432800000000003</c:v>
                </c:pt>
                <c:pt idx="3804">
                  <c:v>0.79432800000000003</c:v>
                </c:pt>
                <c:pt idx="3805">
                  <c:v>0.79432800000000003</c:v>
                </c:pt>
                <c:pt idx="3806">
                  <c:v>0.79432800000000003</c:v>
                </c:pt>
                <c:pt idx="3807">
                  <c:v>0.79432800000000003</c:v>
                </c:pt>
                <c:pt idx="3808">
                  <c:v>0.79432800000000003</c:v>
                </c:pt>
                <c:pt idx="3809">
                  <c:v>0.79432800000000003</c:v>
                </c:pt>
                <c:pt idx="3810">
                  <c:v>0.79432800000000003</c:v>
                </c:pt>
                <c:pt idx="3811">
                  <c:v>0.79432800000000003</c:v>
                </c:pt>
                <c:pt idx="3812">
                  <c:v>0.79432800000000003</c:v>
                </c:pt>
                <c:pt idx="3813">
                  <c:v>0.79432800000000003</c:v>
                </c:pt>
                <c:pt idx="3814">
                  <c:v>0.79432800000000003</c:v>
                </c:pt>
                <c:pt idx="3815">
                  <c:v>0.79432800000000003</c:v>
                </c:pt>
                <c:pt idx="3816">
                  <c:v>0.79432800000000003</c:v>
                </c:pt>
                <c:pt idx="3817">
                  <c:v>0.79432800000000003</c:v>
                </c:pt>
                <c:pt idx="3818">
                  <c:v>0.79432800000000003</c:v>
                </c:pt>
                <c:pt idx="3819">
                  <c:v>0.79432800000000003</c:v>
                </c:pt>
                <c:pt idx="3820">
                  <c:v>0.79432800000000003</c:v>
                </c:pt>
                <c:pt idx="3821">
                  <c:v>0.79432800000000003</c:v>
                </c:pt>
                <c:pt idx="3822">
                  <c:v>0.79432800000000003</c:v>
                </c:pt>
                <c:pt idx="3823">
                  <c:v>0.79432800000000003</c:v>
                </c:pt>
                <c:pt idx="3824">
                  <c:v>0.79432800000000003</c:v>
                </c:pt>
                <c:pt idx="3825">
                  <c:v>0.79432800000000003</c:v>
                </c:pt>
                <c:pt idx="3826">
                  <c:v>0.79432800000000003</c:v>
                </c:pt>
                <c:pt idx="3827">
                  <c:v>0.79432800000000003</c:v>
                </c:pt>
                <c:pt idx="3828">
                  <c:v>0.79432800000000003</c:v>
                </c:pt>
                <c:pt idx="3829">
                  <c:v>0.79432800000000003</c:v>
                </c:pt>
                <c:pt idx="3830">
                  <c:v>0.79432800000000003</c:v>
                </c:pt>
                <c:pt idx="3831">
                  <c:v>0.79432800000000003</c:v>
                </c:pt>
                <c:pt idx="3832">
                  <c:v>0.79432800000000003</c:v>
                </c:pt>
                <c:pt idx="3833">
                  <c:v>0.79432800000000003</c:v>
                </c:pt>
                <c:pt idx="3834">
                  <c:v>0.79432800000000003</c:v>
                </c:pt>
                <c:pt idx="3835">
                  <c:v>0.79432800000000003</c:v>
                </c:pt>
                <c:pt idx="3836">
                  <c:v>0.79432800000000003</c:v>
                </c:pt>
                <c:pt idx="3837">
                  <c:v>0.79432800000000003</c:v>
                </c:pt>
                <c:pt idx="3838">
                  <c:v>0.79432800000000003</c:v>
                </c:pt>
                <c:pt idx="3839">
                  <c:v>0.79432800000000003</c:v>
                </c:pt>
                <c:pt idx="3840">
                  <c:v>0.79432800000000003</c:v>
                </c:pt>
                <c:pt idx="3841">
                  <c:v>0.79432800000000003</c:v>
                </c:pt>
                <c:pt idx="3842">
                  <c:v>0.79432800000000003</c:v>
                </c:pt>
                <c:pt idx="3843">
                  <c:v>0.79432800000000003</c:v>
                </c:pt>
                <c:pt idx="3844">
                  <c:v>0.79432800000000003</c:v>
                </c:pt>
                <c:pt idx="3845">
                  <c:v>0.79432800000000003</c:v>
                </c:pt>
                <c:pt idx="3846">
                  <c:v>0.79432800000000003</c:v>
                </c:pt>
                <c:pt idx="3847">
                  <c:v>0.79432800000000003</c:v>
                </c:pt>
                <c:pt idx="3848">
                  <c:v>0.79432800000000003</c:v>
                </c:pt>
                <c:pt idx="3849">
                  <c:v>0.79432800000000003</c:v>
                </c:pt>
                <c:pt idx="3850">
                  <c:v>0.79432800000000003</c:v>
                </c:pt>
                <c:pt idx="3851">
                  <c:v>0.79432800000000003</c:v>
                </c:pt>
                <c:pt idx="3852">
                  <c:v>0.79432800000000003</c:v>
                </c:pt>
                <c:pt idx="3853">
                  <c:v>0.79432800000000003</c:v>
                </c:pt>
                <c:pt idx="3854">
                  <c:v>0.79432800000000003</c:v>
                </c:pt>
                <c:pt idx="3855">
                  <c:v>0.79432800000000003</c:v>
                </c:pt>
                <c:pt idx="3856">
                  <c:v>0.79432800000000003</c:v>
                </c:pt>
                <c:pt idx="3857">
                  <c:v>0.79432800000000003</c:v>
                </c:pt>
                <c:pt idx="3858">
                  <c:v>0.79432800000000003</c:v>
                </c:pt>
                <c:pt idx="3859">
                  <c:v>0.79432800000000003</c:v>
                </c:pt>
                <c:pt idx="3860">
                  <c:v>0.79432800000000003</c:v>
                </c:pt>
                <c:pt idx="3861">
                  <c:v>0.79432800000000003</c:v>
                </c:pt>
                <c:pt idx="3862">
                  <c:v>0.79432800000000003</c:v>
                </c:pt>
                <c:pt idx="3863">
                  <c:v>0.79432800000000003</c:v>
                </c:pt>
                <c:pt idx="3864">
                  <c:v>0.79432800000000003</c:v>
                </c:pt>
                <c:pt idx="3865">
                  <c:v>0.79432800000000003</c:v>
                </c:pt>
                <c:pt idx="3866">
                  <c:v>0.79432800000000003</c:v>
                </c:pt>
                <c:pt idx="3867">
                  <c:v>0.79432800000000003</c:v>
                </c:pt>
                <c:pt idx="3868">
                  <c:v>0.79432800000000003</c:v>
                </c:pt>
                <c:pt idx="3869">
                  <c:v>0.79432800000000003</c:v>
                </c:pt>
                <c:pt idx="3870">
                  <c:v>0.79432800000000003</c:v>
                </c:pt>
                <c:pt idx="3871">
                  <c:v>0.79432800000000003</c:v>
                </c:pt>
                <c:pt idx="3872">
                  <c:v>0.79432800000000003</c:v>
                </c:pt>
                <c:pt idx="3873">
                  <c:v>0.79432800000000003</c:v>
                </c:pt>
                <c:pt idx="3874">
                  <c:v>0.79432800000000003</c:v>
                </c:pt>
                <c:pt idx="3875">
                  <c:v>0.79432800000000003</c:v>
                </c:pt>
                <c:pt idx="3876">
                  <c:v>0.79432800000000003</c:v>
                </c:pt>
                <c:pt idx="3877">
                  <c:v>0.79432800000000003</c:v>
                </c:pt>
                <c:pt idx="3878">
                  <c:v>0.79432800000000003</c:v>
                </c:pt>
                <c:pt idx="3879">
                  <c:v>0.79432800000000003</c:v>
                </c:pt>
                <c:pt idx="3880">
                  <c:v>0.79432800000000003</c:v>
                </c:pt>
                <c:pt idx="3881">
                  <c:v>0.79432800000000003</c:v>
                </c:pt>
                <c:pt idx="3882">
                  <c:v>0.79432800000000003</c:v>
                </c:pt>
                <c:pt idx="3883">
                  <c:v>0.79432800000000003</c:v>
                </c:pt>
                <c:pt idx="3884">
                  <c:v>0.79432800000000003</c:v>
                </c:pt>
                <c:pt idx="3885">
                  <c:v>0.79432800000000003</c:v>
                </c:pt>
                <c:pt idx="3886">
                  <c:v>0.79432800000000003</c:v>
                </c:pt>
                <c:pt idx="3887">
                  <c:v>0.79432800000000003</c:v>
                </c:pt>
                <c:pt idx="3888">
                  <c:v>0.79432800000000003</c:v>
                </c:pt>
                <c:pt idx="3889">
                  <c:v>0.79432800000000003</c:v>
                </c:pt>
                <c:pt idx="3890">
                  <c:v>0.79432800000000003</c:v>
                </c:pt>
                <c:pt idx="3891">
                  <c:v>0.79432800000000003</c:v>
                </c:pt>
                <c:pt idx="3892">
                  <c:v>0.79432800000000003</c:v>
                </c:pt>
                <c:pt idx="3893">
                  <c:v>0.79432800000000003</c:v>
                </c:pt>
                <c:pt idx="3894">
                  <c:v>0.79432800000000003</c:v>
                </c:pt>
                <c:pt idx="3895">
                  <c:v>0.79432800000000003</c:v>
                </c:pt>
                <c:pt idx="3896">
                  <c:v>0.79432800000000003</c:v>
                </c:pt>
                <c:pt idx="3897">
                  <c:v>0.79432800000000003</c:v>
                </c:pt>
                <c:pt idx="3898">
                  <c:v>0.79432800000000003</c:v>
                </c:pt>
                <c:pt idx="3899">
                  <c:v>0.79432800000000003</c:v>
                </c:pt>
                <c:pt idx="3900">
                  <c:v>0.79432800000000003</c:v>
                </c:pt>
                <c:pt idx="3901">
                  <c:v>0.79432800000000003</c:v>
                </c:pt>
                <c:pt idx="3902">
                  <c:v>0.79432800000000003</c:v>
                </c:pt>
                <c:pt idx="3903">
                  <c:v>0.79432800000000003</c:v>
                </c:pt>
                <c:pt idx="3904">
                  <c:v>0.79432800000000003</c:v>
                </c:pt>
                <c:pt idx="3905">
                  <c:v>0.79432800000000003</c:v>
                </c:pt>
                <c:pt idx="3906">
                  <c:v>0.79432800000000003</c:v>
                </c:pt>
                <c:pt idx="3907">
                  <c:v>0.79432800000000003</c:v>
                </c:pt>
                <c:pt idx="3908">
                  <c:v>0.79432800000000003</c:v>
                </c:pt>
                <c:pt idx="3909">
                  <c:v>0.79432800000000003</c:v>
                </c:pt>
                <c:pt idx="3910">
                  <c:v>0.79432800000000003</c:v>
                </c:pt>
                <c:pt idx="3911">
                  <c:v>0.79432800000000003</c:v>
                </c:pt>
                <c:pt idx="3912">
                  <c:v>0.79432800000000003</c:v>
                </c:pt>
                <c:pt idx="3913">
                  <c:v>0.79432800000000003</c:v>
                </c:pt>
                <c:pt idx="3914">
                  <c:v>0.79432800000000003</c:v>
                </c:pt>
                <c:pt idx="3915">
                  <c:v>0.79432800000000003</c:v>
                </c:pt>
                <c:pt idx="3916">
                  <c:v>0.79432800000000003</c:v>
                </c:pt>
                <c:pt idx="3917">
                  <c:v>0.79432800000000003</c:v>
                </c:pt>
                <c:pt idx="3918">
                  <c:v>0.79432800000000003</c:v>
                </c:pt>
                <c:pt idx="3919">
                  <c:v>0.79432800000000003</c:v>
                </c:pt>
                <c:pt idx="3920">
                  <c:v>0.79432800000000003</c:v>
                </c:pt>
                <c:pt idx="3921">
                  <c:v>0.79432800000000003</c:v>
                </c:pt>
                <c:pt idx="3922">
                  <c:v>0.79432800000000003</c:v>
                </c:pt>
                <c:pt idx="3923">
                  <c:v>0.79432800000000003</c:v>
                </c:pt>
                <c:pt idx="3924">
                  <c:v>0.79432800000000003</c:v>
                </c:pt>
                <c:pt idx="3925">
                  <c:v>0.79432800000000003</c:v>
                </c:pt>
                <c:pt idx="3926">
                  <c:v>0.79432800000000003</c:v>
                </c:pt>
                <c:pt idx="3927">
                  <c:v>0.79432800000000003</c:v>
                </c:pt>
                <c:pt idx="3928">
                  <c:v>0.79432800000000003</c:v>
                </c:pt>
                <c:pt idx="3929">
                  <c:v>0.79432800000000003</c:v>
                </c:pt>
                <c:pt idx="3930">
                  <c:v>0.79432800000000003</c:v>
                </c:pt>
                <c:pt idx="3931">
                  <c:v>0.79432800000000003</c:v>
                </c:pt>
                <c:pt idx="3932">
                  <c:v>0.79432800000000003</c:v>
                </c:pt>
                <c:pt idx="3933">
                  <c:v>0.79432800000000003</c:v>
                </c:pt>
                <c:pt idx="3934">
                  <c:v>0.79432800000000003</c:v>
                </c:pt>
                <c:pt idx="3935">
                  <c:v>0.79432800000000003</c:v>
                </c:pt>
                <c:pt idx="3936">
                  <c:v>0.79432800000000003</c:v>
                </c:pt>
                <c:pt idx="3937">
                  <c:v>0.79432800000000003</c:v>
                </c:pt>
                <c:pt idx="3938">
                  <c:v>0.79432800000000003</c:v>
                </c:pt>
                <c:pt idx="3939">
                  <c:v>0.79432800000000003</c:v>
                </c:pt>
                <c:pt idx="3940">
                  <c:v>0.79432800000000003</c:v>
                </c:pt>
                <c:pt idx="3941">
                  <c:v>0.79432800000000003</c:v>
                </c:pt>
                <c:pt idx="3942">
                  <c:v>0.79432800000000003</c:v>
                </c:pt>
                <c:pt idx="3943">
                  <c:v>0.79432800000000003</c:v>
                </c:pt>
                <c:pt idx="3944">
                  <c:v>0.79432800000000003</c:v>
                </c:pt>
                <c:pt idx="3945">
                  <c:v>0.79432800000000003</c:v>
                </c:pt>
                <c:pt idx="3946">
                  <c:v>0.79432800000000003</c:v>
                </c:pt>
                <c:pt idx="3947">
                  <c:v>0.79432800000000003</c:v>
                </c:pt>
                <c:pt idx="3948">
                  <c:v>0.79432800000000003</c:v>
                </c:pt>
                <c:pt idx="3949">
                  <c:v>0.79432800000000003</c:v>
                </c:pt>
                <c:pt idx="3950">
                  <c:v>0.79432800000000003</c:v>
                </c:pt>
                <c:pt idx="3951">
                  <c:v>0.79432800000000003</c:v>
                </c:pt>
                <c:pt idx="3952">
                  <c:v>0.79432800000000003</c:v>
                </c:pt>
                <c:pt idx="3953">
                  <c:v>0.79432800000000003</c:v>
                </c:pt>
                <c:pt idx="3954">
                  <c:v>0.79432800000000003</c:v>
                </c:pt>
                <c:pt idx="3955">
                  <c:v>0.79432800000000003</c:v>
                </c:pt>
                <c:pt idx="3956">
                  <c:v>0.79432800000000003</c:v>
                </c:pt>
                <c:pt idx="3957">
                  <c:v>0.79432800000000003</c:v>
                </c:pt>
                <c:pt idx="3958">
                  <c:v>0.79432800000000003</c:v>
                </c:pt>
                <c:pt idx="3959">
                  <c:v>0.79432800000000003</c:v>
                </c:pt>
                <c:pt idx="3960">
                  <c:v>0.79432800000000003</c:v>
                </c:pt>
                <c:pt idx="3961">
                  <c:v>0.79432800000000003</c:v>
                </c:pt>
                <c:pt idx="3962">
                  <c:v>0.79432800000000003</c:v>
                </c:pt>
                <c:pt idx="3963">
                  <c:v>0.79432800000000003</c:v>
                </c:pt>
                <c:pt idx="3964">
                  <c:v>0.79432800000000003</c:v>
                </c:pt>
                <c:pt idx="3965">
                  <c:v>0.79432800000000003</c:v>
                </c:pt>
                <c:pt idx="3966">
                  <c:v>0.79432800000000003</c:v>
                </c:pt>
                <c:pt idx="3967">
                  <c:v>0.79432800000000003</c:v>
                </c:pt>
                <c:pt idx="3968">
                  <c:v>0.79432800000000003</c:v>
                </c:pt>
                <c:pt idx="3969">
                  <c:v>0.79432800000000003</c:v>
                </c:pt>
                <c:pt idx="3970">
                  <c:v>0.79432800000000003</c:v>
                </c:pt>
                <c:pt idx="3971">
                  <c:v>0.79432800000000003</c:v>
                </c:pt>
                <c:pt idx="3972">
                  <c:v>0.79432800000000003</c:v>
                </c:pt>
                <c:pt idx="3973">
                  <c:v>0.79432800000000003</c:v>
                </c:pt>
                <c:pt idx="3974">
                  <c:v>0.79432800000000003</c:v>
                </c:pt>
                <c:pt idx="3975">
                  <c:v>0.79432800000000003</c:v>
                </c:pt>
                <c:pt idx="3976">
                  <c:v>0.79432800000000003</c:v>
                </c:pt>
                <c:pt idx="3977">
                  <c:v>0.79432800000000003</c:v>
                </c:pt>
                <c:pt idx="3978">
                  <c:v>0.79432800000000003</c:v>
                </c:pt>
                <c:pt idx="3979">
                  <c:v>0.79432800000000003</c:v>
                </c:pt>
                <c:pt idx="3980">
                  <c:v>0.79432800000000003</c:v>
                </c:pt>
                <c:pt idx="3981">
                  <c:v>0.79432800000000003</c:v>
                </c:pt>
                <c:pt idx="3982">
                  <c:v>0.79432800000000003</c:v>
                </c:pt>
                <c:pt idx="3983">
                  <c:v>0.79432800000000003</c:v>
                </c:pt>
                <c:pt idx="3984">
                  <c:v>0.79432800000000003</c:v>
                </c:pt>
                <c:pt idx="3985">
                  <c:v>0.79432800000000003</c:v>
                </c:pt>
                <c:pt idx="3986">
                  <c:v>0.79432800000000003</c:v>
                </c:pt>
                <c:pt idx="3987">
                  <c:v>0.79432800000000003</c:v>
                </c:pt>
                <c:pt idx="3988">
                  <c:v>0.79432800000000003</c:v>
                </c:pt>
                <c:pt idx="3989">
                  <c:v>0.79432800000000003</c:v>
                </c:pt>
                <c:pt idx="3990">
                  <c:v>0.79432800000000003</c:v>
                </c:pt>
                <c:pt idx="3991">
                  <c:v>0.79432800000000003</c:v>
                </c:pt>
                <c:pt idx="3992">
                  <c:v>0.79432800000000003</c:v>
                </c:pt>
                <c:pt idx="3993">
                  <c:v>0.79432800000000003</c:v>
                </c:pt>
                <c:pt idx="3994">
                  <c:v>0.79432800000000003</c:v>
                </c:pt>
                <c:pt idx="3995">
                  <c:v>0.79432800000000003</c:v>
                </c:pt>
                <c:pt idx="3996">
                  <c:v>0.79432800000000003</c:v>
                </c:pt>
                <c:pt idx="3997">
                  <c:v>0.79432800000000003</c:v>
                </c:pt>
                <c:pt idx="3998">
                  <c:v>0.79432800000000003</c:v>
                </c:pt>
                <c:pt idx="3999">
                  <c:v>0.79432800000000003</c:v>
                </c:pt>
                <c:pt idx="4000">
                  <c:v>0.79432800000000003</c:v>
                </c:pt>
                <c:pt idx="4001">
                  <c:v>0.79432800000000003</c:v>
                </c:pt>
                <c:pt idx="4002">
                  <c:v>0.79432800000000003</c:v>
                </c:pt>
                <c:pt idx="4003">
                  <c:v>0.79432800000000003</c:v>
                </c:pt>
                <c:pt idx="4004">
                  <c:v>0.79432800000000003</c:v>
                </c:pt>
                <c:pt idx="4005">
                  <c:v>0.79432800000000003</c:v>
                </c:pt>
                <c:pt idx="4006">
                  <c:v>0.79432800000000003</c:v>
                </c:pt>
                <c:pt idx="4007">
                  <c:v>0.79432800000000003</c:v>
                </c:pt>
                <c:pt idx="4008">
                  <c:v>0.79432800000000003</c:v>
                </c:pt>
                <c:pt idx="4009">
                  <c:v>0.79432800000000003</c:v>
                </c:pt>
                <c:pt idx="4010">
                  <c:v>0.79432800000000003</c:v>
                </c:pt>
                <c:pt idx="4011">
                  <c:v>0.79432800000000003</c:v>
                </c:pt>
                <c:pt idx="4012">
                  <c:v>0.79432800000000003</c:v>
                </c:pt>
                <c:pt idx="4013">
                  <c:v>0.79432800000000003</c:v>
                </c:pt>
                <c:pt idx="4014">
                  <c:v>0.79432800000000003</c:v>
                </c:pt>
                <c:pt idx="4015">
                  <c:v>0.79432800000000003</c:v>
                </c:pt>
                <c:pt idx="4016">
                  <c:v>0.79432800000000003</c:v>
                </c:pt>
                <c:pt idx="4017">
                  <c:v>0.79432800000000003</c:v>
                </c:pt>
                <c:pt idx="4018">
                  <c:v>0.79432800000000003</c:v>
                </c:pt>
                <c:pt idx="4019">
                  <c:v>0.79432800000000003</c:v>
                </c:pt>
                <c:pt idx="4020">
                  <c:v>0.79432800000000003</c:v>
                </c:pt>
                <c:pt idx="4021">
                  <c:v>0.79432800000000003</c:v>
                </c:pt>
                <c:pt idx="4022">
                  <c:v>0.79432800000000003</c:v>
                </c:pt>
                <c:pt idx="4023">
                  <c:v>0.79432800000000003</c:v>
                </c:pt>
                <c:pt idx="4024">
                  <c:v>0.79432800000000003</c:v>
                </c:pt>
                <c:pt idx="4025">
                  <c:v>0.79432800000000003</c:v>
                </c:pt>
                <c:pt idx="4026">
                  <c:v>0.79432800000000003</c:v>
                </c:pt>
                <c:pt idx="4027">
                  <c:v>0.79432800000000003</c:v>
                </c:pt>
                <c:pt idx="4028">
                  <c:v>0.79432800000000003</c:v>
                </c:pt>
                <c:pt idx="4029">
                  <c:v>0.79432800000000003</c:v>
                </c:pt>
                <c:pt idx="4030">
                  <c:v>0.79432800000000003</c:v>
                </c:pt>
                <c:pt idx="4031">
                  <c:v>0.79432800000000003</c:v>
                </c:pt>
                <c:pt idx="4032">
                  <c:v>0.79432800000000003</c:v>
                </c:pt>
                <c:pt idx="4033">
                  <c:v>0.79432800000000003</c:v>
                </c:pt>
                <c:pt idx="4034">
                  <c:v>0.79432800000000003</c:v>
                </c:pt>
                <c:pt idx="4035">
                  <c:v>0.79432800000000003</c:v>
                </c:pt>
                <c:pt idx="4036">
                  <c:v>0.79432800000000003</c:v>
                </c:pt>
                <c:pt idx="4037">
                  <c:v>0.79432800000000003</c:v>
                </c:pt>
                <c:pt idx="4038">
                  <c:v>0.79432800000000003</c:v>
                </c:pt>
                <c:pt idx="4039">
                  <c:v>0.79432800000000003</c:v>
                </c:pt>
                <c:pt idx="4040">
                  <c:v>0.79432800000000003</c:v>
                </c:pt>
                <c:pt idx="4041">
                  <c:v>0.79432800000000003</c:v>
                </c:pt>
                <c:pt idx="4042">
                  <c:v>0.79432800000000003</c:v>
                </c:pt>
                <c:pt idx="4043">
                  <c:v>0.79432800000000003</c:v>
                </c:pt>
                <c:pt idx="4044">
                  <c:v>0.79432800000000003</c:v>
                </c:pt>
                <c:pt idx="4045">
                  <c:v>0.79432800000000003</c:v>
                </c:pt>
                <c:pt idx="4046">
                  <c:v>0.79432800000000003</c:v>
                </c:pt>
                <c:pt idx="4047">
                  <c:v>0.79432800000000003</c:v>
                </c:pt>
                <c:pt idx="4048">
                  <c:v>0.79432800000000003</c:v>
                </c:pt>
                <c:pt idx="4049">
                  <c:v>0.79432800000000003</c:v>
                </c:pt>
                <c:pt idx="4050">
                  <c:v>0.79432800000000003</c:v>
                </c:pt>
                <c:pt idx="4051">
                  <c:v>0.79432800000000003</c:v>
                </c:pt>
                <c:pt idx="4052">
                  <c:v>0.79432800000000003</c:v>
                </c:pt>
                <c:pt idx="4053">
                  <c:v>0.79432800000000003</c:v>
                </c:pt>
                <c:pt idx="4054">
                  <c:v>0.79432800000000003</c:v>
                </c:pt>
                <c:pt idx="4055">
                  <c:v>0.79432800000000003</c:v>
                </c:pt>
                <c:pt idx="4056">
                  <c:v>0.79432800000000003</c:v>
                </c:pt>
                <c:pt idx="4057">
                  <c:v>0.79432800000000003</c:v>
                </c:pt>
                <c:pt idx="4058">
                  <c:v>0.79432800000000003</c:v>
                </c:pt>
                <c:pt idx="4059">
                  <c:v>0.79432800000000003</c:v>
                </c:pt>
                <c:pt idx="4060">
                  <c:v>0.79432800000000003</c:v>
                </c:pt>
                <c:pt idx="4061">
                  <c:v>0.79432800000000003</c:v>
                </c:pt>
                <c:pt idx="4062">
                  <c:v>0.79432800000000003</c:v>
                </c:pt>
                <c:pt idx="4063">
                  <c:v>0.79432800000000003</c:v>
                </c:pt>
                <c:pt idx="4064">
                  <c:v>0.79432800000000003</c:v>
                </c:pt>
                <c:pt idx="4065">
                  <c:v>0.79432800000000003</c:v>
                </c:pt>
                <c:pt idx="4066">
                  <c:v>0.79432800000000003</c:v>
                </c:pt>
                <c:pt idx="4067">
                  <c:v>0.79432800000000003</c:v>
                </c:pt>
                <c:pt idx="4068">
                  <c:v>0.79432800000000003</c:v>
                </c:pt>
                <c:pt idx="4069">
                  <c:v>0.79432800000000003</c:v>
                </c:pt>
                <c:pt idx="4070">
                  <c:v>0.79432800000000003</c:v>
                </c:pt>
                <c:pt idx="4071">
                  <c:v>0.79432800000000003</c:v>
                </c:pt>
                <c:pt idx="4072">
                  <c:v>0.79432800000000003</c:v>
                </c:pt>
                <c:pt idx="4073">
                  <c:v>0.79432800000000003</c:v>
                </c:pt>
                <c:pt idx="4074">
                  <c:v>0.79432800000000003</c:v>
                </c:pt>
                <c:pt idx="4075">
                  <c:v>0.79432800000000003</c:v>
                </c:pt>
                <c:pt idx="4076">
                  <c:v>0.79432800000000003</c:v>
                </c:pt>
                <c:pt idx="4077">
                  <c:v>0.79432800000000003</c:v>
                </c:pt>
                <c:pt idx="4078">
                  <c:v>0.79432800000000003</c:v>
                </c:pt>
                <c:pt idx="4079">
                  <c:v>0.79432800000000003</c:v>
                </c:pt>
                <c:pt idx="4080">
                  <c:v>0.79432800000000003</c:v>
                </c:pt>
                <c:pt idx="4081">
                  <c:v>0.79432800000000003</c:v>
                </c:pt>
                <c:pt idx="4082">
                  <c:v>0.79432800000000003</c:v>
                </c:pt>
                <c:pt idx="4083">
                  <c:v>0.79432800000000003</c:v>
                </c:pt>
                <c:pt idx="4084">
                  <c:v>0.79432800000000003</c:v>
                </c:pt>
                <c:pt idx="4085">
                  <c:v>0.79432800000000003</c:v>
                </c:pt>
                <c:pt idx="4086">
                  <c:v>0.79432800000000003</c:v>
                </c:pt>
                <c:pt idx="4087">
                  <c:v>0.79432800000000003</c:v>
                </c:pt>
                <c:pt idx="4088">
                  <c:v>0.79432800000000003</c:v>
                </c:pt>
                <c:pt idx="4089">
                  <c:v>0.79432800000000003</c:v>
                </c:pt>
                <c:pt idx="4090">
                  <c:v>0.79432800000000003</c:v>
                </c:pt>
                <c:pt idx="4091">
                  <c:v>0.79432800000000003</c:v>
                </c:pt>
                <c:pt idx="4092">
                  <c:v>0.79432800000000003</c:v>
                </c:pt>
                <c:pt idx="4093">
                  <c:v>0.79432800000000003</c:v>
                </c:pt>
                <c:pt idx="4094">
                  <c:v>0.79432800000000003</c:v>
                </c:pt>
                <c:pt idx="4095">
                  <c:v>0.79432800000000003</c:v>
                </c:pt>
                <c:pt idx="4096">
                  <c:v>0.79432800000000003</c:v>
                </c:pt>
                <c:pt idx="4097">
                  <c:v>0.79432800000000003</c:v>
                </c:pt>
                <c:pt idx="4098">
                  <c:v>0.79432800000000003</c:v>
                </c:pt>
                <c:pt idx="4099">
                  <c:v>0.79432800000000003</c:v>
                </c:pt>
                <c:pt idx="4100">
                  <c:v>0.79432800000000003</c:v>
                </c:pt>
                <c:pt idx="4101">
                  <c:v>0.79432800000000003</c:v>
                </c:pt>
                <c:pt idx="4102">
                  <c:v>0.79432800000000003</c:v>
                </c:pt>
                <c:pt idx="4103">
                  <c:v>0.79432800000000003</c:v>
                </c:pt>
                <c:pt idx="4104">
                  <c:v>0.79432800000000003</c:v>
                </c:pt>
                <c:pt idx="4105">
                  <c:v>0.79432800000000003</c:v>
                </c:pt>
                <c:pt idx="4106">
                  <c:v>0.79432800000000003</c:v>
                </c:pt>
                <c:pt idx="4107">
                  <c:v>0.79432800000000003</c:v>
                </c:pt>
                <c:pt idx="4108">
                  <c:v>0.79432800000000003</c:v>
                </c:pt>
                <c:pt idx="4109">
                  <c:v>0.79432800000000003</c:v>
                </c:pt>
                <c:pt idx="4110">
                  <c:v>0.79432800000000003</c:v>
                </c:pt>
                <c:pt idx="4111">
                  <c:v>0.79432800000000003</c:v>
                </c:pt>
                <c:pt idx="4112">
                  <c:v>0.79432800000000003</c:v>
                </c:pt>
                <c:pt idx="4113">
                  <c:v>0.79432800000000003</c:v>
                </c:pt>
                <c:pt idx="4114">
                  <c:v>0.79432800000000003</c:v>
                </c:pt>
                <c:pt idx="4115">
                  <c:v>0.79432800000000003</c:v>
                </c:pt>
                <c:pt idx="4116">
                  <c:v>0.79432800000000003</c:v>
                </c:pt>
                <c:pt idx="4117">
                  <c:v>0.79432800000000003</c:v>
                </c:pt>
                <c:pt idx="4118">
                  <c:v>0.79432800000000003</c:v>
                </c:pt>
                <c:pt idx="4119">
                  <c:v>0.79432800000000003</c:v>
                </c:pt>
                <c:pt idx="4120">
                  <c:v>0.79432800000000003</c:v>
                </c:pt>
                <c:pt idx="4121">
                  <c:v>0.79432800000000003</c:v>
                </c:pt>
                <c:pt idx="4122">
                  <c:v>0.79432800000000003</c:v>
                </c:pt>
                <c:pt idx="4123">
                  <c:v>0.79432800000000003</c:v>
                </c:pt>
                <c:pt idx="4124">
                  <c:v>0.79432800000000003</c:v>
                </c:pt>
                <c:pt idx="4125">
                  <c:v>0.79432800000000003</c:v>
                </c:pt>
                <c:pt idx="4126">
                  <c:v>0.79432800000000003</c:v>
                </c:pt>
                <c:pt idx="4127">
                  <c:v>0.79432800000000003</c:v>
                </c:pt>
                <c:pt idx="4128">
                  <c:v>0.79432800000000003</c:v>
                </c:pt>
                <c:pt idx="4129">
                  <c:v>0.79432800000000003</c:v>
                </c:pt>
                <c:pt idx="4130">
                  <c:v>0.79432800000000003</c:v>
                </c:pt>
                <c:pt idx="4131">
                  <c:v>0.79432800000000003</c:v>
                </c:pt>
                <c:pt idx="4132">
                  <c:v>0.79432800000000003</c:v>
                </c:pt>
                <c:pt idx="4133">
                  <c:v>0.79432800000000003</c:v>
                </c:pt>
                <c:pt idx="4134">
                  <c:v>0.79432800000000003</c:v>
                </c:pt>
                <c:pt idx="4135">
                  <c:v>0.79432800000000003</c:v>
                </c:pt>
                <c:pt idx="4136">
                  <c:v>0.79432800000000003</c:v>
                </c:pt>
                <c:pt idx="4137">
                  <c:v>0.79432800000000003</c:v>
                </c:pt>
                <c:pt idx="4138">
                  <c:v>0.79432800000000003</c:v>
                </c:pt>
                <c:pt idx="4139">
                  <c:v>0.79432800000000003</c:v>
                </c:pt>
                <c:pt idx="4140">
                  <c:v>0.79432800000000003</c:v>
                </c:pt>
                <c:pt idx="4141">
                  <c:v>0.79432800000000003</c:v>
                </c:pt>
                <c:pt idx="4142">
                  <c:v>0.79432800000000003</c:v>
                </c:pt>
                <c:pt idx="4143">
                  <c:v>0.79432800000000003</c:v>
                </c:pt>
                <c:pt idx="4144">
                  <c:v>0.79432800000000003</c:v>
                </c:pt>
                <c:pt idx="4145">
                  <c:v>0.79432800000000003</c:v>
                </c:pt>
                <c:pt idx="4146">
                  <c:v>0.79432800000000003</c:v>
                </c:pt>
                <c:pt idx="4147">
                  <c:v>0.79432800000000003</c:v>
                </c:pt>
                <c:pt idx="4148">
                  <c:v>0.79432800000000003</c:v>
                </c:pt>
                <c:pt idx="4149">
                  <c:v>0.79432800000000003</c:v>
                </c:pt>
                <c:pt idx="4150">
                  <c:v>0.79432800000000003</c:v>
                </c:pt>
                <c:pt idx="4151">
                  <c:v>0.79432800000000003</c:v>
                </c:pt>
                <c:pt idx="4152">
                  <c:v>0.79432800000000003</c:v>
                </c:pt>
                <c:pt idx="4153">
                  <c:v>0.79432800000000003</c:v>
                </c:pt>
                <c:pt idx="4154">
                  <c:v>0.79432800000000003</c:v>
                </c:pt>
                <c:pt idx="4155">
                  <c:v>0.79432800000000003</c:v>
                </c:pt>
                <c:pt idx="4156">
                  <c:v>0.79432800000000003</c:v>
                </c:pt>
                <c:pt idx="4157">
                  <c:v>0.79432800000000003</c:v>
                </c:pt>
                <c:pt idx="4158">
                  <c:v>0.79432800000000003</c:v>
                </c:pt>
                <c:pt idx="4159">
                  <c:v>0.79432800000000003</c:v>
                </c:pt>
                <c:pt idx="4160">
                  <c:v>0.79432800000000003</c:v>
                </c:pt>
                <c:pt idx="4161">
                  <c:v>0.79432800000000003</c:v>
                </c:pt>
                <c:pt idx="4162">
                  <c:v>0.79432800000000003</c:v>
                </c:pt>
                <c:pt idx="4163">
                  <c:v>0.79432800000000003</c:v>
                </c:pt>
                <c:pt idx="4164">
                  <c:v>0.79432800000000003</c:v>
                </c:pt>
                <c:pt idx="4165">
                  <c:v>0.79432800000000003</c:v>
                </c:pt>
                <c:pt idx="4166">
                  <c:v>0.79432800000000003</c:v>
                </c:pt>
                <c:pt idx="4167">
                  <c:v>0.79432800000000003</c:v>
                </c:pt>
                <c:pt idx="4168">
                  <c:v>0.79432800000000003</c:v>
                </c:pt>
                <c:pt idx="4169">
                  <c:v>0.79432800000000003</c:v>
                </c:pt>
                <c:pt idx="4170">
                  <c:v>0.79432800000000003</c:v>
                </c:pt>
                <c:pt idx="4171">
                  <c:v>0.79432800000000003</c:v>
                </c:pt>
                <c:pt idx="4172">
                  <c:v>0.79432800000000003</c:v>
                </c:pt>
                <c:pt idx="4173">
                  <c:v>0.79432800000000003</c:v>
                </c:pt>
                <c:pt idx="4174">
                  <c:v>0.79432800000000003</c:v>
                </c:pt>
                <c:pt idx="4175">
                  <c:v>0.79432800000000003</c:v>
                </c:pt>
                <c:pt idx="4176">
                  <c:v>0.79432800000000003</c:v>
                </c:pt>
                <c:pt idx="4177">
                  <c:v>0.79432800000000003</c:v>
                </c:pt>
                <c:pt idx="4178">
                  <c:v>0.79432800000000003</c:v>
                </c:pt>
                <c:pt idx="4179">
                  <c:v>0.79432800000000003</c:v>
                </c:pt>
                <c:pt idx="4180">
                  <c:v>0.79432800000000003</c:v>
                </c:pt>
                <c:pt idx="4181">
                  <c:v>0.79432800000000003</c:v>
                </c:pt>
                <c:pt idx="4182">
                  <c:v>0.79432800000000003</c:v>
                </c:pt>
                <c:pt idx="4183">
                  <c:v>0.79432800000000003</c:v>
                </c:pt>
                <c:pt idx="4184">
                  <c:v>0.79432800000000003</c:v>
                </c:pt>
                <c:pt idx="4185">
                  <c:v>0.79432800000000003</c:v>
                </c:pt>
                <c:pt idx="4186">
                  <c:v>0.79432800000000003</c:v>
                </c:pt>
                <c:pt idx="4187">
                  <c:v>0.79432800000000003</c:v>
                </c:pt>
                <c:pt idx="4188">
                  <c:v>0.79432800000000003</c:v>
                </c:pt>
                <c:pt idx="4189">
                  <c:v>0.79432800000000003</c:v>
                </c:pt>
                <c:pt idx="4190">
                  <c:v>0.79432800000000003</c:v>
                </c:pt>
                <c:pt idx="4191">
                  <c:v>0.79432800000000003</c:v>
                </c:pt>
                <c:pt idx="4192">
                  <c:v>0.79432800000000003</c:v>
                </c:pt>
                <c:pt idx="4193">
                  <c:v>0.79432800000000003</c:v>
                </c:pt>
                <c:pt idx="4194">
                  <c:v>0.79432800000000003</c:v>
                </c:pt>
                <c:pt idx="4195">
                  <c:v>0.79432800000000003</c:v>
                </c:pt>
                <c:pt idx="4196">
                  <c:v>0.79432800000000003</c:v>
                </c:pt>
                <c:pt idx="4197">
                  <c:v>0.79432800000000003</c:v>
                </c:pt>
                <c:pt idx="4198">
                  <c:v>0.79432800000000003</c:v>
                </c:pt>
                <c:pt idx="4199">
                  <c:v>0.79432800000000003</c:v>
                </c:pt>
                <c:pt idx="4200">
                  <c:v>0.79432800000000003</c:v>
                </c:pt>
                <c:pt idx="4201">
                  <c:v>0.79432800000000003</c:v>
                </c:pt>
                <c:pt idx="4202">
                  <c:v>0.79432800000000003</c:v>
                </c:pt>
                <c:pt idx="4203">
                  <c:v>0.79432800000000003</c:v>
                </c:pt>
                <c:pt idx="4204">
                  <c:v>0.79432800000000003</c:v>
                </c:pt>
                <c:pt idx="4205">
                  <c:v>0.79432800000000003</c:v>
                </c:pt>
                <c:pt idx="4206">
                  <c:v>0.79432800000000003</c:v>
                </c:pt>
                <c:pt idx="4207">
                  <c:v>0.79432800000000003</c:v>
                </c:pt>
                <c:pt idx="4208">
                  <c:v>0.79432800000000003</c:v>
                </c:pt>
                <c:pt idx="4209">
                  <c:v>0.79432800000000003</c:v>
                </c:pt>
                <c:pt idx="4210">
                  <c:v>0.79432800000000003</c:v>
                </c:pt>
                <c:pt idx="4211">
                  <c:v>0.79432800000000003</c:v>
                </c:pt>
                <c:pt idx="4212">
                  <c:v>0.79432800000000003</c:v>
                </c:pt>
                <c:pt idx="4213">
                  <c:v>0.79432800000000003</c:v>
                </c:pt>
                <c:pt idx="4214">
                  <c:v>0.79432800000000003</c:v>
                </c:pt>
                <c:pt idx="4215">
                  <c:v>0.79432800000000003</c:v>
                </c:pt>
                <c:pt idx="4216">
                  <c:v>0.79432800000000003</c:v>
                </c:pt>
                <c:pt idx="4217">
                  <c:v>0.79432800000000003</c:v>
                </c:pt>
                <c:pt idx="4218">
                  <c:v>0.79432800000000003</c:v>
                </c:pt>
                <c:pt idx="4219">
                  <c:v>0.79432800000000003</c:v>
                </c:pt>
                <c:pt idx="4220">
                  <c:v>0.79432800000000003</c:v>
                </c:pt>
                <c:pt idx="4221">
                  <c:v>0.79432800000000003</c:v>
                </c:pt>
                <c:pt idx="4222">
                  <c:v>0.79432800000000003</c:v>
                </c:pt>
                <c:pt idx="4223">
                  <c:v>0.79432800000000003</c:v>
                </c:pt>
                <c:pt idx="4224">
                  <c:v>0.79432800000000003</c:v>
                </c:pt>
                <c:pt idx="4225">
                  <c:v>0.79432800000000003</c:v>
                </c:pt>
                <c:pt idx="4226">
                  <c:v>0.79432800000000003</c:v>
                </c:pt>
                <c:pt idx="4227">
                  <c:v>0.79432800000000003</c:v>
                </c:pt>
                <c:pt idx="4228">
                  <c:v>0.79432800000000003</c:v>
                </c:pt>
                <c:pt idx="4229">
                  <c:v>0.79432800000000003</c:v>
                </c:pt>
                <c:pt idx="4230">
                  <c:v>0.79432800000000003</c:v>
                </c:pt>
                <c:pt idx="4231">
                  <c:v>0.79432800000000003</c:v>
                </c:pt>
                <c:pt idx="4232">
                  <c:v>0.79432800000000003</c:v>
                </c:pt>
                <c:pt idx="4233">
                  <c:v>0.79432800000000003</c:v>
                </c:pt>
                <c:pt idx="4234">
                  <c:v>0.79432800000000003</c:v>
                </c:pt>
                <c:pt idx="4235">
                  <c:v>0.79432800000000003</c:v>
                </c:pt>
                <c:pt idx="4236">
                  <c:v>0.79432800000000003</c:v>
                </c:pt>
                <c:pt idx="4237">
                  <c:v>0.79432800000000003</c:v>
                </c:pt>
                <c:pt idx="4238">
                  <c:v>0.79432800000000003</c:v>
                </c:pt>
                <c:pt idx="4239">
                  <c:v>0.79432800000000003</c:v>
                </c:pt>
                <c:pt idx="4240">
                  <c:v>0.79432800000000003</c:v>
                </c:pt>
                <c:pt idx="4241">
                  <c:v>0.79432800000000003</c:v>
                </c:pt>
                <c:pt idx="4242">
                  <c:v>0.79432800000000003</c:v>
                </c:pt>
                <c:pt idx="4243">
                  <c:v>0.79432800000000003</c:v>
                </c:pt>
                <c:pt idx="4244">
                  <c:v>0.79432800000000003</c:v>
                </c:pt>
                <c:pt idx="4245">
                  <c:v>0.79432800000000003</c:v>
                </c:pt>
                <c:pt idx="4246">
                  <c:v>0.79432800000000003</c:v>
                </c:pt>
                <c:pt idx="4247">
                  <c:v>0.79432800000000003</c:v>
                </c:pt>
                <c:pt idx="4248">
                  <c:v>0.79432800000000003</c:v>
                </c:pt>
                <c:pt idx="4249">
                  <c:v>0.79432800000000003</c:v>
                </c:pt>
                <c:pt idx="4250">
                  <c:v>0.79432800000000003</c:v>
                </c:pt>
                <c:pt idx="4251">
                  <c:v>0.79432800000000003</c:v>
                </c:pt>
                <c:pt idx="4252">
                  <c:v>0.79432800000000003</c:v>
                </c:pt>
                <c:pt idx="4253">
                  <c:v>0.79432800000000003</c:v>
                </c:pt>
                <c:pt idx="4254">
                  <c:v>0.79432800000000003</c:v>
                </c:pt>
                <c:pt idx="4255">
                  <c:v>0.79432800000000003</c:v>
                </c:pt>
                <c:pt idx="4256">
                  <c:v>0.79432800000000003</c:v>
                </c:pt>
                <c:pt idx="4257">
                  <c:v>0.79432800000000003</c:v>
                </c:pt>
                <c:pt idx="4258">
                  <c:v>0.79432800000000003</c:v>
                </c:pt>
                <c:pt idx="4259">
                  <c:v>0.79432800000000003</c:v>
                </c:pt>
                <c:pt idx="4260">
                  <c:v>0.79432800000000003</c:v>
                </c:pt>
                <c:pt idx="4261">
                  <c:v>0.79432800000000003</c:v>
                </c:pt>
                <c:pt idx="4262">
                  <c:v>0.79432800000000003</c:v>
                </c:pt>
                <c:pt idx="4263">
                  <c:v>0.79432800000000003</c:v>
                </c:pt>
                <c:pt idx="4264">
                  <c:v>0.79432800000000003</c:v>
                </c:pt>
                <c:pt idx="4265">
                  <c:v>0.79432800000000003</c:v>
                </c:pt>
                <c:pt idx="4266">
                  <c:v>0.79432800000000003</c:v>
                </c:pt>
                <c:pt idx="4267">
                  <c:v>0.79432800000000003</c:v>
                </c:pt>
                <c:pt idx="4268">
                  <c:v>0.79432800000000003</c:v>
                </c:pt>
                <c:pt idx="4269">
                  <c:v>0.79432800000000003</c:v>
                </c:pt>
                <c:pt idx="4270">
                  <c:v>0.79432800000000003</c:v>
                </c:pt>
                <c:pt idx="4271">
                  <c:v>0.79432800000000003</c:v>
                </c:pt>
                <c:pt idx="4272">
                  <c:v>0.79432800000000003</c:v>
                </c:pt>
                <c:pt idx="4273">
                  <c:v>0.79432800000000003</c:v>
                </c:pt>
                <c:pt idx="4274">
                  <c:v>0.79432800000000003</c:v>
                </c:pt>
                <c:pt idx="4275">
                  <c:v>0.79432800000000003</c:v>
                </c:pt>
                <c:pt idx="4276">
                  <c:v>0.79432800000000003</c:v>
                </c:pt>
                <c:pt idx="4277">
                  <c:v>0.79432800000000003</c:v>
                </c:pt>
                <c:pt idx="4278">
                  <c:v>0.79432800000000003</c:v>
                </c:pt>
                <c:pt idx="4279">
                  <c:v>0.79432800000000003</c:v>
                </c:pt>
                <c:pt idx="4280">
                  <c:v>0.79432800000000003</c:v>
                </c:pt>
                <c:pt idx="4281">
                  <c:v>0.79432800000000003</c:v>
                </c:pt>
                <c:pt idx="4282">
                  <c:v>0.79432800000000003</c:v>
                </c:pt>
                <c:pt idx="4283">
                  <c:v>0.79432800000000003</c:v>
                </c:pt>
                <c:pt idx="4284">
                  <c:v>0.79432800000000003</c:v>
                </c:pt>
                <c:pt idx="4285">
                  <c:v>0.79432800000000003</c:v>
                </c:pt>
                <c:pt idx="4286">
                  <c:v>0.79432800000000003</c:v>
                </c:pt>
                <c:pt idx="4287">
                  <c:v>0.79432800000000003</c:v>
                </c:pt>
                <c:pt idx="4288">
                  <c:v>0.79432800000000003</c:v>
                </c:pt>
                <c:pt idx="4289">
                  <c:v>0.79432800000000003</c:v>
                </c:pt>
                <c:pt idx="4290">
                  <c:v>0.79432800000000003</c:v>
                </c:pt>
                <c:pt idx="4291">
                  <c:v>0.79432800000000003</c:v>
                </c:pt>
                <c:pt idx="4292">
                  <c:v>0.79432800000000003</c:v>
                </c:pt>
                <c:pt idx="4293">
                  <c:v>0.79432800000000003</c:v>
                </c:pt>
                <c:pt idx="4294">
                  <c:v>0.79432800000000003</c:v>
                </c:pt>
                <c:pt idx="4295">
                  <c:v>0.79432800000000003</c:v>
                </c:pt>
                <c:pt idx="4296">
                  <c:v>0.79432800000000003</c:v>
                </c:pt>
                <c:pt idx="4297">
                  <c:v>0.79432800000000003</c:v>
                </c:pt>
                <c:pt idx="4298">
                  <c:v>0.79432800000000003</c:v>
                </c:pt>
                <c:pt idx="4299">
                  <c:v>0.79432800000000003</c:v>
                </c:pt>
                <c:pt idx="4300">
                  <c:v>0.79432800000000003</c:v>
                </c:pt>
                <c:pt idx="4301">
                  <c:v>0.79432800000000003</c:v>
                </c:pt>
                <c:pt idx="4302">
                  <c:v>0.79432800000000003</c:v>
                </c:pt>
                <c:pt idx="4303">
                  <c:v>0.79432800000000003</c:v>
                </c:pt>
                <c:pt idx="4304">
                  <c:v>0.79432800000000003</c:v>
                </c:pt>
                <c:pt idx="4305">
                  <c:v>0.79432800000000003</c:v>
                </c:pt>
                <c:pt idx="4306">
                  <c:v>0.79432800000000003</c:v>
                </c:pt>
                <c:pt idx="4307">
                  <c:v>0.79432800000000003</c:v>
                </c:pt>
                <c:pt idx="4308">
                  <c:v>0.79432800000000003</c:v>
                </c:pt>
                <c:pt idx="4309">
                  <c:v>0.79432800000000003</c:v>
                </c:pt>
                <c:pt idx="4310">
                  <c:v>0.79432800000000003</c:v>
                </c:pt>
                <c:pt idx="4311">
                  <c:v>0.79432800000000003</c:v>
                </c:pt>
                <c:pt idx="4312">
                  <c:v>0.79432800000000003</c:v>
                </c:pt>
                <c:pt idx="4313">
                  <c:v>0.79432800000000003</c:v>
                </c:pt>
                <c:pt idx="4314">
                  <c:v>0.79432800000000003</c:v>
                </c:pt>
                <c:pt idx="4315">
                  <c:v>0.79432800000000003</c:v>
                </c:pt>
                <c:pt idx="4316">
                  <c:v>0.79432800000000003</c:v>
                </c:pt>
                <c:pt idx="4317">
                  <c:v>0.79432800000000003</c:v>
                </c:pt>
                <c:pt idx="4318">
                  <c:v>0.79432800000000003</c:v>
                </c:pt>
                <c:pt idx="4319">
                  <c:v>0.79432800000000003</c:v>
                </c:pt>
                <c:pt idx="4320">
                  <c:v>0.79432800000000003</c:v>
                </c:pt>
                <c:pt idx="4321">
                  <c:v>0.79432800000000003</c:v>
                </c:pt>
                <c:pt idx="4322">
                  <c:v>0.79432800000000003</c:v>
                </c:pt>
                <c:pt idx="4323">
                  <c:v>0.79432800000000003</c:v>
                </c:pt>
                <c:pt idx="4324">
                  <c:v>0.79432800000000003</c:v>
                </c:pt>
                <c:pt idx="4325">
                  <c:v>0.79432800000000003</c:v>
                </c:pt>
                <c:pt idx="4326">
                  <c:v>0.79432800000000003</c:v>
                </c:pt>
                <c:pt idx="4327">
                  <c:v>0.79432800000000003</c:v>
                </c:pt>
                <c:pt idx="4328">
                  <c:v>0.79432800000000003</c:v>
                </c:pt>
                <c:pt idx="4329">
                  <c:v>0.79432800000000003</c:v>
                </c:pt>
                <c:pt idx="4330">
                  <c:v>0.79432800000000003</c:v>
                </c:pt>
                <c:pt idx="4331">
                  <c:v>0.79432800000000003</c:v>
                </c:pt>
                <c:pt idx="4332">
                  <c:v>0.79432800000000003</c:v>
                </c:pt>
                <c:pt idx="4333">
                  <c:v>0.79432800000000003</c:v>
                </c:pt>
                <c:pt idx="4334">
                  <c:v>0.79432800000000003</c:v>
                </c:pt>
                <c:pt idx="4335">
                  <c:v>0.79432800000000003</c:v>
                </c:pt>
                <c:pt idx="4336">
                  <c:v>0.79432800000000003</c:v>
                </c:pt>
                <c:pt idx="4337">
                  <c:v>0.79432800000000003</c:v>
                </c:pt>
                <c:pt idx="4338">
                  <c:v>0.79432800000000003</c:v>
                </c:pt>
                <c:pt idx="4339">
                  <c:v>0.79432800000000003</c:v>
                </c:pt>
                <c:pt idx="4340">
                  <c:v>0.79432800000000003</c:v>
                </c:pt>
                <c:pt idx="4341">
                  <c:v>0.79432800000000003</c:v>
                </c:pt>
                <c:pt idx="4342">
                  <c:v>0.79432800000000003</c:v>
                </c:pt>
                <c:pt idx="4343">
                  <c:v>0.79432800000000003</c:v>
                </c:pt>
                <c:pt idx="4344">
                  <c:v>0.79432800000000003</c:v>
                </c:pt>
                <c:pt idx="4345">
                  <c:v>0.79432800000000003</c:v>
                </c:pt>
                <c:pt idx="4346">
                  <c:v>0.79432800000000003</c:v>
                </c:pt>
                <c:pt idx="4347">
                  <c:v>0.79432800000000003</c:v>
                </c:pt>
                <c:pt idx="4348">
                  <c:v>0.79432800000000003</c:v>
                </c:pt>
                <c:pt idx="4349">
                  <c:v>0.79432800000000003</c:v>
                </c:pt>
                <c:pt idx="4350">
                  <c:v>0.79432800000000003</c:v>
                </c:pt>
                <c:pt idx="4351">
                  <c:v>0.79432800000000003</c:v>
                </c:pt>
                <c:pt idx="4352">
                  <c:v>0.79432800000000003</c:v>
                </c:pt>
                <c:pt idx="4353">
                  <c:v>0.79432800000000003</c:v>
                </c:pt>
                <c:pt idx="4354">
                  <c:v>0.79432800000000003</c:v>
                </c:pt>
                <c:pt idx="4355">
                  <c:v>0.79432800000000003</c:v>
                </c:pt>
                <c:pt idx="4356">
                  <c:v>0.79432800000000003</c:v>
                </c:pt>
                <c:pt idx="4357">
                  <c:v>0.79432800000000003</c:v>
                </c:pt>
                <c:pt idx="4358">
                  <c:v>0.79432800000000003</c:v>
                </c:pt>
                <c:pt idx="4359">
                  <c:v>0.79432800000000003</c:v>
                </c:pt>
                <c:pt idx="4360">
                  <c:v>0.79432800000000003</c:v>
                </c:pt>
                <c:pt idx="4361">
                  <c:v>0.79432800000000003</c:v>
                </c:pt>
                <c:pt idx="4362">
                  <c:v>0.79432800000000003</c:v>
                </c:pt>
                <c:pt idx="4363">
                  <c:v>0.79432800000000003</c:v>
                </c:pt>
                <c:pt idx="4364">
                  <c:v>0.79432800000000003</c:v>
                </c:pt>
                <c:pt idx="4365">
                  <c:v>0.79432800000000003</c:v>
                </c:pt>
                <c:pt idx="4366">
                  <c:v>0.79432800000000003</c:v>
                </c:pt>
                <c:pt idx="4367">
                  <c:v>0.79432800000000003</c:v>
                </c:pt>
                <c:pt idx="4368">
                  <c:v>0.79432800000000003</c:v>
                </c:pt>
                <c:pt idx="4369">
                  <c:v>0.79432800000000003</c:v>
                </c:pt>
                <c:pt idx="4370">
                  <c:v>0.79432800000000003</c:v>
                </c:pt>
                <c:pt idx="4371">
                  <c:v>0.79432800000000003</c:v>
                </c:pt>
                <c:pt idx="4372">
                  <c:v>0.79432800000000003</c:v>
                </c:pt>
                <c:pt idx="4373">
                  <c:v>0.79432800000000003</c:v>
                </c:pt>
                <c:pt idx="4374">
                  <c:v>0.79432800000000003</c:v>
                </c:pt>
                <c:pt idx="4375">
                  <c:v>0.79432800000000003</c:v>
                </c:pt>
                <c:pt idx="4376">
                  <c:v>0.79432800000000003</c:v>
                </c:pt>
                <c:pt idx="4377">
                  <c:v>0.79432800000000003</c:v>
                </c:pt>
                <c:pt idx="4378">
                  <c:v>0.79432800000000003</c:v>
                </c:pt>
                <c:pt idx="4379">
                  <c:v>0.79432800000000003</c:v>
                </c:pt>
                <c:pt idx="4380">
                  <c:v>0.79432800000000003</c:v>
                </c:pt>
                <c:pt idx="4381">
                  <c:v>0.79432800000000003</c:v>
                </c:pt>
                <c:pt idx="4382">
                  <c:v>0.79432800000000003</c:v>
                </c:pt>
                <c:pt idx="4383">
                  <c:v>0.79432800000000003</c:v>
                </c:pt>
                <c:pt idx="4384">
                  <c:v>0.79432800000000003</c:v>
                </c:pt>
                <c:pt idx="4385">
                  <c:v>0.79432800000000003</c:v>
                </c:pt>
                <c:pt idx="4386">
                  <c:v>0.79432800000000003</c:v>
                </c:pt>
                <c:pt idx="4387">
                  <c:v>0.79432800000000003</c:v>
                </c:pt>
                <c:pt idx="4388">
                  <c:v>0.79432800000000003</c:v>
                </c:pt>
                <c:pt idx="4389">
                  <c:v>0.79432800000000003</c:v>
                </c:pt>
                <c:pt idx="4390">
                  <c:v>0.79432800000000003</c:v>
                </c:pt>
                <c:pt idx="4391">
                  <c:v>0.79432800000000003</c:v>
                </c:pt>
                <c:pt idx="4392">
                  <c:v>0.79432800000000003</c:v>
                </c:pt>
                <c:pt idx="4393">
                  <c:v>0.79432800000000003</c:v>
                </c:pt>
                <c:pt idx="4394">
                  <c:v>0.79432800000000003</c:v>
                </c:pt>
                <c:pt idx="4395">
                  <c:v>0.79432800000000003</c:v>
                </c:pt>
                <c:pt idx="4396">
                  <c:v>0.79432800000000003</c:v>
                </c:pt>
                <c:pt idx="4397">
                  <c:v>0.79432800000000003</c:v>
                </c:pt>
                <c:pt idx="4398">
                  <c:v>0.79432800000000003</c:v>
                </c:pt>
                <c:pt idx="4399">
                  <c:v>0.79432800000000003</c:v>
                </c:pt>
                <c:pt idx="4400">
                  <c:v>0.79432800000000003</c:v>
                </c:pt>
                <c:pt idx="4401">
                  <c:v>0.79432800000000003</c:v>
                </c:pt>
                <c:pt idx="4402">
                  <c:v>0.79432800000000003</c:v>
                </c:pt>
                <c:pt idx="4403">
                  <c:v>0.79432800000000003</c:v>
                </c:pt>
                <c:pt idx="4404">
                  <c:v>0.79432800000000003</c:v>
                </c:pt>
                <c:pt idx="4405">
                  <c:v>0.79432800000000003</c:v>
                </c:pt>
                <c:pt idx="4406">
                  <c:v>0.79432800000000003</c:v>
                </c:pt>
                <c:pt idx="4407">
                  <c:v>0.79432800000000003</c:v>
                </c:pt>
                <c:pt idx="4408">
                  <c:v>0.79432800000000003</c:v>
                </c:pt>
                <c:pt idx="4409">
                  <c:v>0.79432800000000003</c:v>
                </c:pt>
                <c:pt idx="4410">
                  <c:v>0.79432800000000003</c:v>
                </c:pt>
                <c:pt idx="4411">
                  <c:v>0.79432800000000003</c:v>
                </c:pt>
                <c:pt idx="4412">
                  <c:v>0.79432800000000003</c:v>
                </c:pt>
                <c:pt idx="4413">
                  <c:v>0.79432800000000003</c:v>
                </c:pt>
                <c:pt idx="4414">
                  <c:v>0.79432800000000003</c:v>
                </c:pt>
                <c:pt idx="4415">
                  <c:v>0.79432800000000003</c:v>
                </c:pt>
                <c:pt idx="4416">
                  <c:v>0.79432800000000003</c:v>
                </c:pt>
                <c:pt idx="4417">
                  <c:v>0.79432800000000003</c:v>
                </c:pt>
                <c:pt idx="4418">
                  <c:v>0.79432800000000003</c:v>
                </c:pt>
                <c:pt idx="4419">
                  <c:v>0.79432800000000003</c:v>
                </c:pt>
                <c:pt idx="4420">
                  <c:v>0.79432800000000003</c:v>
                </c:pt>
                <c:pt idx="4421">
                  <c:v>0.79432800000000003</c:v>
                </c:pt>
                <c:pt idx="4422">
                  <c:v>0.79432800000000003</c:v>
                </c:pt>
                <c:pt idx="4423">
                  <c:v>0.79432800000000003</c:v>
                </c:pt>
                <c:pt idx="4424">
                  <c:v>0.79432800000000003</c:v>
                </c:pt>
                <c:pt idx="4425">
                  <c:v>0.79432800000000003</c:v>
                </c:pt>
                <c:pt idx="4426">
                  <c:v>0.79432800000000003</c:v>
                </c:pt>
                <c:pt idx="4427">
                  <c:v>0.79432800000000003</c:v>
                </c:pt>
                <c:pt idx="4428">
                  <c:v>0.79432800000000003</c:v>
                </c:pt>
                <c:pt idx="4429">
                  <c:v>0.79432800000000003</c:v>
                </c:pt>
                <c:pt idx="4430">
                  <c:v>0.79432800000000003</c:v>
                </c:pt>
                <c:pt idx="4431">
                  <c:v>0.79432800000000003</c:v>
                </c:pt>
                <c:pt idx="4432">
                  <c:v>0.79432800000000003</c:v>
                </c:pt>
                <c:pt idx="4433">
                  <c:v>0.79432800000000003</c:v>
                </c:pt>
                <c:pt idx="4434">
                  <c:v>0.79432800000000003</c:v>
                </c:pt>
                <c:pt idx="4435">
                  <c:v>0.79432800000000003</c:v>
                </c:pt>
                <c:pt idx="4436">
                  <c:v>0.79432800000000003</c:v>
                </c:pt>
                <c:pt idx="4437">
                  <c:v>0.79432800000000003</c:v>
                </c:pt>
                <c:pt idx="4438">
                  <c:v>0.79432800000000003</c:v>
                </c:pt>
                <c:pt idx="4439">
                  <c:v>0.79432800000000003</c:v>
                </c:pt>
                <c:pt idx="4440">
                  <c:v>0.79432800000000003</c:v>
                </c:pt>
                <c:pt idx="4441">
                  <c:v>0.79432800000000003</c:v>
                </c:pt>
                <c:pt idx="4442">
                  <c:v>0.79432800000000003</c:v>
                </c:pt>
                <c:pt idx="4443">
                  <c:v>0.79432800000000003</c:v>
                </c:pt>
                <c:pt idx="4444">
                  <c:v>0.79432800000000003</c:v>
                </c:pt>
                <c:pt idx="4445">
                  <c:v>0.79432800000000003</c:v>
                </c:pt>
                <c:pt idx="4446">
                  <c:v>0.79432800000000003</c:v>
                </c:pt>
                <c:pt idx="4447">
                  <c:v>0.79432800000000003</c:v>
                </c:pt>
                <c:pt idx="4448">
                  <c:v>0.79432800000000003</c:v>
                </c:pt>
                <c:pt idx="4449">
                  <c:v>0.79432800000000003</c:v>
                </c:pt>
                <c:pt idx="4450">
                  <c:v>0.79432800000000003</c:v>
                </c:pt>
                <c:pt idx="4451">
                  <c:v>0.79432800000000003</c:v>
                </c:pt>
                <c:pt idx="4452">
                  <c:v>0.79432800000000003</c:v>
                </c:pt>
                <c:pt idx="4453">
                  <c:v>0.79432800000000003</c:v>
                </c:pt>
                <c:pt idx="4454">
                  <c:v>0.79432800000000003</c:v>
                </c:pt>
                <c:pt idx="4455">
                  <c:v>0.79432800000000003</c:v>
                </c:pt>
                <c:pt idx="4456">
                  <c:v>0.79432800000000003</c:v>
                </c:pt>
                <c:pt idx="4457">
                  <c:v>0.79432800000000003</c:v>
                </c:pt>
                <c:pt idx="4458">
                  <c:v>0.79432800000000003</c:v>
                </c:pt>
                <c:pt idx="4459">
                  <c:v>0.79432800000000003</c:v>
                </c:pt>
                <c:pt idx="4460">
                  <c:v>0.79432800000000003</c:v>
                </c:pt>
                <c:pt idx="4461">
                  <c:v>0.79432800000000003</c:v>
                </c:pt>
                <c:pt idx="4462">
                  <c:v>0.79432800000000003</c:v>
                </c:pt>
                <c:pt idx="4463">
                  <c:v>0.79432800000000003</c:v>
                </c:pt>
                <c:pt idx="4464">
                  <c:v>0.79432800000000003</c:v>
                </c:pt>
                <c:pt idx="4465">
                  <c:v>0.79432800000000003</c:v>
                </c:pt>
                <c:pt idx="4466">
                  <c:v>0.79432800000000003</c:v>
                </c:pt>
                <c:pt idx="4467">
                  <c:v>0.79432800000000003</c:v>
                </c:pt>
                <c:pt idx="4468">
                  <c:v>0.79432800000000003</c:v>
                </c:pt>
                <c:pt idx="4469">
                  <c:v>0.79432800000000003</c:v>
                </c:pt>
                <c:pt idx="4470">
                  <c:v>0.79432800000000003</c:v>
                </c:pt>
                <c:pt idx="4471">
                  <c:v>0.79432800000000003</c:v>
                </c:pt>
                <c:pt idx="4472">
                  <c:v>0.79432800000000003</c:v>
                </c:pt>
                <c:pt idx="4473">
                  <c:v>0.79432800000000003</c:v>
                </c:pt>
                <c:pt idx="4474">
                  <c:v>0.79432800000000003</c:v>
                </c:pt>
                <c:pt idx="4475">
                  <c:v>0.79432800000000003</c:v>
                </c:pt>
                <c:pt idx="4476">
                  <c:v>0.79432800000000003</c:v>
                </c:pt>
                <c:pt idx="4477">
                  <c:v>0.79432800000000003</c:v>
                </c:pt>
                <c:pt idx="4478">
                  <c:v>0.79432800000000003</c:v>
                </c:pt>
                <c:pt idx="4479">
                  <c:v>0.79432800000000003</c:v>
                </c:pt>
                <c:pt idx="4480">
                  <c:v>0.79432800000000003</c:v>
                </c:pt>
                <c:pt idx="4481">
                  <c:v>0.79432800000000003</c:v>
                </c:pt>
                <c:pt idx="4482">
                  <c:v>0.79432800000000003</c:v>
                </c:pt>
                <c:pt idx="4483">
                  <c:v>0.79432800000000003</c:v>
                </c:pt>
                <c:pt idx="4484">
                  <c:v>0.79432800000000003</c:v>
                </c:pt>
                <c:pt idx="4485">
                  <c:v>0.79432800000000003</c:v>
                </c:pt>
                <c:pt idx="4486">
                  <c:v>0.79432800000000003</c:v>
                </c:pt>
                <c:pt idx="4487">
                  <c:v>0.79432800000000003</c:v>
                </c:pt>
                <c:pt idx="4488">
                  <c:v>0.79432800000000003</c:v>
                </c:pt>
                <c:pt idx="4489">
                  <c:v>0.79432800000000003</c:v>
                </c:pt>
                <c:pt idx="4490">
                  <c:v>0.79432800000000003</c:v>
                </c:pt>
                <c:pt idx="4491">
                  <c:v>0.79432800000000003</c:v>
                </c:pt>
                <c:pt idx="4492">
                  <c:v>0.79432800000000003</c:v>
                </c:pt>
                <c:pt idx="4493">
                  <c:v>0.79432800000000003</c:v>
                </c:pt>
                <c:pt idx="4494">
                  <c:v>0.79432800000000003</c:v>
                </c:pt>
                <c:pt idx="4495">
                  <c:v>0.79432800000000003</c:v>
                </c:pt>
                <c:pt idx="4496">
                  <c:v>0.79432800000000003</c:v>
                </c:pt>
                <c:pt idx="4497">
                  <c:v>0.79432800000000003</c:v>
                </c:pt>
                <c:pt idx="4498">
                  <c:v>0.79432800000000003</c:v>
                </c:pt>
                <c:pt idx="4499">
                  <c:v>0.79432800000000003</c:v>
                </c:pt>
                <c:pt idx="4500">
                  <c:v>0.79432800000000003</c:v>
                </c:pt>
                <c:pt idx="4501">
                  <c:v>0.79432800000000003</c:v>
                </c:pt>
                <c:pt idx="4502">
                  <c:v>0.79432800000000003</c:v>
                </c:pt>
                <c:pt idx="4503">
                  <c:v>0.79432800000000003</c:v>
                </c:pt>
                <c:pt idx="4504">
                  <c:v>0.79432800000000003</c:v>
                </c:pt>
                <c:pt idx="4505">
                  <c:v>0.79432800000000003</c:v>
                </c:pt>
                <c:pt idx="4506">
                  <c:v>0.79432800000000003</c:v>
                </c:pt>
                <c:pt idx="4507">
                  <c:v>0.79432800000000003</c:v>
                </c:pt>
                <c:pt idx="4508">
                  <c:v>0.79432800000000003</c:v>
                </c:pt>
                <c:pt idx="4509">
                  <c:v>0.79432800000000003</c:v>
                </c:pt>
                <c:pt idx="4510">
                  <c:v>0.79432800000000003</c:v>
                </c:pt>
                <c:pt idx="4511">
                  <c:v>0.79432800000000003</c:v>
                </c:pt>
                <c:pt idx="4512">
                  <c:v>0.79432800000000003</c:v>
                </c:pt>
                <c:pt idx="4513">
                  <c:v>0.79432800000000003</c:v>
                </c:pt>
                <c:pt idx="4514">
                  <c:v>0.79432800000000003</c:v>
                </c:pt>
                <c:pt idx="4515">
                  <c:v>0.79432800000000003</c:v>
                </c:pt>
                <c:pt idx="4516">
                  <c:v>0.79432800000000003</c:v>
                </c:pt>
                <c:pt idx="4517">
                  <c:v>0.79432800000000003</c:v>
                </c:pt>
                <c:pt idx="4518">
                  <c:v>0.79432800000000003</c:v>
                </c:pt>
                <c:pt idx="4519">
                  <c:v>0.79432800000000003</c:v>
                </c:pt>
                <c:pt idx="4520">
                  <c:v>0.79432800000000003</c:v>
                </c:pt>
                <c:pt idx="4521">
                  <c:v>0.79432800000000003</c:v>
                </c:pt>
                <c:pt idx="4522">
                  <c:v>0.79432800000000003</c:v>
                </c:pt>
                <c:pt idx="4523">
                  <c:v>0.79432800000000003</c:v>
                </c:pt>
                <c:pt idx="4524">
                  <c:v>0.79432800000000003</c:v>
                </c:pt>
                <c:pt idx="4525">
                  <c:v>0.79432800000000003</c:v>
                </c:pt>
                <c:pt idx="4526">
                  <c:v>0.79432800000000003</c:v>
                </c:pt>
                <c:pt idx="4527">
                  <c:v>0.79432800000000003</c:v>
                </c:pt>
                <c:pt idx="4528">
                  <c:v>0.79432800000000003</c:v>
                </c:pt>
                <c:pt idx="4529">
                  <c:v>0.79432800000000003</c:v>
                </c:pt>
                <c:pt idx="4530">
                  <c:v>0.79432800000000003</c:v>
                </c:pt>
                <c:pt idx="4531">
                  <c:v>0.79432800000000003</c:v>
                </c:pt>
                <c:pt idx="4532">
                  <c:v>0.79432800000000003</c:v>
                </c:pt>
                <c:pt idx="4533">
                  <c:v>0.79432800000000003</c:v>
                </c:pt>
                <c:pt idx="4534">
                  <c:v>0.79432800000000003</c:v>
                </c:pt>
                <c:pt idx="4535">
                  <c:v>0.79432800000000003</c:v>
                </c:pt>
                <c:pt idx="4536">
                  <c:v>0.79432800000000003</c:v>
                </c:pt>
                <c:pt idx="4537">
                  <c:v>0.79432800000000003</c:v>
                </c:pt>
                <c:pt idx="4538">
                  <c:v>0.79432800000000003</c:v>
                </c:pt>
                <c:pt idx="4539">
                  <c:v>0.79432800000000003</c:v>
                </c:pt>
                <c:pt idx="4540">
                  <c:v>0.79432800000000003</c:v>
                </c:pt>
                <c:pt idx="4541">
                  <c:v>0.79432800000000003</c:v>
                </c:pt>
                <c:pt idx="4542">
                  <c:v>0.79432800000000003</c:v>
                </c:pt>
                <c:pt idx="4543">
                  <c:v>0.79432800000000003</c:v>
                </c:pt>
                <c:pt idx="4544">
                  <c:v>0.79432800000000003</c:v>
                </c:pt>
                <c:pt idx="4545">
                  <c:v>0.79432800000000003</c:v>
                </c:pt>
                <c:pt idx="4546">
                  <c:v>0.79432800000000003</c:v>
                </c:pt>
                <c:pt idx="4547">
                  <c:v>0.79432800000000003</c:v>
                </c:pt>
                <c:pt idx="4548">
                  <c:v>0.79432800000000003</c:v>
                </c:pt>
                <c:pt idx="4549">
                  <c:v>0.79432800000000003</c:v>
                </c:pt>
                <c:pt idx="4550">
                  <c:v>0.79432800000000003</c:v>
                </c:pt>
                <c:pt idx="4551">
                  <c:v>0.79432800000000003</c:v>
                </c:pt>
                <c:pt idx="4552">
                  <c:v>0.79432800000000003</c:v>
                </c:pt>
                <c:pt idx="4553">
                  <c:v>0.79432800000000003</c:v>
                </c:pt>
                <c:pt idx="4554">
                  <c:v>0.79432800000000003</c:v>
                </c:pt>
                <c:pt idx="4555">
                  <c:v>0.79432800000000003</c:v>
                </c:pt>
                <c:pt idx="4556">
                  <c:v>0.79432800000000003</c:v>
                </c:pt>
                <c:pt idx="4557">
                  <c:v>0.79432800000000003</c:v>
                </c:pt>
                <c:pt idx="4558">
                  <c:v>0.79432800000000003</c:v>
                </c:pt>
                <c:pt idx="4559">
                  <c:v>0.79432800000000003</c:v>
                </c:pt>
                <c:pt idx="4560">
                  <c:v>0.79432800000000003</c:v>
                </c:pt>
                <c:pt idx="4561">
                  <c:v>0.79432800000000003</c:v>
                </c:pt>
                <c:pt idx="4562">
                  <c:v>0.79432800000000003</c:v>
                </c:pt>
                <c:pt idx="4563">
                  <c:v>0.79432800000000003</c:v>
                </c:pt>
                <c:pt idx="4564">
                  <c:v>0.79432800000000003</c:v>
                </c:pt>
                <c:pt idx="4565">
                  <c:v>0.79432800000000003</c:v>
                </c:pt>
                <c:pt idx="4566">
                  <c:v>0.79432800000000003</c:v>
                </c:pt>
                <c:pt idx="4567">
                  <c:v>0.79432800000000003</c:v>
                </c:pt>
                <c:pt idx="4568">
                  <c:v>0.79432800000000003</c:v>
                </c:pt>
                <c:pt idx="4569">
                  <c:v>0.79432800000000003</c:v>
                </c:pt>
                <c:pt idx="4570">
                  <c:v>0.79432800000000003</c:v>
                </c:pt>
                <c:pt idx="4571">
                  <c:v>0.79432800000000003</c:v>
                </c:pt>
                <c:pt idx="4572">
                  <c:v>0.79432800000000003</c:v>
                </c:pt>
                <c:pt idx="4573">
                  <c:v>0.79432800000000003</c:v>
                </c:pt>
                <c:pt idx="4574">
                  <c:v>0.79432800000000003</c:v>
                </c:pt>
                <c:pt idx="4575">
                  <c:v>0.79432800000000003</c:v>
                </c:pt>
                <c:pt idx="4576">
                  <c:v>0.79432800000000003</c:v>
                </c:pt>
                <c:pt idx="4577">
                  <c:v>0.79432800000000003</c:v>
                </c:pt>
                <c:pt idx="4578">
                  <c:v>0.79432800000000003</c:v>
                </c:pt>
                <c:pt idx="4579">
                  <c:v>0.79432800000000003</c:v>
                </c:pt>
                <c:pt idx="4580">
                  <c:v>0.79432800000000003</c:v>
                </c:pt>
                <c:pt idx="4581">
                  <c:v>0.79432800000000003</c:v>
                </c:pt>
                <c:pt idx="4582">
                  <c:v>0.79432800000000003</c:v>
                </c:pt>
                <c:pt idx="4583">
                  <c:v>0.79432800000000003</c:v>
                </c:pt>
                <c:pt idx="4584">
                  <c:v>0.79432800000000003</c:v>
                </c:pt>
                <c:pt idx="4585">
                  <c:v>0.79432800000000003</c:v>
                </c:pt>
                <c:pt idx="4586">
                  <c:v>0.79432800000000003</c:v>
                </c:pt>
                <c:pt idx="4587">
                  <c:v>0.79432800000000003</c:v>
                </c:pt>
                <c:pt idx="4588">
                  <c:v>0.79432800000000003</c:v>
                </c:pt>
                <c:pt idx="4589">
                  <c:v>0.79432800000000003</c:v>
                </c:pt>
                <c:pt idx="4590">
                  <c:v>0.79432800000000003</c:v>
                </c:pt>
                <c:pt idx="4591">
                  <c:v>0.79432800000000003</c:v>
                </c:pt>
                <c:pt idx="4592">
                  <c:v>0.79432800000000003</c:v>
                </c:pt>
                <c:pt idx="4593">
                  <c:v>0.79432800000000003</c:v>
                </c:pt>
                <c:pt idx="4594">
                  <c:v>0.79432800000000003</c:v>
                </c:pt>
                <c:pt idx="4595">
                  <c:v>0.79432800000000003</c:v>
                </c:pt>
                <c:pt idx="4596">
                  <c:v>0.79432800000000003</c:v>
                </c:pt>
                <c:pt idx="4597">
                  <c:v>0.79432800000000003</c:v>
                </c:pt>
                <c:pt idx="4598">
                  <c:v>0.79432800000000003</c:v>
                </c:pt>
                <c:pt idx="4599">
                  <c:v>0.79432800000000003</c:v>
                </c:pt>
                <c:pt idx="4600">
                  <c:v>0.79432800000000003</c:v>
                </c:pt>
                <c:pt idx="4601">
                  <c:v>0.79432800000000003</c:v>
                </c:pt>
                <c:pt idx="4602">
                  <c:v>0.79432800000000003</c:v>
                </c:pt>
                <c:pt idx="4603">
                  <c:v>0.79432800000000003</c:v>
                </c:pt>
                <c:pt idx="4604">
                  <c:v>0.79432800000000003</c:v>
                </c:pt>
                <c:pt idx="4605">
                  <c:v>0.79432800000000003</c:v>
                </c:pt>
                <c:pt idx="4606">
                  <c:v>0.79432800000000003</c:v>
                </c:pt>
                <c:pt idx="4607">
                  <c:v>0.79432800000000003</c:v>
                </c:pt>
                <c:pt idx="4608">
                  <c:v>0.79432800000000003</c:v>
                </c:pt>
                <c:pt idx="4609">
                  <c:v>0.79432800000000003</c:v>
                </c:pt>
                <c:pt idx="4610">
                  <c:v>0.79432800000000003</c:v>
                </c:pt>
                <c:pt idx="4611">
                  <c:v>0.79432800000000003</c:v>
                </c:pt>
                <c:pt idx="4612">
                  <c:v>0.79432800000000003</c:v>
                </c:pt>
                <c:pt idx="4613">
                  <c:v>0.79432800000000003</c:v>
                </c:pt>
                <c:pt idx="4614">
                  <c:v>0.79432800000000003</c:v>
                </c:pt>
                <c:pt idx="4615">
                  <c:v>0.79432800000000003</c:v>
                </c:pt>
                <c:pt idx="4616">
                  <c:v>0.79432800000000003</c:v>
                </c:pt>
                <c:pt idx="4617">
                  <c:v>0.79432800000000003</c:v>
                </c:pt>
                <c:pt idx="4618">
                  <c:v>0.79432800000000003</c:v>
                </c:pt>
                <c:pt idx="4619">
                  <c:v>0.79432800000000003</c:v>
                </c:pt>
                <c:pt idx="4620">
                  <c:v>0.79432800000000003</c:v>
                </c:pt>
                <c:pt idx="4621">
                  <c:v>0.79432800000000003</c:v>
                </c:pt>
                <c:pt idx="4622">
                  <c:v>0.79432800000000003</c:v>
                </c:pt>
                <c:pt idx="4623">
                  <c:v>0.79432800000000003</c:v>
                </c:pt>
                <c:pt idx="4624">
                  <c:v>0.79432800000000003</c:v>
                </c:pt>
                <c:pt idx="4625">
                  <c:v>0.79432800000000003</c:v>
                </c:pt>
                <c:pt idx="4626">
                  <c:v>0.79432800000000003</c:v>
                </c:pt>
                <c:pt idx="4627">
                  <c:v>0.79432800000000003</c:v>
                </c:pt>
                <c:pt idx="4628">
                  <c:v>0.79432800000000003</c:v>
                </c:pt>
                <c:pt idx="4629">
                  <c:v>0.79432800000000003</c:v>
                </c:pt>
                <c:pt idx="4630">
                  <c:v>0.79432800000000003</c:v>
                </c:pt>
                <c:pt idx="4631">
                  <c:v>0.79432800000000003</c:v>
                </c:pt>
                <c:pt idx="4632">
                  <c:v>0.79432800000000003</c:v>
                </c:pt>
                <c:pt idx="4633">
                  <c:v>0.79432800000000003</c:v>
                </c:pt>
                <c:pt idx="4634">
                  <c:v>0.79432800000000003</c:v>
                </c:pt>
                <c:pt idx="4635">
                  <c:v>0.79432800000000003</c:v>
                </c:pt>
                <c:pt idx="4636">
                  <c:v>0.79432800000000003</c:v>
                </c:pt>
                <c:pt idx="4637">
                  <c:v>0.79432800000000003</c:v>
                </c:pt>
                <c:pt idx="4638">
                  <c:v>0.79432800000000003</c:v>
                </c:pt>
                <c:pt idx="4639">
                  <c:v>0.79432800000000003</c:v>
                </c:pt>
                <c:pt idx="4640">
                  <c:v>0.79432800000000003</c:v>
                </c:pt>
                <c:pt idx="4641">
                  <c:v>0.79432800000000003</c:v>
                </c:pt>
                <c:pt idx="4642">
                  <c:v>0.79432800000000003</c:v>
                </c:pt>
                <c:pt idx="4643">
                  <c:v>0.79432800000000003</c:v>
                </c:pt>
                <c:pt idx="4644">
                  <c:v>0.79432800000000003</c:v>
                </c:pt>
                <c:pt idx="4645">
                  <c:v>0.79432800000000003</c:v>
                </c:pt>
                <c:pt idx="4646">
                  <c:v>0.79432800000000003</c:v>
                </c:pt>
                <c:pt idx="4647">
                  <c:v>0.79432800000000003</c:v>
                </c:pt>
                <c:pt idx="4648">
                  <c:v>0.79432800000000003</c:v>
                </c:pt>
                <c:pt idx="4649">
                  <c:v>0.79432800000000003</c:v>
                </c:pt>
                <c:pt idx="4650">
                  <c:v>0.79432800000000003</c:v>
                </c:pt>
                <c:pt idx="4651">
                  <c:v>0.79432800000000003</c:v>
                </c:pt>
                <c:pt idx="4652">
                  <c:v>0.79432800000000003</c:v>
                </c:pt>
                <c:pt idx="4653">
                  <c:v>0.79432800000000003</c:v>
                </c:pt>
                <c:pt idx="4654">
                  <c:v>0.79432800000000003</c:v>
                </c:pt>
                <c:pt idx="4655">
                  <c:v>0.79432800000000003</c:v>
                </c:pt>
                <c:pt idx="4656">
                  <c:v>0.79432800000000003</c:v>
                </c:pt>
                <c:pt idx="4657">
                  <c:v>0.79432800000000003</c:v>
                </c:pt>
                <c:pt idx="4658">
                  <c:v>0.79432800000000003</c:v>
                </c:pt>
                <c:pt idx="4659">
                  <c:v>0.79432800000000003</c:v>
                </c:pt>
                <c:pt idx="4660">
                  <c:v>0.79432800000000003</c:v>
                </c:pt>
                <c:pt idx="4661">
                  <c:v>0.79432800000000003</c:v>
                </c:pt>
                <c:pt idx="4662">
                  <c:v>0.79432800000000003</c:v>
                </c:pt>
                <c:pt idx="4663">
                  <c:v>0.79432800000000003</c:v>
                </c:pt>
                <c:pt idx="4664">
                  <c:v>0.79432800000000003</c:v>
                </c:pt>
                <c:pt idx="4665">
                  <c:v>0.79432800000000003</c:v>
                </c:pt>
                <c:pt idx="4666">
                  <c:v>0.79432800000000003</c:v>
                </c:pt>
                <c:pt idx="4667">
                  <c:v>0.79432800000000003</c:v>
                </c:pt>
                <c:pt idx="4668">
                  <c:v>0.79432800000000003</c:v>
                </c:pt>
                <c:pt idx="4669">
                  <c:v>0.79432800000000003</c:v>
                </c:pt>
                <c:pt idx="4670">
                  <c:v>0.79432800000000003</c:v>
                </c:pt>
                <c:pt idx="4671">
                  <c:v>0.79432800000000003</c:v>
                </c:pt>
                <c:pt idx="4672">
                  <c:v>0.79432800000000003</c:v>
                </c:pt>
                <c:pt idx="4673">
                  <c:v>0.79432800000000003</c:v>
                </c:pt>
                <c:pt idx="4674">
                  <c:v>0.79432800000000003</c:v>
                </c:pt>
                <c:pt idx="4675">
                  <c:v>0.79432800000000003</c:v>
                </c:pt>
                <c:pt idx="4676">
                  <c:v>0.79432800000000003</c:v>
                </c:pt>
                <c:pt idx="4677">
                  <c:v>0.79432800000000003</c:v>
                </c:pt>
                <c:pt idx="4678">
                  <c:v>0.79432800000000003</c:v>
                </c:pt>
                <c:pt idx="4679">
                  <c:v>0.79432800000000003</c:v>
                </c:pt>
                <c:pt idx="4680">
                  <c:v>0.79432800000000003</c:v>
                </c:pt>
                <c:pt idx="4681">
                  <c:v>0.79432800000000003</c:v>
                </c:pt>
                <c:pt idx="4682">
                  <c:v>0.79432800000000003</c:v>
                </c:pt>
                <c:pt idx="4683">
                  <c:v>0.79432800000000003</c:v>
                </c:pt>
                <c:pt idx="4684">
                  <c:v>0.79432800000000003</c:v>
                </c:pt>
                <c:pt idx="4685">
                  <c:v>0.79432800000000003</c:v>
                </c:pt>
                <c:pt idx="4686">
                  <c:v>0.79432800000000003</c:v>
                </c:pt>
                <c:pt idx="4687">
                  <c:v>0.79432800000000003</c:v>
                </c:pt>
                <c:pt idx="4688">
                  <c:v>0.79432800000000003</c:v>
                </c:pt>
                <c:pt idx="4689">
                  <c:v>0.79432800000000003</c:v>
                </c:pt>
                <c:pt idx="4690">
                  <c:v>0.79432800000000003</c:v>
                </c:pt>
                <c:pt idx="4691">
                  <c:v>0.79432800000000003</c:v>
                </c:pt>
                <c:pt idx="4692">
                  <c:v>0.79432800000000003</c:v>
                </c:pt>
                <c:pt idx="4693">
                  <c:v>0.79432800000000003</c:v>
                </c:pt>
                <c:pt idx="4694">
                  <c:v>0.79432800000000003</c:v>
                </c:pt>
                <c:pt idx="4695">
                  <c:v>0.79432800000000003</c:v>
                </c:pt>
                <c:pt idx="4696">
                  <c:v>0.79432800000000003</c:v>
                </c:pt>
                <c:pt idx="4697">
                  <c:v>0.79432800000000003</c:v>
                </c:pt>
                <c:pt idx="4698">
                  <c:v>0.79432800000000003</c:v>
                </c:pt>
                <c:pt idx="4699">
                  <c:v>0.79432800000000003</c:v>
                </c:pt>
                <c:pt idx="4700">
                  <c:v>0.79432800000000003</c:v>
                </c:pt>
                <c:pt idx="4701">
                  <c:v>0.79432800000000003</c:v>
                </c:pt>
                <c:pt idx="4702">
                  <c:v>0.79432800000000003</c:v>
                </c:pt>
                <c:pt idx="4703">
                  <c:v>0.79432800000000003</c:v>
                </c:pt>
                <c:pt idx="4704">
                  <c:v>0.79432800000000003</c:v>
                </c:pt>
                <c:pt idx="4705">
                  <c:v>0.79432800000000003</c:v>
                </c:pt>
                <c:pt idx="4706">
                  <c:v>0.79432800000000003</c:v>
                </c:pt>
                <c:pt idx="4707">
                  <c:v>0.79432800000000003</c:v>
                </c:pt>
                <c:pt idx="4708">
                  <c:v>0.79432800000000003</c:v>
                </c:pt>
                <c:pt idx="4709">
                  <c:v>0.79432800000000003</c:v>
                </c:pt>
                <c:pt idx="4710">
                  <c:v>0.79432800000000003</c:v>
                </c:pt>
                <c:pt idx="4711">
                  <c:v>0.79432800000000003</c:v>
                </c:pt>
                <c:pt idx="4712">
                  <c:v>0.79432800000000003</c:v>
                </c:pt>
                <c:pt idx="4713">
                  <c:v>0.79432800000000003</c:v>
                </c:pt>
                <c:pt idx="4714">
                  <c:v>0.79432800000000003</c:v>
                </c:pt>
                <c:pt idx="4715">
                  <c:v>0.79432800000000003</c:v>
                </c:pt>
                <c:pt idx="4716">
                  <c:v>0.79432800000000003</c:v>
                </c:pt>
                <c:pt idx="4717">
                  <c:v>0.79432800000000003</c:v>
                </c:pt>
                <c:pt idx="4718">
                  <c:v>0.79432800000000003</c:v>
                </c:pt>
                <c:pt idx="4719">
                  <c:v>0.79432800000000003</c:v>
                </c:pt>
                <c:pt idx="4720">
                  <c:v>0.79432800000000003</c:v>
                </c:pt>
                <c:pt idx="4721">
                  <c:v>0.79432800000000003</c:v>
                </c:pt>
                <c:pt idx="4722">
                  <c:v>0.79432800000000003</c:v>
                </c:pt>
                <c:pt idx="4723">
                  <c:v>0.79432800000000003</c:v>
                </c:pt>
                <c:pt idx="4724">
                  <c:v>0.79432800000000003</c:v>
                </c:pt>
                <c:pt idx="4725">
                  <c:v>0.79432800000000003</c:v>
                </c:pt>
                <c:pt idx="4726">
                  <c:v>0.79432800000000003</c:v>
                </c:pt>
                <c:pt idx="4727">
                  <c:v>0.79432800000000003</c:v>
                </c:pt>
                <c:pt idx="4728">
                  <c:v>0.79432800000000003</c:v>
                </c:pt>
                <c:pt idx="4729">
                  <c:v>0.79432800000000003</c:v>
                </c:pt>
                <c:pt idx="4730">
                  <c:v>0.79432800000000003</c:v>
                </c:pt>
                <c:pt idx="4731">
                  <c:v>0.79432800000000003</c:v>
                </c:pt>
                <c:pt idx="4732">
                  <c:v>0.79432800000000003</c:v>
                </c:pt>
                <c:pt idx="4733">
                  <c:v>0.79432800000000003</c:v>
                </c:pt>
                <c:pt idx="4734">
                  <c:v>0.79432800000000003</c:v>
                </c:pt>
                <c:pt idx="4735">
                  <c:v>0.79432800000000003</c:v>
                </c:pt>
                <c:pt idx="4736">
                  <c:v>0.79432800000000003</c:v>
                </c:pt>
                <c:pt idx="4737">
                  <c:v>0.79432800000000003</c:v>
                </c:pt>
                <c:pt idx="4738">
                  <c:v>0.79432800000000003</c:v>
                </c:pt>
                <c:pt idx="4739">
                  <c:v>0.79432800000000003</c:v>
                </c:pt>
                <c:pt idx="4740">
                  <c:v>0.79432800000000003</c:v>
                </c:pt>
                <c:pt idx="4741">
                  <c:v>0.79432800000000003</c:v>
                </c:pt>
                <c:pt idx="4742">
                  <c:v>0.79432800000000003</c:v>
                </c:pt>
                <c:pt idx="4743">
                  <c:v>0.79432800000000003</c:v>
                </c:pt>
                <c:pt idx="4744">
                  <c:v>0.79432800000000003</c:v>
                </c:pt>
                <c:pt idx="4745">
                  <c:v>0.79432800000000003</c:v>
                </c:pt>
                <c:pt idx="4746">
                  <c:v>0.79432800000000003</c:v>
                </c:pt>
                <c:pt idx="4747">
                  <c:v>0.79432800000000003</c:v>
                </c:pt>
                <c:pt idx="4748">
                  <c:v>0.79432800000000003</c:v>
                </c:pt>
                <c:pt idx="4749">
                  <c:v>0.79432800000000003</c:v>
                </c:pt>
                <c:pt idx="4750">
                  <c:v>0.79432800000000003</c:v>
                </c:pt>
                <c:pt idx="4751">
                  <c:v>0.79432800000000003</c:v>
                </c:pt>
                <c:pt idx="4752">
                  <c:v>0.79432800000000003</c:v>
                </c:pt>
                <c:pt idx="4753">
                  <c:v>0.79432800000000003</c:v>
                </c:pt>
                <c:pt idx="4754">
                  <c:v>0.79432800000000003</c:v>
                </c:pt>
                <c:pt idx="4755">
                  <c:v>0.79432800000000003</c:v>
                </c:pt>
                <c:pt idx="4756">
                  <c:v>0.79432800000000003</c:v>
                </c:pt>
                <c:pt idx="4757">
                  <c:v>0.79432800000000003</c:v>
                </c:pt>
                <c:pt idx="4758">
                  <c:v>0.79432800000000003</c:v>
                </c:pt>
                <c:pt idx="4759">
                  <c:v>0.79432800000000003</c:v>
                </c:pt>
                <c:pt idx="4760">
                  <c:v>0.79432800000000003</c:v>
                </c:pt>
                <c:pt idx="4761">
                  <c:v>0.79432800000000003</c:v>
                </c:pt>
                <c:pt idx="4762">
                  <c:v>0.79432800000000003</c:v>
                </c:pt>
                <c:pt idx="4763">
                  <c:v>0.79432800000000003</c:v>
                </c:pt>
                <c:pt idx="4764">
                  <c:v>0.79432800000000003</c:v>
                </c:pt>
                <c:pt idx="4765">
                  <c:v>0.79432800000000003</c:v>
                </c:pt>
                <c:pt idx="4766">
                  <c:v>0.79432800000000003</c:v>
                </c:pt>
                <c:pt idx="4767">
                  <c:v>0.79432800000000003</c:v>
                </c:pt>
                <c:pt idx="4768">
                  <c:v>0.79432800000000003</c:v>
                </c:pt>
                <c:pt idx="4769">
                  <c:v>0.79432800000000003</c:v>
                </c:pt>
                <c:pt idx="4770">
                  <c:v>0.79432800000000003</c:v>
                </c:pt>
                <c:pt idx="4771">
                  <c:v>0.79432800000000003</c:v>
                </c:pt>
                <c:pt idx="4772">
                  <c:v>0.79432800000000003</c:v>
                </c:pt>
                <c:pt idx="4773">
                  <c:v>0.79432800000000003</c:v>
                </c:pt>
                <c:pt idx="4774">
                  <c:v>0.79432800000000003</c:v>
                </c:pt>
                <c:pt idx="4775">
                  <c:v>0.79432800000000003</c:v>
                </c:pt>
                <c:pt idx="4776">
                  <c:v>0.79432800000000003</c:v>
                </c:pt>
                <c:pt idx="4777">
                  <c:v>0.79432800000000003</c:v>
                </c:pt>
                <c:pt idx="4778">
                  <c:v>0.79432800000000003</c:v>
                </c:pt>
                <c:pt idx="4779">
                  <c:v>0.79432800000000003</c:v>
                </c:pt>
                <c:pt idx="4780">
                  <c:v>0.79432800000000003</c:v>
                </c:pt>
                <c:pt idx="4781">
                  <c:v>0.79432800000000003</c:v>
                </c:pt>
                <c:pt idx="4782">
                  <c:v>0.79432800000000003</c:v>
                </c:pt>
                <c:pt idx="4783">
                  <c:v>0.79432800000000003</c:v>
                </c:pt>
                <c:pt idx="4784">
                  <c:v>0.79432800000000003</c:v>
                </c:pt>
                <c:pt idx="4785">
                  <c:v>0.79432800000000003</c:v>
                </c:pt>
                <c:pt idx="4786">
                  <c:v>0.79432800000000003</c:v>
                </c:pt>
                <c:pt idx="4787">
                  <c:v>0.79432800000000003</c:v>
                </c:pt>
                <c:pt idx="4788">
                  <c:v>0.79432800000000003</c:v>
                </c:pt>
                <c:pt idx="4789">
                  <c:v>0.79432800000000003</c:v>
                </c:pt>
                <c:pt idx="4790">
                  <c:v>0.79432800000000003</c:v>
                </c:pt>
                <c:pt idx="4791">
                  <c:v>0.79432800000000003</c:v>
                </c:pt>
                <c:pt idx="4792">
                  <c:v>0.79432800000000003</c:v>
                </c:pt>
                <c:pt idx="4793">
                  <c:v>0.79432800000000003</c:v>
                </c:pt>
                <c:pt idx="4794">
                  <c:v>0.79432800000000003</c:v>
                </c:pt>
                <c:pt idx="4795">
                  <c:v>0.79432800000000003</c:v>
                </c:pt>
                <c:pt idx="4796">
                  <c:v>0.79432800000000003</c:v>
                </c:pt>
                <c:pt idx="4797">
                  <c:v>0.79432800000000003</c:v>
                </c:pt>
                <c:pt idx="4798">
                  <c:v>0.79432800000000003</c:v>
                </c:pt>
                <c:pt idx="4799">
                  <c:v>0.79432800000000003</c:v>
                </c:pt>
                <c:pt idx="4800">
                  <c:v>0.79432800000000003</c:v>
                </c:pt>
                <c:pt idx="4801">
                  <c:v>0.79432800000000003</c:v>
                </c:pt>
                <c:pt idx="4802">
                  <c:v>0.79432800000000003</c:v>
                </c:pt>
                <c:pt idx="4803">
                  <c:v>0.79432800000000003</c:v>
                </c:pt>
                <c:pt idx="4804">
                  <c:v>0.79432800000000003</c:v>
                </c:pt>
                <c:pt idx="4805">
                  <c:v>0.79432800000000003</c:v>
                </c:pt>
                <c:pt idx="4806">
                  <c:v>0.79432800000000003</c:v>
                </c:pt>
                <c:pt idx="4807">
                  <c:v>0.79432800000000003</c:v>
                </c:pt>
                <c:pt idx="4808">
                  <c:v>0.79432800000000003</c:v>
                </c:pt>
                <c:pt idx="4809">
                  <c:v>0.79432800000000003</c:v>
                </c:pt>
                <c:pt idx="4810">
                  <c:v>0.79432800000000003</c:v>
                </c:pt>
                <c:pt idx="4811">
                  <c:v>0.79432800000000003</c:v>
                </c:pt>
                <c:pt idx="4812">
                  <c:v>0.79432800000000003</c:v>
                </c:pt>
                <c:pt idx="4813">
                  <c:v>0.79432800000000003</c:v>
                </c:pt>
                <c:pt idx="4814">
                  <c:v>0.79432800000000003</c:v>
                </c:pt>
                <c:pt idx="4815">
                  <c:v>0.79432800000000003</c:v>
                </c:pt>
                <c:pt idx="4816">
                  <c:v>0.79432800000000003</c:v>
                </c:pt>
                <c:pt idx="4817">
                  <c:v>0.79432800000000003</c:v>
                </c:pt>
                <c:pt idx="4818">
                  <c:v>0.79432800000000003</c:v>
                </c:pt>
                <c:pt idx="4819">
                  <c:v>0.79432800000000003</c:v>
                </c:pt>
                <c:pt idx="4820">
                  <c:v>0.79432800000000003</c:v>
                </c:pt>
                <c:pt idx="4821">
                  <c:v>0.79432800000000003</c:v>
                </c:pt>
                <c:pt idx="4822">
                  <c:v>0.79432800000000003</c:v>
                </c:pt>
                <c:pt idx="4823">
                  <c:v>0.79432800000000003</c:v>
                </c:pt>
                <c:pt idx="4824">
                  <c:v>0.79432800000000003</c:v>
                </c:pt>
                <c:pt idx="4825">
                  <c:v>0.79432800000000003</c:v>
                </c:pt>
                <c:pt idx="4826">
                  <c:v>0.79432800000000003</c:v>
                </c:pt>
                <c:pt idx="4827">
                  <c:v>0.79432800000000003</c:v>
                </c:pt>
                <c:pt idx="4828">
                  <c:v>0.79432800000000003</c:v>
                </c:pt>
                <c:pt idx="4829">
                  <c:v>0.79432800000000003</c:v>
                </c:pt>
                <c:pt idx="4830">
                  <c:v>0.79432800000000003</c:v>
                </c:pt>
                <c:pt idx="4831">
                  <c:v>0.79432800000000003</c:v>
                </c:pt>
                <c:pt idx="4832">
                  <c:v>0.79432800000000003</c:v>
                </c:pt>
                <c:pt idx="4833">
                  <c:v>0.79432800000000003</c:v>
                </c:pt>
                <c:pt idx="4834">
                  <c:v>0.79432800000000003</c:v>
                </c:pt>
                <c:pt idx="4835">
                  <c:v>0.79432800000000003</c:v>
                </c:pt>
                <c:pt idx="4836">
                  <c:v>0.79432800000000003</c:v>
                </c:pt>
                <c:pt idx="4837">
                  <c:v>0.79432800000000003</c:v>
                </c:pt>
                <c:pt idx="4838">
                  <c:v>0.79432800000000003</c:v>
                </c:pt>
                <c:pt idx="4839">
                  <c:v>0.79432800000000003</c:v>
                </c:pt>
                <c:pt idx="4840">
                  <c:v>0.79432800000000003</c:v>
                </c:pt>
                <c:pt idx="4841">
                  <c:v>0.79432800000000003</c:v>
                </c:pt>
                <c:pt idx="4842">
                  <c:v>0.79432800000000003</c:v>
                </c:pt>
                <c:pt idx="4843">
                  <c:v>0.79432800000000003</c:v>
                </c:pt>
                <c:pt idx="4844">
                  <c:v>0.79432800000000003</c:v>
                </c:pt>
                <c:pt idx="4845">
                  <c:v>0.79432800000000003</c:v>
                </c:pt>
                <c:pt idx="4846">
                  <c:v>0.79432800000000003</c:v>
                </c:pt>
                <c:pt idx="4847">
                  <c:v>0.79432800000000003</c:v>
                </c:pt>
                <c:pt idx="4848">
                  <c:v>0.79432800000000003</c:v>
                </c:pt>
                <c:pt idx="4849">
                  <c:v>0.79432800000000003</c:v>
                </c:pt>
                <c:pt idx="4850">
                  <c:v>0.79432800000000003</c:v>
                </c:pt>
                <c:pt idx="4851">
                  <c:v>0.79432800000000003</c:v>
                </c:pt>
                <c:pt idx="4852">
                  <c:v>0.79432800000000003</c:v>
                </c:pt>
                <c:pt idx="4853">
                  <c:v>0.79432800000000003</c:v>
                </c:pt>
                <c:pt idx="4854">
                  <c:v>0.79432800000000003</c:v>
                </c:pt>
                <c:pt idx="4855">
                  <c:v>0.79432800000000003</c:v>
                </c:pt>
                <c:pt idx="4856">
                  <c:v>0.79432800000000003</c:v>
                </c:pt>
                <c:pt idx="4857">
                  <c:v>0.79432800000000003</c:v>
                </c:pt>
                <c:pt idx="4858">
                  <c:v>0.79432800000000003</c:v>
                </c:pt>
                <c:pt idx="4859">
                  <c:v>0.79432800000000003</c:v>
                </c:pt>
                <c:pt idx="4860">
                  <c:v>0.79432800000000003</c:v>
                </c:pt>
                <c:pt idx="4861">
                  <c:v>0.79432800000000003</c:v>
                </c:pt>
                <c:pt idx="4862">
                  <c:v>0.79432800000000003</c:v>
                </c:pt>
                <c:pt idx="4863">
                  <c:v>0.79432800000000003</c:v>
                </c:pt>
                <c:pt idx="4864">
                  <c:v>0.79432800000000003</c:v>
                </c:pt>
                <c:pt idx="4865">
                  <c:v>0.79432800000000003</c:v>
                </c:pt>
                <c:pt idx="4866">
                  <c:v>0.79432800000000003</c:v>
                </c:pt>
                <c:pt idx="4867">
                  <c:v>0.79432800000000003</c:v>
                </c:pt>
                <c:pt idx="4868">
                  <c:v>0.79432800000000003</c:v>
                </c:pt>
                <c:pt idx="4869">
                  <c:v>0.79432800000000003</c:v>
                </c:pt>
                <c:pt idx="4870">
                  <c:v>0.79432800000000003</c:v>
                </c:pt>
                <c:pt idx="4871">
                  <c:v>0.79432800000000003</c:v>
                </c:pt>
                <c:pt idx="4872">
                  <c:v>0.79432800000000003</c:v>
                </c:pt>
                <c:pt idx="4873">
                  <c:v>0.79432800000000003</c:v>
                </c:pt>
                <c:pt idx="4874">
                  <c:v>0.79432800000000003</c:v>
                </c:pt>
                <c:pt idx="4875">
                  <c:v>0.79432800000000003</c:v>
                </c:pt>
                <c:pt idx="4876">
                  <c:v>0.79432800000000003</c:v>
                </c:pt>
                <c:pt idx="4877">
                  <c:v>0.79432800000000003</c:v>
                </c:pt>
                <c:pt idx="4878">
                  <c:v>0.79432800000000003</c:v>
                </c:pt>
                <c:pt idx="4879">
                  <c:v>0.79432800000000003</c:v>
                </c:pt>
                <c:pt idx="4880">
                  <c:v>0.79432800000000003</c:v>
                </c:pt>
                <c:pt idx="4881">
                  <c:v>0.79432800000000003</c:v>
                </c:pt>
                <c:pt idx="4882">
                  <c:v>0.79432800000000003</c:v>
                </c:pt>
                <c:pt idx="4883">
                  <c:v>0.79432800000000003</c:v>
                </c:pt>
                <c:pt idx="4884">
                  <c:v>0.79432800000000003</c:v>
                </c:pt>
                <c:pt idx="4885">
                  <c:v>0.79432800000000003</c:v>
                </c:pt>
                <c:pt idx="4886">
                  <c:v>0.79432800000000003</c:v>
                </c:pt>
                <c:pt idx="4887">
                  <c:v>0.79432800000000003</c:v>
                </c:pt>
                <c:pt idx="4888">
                  <c:v>0.79432800000000003</c:v>
                </c:pt>
                <c:pt idx="4889">
                  <c:v>0.79432800000000003</c:v>
                </c:pt>
                <c:pt idx="4890">
                  <c:v>0.79432800000000003</c:v>
                </c:pt>
                <c:pt idx="4891">
                  <c:v>0.79432800000000003</c:v>
                </c:pt>
                <c:pt idx="4892">
                  <c:v>0.79432800000000003</c:v>
                </c:pt>
                <c:pt idx="4893">
                  <c:v>0.79432800000000003</c:v>
                </c:pt>
                <c:pt idx="4894">
                  <c:v>0.79432800000000003</c:v>
                </c:pt>
                <c:pt idx="4895">
                  <c:v>0.79432800000000003</c:v>
                </c:pt>
                <c:pt idx="4896">
                  <c:v>0.79432800000000003</c:v>
                </c:pt>
                <c:pt idx="4897">
                  <c:v>0.79432800000000003</c:v>
                </c:pt>
                <c:pt idx="4898">
                  <c:v>0.79432800000000003</c:v>
                </c:pt>
                <c:pt idx="4899">
                  <c:v>0.79432800000000003</c:v>
                </c:pt>
                <c:pt idx="4900">
                  <c:v>0.79432800000000003</c:v>
                </c:pt>
                <c:pt idx="4901">
                  <c:v>0.79432800000000003</c:v>
                </c:pt>
                <c:pt idx="4902">
                  <c:v>0.79432800000000003</c:v>
                </c:pt>
                <c:pt idx="4903">
                  <c:v>0.79432800000000003</c:v>
                </c:pt>
                <c:pt idx="4904">
                  <c:v>0.79432800000000003</c:v>
                </c:pt>
                <c:pt idx="4905">
                  <c:v>0.79432800000000003</c:v>
                </c:pt>
                <c:pt idx="4906">
                  <c:v>0.79432800000000003</c:v>
                </c:pt>
                <c:pt idx="4907">
                  <c:v>0.79432800000000003</c:v>
                </c:pt>
                <c:pt idx="4908">
                  <c:v>0.79432800000000003</c:v>
                </c:pt>
                <c:pt idx="4909">
                  <c:v>0.79432800000000003</c:v>
                </c:pt>
                <c:pt idx="4910">
                  <c:v>0.79432800000000003</c:v>
                </c:pt>
                <c:pt idx="4911">
                  <c:v>0.79432800000000003</c:v>
                </c:pt>
                <c:pt idx="4912">
                  <c:v>0.79432800000000003</c:v>
                </c:pt>
                <c:pt idx="4913">
                  <c:v>0.79432800000000003</c:v>
                </c:pt>
                <c:pt idx="4914">
                  <c:v>0.79432800000000003</c:v>
                </c:pt>
                <c:pt idx="4915">
                  <c:v>0.79432800000000003</c:v>
                </c:pt>
                <c:pt idx="4916">
                  <c:v>0.79432800000000003</c:v>
                </c:pt>
                <c:pt idx="4917">
                  <c:v>0.79432800000000003</c:v>
                </c:pt>
                <c:pt idx="4918">
                  <c:v>0.79432800000000003</c:v>
                </c:pt>
                <c:pt idx="4919">
                  <c:v>0.79432800000000003</c:v>
                </c:pt>
                <c:pt idx="4920">
                  <c:v>0.79432800000000003</c:v>
                </c:pt>
                <c:pt idx="4921">
                  <c:v>0.79432800000000003</c:v>
                </c:pt>
                <c:pt idx="4922">
                  <c:v>0.79432800000000003</c:v>
                </c:pt>
                <c:pt idx="4923">
                  <c:v>0.79432800000000003</c:v>
                </c:pt>
                <c:pt idx="4924">
                  <c:v>0.79432800000000003</c:v>
                </c:pt>
                <c:pt idx="4925">
                  <c:v>0.79432800000000003</c:v>
                </c:pt>
                <c:pt idx="4926">
                  <c:v>0.79432800000000003</c:v>
                </c:pt>
                <c:pt idx="4927">
                  <c:v>0.79432800000000003</c:v>
                </c:pt>
                <c:pt idx="4928">
                  <c:v>0.79432800000000003</c:v>
                </c:pt>
                <c:pt idx="4929">
                  <c:v>0.79432800000000003</c:v>
                </c:pt>
                <c:pt idx="4930">
                  <c:v>0.79432800000000003</c:v>
                </c:pt>
                <c:pt idx="4931">
                  <c:v>0.79432800000000003</c:v>
                </c:pt>
                <c:pt idx="4932">
                  <c:v>0.79432800000000003</c:v>
                </c:pt>
                <c:pt idx="4933">
                  <c:v>0.79432800000000003</c:v>
                </c:pt>
                <c:pt idx="4934">
                  <c:v>0.79432800000000003</c:v>
                </c:pt>
                <c:pt idx="4935">
                  <c:v>0.79432800000000003</c:v>
                </c:pt>
                <c:pt idx="4936">
                  <c:v>0.79432800000000003</c:v>
                </c:pt>
                <c:pt idx="4937">
                  <c:v>0.79432800000000003</c:v>
                </c:pt>
                <c:pt idx="4938">
                  <c:v>0.79432800000000003</c:v>
                </c:pt>
                <c:pt idx="4939">
                  <c:v>0.79432800000000003</c:v>
                </c:pt>
                <c:pt idx="4940">
                  <c:v>0.79432800000000003</c:v>
                </c:pt>
                <c:pt idx="4941">
                  <c:v>0.79432800000000003</c:v>
                </c:pt>
                <c:pt idx="4942">
                  <c:v>0.79432800000000003</c:v>
                </c:pt>
                <c:pt idx="4943">
                  <c:v>0.79432800000000003</c:v>
                </c:pt>
                <c:pt idx="4944">
                  <c:v>0.79432800000000003</c:v>
                </c:pt>
                <c:pt idx="4945">
                  <c:v>0.79432800000000003</c:v>
                </c:pt>
                <c:pt idx="4946">
                  <c:v>0.79432800000000003</c:v>
                </c:pt>
                <c:pt idx="4947">
                  <c:v>0.79432800000000003</c:v>
                </c:pt>
                <c:pt idx="4948">
                  <c:v>0.79432800000000003</c:v>
                </c:pt>
                <c:pt idx="4949">
                  <c:v>0.79432800000000003</c:v>
                </c:pt>
                <c:pt idx="4950">
                  <c:v>0.79432800000000003</c:v>
                </c:pt>
                <c:pt idx="4951">
                  <c:v>0.79432800000000003</c:v>
                </c:pt>
                <c:pt idx="4952">
                  <c:v>0.79432800000000003</c:v>
                </c:pt>
                <c:pt idx="4953">
                  <c:v>0.79432800000000003</c:v>
                </c:pt>
                <c:pt idx="4954">
                  <c:v>0.79432800000000003</c:v>
                </c:pt>
                <c:pt idx="4955">
                  <c:v>0.79432800000000003</c:v>
                </c:pt>
                <c:pt idx="4956">
                  <c:v>0.79432800000000003</c:v>
                </c:pt>
                <c:pt idx="4957">
                  <c:v>0.79432800000000003</c:v>
                </c:pt>
                <c:pt idx="4958">
                  <c:v>0.79432800000000003</c:v>
                </c:pt>
                <c:pt idx="4959">
                  <c:v>0.79432800000000003</c:v>
                </c:pt>
                <c:pt idx="4960">
                  <c:v>0.79432800000000003</c:v>
                </c:pt>
                <c:pt idx="4961">
                  <c:v>0.79432800000000003</c:v>
                </c:pt>
                <c:pt idx="4962">
                  <c:v>0.79432800000000003</c:v>
                </c:pt>
                <c:pt idx="4963">
                  <c:v>0.79432800000000003</c:v>
                </c:pt>
                <c:pt idx="4964">
                  <c:v>0.79432800000000003</c:v>
                </c:pt>
                <c:pt idx="4965">
                  <c:v>0.79432800000000003</c:v>
                </c:pt>
                <c:pt idx="4966">
                  <c:v>0.79432800000000003</c:v>
                </c:pt>
                <c:pt idx="4967">
                  <c:v>0.79432800000000003</c:v>
                </c:pt>
                <c:pt idx="4968">
                  <c:v>0.79432800000000003</c:v>
                </c:pt>
                <c:pt idx="4969">
                  <c:v>0.79432800000000003</c:v>
                </c:pt>
                <c:pt idx="4970">
                  <c:v>0.79432800000000003</c:v>
                </c:pt>
                <c:pt idx="4971">
                  <c:v>0.79432800000000003</c:v>
                </c:pt>
                <c:pt idx="4972">
                  <c:v>0.79432800000000003</c:v>
                </c:pt>
                <c:pt idx="4973">
                  <c:v>0.79432800000000003</c:v>
                </c:pt>
                <c:pt idx="4974">
                  <c:v>0.79432800000000003</c:v>
                </c:pt>
                <c:pt idx="4975">
                  <c:v>0.79432800000000003</c:v>
                </c:pt>
                <c:pt idx="4976">
                  <c:v>0.79432800000000003</c:v>
                </c:pt>
                <c:pt idx="4977">
                  <c:v>0.79432800000000003</c:v>
                </c:pt>
                <c:pt idx="4978">
                  <c:v>0.79432800000000003</c:v>
                </c:pt>
                <c:pt idx="4979">
                  <c:v>0.79432800000000003</c:v>
                </c:pt>
                <c:pt idx="4980">
                  <c:v>0.79432800000000003</c:v>
                </c:pt>
                <c:pt idx="4981">
                  <c:v>0.79432800000000003</c:v>
                </c:pt>
                <c:pt idx="4982">
                  <c:v>0.79432800000000003</c:v>
                </c:pt>
                <c:pt idx="4983">
                  <c:v>0.79432800000000003</c:v>
                </c:pt>
                <c:pt idx="4984">
                  <c:v>0.79432800000000003</c:v>
                </c:pt>
                <c:pt idx="4985">
                  <c:v>0.79432800000000003</c:v>
                </c:pt>
                <c:pt idx="4986">
                  <c:v>0.79432800000000003</c:v>
                </c:pt>
                <c:pt idx="4987">
                  <c:v>0.79432800000000003</c:v>
                </c:pt>
                <c:pt idx="4988">
                  <c:v>0.79432800000000003</c:v>
                </c:pt>
                <c:pt idx="4989">
                  <c:v>0.79432800000000003</c:v>
                </c:pt>
                <c:pt idx="4990">
                  <c:v>0.79432800000000003</c:v>
                </c:pt>
                <c:pt idx="4991">
                  <c:v>0.79432800000000003</c:v>
                </c:pt>
                <c:pt idx="4992">
                  <c:v>0.79432800000000003</c:v>
                </c:pt>
                <c:pt idx="4993">
                  <c:v>0.79432800000000003</c:v>
                </c:pt>
                <c:pt idx="4994">
                  <c:v>0.79432800000000003</c:v>
                </c:pt>
                <c:pt idx="4995">
                  <c:v>0.79432800000000003</c:v>
                </c:pt>
                <c:pt idx="4996">
                  <c:v>0.79432800000000003</c:v>
                </c:pt>
                <c:pt idx="4997">
                  <c:v>0.79432800000000003</c:v>
                </c:pt>
                <c:pt idx="4998">
                  <c:v>0.79432800000000003</c:v>
                </c:pt>
                <c:pt idx="4999">
                  <c:v>0.79432800000000003</c:v>
                </c:pt>
                <c:pt idx="5000">
                  <c:v>0.79432800000000003</c:v>
                </c:pt>
                <c:pt idx="5001">
                  <c:v>0.79432800000000003</c:v>
                </c:pt>
                <c:pt idx="5002">
                  <c:v>0.79432800000000003</c:v>
                </c:pt>
                <c:pt idx="5003">
                  <c:v>0.79432800000000003</c:v>
                </c:pt>
                <c:pt idx="5004">
                  <c:v>0.79432800000000003</c:v>
                </c:pt>
                <c:pt idx="5005">
                  <c:v>0.79432800000000003</c:v>
                </c:pt>
                <c:pt idx="5006">
                  <c:v>0.79432800000000003</c:v>
                </c:pt>
                <c:pt idx="5007">
                  <c:v>0.79432800000000003</c:v>
                </c:pt>
                <c:pt idx="5008">
                  <c:v>0.79432800000000003</c:v>
                </c:pt>
                <c:pt idx="5009">
                  <c:v>0.79432800000000003</c:v>
                </c:pt>
                <c:pt idx="5010">
                  <c:v>0.79432800000000003</c:v>
                </c:pt>
                <c:pt idx="5011">
                  <c:v>0.79432800000000003</c:v>
                </c:pt>
                <c:pt idx="5012">
                  <c:v>0.79432800000000003</c:v>
                </c:pt>
                <c:pt idx="5013">
                  <c:v>0.79432800000000003</c:v>
                </c:pt>
                <c:pt idx="5014">
                  <c:v>0.79432800000000003</c:v>
                </c:pt>
                <c:pt idx="5015">
                  <c:v>0.79432800000000003</c:v>
                </c:pt>
                <c:pt idx="5016">
                  <c:v>0.79432800000000003</c:v>
                </c:pt>
                <c:pt idx="5017">
                  <c:v>0.79432800000000003</c:v>
                </c:pt>
                <c:pt idx="5018">
                  <c:v>0.79432800000000003</c:v>
                </c:pt>
                <c:pt idx="5019">
                  <c:v>0.79432800000000003</c:v>
                </c:pt>
                <c:pt idx="5020">
                  <c:v>0.79432800000000003</c:v>
                </c:pt>
                <c:pt idx="5021">
                  <c:v>0.79432800000000003</c:v>
                </c:pt>
                <c:pt idx="5022">
                  <c:v>0.79432800000000003</c:v>
                </c:pt>
                <c:pt idx="5023">
                  <c:v>0.79432800000000003</c:v>
                </c:pt>
                <c:pt idx="5024">
                  <c:v>0.79432800000000003</c:v>
                </c:pt>
                <c:pt idx="5025">
                  <c:v>0.79432800000000003</c:v>
                </c:pt>
                <c:pt idx="5026">
                  <c:v>0.79432800000000003</c:v>
                </c:pt>
                <c:pt idx="5027">
                  <c:v>0.79432800000000003</c:v>
                </c:pt>
                <c:pt idx="5028">
                  <c:v>0.79432800000000003</c:v>
                </c:pt>
                <c:pt idx="5029">
                  <c:v>0.79432800000000003</c:v>
                </c:pt>
                <c:pt idx="5030">
                  <c:v>0.79432800000000003</c:v>
                </c:pt>
                <c:pt idx="5031">
                  <c:v>0.79432800000000003</c:v>
                </c:pt>
                <c:pt idx="5032">
                  <c:v>0.79432800000000003</c:v>
                </c:pt>
                <c:pt idx="5033">
                  <c:v>0.79432800000000003</c:v>
                </c:pt>
                <c:pt idx="5034">
                  <c:v>0.79432800000000003</c:v>
                </c:pt>
                <c:pt idx="5035">
                  <c:v>0.79432800000000003</c:v>
                </c:pt>
                <c:pt idx="5036">
                  <c:v>0.79432800000000003</c:v>
                </c:pt>
                <c:pt idx="5037">
                  <c:v>0.79432800000000003</c:v>
                </c:pt>
                <c:pt idx="5038">
                  <c:v>0.79432800000000003</c:v>
                </c:pt>
                <c:pt idx="5039">
                  <c:v>0.79432800000000003</c:v>
                </c:pt>
                <c:pt idx="5040">
                  <c:v>0.79432800000000003</c:v>
                </c:pt>
                <c:pt idx="5041">
                  <c:v>0.79432800000000003</c:v>
                </c:pt>
                <c:pt idx="5042">
                  <c:v>0.79432800000000003</c:v>
                </c:pt>
                <c:pt idx="5043">
                  <c:v>0.79432800000000003</c:v>
                </c:pt>
                <c:pt idx="5044">
                  <c:v>0.79432800000000003</c:v>
                </c:pt>
                <c:pt idx="5045">
                  <c:v>0.79432800000000003</c:v>
                </c:pt>
                <c:pt idx="5046">
                  <c:v>0.79432800000000003</c:v>
                </c:pt>
                <c:pt idx="5047">
                  <c:v>0.79432800000000003</c:v>
                </c:pt>
                <c:pt idx="5048">
                  <c:v>0.79432800000000003</c:v>
                </c:pt>
                <c:pt idx="5049">
                  <c:v>0.79432800000000003</c:v>
                </c:pt>
                <c:pt idx="5050">
                  <c:v>0.79432800000000003</c:v>
                </c:pt>
                <c:pt idx="5051">
                  <c:v>0.79432800000000003</c:v>
                </c:pt>
                <c:pt idx="5052">
                  <c:v>0.79432800000000003</c:v>
                </c:pt>
                <c:pt idx="5053">
                  <c:v>0.79432800000000003</c:v>
                </c:pt>
                <c:pt idx="5054">
                  <c:v>0.79432800000000003</c:v>
                </c:pt>
                <c:pt idx="5055">
                  <c:v>0.79432800000000003</c:v>
                </c:pt>
                <c:pt idx="5056">
                  <c:v>0.79432800000000003</c:v>
                </c:pt>
                <c:pt idx="5057">
                  <c:v>0.79432800000000003</c:v>
                </c:pt>
                <c:pt idx="5058">
                  <c:v>0.79432800000000003</c:v>
                </c:pt>
                <c:pt idx="5059">
                  <c:v>0.79432800000000003</c:v>
                </c:pt>
                <c:pt idx="5060">
                  <c:v>0.79432800000000003</c:v>
                </c:pt>
                <c:pt idx="5061">
                  <c:v>0.79432800000000003</c:v>
                </c:pt>
                <c:pt idx="5062">
                  <c:v>0.79432800000000003</c:v>
                </c:pt>
                <c:pt idx="5063">
                  <c:v>0.79432800000000003</c:v>
                </c:pt>
                <c:pt idx="5064">
                  <c:v>0.79432800000000003</c:v>
                </c:pt>
                <c:pt idx="5065">
                  <c:v>0.79432800000000003</c:v>
                </c:pt>
                <c:pt idx="5066">
                  <c:v>0.79432800000000003</c:v>
                </c:pt>
                <c:pt idx="5067">
                  <c:v>0.79432800000000003</c:v>
                </c:pt>
                <c:pt idx="5068">
                  <c:v>0.79432800000000003</c:v>
                </c:pt>
                <c:pt idx="5069">
                  <c:v>0.79432800000000003</c:v>
                </c:pt>
                <c:pt idx="5070">
                  <c:v>0.79432800000000003</c:v>
                </c:pt>
                <c:pt idx="5071">
                  <c:v>0.79432800000000003</c:v>
                </c:pt>
                <c:pt idx="5072">
                  <c:v>0.79432800000000003</c:v>
                </c:pt>
                <c:pt idx="5073">
                  <c:v>0.79432800000000003</c:v>
                </c:pt>
                <c:pt idx="5074">
                  <c:v>0.79432800000000003</c:v>
                </c:pt>
                <c:pt idx="5075">
                  <c:v>0.79432800000000003</c:v>
                </c:pt>
                <c:pt idx="5076">
                  <c:v>0.79432800000000003</c:v>
                </c:pt>
                <c:pt idx="5077">
                  <c:v>0.79432800000000003</c:v>
                </c:pt>
                <c:pt idx="5078">
                  <c:v>0.79432800000000003</c:v>
                </c:pt>
                <c:pt idx="5079">
                  <c:v>0.79432800000000003</c:v>
                </c:pt>
                <c:pt idx="5080">
                  <c:v>0.79432800000000003</c:v>
                </c:pt>
                <c:pt idx="5081">
                  <c:v>0.79432800000000003</c:v>
                </c:pt>
                <c:pt idx="5082">
                  <c:v>0.79432800000000003</c:v>
                </c:pt>
                <c:pt idx="5083">
                  <c:v>0.79432800000000003</c:v>
                </c:pt>
                <c:pt idx="5084">
                  <c:v>0.79432800000000003</c:v>
                </c:pt>
                <c:pt idx="5085">
                  <c:v>0.79432800000000003</c:v>
                </c:pt>
                <c:pt idx="5086">
                  <c:v>0.79432800000000003</c:v>
                </c:pt>
                <c:pt idx="5087">
                  <c:v>0.79432800000000003</c:v>
                </c:pt>
                <c:pt idx="5088">
                  <c:v>0.79432800000000003</c:v>
                </c:pt>
                <c:pt idx="5089">
                  <c:v>0.79432800000000003</c:v>
                </c:pt>
                <c:pt idx="5090">
                  <c:v>0.79432800000000003</c:v>
                </c:pt>
                <c:pt idx="5091">
                  <c:v>0.79432800000000003</c:v>
                </c:pt>
                <c:pt idx="5092">
                  <c:v>0.79432800000000003</c:v>
                </c:pt>
                <c:pt idx="5093">
                  <c:v>0.79432800000000003</c:v>
                </c:pt>
                <c:pt idx="5094">
                  <c:v>0.79432800000000003</c:v>
                </c:pt>
                <c:pt idx="5095">
                  <c:v>0.79432800000000003</c:v>
                </c:pt>
                <c:pt idx="5096">
                  <c:v>0.79432800000000003</c:v>
                </c:pt>
                <c:pt idx="5097">
                  <c:v>0.79432800000000003</c:v>
                </c:pt>
                <c:pt idx="5098">
                  <c:v>0.79432800000000003</c:v>
                </c:pt>
                <c:pt idx="5099">
                  <c:v>0.79432800000000003</c:v>
                </c:pt>
                <c:pt idx="5100">
                  <c:v>0.79432800000000003</c:v>
                </c:pt>
                <c:pt idx="5101">
                  <c:v>0.79432800000000003</c:v>
                </c:pt>
                <c:pt idx="5102">
                  <c:v>0.79432800000000003</c:v>
                </c:pt>
                <c:pt idx="5103">
                  <c:v>0.79432800000000003</c:v>
                </c:pt>
                <c:pt idx="5104">
                  <c:v>0.79432800000000003</c:v>
                </c:pt>
                <c:pt idx="5105">
                  <c:v>0.79432800000000003</c:v>
                </c:pt>
                <c:pt idx="5106">
                  <c:v>0.79432800000000003</c:v>
                </c:pt>
                <c:pt idx="5107">
                  <c:v>0.79432800000000003</c:v>
                </c:pt>
                <c:pt idx="5108">
                  <c:v>0.79432800000000003</c:v>
                </c:pt>
                <c:pt idx="5109">
                  <c:v>0.79432800000000003</c:v>
                </c:pt>
                <c:pt idx="5110">
                  <c:v>0.79432800000000003</c:v>
                </c:pt>
                <c:pt idx="5111">
                  <c:v>0.79432800000000003</c:v>
                </c:pt>
                <c:pt idx="5112">
                  <c:v>0.79432800000000003</c:v>
                </c:pt>
                <c:pt idx="5113">
                  <c:v>0.79432800000000003</c:v>
                </c:pt>
                <c:pt idx="5114">
                  <c:v>0.79432800000000003</c:v>
                </c:pt>
                <c:pt idx="5115">
                  <c:v>0.79432800000000003</c:v>
                </c:pt>
                <c:pt idx="5116">
                  <c:v>0.79432800000000003</c:v>
                </c:pt>
                <c:pt idx="5117">
                  <c:v>0.79432800000000003</c:v>
                </c:pt>
                <c:pt idx="5118">
                  <c:v>0.79432800000000003</c:v>
                </c:pt>
                <c:pt idx="5119">
                  <c:v>0.79432800000000003</c:v>
                </c:pt>
                <c:pt idx="5120">
                  <c:v>0.79432800000000003</c:v>
                </c:pt>
                <c:pt idx="5121">
                  <c:v>0.79432800000000003</c:v>
                </c:pt>
                <c:pt idx="5122">
                  <c:v>0.79432800000000003</c:v>
                </c:pt>
                <c:pt idx="5123">
                  <c:v>0.79432800000000003</c:v>
                </c:pt>
                <c:pt idx="5124">
                  <c:v>0.79432800000000003</c:v>
                </c:pt>
                <c:pt idx="5125">
                  <c:v>0.79432800000000003</c:v>
                </c:pt>
                <c:pt idx="5126">
                  <c:v>0.79432800000000003</c:v>
                </c:pt>
                <c:pt idx="5127">
                  <c:v>0.79432800000000003</c:v>
                </c:pt>
                <c:pt idx="5128">
                  <c:v>0.79432800000000003</c:v>
                </c:pt>
                <c:pt idx="5129">
                  <c:v>0.79432800000000003</c:v>
                </c:pt>
                <c:pt idx="5130">
                  <c:v>0.79432800000000003</c:v>
                </c:pt>
                <c:pt idx="5131">
                  <c:v>0.79432800000000003</c:v>
                </c:pt>
                <c:pt idx="5132">
                  <c:v>0.79432800000000003</c:v>
                </c:pt>
                <c:pt idx="5133">
                  <c:v>0.79432800000000003</c:v>
                </c:pt>
                <c:pt idx="5134">
                  <c:v>0.79432800000000003</c:v>
                </c:pt>
                <c:pt idx="5135">
                  <c:v>0.79432800000000003</c:v>
                </c:pt>
                <c:pt idx="5136">
                  <c:v>0.79432800000000003</c:v>
                </c:pt>
                <c:pt idx="5137">
                  <c:v>0.79432800000000003</c:v>
                </c:pt>
                <c:pt idx="5138">
                  <c:v>0.79432800000000003</c:v>
                </c:pt>
                <c:pt idx="5139">
                  <c:v>0.79432800000000003</c:v>
                </c:pt>
                <c:pt idx="5140">
                  <c:v>0.79432800000000003</c:v>
                </c:pt>
                <c:pt idx="5141">
                  <c:v>0.79432800000000003</c:v>
                </c:pt>
                <c:pt idx="5142">
                  <c:v>0.79432800000000003</c:v>
                </c:pt>
                <c:pt idx="5143">
                  <c:v>0.79432800000000003</c:v>
                </c:pt>
                <c:pt idx="5144">
                  <c:v>0.79432800000000003</c:v>
                </c:pt>
                <c:pt idx="5145">
                  <c:v>0.79432800000000003</c:v>
                </c:pt>
                <c:pt idx="5146">
                  <c:v>0.79432800000000003</c:v>
                </c:pt>
                <c:pt idx="5147">
                  <c:v>0.79432800000000003</c:v>
                </c:pt>
                <c:pt idx="5148">
                  <c:v>0.79432800000000003</c:v>
                </c:pt>
                <c:pt idx="5149">
                  <c:v>0.79432800000000003</c:v>
                </c:pt>
                <c:pt idx="5150">
                  <c:v>0.79432800000000003</c:v>
                </c:pt>
                <c:pt idx="5151">
                  <c:v>0.79432800000000003</c:v>
                </c:pt>
                <c:pt idx="5152">
                  <c:v>0.79432800000000003</c:v>
                </c:pt>
                <c:pt idx="5153">
                  <c:v>0.79432800000000003</c:v>
                </c:pt>
                <c:pt idx="5154">
                  <c:v>0.79432800000000003</c:v>
                </c:pt>
                <c:pt idx="5155">
                  <c:v>0.79432800000000003</c:v>
                </c:pt>
                <c:pt idx="5156">
                  <c:v>0.79432800000000003</c:v>
                </c:pt>
                <c:pt idx="5157">
                  <c:v>0.79432800000000003</c:v>
                </c:pt>
                <c:pt idx="5158">
                  <c:v>0.79432800000000003</c:v>
                </c:pt>
                <c:pt idx="5159">
                  <c:v>0.79432800000000003</c:v>
                </c:pt>
                <c:pt idx="5160">
                  <c:v>0.79432800000000003</c:v>
                </c:pt>
                <c:pt idx="5161">
                  <c:v>0.79432800000000003</c:v>
                </c:pt>
                <c:pt idx="5162">
                  <c:v>0.79432800000000003</c:v>
                </c:pt>
                <c:pt idx="5163">
                  <c:v>0.79432800000000003</c:v>
                </c:pt>
                <c:pt idx="5164">
                  <c:v>0.79432800000000003</c:v>
                </c:pt>
                <c:pt idx="5165">
                  <c:v>0.79432800000000003</c:v>
                </c:pt>
                <c:pt idx="5166">
                  <c:v>0.79432800000000003</c:v>
                </c:pt>
                <c:pt idx="5167">
                  <c:v>0.79432800000000003</c:v>
                </c:pt>
                <c:pt idx="5168">
                  <c:v>0.79432800000000003</c:v>
                </c:pt>
                <c:pt idx="5169">
                  <c:v>0.79432800000000003</c:v>
                </c:pt>
                <c:pt idx="5170">
                  <c:v>0.79432800000000003</c:v>
                </c:pt>
                <c:pt idx="5171">
                  <c:v>0.79432800000000003</c:v>
                </c:pt>
                <c:pt idx="5172">
                  <c:v>0.79432800000000003</c:v>
                </c:pt>
                <c:pt idx="5173">
                  <c:v>0.79432800000000003</c:v>
                </c:pt>
                <c:pt idx="5174">
                  <c:v>0.79432800000000003</c:v>
                </c:pt>
                <c:pt idx="5175">
                  <c:v>0.79432800000000003</c:v>
                </c:pt>
                <c:pt idx="5176">
                  <c:v>0.79432800000000003</c:v>
                </c:pt>
                <c:pt idx="5177">
                  <c:v>0.79432800000000003</c:v>
                </c:pt>
                <c:pt idx="5178">
                  <c:v>0.79432800000000003</c:v>
                </c:pt>
                <c:pt idx="5179">
                  <c:v>0.79432800000000003</c:v>
                </c:pt>
                <c:pt idx="5180">
                  <c:v>0.79432800000000003</c:v>
                </c:pt>
                <c:pt idx="5181">
                  <c:v>0.79432800000000003</c:v>
                </c:pt>
                <c:pt idx="5182">
                  <c:v>0.79432800000000003</c:v>
                </c:pt>
                <c:pt idx="5183">
                  <c:v>0.79432800000000003</c:v>
                </c:pt>
                <c:pt idx="5184">
                  <c:v>0.79432800000000003</c:v>
                </c:pt>
                <c:pt idx="5185">
                  <c:v>0.79432800000000003</c:v>
                </c:pt>
                <c:pt idx="5186">
                  <c:v>0.79432800000000003</c:v>
                </c:pt>
                <c:pt idx="5187">
                  <c:v>0.79432800000000003</c:v>
                </c:pt>
                <c:pt idx="5188">
                  <c:v>0.79432800000000003</c:v>
                </c:pt>
                <c:pt idx="5189">
                  <c:v>0.79432800000000003</c:v>
                </c:pt>
                <c:pt idx="5190">
                  <c:v>0.79432800000000003</c:v>
                </c:pt>
                <c:pt idx="5191">
                  <c:v>0.79432800000000003</c:v>
                </c:pt>
                <c:pt idx="5192">
                  <c:v>0.79432800000000003</c:v>
                </c:pt>
                <c:pt idx="5193">
                  <c:v>0.79432800000000003</c:v>
                </c:pt>
                <c:pt idx="5194">
                  <c:v>0.79432800000000003</c:v>
                </c:pt>
                <c:pt idx="5195">
                  <c:v>0.79432800000000003</c:v>
                </c:pt>
                <c:pt idx="5196">
                  <c:v>0.79432800000000003</c:v>
                </c:pt>
                <c:pt idx="5197">
                  <c:v>0.79432800000000003</c:v>
                </c:pt>
                <c:pt idx="5198">
                  <c:v>0.79432800000000003</c:v>
                </c:pt>
                <c:pt idx="5199">
                  <c:v>0.79432800000000003</c:v>
                </c:pt>
                <c:pt idx="5200">
                  <c:v>0.79432800000000003</c:v>
                </c:pt>
                <c:pt idx="5201">
                  <c:v>0.79432800000000003</c:v>
                </c:pt>
                <c:pt idx="5202">
                  <c:v>0.79432800000000003</c:v>
                </c:pt>
                <c:pt idx="5203">
                  <c:v>0.79432800000000003</c:v>
                </c:pt>
                <c:pt idx="5204">
                  <c:v>0.79432800000000003</c:v>
                </c:pt>
                <c:pt idx="5205">
                  <c:v>0.79432800000000003</c:v>
                </c:pt>
                <c:pt idx="5206">
                  <c:v>0.79432800000000003</c:v>
                </c:pt>
                <c:pt idx="5207">
                  <c:v>0.79432800000000003</c:v>
                </c:pt>
                <c:pt idx="5208">
                  <c:v>0.79432800000000003</c:v>
                </c:pt>
                <c:pt idx="5209">
                  <c:v>0.79432800000000003</c:v>
                </c:pt>
                <c:pt idx="5210">
                  <c:v>0.79432800000000003</c:v>
                </c:pt>
                <c:pt idx="5211">
                  <c:v>0.79432800000000003</c:v>
                </c:pt>
                <c:pt idx="5212">
                  <c:v>0.79432800000000003</c:v>
                </c:pt>
                <c:pt idx="5213">
                  <c:v>0.79432800000000003</c:v>
                </c:pt>
                <c:pt idx="5214">
                  <c:v>0.79432800000000003</c:v>
                </c:pt>
                <c:pt idx="5215">
                  <c:v>0.79432800000000003</c:v>
                </c:pt>
                <c:pt idx="5216">
                  <c:v>0.79432800000000003</c:v>
                </c:pt>
                <c:pt idx="5217">
                  <c:v>0.79432800000000003</c:v>
                </c:pt>
                <c:pt idx="5218">
                  <c:v>0.79432800000000003</c:v>
                </c:pt>
                <c:pt idx="5219">
                  <c:v>0.79432800000000003</c:v>
                </c:pt>
                <c:pt idx="5220">
                  <c:v>0.79432800000000003</c:v>
                </c:pt>
                <c:pt idx="5221">
                  <c:v>0.79432800000000003</c:v>
                </c:pt>
                <c:pt idx="5222">
                  <c:v>0.79432800000000003</c:v>
                </c:pt>
                <c:pt idx="5223">
                  <c:v>0.79432800000000003</c:v>
                </c:pt>
                <c:pt idx="5224">
                  <c:v>0.79432800000000003</c:v>
                </c:pt>
                <c:pt idx="5225">
                  <c:v>0.79432800000000003</c:v>
                </c:pt>
                <c:pt idx="5226">
                  <c:v>0.79432800000000003</c:v>
                </c:pt>
                <c:pt idx="5227">
                  <c:v>0.79432800000000003</c:v>
                </c:pt>
                <c:pt idx="5228">
                  <c:v>0.79432800000000003</c:v>
                </c:pt>
                <c:pt idx="5229">
                  <c:v>0.79432800000000003</c:v>
                </c:pt>
                <c:pt idx="5230">
                  <c:v>0.79432800000000003</c:v>
                </c:pt>
                <c:pt idx="5231">
                  <c:v>0.79432800000000003</c:v>
                </c:pt>
                <c:pt idx="5232">
                  <c:v>0.79432800000000003</c:v>
                </c:pt>
                <c:pt idx="5233">
                  <c:v>0.79432800000000003</c:v>
                </c:pt>
                <c:pt idx="5234">
                  <c:v>0.79432800000000003</c:v>
                </c:pt>
                <c:pt idx="5235">
                  <c:v>0.79432800000000003</c:v>
                </c:pt>
                <c:pt idx="5236">
                  <c:v>0.79432800000000003</c:v>
                </c:pt>
                <c:pt idx="5237">
                  <c:v>0.79432800000000003</c:v>
                </c:pt>
                <c:pt idx="5238">
                  <c:v>0.79432800000000003</c:v>
                </c:pt>
                <c:pt idx="5239">
                  <c:v>0.79432800000000003</c:v>
                </c:pt>
                <c:pt idx="5240">
                  <c:v>0.79432800000000003</c:v>
                </c:pt>
                <c:pt idx="5241">
                  <c:v>0.79432800000000003</c:v>
                </c:pt>
                <c:pt idx="5242">
                  <c:v>0.79432800000000003</c:v>
                </c:pt>
                <c:pt idx="5243">
                  <c:v>0.79432800000000003</c:v>
                </c:pt>
                <c:pt idx="5244">
                  <c:v>0.79432800000000003</c:v>
                </c:pt>
                <c:pt idx="5245">
                  <c:v>0.79432800000000003</c:v>
                </c:pt>
                <c:pt idx="5246">
                  <c:v>0.79432800000000003</c:v>
                </c:pt>
                <c:pt idx="5247">
                  <c:v>0.79432800000000003</c:v>
                </c:pt>
                <c:pt idx="5248">
                  <c:v>0.79432800000000003</c:v>
                </c:pt>
                <c:pt idx="5249">
                  <c:v>0.79432800000000003</c:v>
                </c:pt>
                <c:pt idx="5250">
                  <c:v>0.79432800000000003</c:v>
                </c:pt>
                <c:pt idx="5251">
                  <c:v>0.79432800000000003</c:v>
                </c:pt>
                <c:pt idx="5252">
                  <c:v>0.79432800000000003</c:v>
                </c:pt>
                <c:pt idx="5253">
                  <c:v>0.79432800000000003</c:v>
                </c:pt>
                <c:pt idx="5254">
                  <c:v>0.79432800000000003</c:v>
                </c:pt>
                <c:pt idx="5255">
                  <c:v>0.79432800000000003</c:v>
                </c:pt>
                <c:pt idx="5256">
                  <c:v>0.79432800000000003</c:v>
                </c:pt>
                <c:pt idx="5257">
                  <c:v>0.79432800000000003</c:v>
                </c:pt>
                <c:pt idx="5258">
                  <c:v>0.79432800000000003</c:v>
                </c:pt>
                <c:pt idx="5259">
                  <c:v>0.79432800000000003</c:v>
                </c:pt>
                <c:pt idx="5260">
                  <c:v>0.79432800000000003</c:v>
                </c:pt>
                <c:pt idx="5261">
                  <c:v>0.79432800000000003</c:v>
                </c:pt>
                <c:pt idx="5262">
                  <c:v>0.79432800000000003</c:v>
                </c:pt>
                <c:pt idx="5263">
                  <c:v>0.79432800000000003</c:v>
                </c:pt>
                <c:pt idx="5264">
                  <c:v>0.79432800000000003</c:v>
                </c:pt>
                <c:pt idx="5265">
                  <c:v>0.79432800000000003</c:v>
                </c:pt>
                <c:pt idx="5266">
                  <c:v>0.79432800000000003</c:v>
                </c:pt>
                <c:pt idx="5267">
                  <c:v>0.79432800000000003</c:v>
                </c:pt>
                <c:pt idx="5268">
                  <c:v>0.79432800000000003</c:v>
                </c:pt>
                <c:pt idx="5269">
                  <c:v>0.79432800000000003</c:v>
                </c:pt>
                <c:pt idx="5270">
                  <c:v>0.79432800000000003</c:v>
                </c:pt>
                <c:pt idx="5271">
                  <c:v>0.79432800000000003</c:v>
                </c:pt>
                <c:pt idx="5272">
                  <c:v>0.79432800000000003</c:v>
                </c:pt>
                <c:pt idx="5273">
                  <c:v>0.79432800000000003</c:v>
                </c:pt>
                <c:pt idx="5274">
                  <c:v>0.79432800000000003</c:v>
                </c:pt>
                <c:pt idx="5275">
                  <c:v>0.79432800000000003</c:v>
                </c:pt>
                <c:pt idx="5276">
                  <c:v>0.79432800000000003</c:v>
                </c:pt>
                <c:pt idx="5277">
                  <c:v>0.79432800000000003</c:v>
                </c:pt>
                <c:pt idx="5278">
                  <c:v>0.79432800000000003</c:v>
                </c:pt>
                <c:pt idx="5279">
                  <c:v>0.79432800000000003</c:v>
                </c:pt>
                <c:pt idx="5280">
                  <c:v>0.79432800000000003</c:v>
                </c:pt>
                <c:pt idx="5281">
                  <c:v>0.79432800000000003</c:v>
                </c:pt>
                <c:pt idx="5282">
                  <c:v>0.79432800000000003</c:v>
                </c:pt>
                <c:pt idx="5283">
                  <c:v>0.79432800000000003</c:v>
                </c:pt>
                <c:pt idx="5284">
                  <c:v>0.79432800000000003</c:v>
                </c:pt>
                <c:pt idx="5285">
                  <c:v>0.79432800000000003</c:v>
                </c:pt>
                <c:pt idx="5286">
                  <c:v>0.79432800000000003</c:v>
                </c:pt>
                <c:pt idx="5287">
                  <c:v>0.79432800000000003</c:v>
                </c:pt>
                <c:pt idx="5288">
                  <c:v>0.79432800000000003</c:v>
                </c:pt>
                <c:pt idx="5289">
                  <c:v>0.79432800000000003</c:v>
                </c:pt>
                <c:pt idx="5290">
                  <c:v>0.79432800000000003</c:v>
                </c:pt>
                <c:pt idx="5291">
                  <c:v>0.79432800000000003</c:v>
                </c:pt>
                <c:pt idx="5292">
                  <c:v>0.79432800000000003</c:v>
                </c:pt>
                <c:pt idx="5293">
                  <c:v>0.79432800000000003</c:v>
                </c:pt>
                <c:pt idx="5294">
                  <c:v>0.79432800000000003</c:v>
                </c:pt>
                <c:pt idx="5295">
                  <c:v>0.79432800000000003</c:v>
                </c:pt>
                <c:pt idx="5296">
                  <c:v>0.79432800000000003</c:v>
                </c:pt>
                <c:pt idx="5297">
                  <c:v>0.79432800000000003</c:v>
                </c:pt>
                <c:pt idx="5298">
                  <c:v>0.79432800000000003</c:v>
                </c:pt>
                <c:pt idx="5299">
                  <c:v>0.79432800000000003</c:v>
                </c:pt>
                <c:pt idx="5300">
                  <c:v>0.79432800000000003</c:v>
                </c:pt>
                <c:pt idx="5301">
                  <c:v>0.79432800000000003</c:v>
                </c:pt>
                <c:pt idx="5302">
                  <c:v>0.79432800000000003</c:v>
                </c:pt>
                <c:pt idx="5303">
                  <c:v>0.79432800000000003</c:v>
                </c:pt>
                <c:pt idx="5304">
                  <c:v>0.79432800000000003</c:v>
                </c:pt>
                <c:pt idx="5305">
                  <c:v>0.79432800000000003</c:v>
                </c:pt>
                <c:pt idx="5306">
                  <c:v>0.79432800000000003</c:v>
                </c:pt>
                <c:pt idx="5307">
                  <c:v>0.79432800000000003</c:v>
                </c:pt>
                <c:pt idx="5308">
                  <c:v>0.79432800000000003</c:v>
                </c:pt>
                <c:pt idx="5309">
                  <c:v>0.79432800000000003</c:v>
                </c:pt>
                <c:pt idx="5310">
                  <c:v>0.79432800000000003</c:v>
                </c:pt>
                <c:pt idx="5311">
                  <c:v>0.79432800000000003</c:v>
                </c:pt>
                <c:pt idx="5312">
                  <c:v>0.79432800000000003</c:v>
                </c:pt>
                <c:pt idx="5313">
                  <c:v>0.79432800000000003</c:v>
                </c:pt>
                <c:pt idx="5314">
                  <c:v>0.79432800000000003</c:v>
                </c:pt>
                <c:pt idx="5315">
                  <c:v>0.79432800000000003</c:v>
                </c:pt>
                <c:pt idx="5316">
                  <c:v>0.79432800000000003</c:v>
                </c:pt>
                <c:pt idx="5317">
                  <c:v>0.79432800000000003</c:v>
                </c:pt>
                <c:pt idx="5318">
                  <c:v>0.79432800000000003</c:v>
                </c:pt>
                <c:pt idx="5319">
                  <c:v>0.79432800000000003</c:v>
                </c:pt>
                <c:pt idx="5320">
                  <c:v>0.79432800000000003</c:v>
                </c:pt>
                <c:pt idx="5321">
                  <c:v>0.79432800000000003</c:v>
                </c:pt>
                <c:pt idx="5322">
                  <c:v>0.79432800000000003</c:v>
                </c:pt>
                <c:pt idx="5323">
                  <c:v>0.79432800000000003</c:v>
                </c:pt>
                <c:pt idx="5324">
                  <c:v>0.79432800000000003</c:v>
                </c:pt>
                <c:pt idx="5325">
                  <c:v>0.79432800000000003</c:v>
                </c:pt>
                <c:pt idx="5326">
                  <c:v>0.79432800000000003</c:v>
                </c:pt>
                <c:pt idx="5327">
                  <c:v>0.79432800000000003</c:v>
                </c:pt>
                <c:pt idx="5328">
                  <c:v>0.79432800000000003</c:v>
                </c:pt>
                <c:pt idx="5329">
                  <c:v>0.79432800000000003</c:v>
                </c:pt>
                <c:pt idx="5330">
                  <c:v>0.79432800000000003</c:v>
                </c:pt>
                <c:pt idx="5331">
                  <c:v>0.79432800000000003</c:v>
                </c:pt>
                <c:pt idx="5332">
                  <c:v>0.79432800000000003</c:v>
                </c:pt>
                <c:pt idx="5333">
                  <c:v>0.79432800000000003</c:v>
                </c:pt>
                <c:pt idx="5334">
                  <c:v>0.79432800000000003</c:v>
                </c:pt>
                <c:pt idx="5335">
                  <c:v>0.79432800000000003</c:v>
                </c:pt>
                <c:pt idx="5336">
                  <c:v>0.79432800000000003</c:v>
                </c:pt>
                <c:pt idx="5337">
                  <c:v>0.79432800000000003</c:v>
                </c:pt>
                <c:pt idx="5338">
                  <c:v>0.79432800000000003</c:v>
                </c:pt>
                <c:pt idx="5339">
                  <c:v>0.79432800000000003</c:v>
                </c:pt>
                <c:pt idx="5340">
                  <c:v>0.79432800000000003</c:v>
                </c:pt>
                <c:pt idx="5341">
                  <c:v>0.79432800000000003</c:v>
                </c:pt>
                <c:pt idx="5342">
                  <c:v>0.79432800000000003</c:v>
                </c:pt>
                <c:pt idx="5343">
                  <c:v>0.79432800000000003</c:v>
                </c:pt>
                <c:pt idx="5344">
                  <c:v>0.79432800000000003</c:v>
                </c:pt>
                <c:pt idx="5345">
                  <c:v>0.79432800000000003</c:v>
                </c:pt>
                <c:pt idx="5346">
                  <c:v>0.79432800000000003</c:v>
                </c:pt>
                <c:pt idx="5347">
                  <c:v>0.79432800000000003</c:v>
                </c:pt>
                <c:pt idx="5348">
                  <c:v>0.79432800000000003</c:v>
                </c:pt>
                <c:pt idx="5349">
                  <c:v>0.79432800000000003</c:v>
                </c:pt>
                <c:pt idx="5350">
                  <c:v>0.79432800000000003</c:v>
                </c:pt>
                <c:pt idx="5351">
                  <c:v>0.79432800000000003</c:v>
                </c:pt>
                <c:pt idx="5352">
                  <c:v>0.79432800000000003</c:v>
                </c:pt>
                <c:pt idx="5353">
                  <c:v>0.79432800000000003</c:v>
                </c:pt>
                <c:pt idx="5354">
                  <c:v>0.79432800000000003</c:v>
                </c:pt>
                <c:pt idx="5355">
                  <c:v>0.79432800000000003</c:v>
                </c:pt>
                <c:pt idx="5356">
                  <c:v>0.79432800000000003</c:v>
                </c:pt>
                <c:pt idx="5357">
                  <c:v>0.79432800000000003</c:v>
                </c:pt>
                <c:pt idx="5358">
                  <c:v>0.79432800000000003</c:v>
                </c:pt>
                <c:pt idx="5359">
                  <c:v>0.79432800000000003</c:v>
                </c:pt>
                <c:pt idx="5360">
                  <c:v>0.79432800000000003</c:v>
                </c:pt>
                <c:pt idx="5361">
                  <c:v>0.79432800000000003</c:v>
                </c:pt>
                <c:pt idx="5362">
                  <c:v>0.79432800000000003</c:v>
                </c:pt>
                <c:pt idx="5363">
                  <c:v>0.79432800000000003</c:v>
                </c:pt>
                <c:pt idx="5364">
                  <c:v>0.79432800000000003</c:v>
                </c:pt>
                <c:pt idx="5365">
                  <c:v>0.79432800000000003</c:v>
                </c:pt>
                <c:pt idx="5366">
                  <c:v>0.79432800000000003</c:v>
                </c:pt>
                <c:pt idx="5367">
                  <c:v>0.79432800000000003</c:v>
                </c:pt>
                <c:pt idx="5368">
                  <c:v>0.79432800000000003</c:v>
                </c:pt>
                <c:pt idx="5369">
                  <c:v>0.79432800000000003</c:v>
                </c:pt>
                <c:pt idx="5370">
                  <c:v>0.79432800000000003</c:v>
                </c:pt>
                <c:pt idx="5371">
                  <c:v>0.79432800000000003</c:v>
                </c:pt>
                <c:pt idx="5372">
                  <c:v>0.79432800000000003</c:v>
                </c:pt>
                <c:pt idx="5373">
                  <c:v>0.79432800000000003</c:v>
                </c:pt>
                <c:pt idx="5374">
                  <c:v>0.79432800000000003</c:v>
                </c:pt>
                <c:pt idx="5375">
                  <c:v>0.79432800000000003</c:v>
                </c:pt>
                <c:pt idx="5376">
                  <c:v>0.79432800000000003</c:v>
                </c:pt>
                <c:pt idx="5377">
                  <c:v>0.79432800000000003</c:v>
                </c:pt>
                <c:pt idx="5378">
                  <c:v>0.79432800000000003</c:v>
                </c:pt>
                <c:pt idx="5379">
                  <c:v>0.79432800000000003</c:v>
                </c:pt>
                <c:pt idx="5380">
                  <c:v>0.79432800000000003</c:v>
                </c:pt>
                <c:pt idx="5381">
                  <c:v>0.79432800000000003</c:v>
                </c:pt>
                <c:pt idx="5382">
                  <c:v>0.79432800000000003</c:v>
                </c:pt>
                <c:pt idx="5383">
                  <c:v>0.79432800000000003</c:v>
                </c:pt>
                <c:pt idx="5384">
                  <c:v>0.79432800000000003</c:v>
                </c:pt>
                <c:pt idx="5385">
                  <c:v>0.79432800000000003</c:v>
                </c:pt>
                <c:pt idx="5386">
                  <c:v>0.79432800000000003</c:v>
                </c:pt>
                <c:pt idx="5387">
                  <c:v>0.79432800000000003</c:v>
                </c:pt>
                <c:pt idx="5388">
                  <c:v>0.79432800000000003</c:v>
                </c:pt>
                <c:pt idx="5389">
                  <c:v>0.79432800000000003</c:v>
                </c:pt>
                <c:pt idx="5390">
                  <c:v>0.79432800000000003</c:v>
                </c:pt>
                <c:pt idx="5391">
                  <c:v>0.79432800000000003</c:v>
                </c:pt>
                <c:pt idx="5392">
                  <c:v>0.79432800000000003</c:v>
                </c:pt>
                <c:pt idx="5393">
                  <c:v>0.79432800000000003</c:v>
                </c:pt>
                <c:pt idx="5394">
                  <c:v>0.79432800000000003</c:v>
                </c:pt>
                <c:pt idx="5395">
                  <c:v>0.79432800000000003</c:v>
                </c:pt>
                <c:pt idx="5396">
                  <c:v>0.79432800000000003</c:v>
                </c:pt>
                <c:pt idx="5397">
                  <c:v>0.79432800000000003</c:v>
                </c:pt>
                <c:pt idx="5398">
                  <c:v>0.79432800000000003</c:v>
                </c:pt>
                <c:pt idx="5399">
                  <c:v>0.79432800000000003</c:v>
                </c:pt>
                <c:pt idx="5400">
                  <c:v>0.79432800000000003</c:v>
                </c:pt>
                <c:pt idx="5401">
                  <c:v>0.79432800000000003</c:v>
                </c:pt>
                <c:pt idx="5402">
                  <c:v>0.79432800000000003</c:v>
                </c:pt>
                <c:pt idx="5403">
                  <c:v>0.79432800000000003</c:v>
                </c:pt>
                <c:pt idx="5404">
                  <c:v>0.79432800000000003</c:v>
                </c:pt>
                <c:pt idx="5405">
                  <c:v>0.79432800000000003</c:v>
                </c:pt>
                <c:pt idx="5406">
                  <c:v>0.79432800000000003</c:v>
                </c:pt>
                <c:pt idx="5407">
                  <c:v>0.79432800000000003</c:v>
                </c:pt>
                <c:pt idx="5408">
                  <c:v>0.79432800000000003</c:v>
                </c:pt>
                <c:pt idx="5409">
                  <c:v>0.79432800000000003</c:v>
                </c:pt>
                <c:pt idx="5410">
                  <c:v>0.79432800000000003</c:v>
                </c:pt>
                <c:pt idx="5411">
                  <c:v>0.79432800000000003</c:v>
                </c:pt>
                <c:pt idx="5412">
                  <c:v>0.79432800000000003</c:v>
                </c:pt>
                <c:pt idx="5413">
                  <c:v>0.79432800000000003</c:v>
                </c:pt>
                <c:pt idx="5414">
                  <c:v>0.79432800000000003</c:v>
                </c:pt>
                <c:pt idx="5415">
                  <c:v>0.79432800000000003</c:v>
                </c:pt>
                <c:pt idx="5416">
                  <c:v>0.79432800000000003</c:v>
                </c:pt>
                <c:pt idx="5417">
                  <c:v>0.79432800000000003</c:v>
                </c:pt>
                <c:pt idx="5418">
                  <c:v>0.79432800000000003</c:v>
                </c:pt>
                <c:pt idx="5419">
                  <c:v>0.79432800000000003</c:v>
                </c:pt>
                <c:pt idx="5420">
                  <c:v>0.79432800000000003</c:v>
                </c:pt>
                <c:pt idx="5421">
                  <c:v>0.79432800000000003</c:v>
                </c:pt>
                <c:pt idx="5422">
                  <c:v>0.79432800000000003</c:v>
                </c:pt>
                <c:pt idx="5423">
                  <c:v>0.79432800000000003</c:v>
                </c:pt>
                <c:pt idx="5424">
                  <c:v>0.79432800000000003</c:v>
                </c:pt>
                <c:pt idx="5425">
                  <c:v>0.79432800000000003</c:v>
                </c:pt>
                <c:pt idx="5426">
                  <c:v>0.79432800000000003</c:v>
                </c:pt>
                <c:pt idx="5427">
                  <c:v>0.79432800000000003</c:v>
                </c:pt>
                <c:pt idx="5428">
                  <c:v>0.79432800000000003</c:v>
                </c:pt>
                <c:pt idx="5429">
                  <c:v>0.79432800000000003</c:v>
                </c:pt>
                <c:pt idx="5430">
                  <c:v>0.79432800000000003</c:v>
                </c:pt>
                <c:pt idx="5431">
                  <c:v>0.79432800000000003</c:v>
                </c:pt>
                <c:pt idx="5432">
                  <c:v>0.79432800000000003</c:v>
                </c:pt>
                <c:pt idx="5433">
                  <c:v>0.79432800000000003</c:v>
                </c:pt>
                <c:pt idx="5434">
                  <c:v>0.79432800000000003</c:v>
                </c:pt>
                <c:pt idx="5435">
                  <c:v>0.79432800000000003</c:v>
                </c:pt>
                <c:pt idx="5436">
                  <c:v>0.79432800000000003</c:v>
                </c:pt>
                <c:pt idx="5437">
                  <c:v>0.79432800000000003</c:v>
                </c:pt>
                <c:pt idx="5438">
                  <c:v>0.79432800000000003</c:v>
                </c:pt>
                <c:pt idx="5439">
                  <c:v>0.79432800000000003</c:v>
                </c:pt>
                <c:pt idx="5440">
                  <c:v>0.79432800000000003</c:v>
                </c:pt>
                <c:pt idx="5441">
                  <c:v>0.79432800000000003</c:v>
                </c:pt>
                <c:pt idx="5442">
                  <c:v>0.79432800000000003</c:v>
                </c:pt>
                <c:pt idx="5443">
                  <c:v>0.79432800000000003</c:v>
                </c:pt>
                <c:pt idx="5444">
                  <c:v>0.79432800000000003</c:v>
                </c:pt>
                <c:pt idx="5445">
                  <c:v>0.79432800000000003</c:v>
                </c:pt>
                <c:pt idx="5446">
                  <c:v>0.79432800000000003</c:v>
                </c:pt>
                <c:pt idx="5447">
                  <c:v>0.79432800000000003</c:v>
                </c:pt>
                <c:pt idx="5448">
                  <c:v>0.79432800000000003</c:v>
                </c:pt>
                <c:pt idx="5449">
                  <c:v>0.79432800000000003</c:v>
                </c:pt>
                <c:pt idx="5450">
                  <c:v>0.79432800000000003</c:v>
                </c:pt>
                <c:pt idx="5451">
                  <c:v>0.79432800000000003</c:v>
                </c:pt>
                <c:pt idx="5452">
                  <c:v>0.79432800000000003</c:v>
                </c:pt>
                <c:pt idx="5453">
                  <c:v>0.79432800000000003</c:v>
                </c:pt>
                <c:pt idx="5454">
                  <c:v>0.79432800000000003</c:v>
                </c:pt>
                <c:pt idx="5455">
                  <c:v>0.79432800000000003</c:v>
                </c:pt>
                <c:pt idx="5456">
                  <c:v>0.79432800000000003</c:v>
                </c:pt>
                <c:pt idx="5457">
                  <c:v>0.79432800000000003</c:v>
                </c:pt>
                <c:pt idx="5458">
                  <c:v>0.79432800000000003</c:v>
                </c:pt>
                <c:pt idx="5459">
                  <c:v>0.79432800000000003</c:v>
                </c:pt>
                <c:pt idx="5460">
                  <c:v>0.79432800000000003</c:v>
                </c:pt>
                <c:pt idx="5461">
                  <c:v>0.79432800000000003</c:v>
                </c:pt>
                <c:pt idx="5462">
                  <c:v>0.79432800000000003</c:v>
                </c:pt>
                <c:pt idx="5463">
                  <c:v>0.79432800000000003</c:v>
                </c:pt>
                <c:pt idx="5464">
                  <c:v>0.79432800000000003</c:v>
                </c:pt>
                <c:pt idx="5465">
                  <c:v>0.79432800000000003</c:v>
                </c:pt>
                <c:pt idx="5466">
                  <c:v>0.79432800000000003</c:v>
                </c:pt>
                <c:pt idx="5467">
                  <c:v>0.79432800000000003</c:v>
                </c:pt>
                <c:pt idx="5468">
                  <c:v>0.79432800000000003</c:v>
                </c:pt>
                <c:pt idx="5469">
                  <c:v>0.79432800000000003</c:v>
                </c:pt>
                <c:pt idx="5470">
                  <c:v>0.79432800000000003</c:v>
                </c:pt>
                <c:pt idx="5471">
                  <c:v>0.79432800000000003</c:v>
                </c:pt>
                <c:pt idx="5472">
                  <c:v>0.79432800000000003</c:v>
                </c:pt>
                <c:pt idx="5473">
                  <c:v>0.79432800000000003</c:v>
                </c:pt>
                <c:pt idx="5474">
                  <c:v>0.79432800000000003</c:v>
                </c:pt>
                <c:pt idx="5475">
                  <c:v>0.79432800000000003</c:v>
                </c:pt>
                <c:pt idx="5476">
                  <c:v>0.79432800000000003</c:v>
                </c:pt>
                <c:pt idx="5477">
                  <c:v>0.79432800000000003</c:v>
                </c:pt>
                <c:pt idx="5478">
                  <c:v>0.79432800000000003</c:v>
                </c:pt>
                <c:pt idx="5479">
                  <c:v>0.79432800000000003</c:v>
                </c:pt>
                <c:pt idx="5480">
                  <c:v>0.79432800000000003</c:v>
                </c:pt>
                <c:pt idx="5481">
                  <c:v>0.79432800000000003</c:v>
                </c:pt>
                <c:pt idx="5482">
                  <c:v>0.79432800000000003</c:v>
                </c:pt>
                <c:pt idx="5483">
                  <c:v>0.79432800000000003</c:v>
                </c:pt>
                <c:pt idx="5484">
                  <c:v>0.79432800000000003</c:v>
                </c:pt>
                <c:pt idx="5485">
                  <c:v>0.79432800000000003</c:v>
                </c:pt>
                <c:pt idx="5486">
                  <c:v>0.79432800000000003</c:v>
                </c:pt>
                <c:pt idx="5487">
                  <c:v>0.79432800000000003</c:v>
                </c:pt>
                <c:pt idx="5488">
                  <c:v>0.79432800000000003</c:v>
                </c:pt>
                <c:pt idx="5489">
                  <c:v>0.79432800000000003</c:v>
                </c:pt>
                <c:pt idx="5490">
                  <c:v>0.79432800000000003</c:v>
                </c:pt>
                <c:pt idx="5491">
                  <c:v>0.79432800000000003</c:v>
                </c:pt>
                <c:pt idx="5492">
                  <c:v>0.79432800000000003</c:v>
                </c:pt>
                <c:pt idx="5493">
                  <c:v>0.79432800000000003</c:v>
                </c:pt>
                <c:pt idx="5494">
                  <c:v>0.79432800000000003</c:v>
                </c:pt>
                <c:pt idx="5495">
                  <c:v>0.79432800000000003</c:v>
                </c:pt>
                <c:pt idx="5496">
                  <c:v>0.79432800000000003</c:v>
                </c:pt>
                <c:pt idx="5497">
                  <c:v>0.79432800000000003</c:v>
                </c:pt>
                <c:pt idx="5498">
                  <c:v>0.79432800000000003</c:v>
                </c:pt>
                <c:pt idx="5499">
                  <c:v>0.79432800000000003</c:v>
                </c:pt>
                <c:pt idx="5500">
                  <c:v>0.79432800000000003</c:v>
                </c:pt>
                <c:pt idx="5501">
                  <c:v>0.79432800000000003</c:v>
                </c:pt>
                <c:pt idx="5502">
                  <c:v>0.79432800000000003</c:v>
                </c:pt>
                <c:pt idx="5503">
                  <c:v>0.79432800000000003</c:v>
                </c:pt>
                <c:pt idx="5504">
                  <c:v>0.79432800000000003</c:v>
                </c:pt>
                <c:pt idx="5505">
                  <c:v>0.79432800000000003</c:v>
                </c:pt>
                <c:pt idx="5506">
                  <c:v>0.79432800000000003</c:v>
                </c:pt>
                <c:pt idx="5507">
                  <c:v>0.79432800000000003</c:v>
                </c:pt>
                <c:pt idx="5508">
                  <c:v>0.79432800000000003</c:v>
                </c:pt>
                <c:pt idx="5509">
                  <c:v>0.79432800000000003</c:v>
                </c:pt>
                <c:pt idx="5510">
                  <c:v>0.79432800000000003</c:v>
                </c:pt>
                <c:pt idx="5511">
                  <c:v>0.79432800000000003</c:v>
                </c:pt>
                <c:pt idx="5512">
                  <c:v>0.79432800000000003</c:v>
                </c:pt>
                <c:pt idx="5513">
                  <c:v>0.79432800000000003</c:v>
                </c:pt>
                <c:pt idx="5514">
                  <c:v>0.79432800000000003</c:v>
                </c:pt>
                <c:pt idx="5515">
                  <c:v>0.79432800000000003</c:v>
                </c:pt>
                <c:pt idx="5516">
                  <c:v>0.79432800000000003</c:v>
                </c:pt>
                <c:pt idx="5517">
                  <c:v>0.79432800000000003</c:v>
                </c:pt>
                <c:pt idx="5518">
                  <c:v>0.79432800000000003</c:v>
                </c:pt>
                <c:pt idx="5519">
                  <c:v>0.79432800000000003</c:v>
                </c:pt>
                <c:pt idx="5520">
                  <c:v>0.79432800000000003</c:v>
                </c:pt>
                <c:pt idx="5521">
                  <c:v>0.79432800000000003</c:v>
                </c:pt>
                <c:pt idx="5522">
                  <c:v>0.79432800000000003</c:v>
                </c:pt>
                <c:pt idx="5523">
                  <c:v>0.79432800000000003</c:v>
                </c:pt>
                <c:pt idx="5524">
                  <c:v>0.79432800000000003</c:v>
                </c:pt>
                <c:pt idx="5525">
                  <c:v>0.79432800000000003</c:v>
                </c:pt>
                <c:pt idx="5526">
                  <c:v>0.79432800000000003</c:v>
                </c:pt>
                <c:pt idx="5527">
                  <c:v>0.79432800000000003</c:v>
                </c:pt>
                <c:pt idx="5528">
                  <c:v>0.79432800000000003</c:v>
                </c:pt>
                <c:pt idx="5529">
                  <c:v>0.79432800000000003</c:v>
                </c:pt>
                <c:pt idx="5530">
                  <c:v>0.79432800000000003</c:v>
                </c:pt>
                <c:pt idx="5531">
                  <c:v>0.79432800000000003</c:v>
                </c:pt>
                <c:pt idx="5532">
                  <c:v>0.79432800000000003</c:v>
                </c:pt>
                <c:pt idx="5533">
                  <c:v>0.79432800000000003</c:v>
                </c:pt>
                <c:pt idx="5534">
                  <c:v>0.79432800000000003</c:v>
                </c:pt>
                <c:pt idx="5535">
                  <c:v>0.79432800000000003</c:v>
                </c:pt>
                <c:pt idx="5536">
                  <c:v>0.79432800000000003</c:v>
                </c:pt>
                <c:pt idx="5537">
                  <c:v>0.79432800000000003</c:v>
                </c:pt>
                <c:pt idx="5538">
                  <c:v>0.79432800000000003</c:v>
                </c:pt>
                <c:pt idx="5539">
                  <c:v>0.79432800000000003</c:v>
                </c:pt>
                <c:pt idx="5540">
                  <c:v>0.79432800000000003</c:v>
                </c:pt>
                <c:pt idx="5541">
                  <c:v>0.79432800000000003</c:v>
                </c:pt>
                <c:pt idx="5542">
                  <c:v>0.79432800000000003</c:v>
                </c:pt>
                <c:pt idx="5543">
                  <c:v>0.79432800000000003</c:v>
                </c:pt>
                <c:pt idx="5544">
                  <c:v>0.79432800000000003</c:v>
                </c:pt>
                <c:pt idx="5545">
                  <c:v>0.79432800000000003</c:v>
                </c:pt>
                <c:pt idx="5546">
                  <c:v>0.79432800000000003</c:v>
                </c:pt>
                <c:pt idx="5547">
                  <c:v>0.79432800000000003</c:v>
                </c:pt>
                <c:pt idx="5548">
                  <c:v>0.79432800000000003</c:v>
                </c:pt>
                <c:pt idx="5549">
                  <c:v>0.79432800000000003</c:v>
                </c:pt>
                <c:pt idx="5550">
                  <c:v>0.79432800000000003</c:v>
                </c:pt>
                <c:pt idx="5551">
                  <c:v>0.79432800000000003</c:v>
                </c:pt>
                <c:pt idx="5552">
                  <c:v>0.79432800000000003</c:v>
                </c:pt>
                <c:pt idx="5553">
                  <c:v>0.79432800000000003</c:v>
                </c:pt>
                <c:pt idx="5554">
                  <c:v>0.79432800000000003</c:v>
                </c:pt>
                <c:pt idx="5555">
                  <c:v>0.79432800000000003</c:v>
                </c:pt>
                <c:pt idx="5556">
                  <c:v>0.79432800000000003</c:v>
                </c:pt>
                <c:pt idx="5557">
                  <c:v>0.79432800000000003</c:v>
                </c:pt>
                <c:pt idx="5558">
                  <c:v>0.79432800000000003</c:v>
                </c:pt>
                <c:pt idx="5559">
                  <c:v>0.79432800000000003</c:v>
                </c:pt>
                <c:pt idx="5560">
                  <c:v>0.79432800000000003</c:v>
                </c:pt>
                <c:pt idx="5561">
                  <c:v>0.79432800000000003</c:v>
                </c:pt>
                <c:pt idx="5562">
                  <c:v>0.79432800000000003</c:v>
                </c:pt>
                <c:pt idx="5563">
                  <c:v>0.79432800000000003</c:v>
                </c:pt>
                <c:pt idx="5564">
                  <c:v>0.79432800000000003</c:v>
                </c:pt>
                <c:pt idx="5565">
                  <c:v>0.79432800000000003</c:v>
                </c:pt>
                <c:pt idx="5566">
                  <c:v>0.79432800000000003</c:v>
                </c:pt>
                <c:pt idx="5567">
                  <c:v>0.79432800000000003</c:v>
                </c:pt>
                <c:pt idx="5568">
                  <c:v>0.79432800000000003</c:v>
                </c:pt>
                <c:pt idx="5569">
                  <c:v>0.79432800000000003</c:v>
                </c:pt>
                <c:pt idx="5570">
                  <c:v>0.79432800000000003</c:v>
                </c:pt>
                <c:pt idx="5571">
                  <c:v>0.79432800000000003</c:v>
                </c:pt>
                <c:pt idx="5572">
                  <c:v>0.79432800000000003</c:v>
                </c:pt>
                <c:pt idx="5573">
                  <c:v>0.79432800000000003</c:v>
                </c:pt>
                <c:pt idx="5574">
                  <c:v>0.79432800000000003</c:v>
                </c:pt>
                <c:pt idx="5575">
                  <c:v>0.79432800000000003</c:v>
                </c:pt>
                <c:pt idx="5576">
                  <c:v>0.79432800000000003</c:v>
                </c:pt>
                <c:pt idx="5577">
                  <c:v>0.79432800000000003</c:v>
                </c:pt>
                <c:pt idx="5578">
                  <c:v>0.79432800000000003</c:v>
                </c:pt>
                <c:pt idx="5579">
                  <c:v>0.79432800000000003</c:v>
                </c:pt>
                <c:pt idx="5580">
                  <c:v>0.79432800000000003</c:v>
                </c:pt>
                <c:pt idx="5581">
                  <c:v>0.79432800000000003</c:v>
                </c:pt>
                <c:pt idx="5582">
                  <c:v>0.79432800000000003</c:v>
                </c:pt>
                <c:pt idx="5583">
                  <c:v>0.79432800000000003</c:v>
                </c:pt>
                <c:pt idx="5584">
                  <c:v>0.79432800000000003</c:v>
                </c:pt>
                <c:pt idx="5585">
                  <c:v>0.79432800000000003</c:v>
                </c:pt>
                <c:pt idx="5586">
                  <c:v>0.79432800000000003</c:v>
                </c:pt>
                <c:pt idx="5587">
                  <c:v>0.79432800000000003</c:v>
                </c:pt>
                <c:pt idx="5588">
                  <c:v>0.79432800000000003</c:v>
                </c:pt>
                <c:pt idx="5589">
                  <c:v>0.79432800000000003</c:v>
                </c:pt>
                <c:pt idx="5590">
                  <c:v>0.79432800000000003</c:v>
                </c:pt>
                <c:pt idx="5591">
                  <c:v>0.79432800000000003</c:v>
                </c:pt>
                <c:pt idx="5592">
                  <c:v>0.79432800000000003</c:v>
                </c:pt>
                <c:pt idx="5593">
                  <c:v>0.79432800000000003</c:v>
                </c:pt>
                <c:pt idx="5594">
                  <c:v>0.79432800000000003</c:v>
                </c:pt>
                <c:pt idx="5595">
                  <c:v>0.79432800000000003</c:v>
                </c:pt>
                <c:pt idx="5596">
                  <c:v>0.79432800000000003</c:v>
                </c:pt>
                <c:pt idx="5597">
                  <c:v>0.79432800000000003</c:v>
                </c:pt>
                <c:pt idx="5598">
                  <c:v>0.79432800000000003</c:v>
                </c:pt>
                <c:pt idx="5599">
                  <c:v>0.79432800000000003</c:v>
                </c:pt>
                <c:pt idx="5600">
                  <c:v>0.79432800000000003</c:v>
                </c:pt>
                <c:pt idx="5601">
                  <c:v>0.79432800000000003</c:v>
                </c:pt>
                <c:pt idx="5602">
                  <c:v>0.79432800000000003</c:v>
                </c:pt>
                <c:pt idx="5603">
                  <c:v>0.79432800000000003</c:v>
                </c:pt>
                <c:pt idx="5604">
                  <c:v>0.79432800000000003</c:v>
                </c:pt>
                <c:pt idx="5605">
                  <c:v>0.79432800000000003</c:v>
                </c:pt>
                <c:pt idx="5606">
                  <c:v>0.79432800000000003</c:v>
                </c:pt>
                <c:pt idx="5607">
                  <c:v>0.79432800000000003</c:v>
                </c:pt>
                <c:pt idx="5608">
                  <c:v>0.79432800000000003</c:v>
                </c:pt>
                <c:pt idx="5609">
                  <c:v>0.79432800000000003</c:v>
                </c:pt>
                <c:pt idx="5610">
                  <c:v>0.79432800000000003</c:v>
                </c:pt>
                <c:pt idx="5611">
                  <c:v>0.79432800000000003</c:v>
                </c:pt>
                <c:pt idx="5612">
                  <c:v>0.79432800000000003</c:v>
                </c:pt>
                <c:pt idx="5613">
                  <c:v>0.79432800000000003</c:v>
                </c:pt>
                <c:pt idx="5614">
                  <c:v>0.79432800000000003</c:v>
                </c:pt>
                <c:pt idx="5615">
                  <c:v>0.79432800000000003</c:v>
                </c:pt>
                <c:pt idx="5616">
                  <c:v>0.79432800000000003</c:v>
                </c:pt>
                <c:pt idx="5617">
                  <c:v>0.79432800000000003</c:v>
                </c:pt>
                <c:pt idx="5618">
                  <c:v>0.79432800000000003</c:v>
                </c:pt>
                <c:pt idx="5619">
                  <c:v>0.79432800000000003</c:v>
                </c:pt>
                <c:pt idx="5620">
                  <c:v>0.79432800000000003</c:v>
                </c:pt>
                <c:pt idx="5621">
                  <c:v>0.79432800000000003</c:v>
                </c:pt>
                <c:pt idx="5622">
                  <c:v>0.79432800000000003</c:v>
                </c:pt>
                <c:pt idx="5623">
                  <c:v>0.79432800000000003</c:v>
                </c:pt>
                <c:pt idx="5624">
                  <c:v>0.79432800000000003</c:v>
                </c:pt>
                <c:pt idx="5625">
                  <c:v>0.79432800000000003</c:v>
                </c:pt>
                <c:pt idx="5626">
                  <c:v>0.79432800000000003</c:v>
                </c:pt>
                <c:pt idx="5627">
                  <c:v>0.79432800000000003</c:v>
                </c:pt>
                <c:pt idx="5628">
                  <c:v>0.79432800000000003</c:v>
                </c:pt>
                <c:pt idx="5629">
                  <c:v>0.79432800000000003</c:v>
                </c:pt>
                <c:pt idx="5630">
                  <c:v>0.79432800000000003</c:v>
                </c:pt>
                <c:pt idx="5631">
                  <c:v>0.79432800000000003</c:v>
                </c:pt>
                <c:pt idx="5632">
                  <c:v>0.79432800000000003</c:v>
                </c:pt>
                <c:pt idx="5633">
                  <c:v>0.79432800000000003</c:v>
                </c:pt>
                <c:pt idx="5634">
                  <c:v>0.79432800000000003</c:v>
                </c:pt>
                <c:pt idx="5635">
                  <c:v>0.79432800000000003</c:v>
                </c:pt>
                <c:pt idx="5636">
                  <c:v>0.79432800000000003</c:v>
                </c:pt>
                <c:pt idx="5637">
                  <c:v>0.79432800000000003</c:v>
                </c:pt>
                <c:pt idx="5638">
                  <c:v>0.79432800000000003</c:v>
                </c:pt>
                <c:pt idx="5639">
                  <c:v>0.79432800000000003</c:v>
                </c:pt>
                <c:pt idx="5640">
                  <c:v>0.79432800000000003</c:v>
                </c:pt>
                <c:pt idx="5641">
                  <c:v>0.79432800000000003</c:v>
                </c:pt>
                <c:pt idx="5642">
                  <c:v>0.79432800000000003</c:v>
                </c:pt>
                <c:pt idx="5643">
                  <c:v>0.79432800000000003</c:v>
                </c:pt>
                <c:pt idx="5644">
                  <c:v>0.79432800000000003</c:v>
                </c:pt>
                <c:pt idx="5645">
                  <c:v>0.79432800000000003</c:v>
                </c:pt>
                <c:pt idx="5646">
                  <c:v>0.79432800000000003</c:v>
                </c:pt>
                <c:pt idx="5647">
                  <c:v>0.79432800000000003</c:v>
                </c:pt>
                <c:pt idx="5648">
                  <c:v>0.79432800000000003</c:v>
                </c:pt>
                <c:pt idx="5649">
                  <c:v>0.79432800000000003</c:v>
                </c:pt>
                <c:pt idx="5650">
                  <c:v>0.79432800000000003</c:v>
                </c:pt>
                <c:pt idx="5651">
                  <c:v>0.79432800000000003</c:v>
                </c:pt>
                <c:pt idx="5652">
                  <c:v>0.79432800000000003</c:v>
                </c:pt>
                <c:pt idx="5653">
                  <c:v>0.79432800000000003</c:v>
                </c:pt>
                <c:pt idx="5654">
                  <c:v>0.79432800000000003</c:v>
                </c:pt>
                <c:pt idx="5655">
                  <c:v>0.79432800000000003</c:v>
                </c:pt>
                <c:pt idx="5656">
                  <c:v>0.79432800000000003</c:v>
                </c:pt>
                <c:pt idx="5657">
                  <c:v>0.79432800000000003</c:v>
                </c:pt>
                <c:pt idx="5658">
                  <c:v>0.79432800000000003</c:v>
                </c:pt>
                <c:pt idx="5659">
                  <c:v>0.79432800000000003</c:v>
                </c:pt>
                <c:pt idx="5660">
                  <c:v>0.79432800000000003</c:v>
                </c:pt>
                <c:pt idx="5661">
                  <c:v>0.79432800000000003</c:v>
                </c:pt>
                <c:pt idx="5662">
                  <c:v>0.79432800000000003</c:v>
                </c:pt>
                <c:pt idx="5663">
                  <c:v>0.79432800000000003</c:v>
                </c:pt>
                <c:pt idx="5664">
                  <c:v>0.79432800000000003</c:v>
                </c:pt>
                <c:pt idx="5665">
                  <c:v>0.79432800000000003</c:v>
                </c:pt>
                <c:pt idx="5666">
                  <c:v>0.79432800000000003</c:v>
                </c:pt>
                <c:pt idx="5667">
                  <c:v>0.79432800000000003</c:v>
                </c:pt>
                <c:pt idx="5668">
                  <c:v>0.79432800000000003</c:v>
                </c:pt>
                <c:pt idx="5669">
                  <c:v>0.79432800000000003</c:v>
                </c:pt>
                <c:pt idx="5670">
                  <c:v>0.79432800000000003</c:v>
                </c:pt>
                <c:pt idx="5671">
                  <c:v>0.79432800000000003</c:v>
                </c:pt>
                <c:pt idx="5672">
                  <c:v>0.79432800000000003</c:v>
                </c:pt>
                <c:pt idx="5673">
                  <c:v>0.79432800000000003</c:v>
                </c:pt>
                <c:pt idx="5674">
                  <c:v>0.79432800000000003</c:v>
                </c:pt>
                <c:pt idx="5675">
                  <c:v>0.79432800000000003</c:v>
                </c:pt>
                <c:pt idx="5676">
                  <c:v>0.79432800000000003</c:v>
                </c:pt>
                <c:pt idx="5677">
                  <c:v>0.79432800000000003</c:v>
                </c:pt>
                <c:pt idx="5678">
                  <c:v>0.79432800000000003</c:v>
                </c:pt>
                <c:pt idx="5679">
                  <c:v>0.79432800000000003</c:v>
                </c:pt>
                <c:pt idx="5680">
                  <c:v>0.79432800000000003</c:v>
                </c:pt>
                <c:pt idx="5681">
                  <c:v>0.79432800000000003</c:v>
                </c:pt>
                <c:pt idx="5682">
                  <c:v>0.79432800000000003</c:v>
                </c:pt>
                <c:pt idx="5683">
                  <c:v>0.79432800000000003</c:v>
                </c:pt>
                <c:pt idx="5684">
                  <c:v>0.79432800000000003</c:v>
                </c:pt>
                <c:pt idx="5685">
                  <c:v>0.79432800000000003</c:v>
                </c:pt>
                <c:pt idx="5686">
                  <c:v>0.79432800000000003</c:v>
                </c:pt>
                <c:pt idx="5687">
                  <c:v>0.79432800000000003</c:v>
                </c:pt>
                <c:pt idx="5688">
                  <c:v>0.79432800000000003</c:v>
                </c:pt>
                <c:pt idx="5689">
                  <c:v>0.79432800000000003</c:v>
                </c:pt>
                <c:pt idx="5690">
                  <c:v>0.79432800000000003</c:v>
                </c:pt>
                <c:pt idx="5691">
                  <c:v>0.79432800000000003</c:v>
                </c:pt>
                <c:pt idx="5692">
                  <c:v>0.79432800000000003</c:v>
                </c:pt>
                <c:pt idx="5693">
                  <c:v>0.79432800000000003</c:v>
                </c:pt>
                <c:pt idx="5694">
                  <c:v>0.79432800000000003</c:v>
                </c:pt>
                <c:pt idx="5695">
                  <c:v>0.79432800000000003</c:v>
                </c:pt>
                <c:pt idx="5696">
                  <c:v>0.79432800000000003</c:v>
                </c:pt>
                <c:pt idx="5697">
                  <c:v>0.79432800000000003</c:v>
                </c:pt>
                <c:pt idx="5698">
                  <c:v>0.79432800000000003</c:v>
                </c:pt>
                <c:pt idx="5699">
                  <c:v>0.79432800000000003</c:v>
                </c:pt>
                <c:pt idx="5700">
                  <c:v>0.79432800000000003</c:v>
                </c:pt>
                <c:pt idx="5701">
                  <c:v>0.79432800000000003</c:v>
                </c:pt>
                <c:pt idx="5702">
                  <c:v>0.79432800000000003</c:v>
                </c:pt>
                <c:pt idx="5703">
                  <c:v>0.79432800000000003</c:v>
                </c:pt>
                <c:pt idx="5704">
                  <c:v>0.79432800000000003</c:v>
                </c:pt>
                <c:pt idx="5705">
                  <c:v>0.79432800000000003</c:v>
                </c:pt>
                <c:pt idx="5706">
                  <c:v>0.79432800000000003</c:v>
                </c:pt>
                <c:pt idx="5707">
                  <c:v>0.79432800000000003</c:v>
                </c:pt>
                <c:pt idx="5708">
                  <c:v>0.79432800000000003</c:v>
                </c:pt>
                <c:pt idx="5709">
                  <c:v>0.79432800000000003</c:v>
                </c:pt>
                <c:pt idx="5710">
                  <c:v>0.79432800000000003</c:v>
                </c:pt>
                <c:pt idx="5711">
                  <c:v>0.79432800000000003</c:v>
                </c:pt>
                <c:pt idx="5712">
                  <c:v>0.79432800000000003</c:v>
                </c:pt>
                <c:pt idx="5713">
                  <c:v>0.79432800000000003</c:v>
                </c:pt>
                <c:pt idx="5714">
                  <c:v>0.79432800000000003</c:v>
                </c:pt>
                <c:pt idx="5715">
                  <c:v>0.79432800000000003</c:v>
                </c:pt>
                <c:pt idx="5716">
                  <c:v>0.79432800000000003</c:v>
                </c:pt>
                <c:pt idx="5717">
                  <c:v>0.79432800000000003</c:v>
                </c:pt>
                <c:pt idx="5718">
                  <c:v>0.79432800000000003</c:v>
                </c:pt>
                <c:pt idx="5719">
                  <c:v>0.79432800000000003</c:v>
                </c:pt>
                <c:pt idx="5720">
                  <c:v>0.79432800000000003</c:v>
                </c:pt>
                <c:pt idx="5721">
                  <c:v>0.79432800000000003</c:v>
                </c:pt>
                <c:pt idx="5722">
                  <c:v>0.79432800000000003</c:v>
                </c:pt>
                <c:pt idx="5723">
                  <c:v>0.79432800000000003</c:v>
                </c:pt>
                <c:pt idx="5724">
                  <c:v>0.79432800000000003</c:v>
                </c:pt>
                <c:pt idx="5725">
                  <c:v>0.79432800000000003</c:v>
                </c:pt>
                <c:pt idx="5726">
                  <c:v>0.79432800000000003</c:v>
                </c:pt>
                <c:pt idx="5727">
                  <c:v>0.79432800000000003</c:v>
                </c:pt>
                <c:pt idx="5728">
                  <c:v>0.79432800000000003</c:v>
                </c:pt>
                <c:pt idx="5729">
                  <c:v>0.79432800000000003</c:v>
                </c:pt>
                <c:pt idx="5730">
                  <c:v>0.79432800000000003</c:v>
                </c:pt>
                <c:pt idx="5731">
                  <c:v>0.79432800000000003</c:v>
                </c:pt>
                <c:pt idx="5732">
                  <c:v>0.79432800000000003</c:v>
                </c:pt>
                <c:pt idx="5733">
                  <c:v>0.79432800000000003</c:v>
                </c:pt>
                <c:pt idx="5734">
                  <c:v>0.79432800000000003</c:v>
                </c:pt>
                <c:pt idx="5735">
                  <c:v>0.79432800000000003</c:v>
                </c:pt>
                <c:pt idx="5736">
                  <c:v>0.79432800000000003</c:v>
                </c:pt>
                <c:pt idx="5737">
                  <c:v>0.79432800000000003</c:v>
                </c:pt>
                <c:pt idx="5738">
                  <c:v>0.79432800000000003</c:v>
                </c:pt>
                <c:pt idx="5739">
                  <c:v>0.79432800000000003</c:v>
                </c:pt>
                <c:pt idx="5740">
                  <c:v>0.79432800000000003</c:v>
                </c:pt>
                <c:pt idx="5741">
                  <c:v>0.79432800000000003</c:v>
                </c:pt>
                <c:pt idx="5742">
                  <c:v>0.79432800000000003</c:v>
                </c:pt>
                <c:pt idx="5743">
                  <c:v>0.79432800000000003</c:v>
                </c:pt>
                <c:pt idx="5744">
                  <c:v>0.79432800000000003</c:v>
                </c:pt>
                <c:pt idx="5745">
                  <c:v>0.79432800000000003</c:v>
                </c:pt>
                <c:pt idx="5746">
                  <c:v>0.79432800000000003</c:v>
                </c:pt>
                <c:pt idx="5747">
                  <c:v>0.79432800000000003</c:v>
                </c:pt>
                <c:pt idx="5748">
                  <c:v>0.79432800000000003</c:v>
                </c:pt>
                <c:pt idx="5749">
                  <c:v>0.79432800000000003</c:v>
                </c:pt>
                <c:pt idx="5750">
                  <c:v>0.79432800000000003</c:v>
                </c:pt>
                <c:pt idx="5751">
                  <c:v>0.79432800000000003</c:v>
                </c:pt>
                <c:pt idx="5752">
                  <c:v>0.79432800000000003</c:v>
                </c:pt>
                <c:pt idx="5753">
                  <c:v>0.79432800000000003</c:v>
                </c:pt>
                <c:pt idx="5754">
                  <c:v>0.79432800000000003</c:v>
                </c:pt>
                <c:pt idx="5755">
                  <c:v>0.79432800000000003</c:v>
                </c:pt>
                <c:pt idx="5756">
                  <c:v>0.79432800000000003</c:v>
                </c:pt>
                <c:pt idx="5757">
                  <c:v>0.79432800000000003</c:v>
                </c:pt>
                <c:pt idx="5758">
                  <c:v>0.79432800000000003</c:v>
                </c:pt>
                <c:pt idx="5759">
                  <c:v>0.79432800000000003</c:v>
                </c:pt>
                <c:pt idx="5760">
                  <c:v>0.79432800000000003</c:v>
                </c:pt>
                <c:pt idx="5761">
                  <c:v>0.79432800000000003</c:v>
                </c:pt>
                <c:pt idx="5762">
                  <c:v>0.79432800000000003</c:v>
                </c:pt>
                <c:pt idx="5763">
                  <c:v>0.79432800000000003</c:v>
                </c:pt>
                <c:pt idx="5764">
                  <c:v>0.79432800000000003</c:v>
                </c:pt>
                <c:pt idx="5765">
                  <c:v>0.79432800000000003</c:v>
                </c:pt>
                <c:pt idx="5766">
                  <c:v>0.79432800000000003</c:v>
                </c:pt>
                <c:pt idx="5767">
                  <c:v>0.79432800000000003</c:v>
                </c:pt>
                <c:pt idx="5768">
                  <c:v>0.79432800000000003</c:v>
                </c:pt>
                <c:pt idx="5769">
                  <c:v>0.79432800000000003</c:v>
                </c:pt>
                <c:pt idx="5770">
                  <c:v>0.79432800000000003</c:v>
                </c:pt>
                <c:pt idx="5771">
                  <c:v>0.79432800000000003</c:v>
                </c:pt>
                <c:pt idx="5772">
                  <c:v>0.79432800000000003</c:v>
                </c:pt>
                <c:pt idx="5773">
                  <c:v>0.79432800000000003</c:v>
                </c:pt>
                <c:pt idx="5774">
                  <c:v>0.79432800000000003</c:v>
                </c:pt>
                <c:pt idx="5775">
                  <c:v>0.79432800000000003</c:v>
                </c:pt>
                <c:pt idx="5776">
                  <c:v>0.79432800000000003</c:v>
                </c:pt>
                <c:pt idx="5777">
                  <c:v>0.79432800000000003</c:v>
                </c:pt>
                <c:pt idx="5778">
                  <c:v>0.79432800000000003</c:v>
                </c:pt>
                <c:pt idx="5779">
                  <c:v>0.79432800000000003</c:v>
                </c:pt>
                <c:pt idx="5780">
                  <c:v>0.79432800000000003</c:v>
                </c:pt>
                <c:pt idx="5781">
                  <c:v>0.79432800000000003</c:v>
                </c:pt>
                <c:pt idx="5782">
                  <c:v>0.79432800000000003</c:v>
                </c:pt>
                <c:pt idx="5783">
                  <c:v>0.79432800000000003</c:v>
                </c:pt>
                <c:pt idx="5784">
                  <c:v>0.79432800000000003</c:v>
                </c:pt>
                <c:pt idx="5785">
                  <c:v>0.79432800000000003</c:v>
                </c:pt>
                <c:pt idx="5786">
                  <c:v>0.79432800000000003</c:v>
                </c:pt>
                <c:pt idx="5787">
                  <c:v>0.79432800000000003</c:v>
                </c:pt>
                <c:pt idx="5788">
                  <c:v>0.79432800000000003</c:v>
                </c:pt>
                <c:pt idx="5789">
                  <c:v>0.79432800000000003</c:v>
                </c:pt>
                <c:pt idx="5790">
                  <c:v>0.79432800000000003</c:v>
                </c:pt>
                <c:pt idx="5791">
                  <c:v>0.79432800000000003</c:v>
                </c:pt>
                <c:pt idx="5792">
                  <c:v>0.79432800000000003</c:v>
                </c:pt>
                <c:pt idx="5793">
                  <c:v>0.79432800000000003</c:v>
                </c:pt>
                <c:pt idx="5794">
                  <c:v>0.79432800000000003</c:v>
                </c:pt>
                <c:pt idx="5795">
                  <c:v>0.79432800000000003</c:v>
                </c:pt>
                <c:pt idx="5796">
                  <c:v>0.79432800000000003</c:v>
                </c:pt>
                <c:pt idx="5797">
                  <c:v>0.79432800000000003</c:v>
                </c:pt>
                <c:pt idx="5798">
                  <c:v>0.79432800000000003</c:v>
                </c:pt>
                <c:pt idx="5799">
                  <c:v>0.79432800000000003</c:v>
                </c:pt>
                <c:pt idx="5800">
                  <c:v>0.79432800000000003</c:v>
                </c:pt>
                <c:pt idx="5801">
                  <c:v>0.79432800000000003</c:v>
                </c:pt>
                <c:pt idx="5802">
                  <c:v>0.79432800000000003</c:v>
                </c:pt>
                <c:pt idx="5803">
                  <c:v>0.79432800000000003</c:v>
                </c:pt>
                <c:pt idx="5804">
                  <c:v>0.79432800000000003</c:v>
                </c:pt>
                <c:pt idx="5805">
                  <c:v>0.79432800000000003</c:v>
                </c:pt>
                <c:pt idx="5806">
                  <c:v>0.79432800000000003</c:v>
                </c:pt>
                <c:pt idx="5807">
                  <c:v>0.79432800000000003</c:v>
                </c:pt>
                <c:pt idx="5808">
                  <c:v>0.79432800000000003</c:v>
                </c:pt>
                <c:pt idx="5809">
                  <c:v>0.79432800000000003</c:v>
                </c:pt>
                <c:pt idx="5810">
                  <c:v>0.79432800000000003</c:v>
                </c:pt>
                <c:pt idx="5811">
                  <c:v>0.79432800000000003</c:v>
                </c:pt>
                <c:pt idx="5812">
                  <c:v>0.79432800000000003</c:v>
                </c:pt>
                <c:pt idx="5813">
                  <c:v>0.79432800000000003</c:v>
                </c:pt>
                <c:pt idx="5814">
                  <c:v>0.79432800000000003</c:v>
                </c:pt>
                <c:pt idx="5815">
                  <c:v>0.79432800000000003</c:v>
                </c:pt>
                <c:pt idx="5816">
                  <c:v>0.79432800000000003</c:v>
                </c:pt>
                <c:pt idx="5817">
                  <c:v>0.79432800000000003</c:v>
                </c:pt>
                <c:pt idx="5818">
                  <c:v>0.79432800000000003</c:v>
                </c:pt>
                <c:pt idx="5819">
                  <c:v>0.79432800000000003</c:v>
                </c:pt>
                <c:pt idx="5820">
                  <c:v>0.79432800000000003</c:v>
                </c:pt>
                <c:pt idx="5821">
                  <c:v>0.79432800000000003</c:v>
                </c:pt>
                <c:pt idx="5822">
                  <c:v>0.79432800000000003</c:v>
                </c:pt>
                <c:pt idx="5823">
                  <c:v>0.79432800000000003</c:v>
                </c:pt>
                <c:pt idx="5824">
                  <c:v>0.79432800000000003</c:v>
                </c:pt>
                <c:pt idx="5825">
                  <c:v>0.79432800000000003</c:v>
                </c:pt>
                <c:pt idx="5826">
                  <c:v>0.79432800000000003</c:v>
                </c:pt>
                <c:pt idx="5827">
                  <c:v>0.79432800000000003</c:v>
                </c:pt>
                <c:pt idx="5828">
                  <c:v>0.79432800000000003</c:v>
                </c:pt>
                <c:pt idx="5829">
                  <c:v>0.79432800000000003</c:v>
                </c:pt>
                <c:pt idx="5830">
                  <c:v>0.79432800000000003</c:v>
                </c:pt>
                <c:pt idx="5831">
                  <c:v>0.79432800000000003</c:v>
                </c:pt>
                <c:pt idx="5832">
                  <c:v>0.79432800000000003</c:v>
                </c:pt>
                <c:pt idx="5833">
                  <c:v>0.79432800000000003</c:v>
                </c:pt>
                <c:pt idx="5834">
                  <c:v>0.79432800000000003</c:v>
                </c:pt>
                <c:pt idx="5835">
                  <c:v>0.79432800000000003</c:v>
                </c:pt>
                <c:pt idx="5836">
                  <c:v>0.79432800000000003</c:v>
                </c:pt>
                <c:pt idx="5837">
                  <c:v>0.79432800000000003</c:v>
                </c:pt>
                <c:pt idx="5838">
                  <c:v>0.79432800000000003</c:v>
                </c:pt>
                <c:pt idx="5839">
                  <c:v>0.79432800000000003</c:v>
                </c:pt>
                <c:pt idx="5840">
                  <c:v>0.79432800000000003</c:v>
                </c:pt>
                <c:pt idx="5841">
                  <c:v>0.79432800000000003</c:v>
                </c:pt>
                <c:pt idx="5842">
                  <c:v>0.79432800000000003</c:v>
                </c:pt>
                <c:pt idx="5843">
                  <c:v>0.79432800000000003</c:v>
                </c:pt>
                <c:pt idx="5844">
                  <c:v>0.79432800000000003</c:v>
                </c:pt>
                <c:pt idx="5845">
                  <c:v>0.79432800000000003</c:v>
                </c:pt>
                <c:pt idx="5846">
                  <c:v>0.79432800000000003</c:v>
                </c:pt>
                <c:pt idx="5847">
                  <c:v>0.79432800000000003</c:v>
                </c:pt>
                <c:pt idx="5848">
                  <c:v>0.79432800000000003</c:v>
                </c:pt>
                <c:pt idx="5849">
                  <c:v>0.79432800000000003</c:v>
                </c:pt>
                <c:pt idx="5850">
                  <c:v>0.79432800000000003</c:v>
                </c:pt>
                <c:pt idx="5851">
                  <c:v>0.79432800000000003</c:v>
                </c:pt>
                <c:pt idx="5852">
                  <c:v>0.79432800000000003</c:v>
                </c:pt>
                <c:pt idx="5853">
                  <c:v>0.79432800000000003</c:v>
                </c:pt>
                <c:pt idx="5854">
                  <c:v>0.79432800000000003</c:v>
                </c:pt>
                <c:pt idx="5855">
                  <c:v>0.79432800000000003</c:v>
                </c:pt>
                <c:pt idx="5856">
                  <c:v>0.79432800000000003</c:v>
                </c:pt>
                <c:pt idx="5857">
                  <c:v>0.79432800000000003</c:v>
                </c:pt>
                <c:pt idx="5858">
                  <c:v>0.79432800000000003</c:v>
                </c:pt>
                <c:pt idx="5859">
                  <c:v>0.79432800000000003</c:v>
                </c:pt>
                <c:pt idx="5860">
                  <c:v>0.79432800000000003</c:v>
                </c:pt>
                <c:pt idx="5861">
                  <c:v>0.79432800000000003</c:v>
                </c:pt>
                <c:pt idx="5862">
                  <c:v>0.79432800000000003</c:v>
                </c:pt>
                <c:pt idx="5863">
                  <c:v>0.79432800000000003</c:v>
                </c:pt>
                <c:pt idx="5864">
                  <c:v>0.79432800000000003</c:v>
                </c:pt>
                <c:pt idx="5865">
                  <c:v>0.79432800000000003</c:v>
                </c:pt>
                <c:pt idx="5866">
                  <c:v>0.79432800000000003</c:v>
                </c:pt>
                <c:pt idx="5867">
                  <c:v>0.79432800000000003</c:v>
                </c:pt>
                <c:pt idx="5868">
                  <c:v>0.79432800000000003</c:v>
                </c:pt>
                <c:pt idx="5869">
                  <c:v>0.79432800000000003</c:v>
                </c:pt>
                <c:pt idx="5870">
                  <c:v>0.79432800000000003</c:v>
                </c:pt>
                <c:pt idx="5871">
                  <c:v>0.79432800000000003</c:v>
                </c:pt>
                <c:pt idx="5872">
                  <c:v>0.79432800000000003</c:v>
                </c:pt>
                <c:pt idx="5873">
                  <c:v>0.79432800000000003</c:v>
                </c:pt>
                <c:pt idx="5874">
                  <c:v>0.79432800000000003</c:v>
                </c:pt>
                <c:pt idx="5875">
                  <c:v>0.79432800000000003</c:v>
                </c:pt>
                <c:pt idx="5876">
                  <c:v>0.79432800000000003</c:v>
                </c:pt>
                <c:pt idx="5877">
                  <c:v>0.79432800000000003</c:v>
                </c:pt>
                <c:pt idx="5878">
                  <c:v>0.79432800000000003</c:v>
                </c:pt>
                <c:pt idx="5879">
                  <c:v>0.79432800000000003</c:v>
                </c:pt>
                <c:pt idx="5880">
                  <c:v>0.79432800000000003</c:v>
                </c:pt>
                <c:pt idx="5881">
                  <c:v>0.79432800000000003</c:v>
                </c:pt>
                <c:pt idx="5882">
                  <c:v>0.79432800000000003</c:v>
                </c:pt>
                <c:pt idx="5883">
                  <c:v>0.79432800000000003</c:v>
                </c:pt>
                <c:pt idx="5884">
                  <c:v>0.79432800000000003</c:v>
                </c:pt>
                <c:pt idx="5885">
                  <c:v>0.79432800000000003</c:v>
                </c:pt>
                <c:pt idx="5886">
                  <c:v>0.79432800000000003</c:v>
                </c:pt>
                <c:pt idx="5887">
                  <c:v>0.79432800000000003</c:v>
                </c:pt>
                <c:pt idx="5888">
                  <c:v>0.79432800000000003</c:v>
                </c:pt>
                <c:pt idx="5889">
                  <c:v>0.79432800000000003</c:v>
                </c:pt>
                <c:pt idx="5890">
                  <c:v>0.79432800000000003</c:v>
                </c:pt>
                <c:pt idx="5891">
                  <c:v>0.79432800000000003</c:v>
                </c:pt>
                <c:pt idx="5892">
                  <c:v>0.79432800000000003</c:v>
                </c:pt>
                <c:pt idx="5893">
                  <c:v>0.79432800000000003</c:v>
                </c:pt>
                <c:pt idx="5894">
                  <c:v>0.79432800000000003</c:v>
                </c:pt>
                <c:pt idx="5895">
                  <c:v>0.79432800000000003</c:v>
                </c:pt>
                <c:pt idx="5896">
                  <c:v>0.79432800000000003</c:v>
                </c:pt>
                <c:pt idx="5897">
                  <c:v>0.79432800000000003</c:v>
                </c:pt>
                <c:pt idx="5898">
                  <c:v>0.79432800000000003</c:v>
                </c:pt>
                <c:pt idx="5899">
                  <c:v>0.79432800000000003</c:v>
                </c:pt>
                <c:pt idx="5900">
                  <c:v>0.79432800000000003</c:v>
                </c:pt>
                <c:pt idx="5901">
                  <c:v>0.79432800000000003</c:v>
                </c:pt>
                <c:pt idx="5902">
                  <c:v>0.79432800000000003</c:v>
                </c:pt>
                <c:pt idx="5903">
                  <c:v>0.79432800000000003</c:v>
                </c:pt>
                <c:pt idx="5904">
                  <c:v>0.79432800000000003</c:v>
                </c:pt>
                <c:pt idx="5905">
                  <c:v>0.79432800000000003</c:v>
                </c:pt>
                <c:pt idx="5906">
                  <c:v>0.79432800000000003</c:v>
                </c:pt>
                <c:pt idx="5907">
                  <c:v>0.79432800000000003</c:v>
                </c:pt>
                <c:pt idx="5908">
                  <c:v>0.79432800000000003</c:v>
                </c:pt>
                <c:pt idx="5909">
                  <c:v>0.79432800000000003</c:v>
                </c:pt>
                <c:pt idx="5910">
                  <c:v>0.79432800000000003</c:v>
                </c:pt>
                <c:pt idx="5911">
                  <c:v>0.79432800000000003</c:v>
                </c:pt>
                <c:pt idx="5912">
                  <c:v>0.79432800000000003</c:v>
                </c:pt>
                <c:pt idx="5913">
                  <c:v>0.79432800000000003</c:v>
                </c:pt>
                <c:pt idx="5914">
                  <c:v>0.79432800000000003</c:v>
                </c:pt>
                <c:pt idx="5915">
                  <c:v>0.79432800000000003</c:v>
                </c:pt>
                <c:pt idx="5916">
                  <c:v>0.79432800000000003</c:v>
                </c:pt>
                <c:pt idx="5917">
                  <c:v>0.79432800000000003</c:v>
                </c:pt>
                <c:pt idx="5918">
                  <c:v>0.79432800000000003</c:v>
                </c:pt>
                <c:pt idx="5919">
                  <c:v>0.79432800000000003</c:v>
                </c:pt>
                <c:pt idx="5920">
                  <c:v>0.79432800000000003</c:v>
                </c:pt>
                <c:pt idx="5921">
                  <c:v>0.79432800000000003</c:v>
                </c:pt>
                <c:pt idx="5922">
                  <c:v>0.79432800000000003</c:v>
                </c:pt>
                <c:pt idx="5923">
                  <c:v>0.79432800000000003</c:v>
                </c:pt>
                <c:pt idx="5924">
                  <c:v>0.79432800000000003</c:v>
                </c:pt>
                <c:pt idx="5925">
                  <c:v>0.79432800000000003</c:v>
                </c:pt>
                <c:pt idx="5926">
                  <c:v>0.79432800000000003</c:v>
                </c:pt>
                <c:pt idx="5927">
                  <c:v>0.79432800000000003</c:v>
                </c:pt>
                <c:pt idx="5928">
                  <c:v>0.79432800000000003</c:v>
                </c:pt>
                <c:pt idx="5929">
                  <c:v>0.79432800000000003</c:v>
                </c:pt>
                <c:pt idx="5930">
                  <c:v>0.79432800000000003</c:v>
                </c:pt>
                <c:pt idx="5931">
                  <c:v>0.79432800000000003</c:v>
                </c:pt>
                <c:pt idx="5932">
                  <c:v>0.79432800000000003</c:v>
                </c:pt>
                <c:pt idx="5933">
                  <c:v>0.79432800000000003</c:v>
                </c:pt>
                <c:pt idx="5934">
                  <c:v>0.79432800000000003</c:v>
                </c:pt>
                <c:pt idx="5935">
                  <c:v>0.79432800000000003</c:v>
                </c:pt>
                <c:pt idx="5936">
                  <c:v>0.79432800000000003</c:v>
                </c:pt>
                <c:pt idx="5937">
                  <c:v>0.79432800000000003</c:v>
                </c:pt>
                <c:pt idx="5938">
                  <c:v>0.79432800000000003</c:v>
                </c:pt>
                <c:pt idx="5939">
                  <c:v>0.79432800000000003</c:v>
                </c:pt>
                <c:pt idx="5940">
                  <c:v>0.79432800000000003</c:v>
                </c:pt>
                <c:pt idx="5941">
                  <c:v>0.79432800000000003</c:v>
                </c:pt>
                <c:pt idx="5942">
                  <c:v>0.79432800000000003</c:v>
                </c:pt>
                <c:pt idx="5943">
                  <c:v>0.79432800000000003</c:v>
                </c:pt>
                <c:pt idx="5944">
                  <c:v>0.79432800000000003</c:v>
                </c:pt>
                <c:pt idx="5945">
                  <c:v>0.79432800000000003</c:v>
                </c:pt>
                <c:pt idx="5946">
                  <c:v>0.79432800000000003</c:v>
                </c:pt>
                <c:pt idx="5947">
                  <c:v>0.79432800000000003</c:v>
                </c:pt>
                <c:pt idx="5948">
                  <c:v>0.79432800000000003</c:v>
                </c:pt>
                <c:pt idx="5949">
                  <c:v>0.79432800000000003</c:v>
                </c:pt>
                <c:pt idx="5950">
                  <c:v>0.79432800000000003</c:v>
                </c:pt>
                <c:pt idx="5951">
                  <c:v>0.79432800000000003</c:v>
                </c:pt>
                <c:pt idx="5952">
                  <c:v>0.79432800000000003</c:v>
                </c:pt>
                <c:pt idx="5953">
                  <c:v>0.79432800000000003</c:v>
                </c:pt>
                <c:pt idx="5954">
                  <c:v>0.79432800000000003</c:v>
                </c:pt>
                <c:pt idx="5955">
                  <c:v>0.79432800000000003</c:v>
                </c:pt>
                <c:pt idx="5956">
                  <c:v>0.79432800000000003</c:v>
                </c:pt>
                <c:pt idx="5957">
                  <c:v>0.79432800000000003</c:v>
                </c:pt>
                <c:pt idx="5958">
                  <c:v>0.79432800000000003</c:v>
                </c:pt>
                <c:pt idx="5959">
                  <c:v>0.79432800000000003</c:v>
                </c:pt>
                <c:pt idx="5960">
                  <c:v>0.79432800000000003</c:v>
                </c:pt>
                <c:pt idx="5961">
                  <c:v>0.79432800000000003</c:v>
                </c:pt>
                <c:pt idx="5962">
                  <c:v>0.79432800000000003</c:v>
                </c:pt>
                <c:pt idx="5963">
                  <c:v>0.79432800000000003</c:v>
                </c:pt>
                <c:pt idx="5964">
                  <c:v>0.79432800000000003</c:v>
                </c:pt>
                <c:pt idx="5965">
                  <c:v>0.79432800000000003</c:v>
                </c:pt>
                <c:pt idx="5966">
                  <c:v>0.79432800000000003</c:v>
                </c:pt>
                <c:pt idx="5967">
                  <c:v>0.79432800000000003</c:v>
                </c:pt>
                <c:pt idx="5968">
                  <c:v>0.79432800000000003</c:v>
                </c:pt>
                <c:pt idx="5969">
                  <c:v>0.79432800000000003</c:v>
                </c:pt>
                <c:pt idx="5970">
                  <c:v>0.79432800000000003</c:v>
                </c:pt>
                <c:pt idx="5971">
                  <c:v>0.79432800000000003</c:v>
                </c:pt>
                <c:pt idx="5972">
                  <c:v>0.79432800000000003</c:v>
                </c:pt>
                <c:pt idx="5973">
                  <c:v>0.79432800000000003</c:v>
                </c:pt>
                <c:pt idx="5974">
                  <c:v>0.79432800000000003</c:v>
                </c:pt>
                <c:pt idx="5975">
                  <c:v>0.79432800000000003</c:v>
                </c:pt>
                <c:pt idx="5976">
                  <c:v>0.79432800000000003</c:v>
                </c:pt>
                <c:pt idx="5977">
                  <c:v>0.79432800000000003</c:v>
                </c:pt>
                <c:pt idx="5978">
                  <c:v>0.79432800000000003</c:v>
                </c:pt>
                <c:pt idx="5979">
                  <c:v>0.79432800000000003</c:v>
                </c:pt>
                <c:pt idx="5980">
                  <c:v>0.79432800000000003</c:v>
                </c:pt>
                <c:pt idx="5981">
                  <c:v>0.79432800000000003</c:v>
                </c:pt>
                <c:pt idx="5982">
                  <c:v>0.79432800000000003</c:v>
                </c:pt>
                <c:pt idx="5983">
                  <c:v>0.79432800000000003</c:v>
                </c:pt>
                <c:pt idx="5984">
                  <c:v>0.79432800000000003</c:v>
                </c:pt>
                <c:pt idx="5985">
                  <c:v>0.79432800000000003</c:v>
                </c:pt>
                <c:pt idx="5986">
                  <c:v>0.79432800000000003</c:v>
                </c:pt>
                <c:pt idx="5987">
                  <c:v>0.79432800000000003</c:v>
                </c:pt>
                <c:pt idx="5988">
                  <c:v>0.79432800000000003</c:v>
                </c:pt>
                <c:pt idx="5989">
                  <c:v>0.79432800000000003</c:v>
                </c:pt>
                <c:pt idx="5990">
                  <c:v>0.79432800000000003</c:v>
                </c:pt>
                <c:pt idx="5991">
                  <c:v>0.79432800000000003</c:v>
                </c:pt>
                <c:pt idx="5992">
                  <c:v>0.79432800000000003</c:v>
                </c:pt>
                <c:pt idx="5993">
                  <c:v>0.79432800000000003</c:v>
                </c:pt>
                <c:pt idx="5994">
                  <c:v>0.79432800000000003</c:v>
                </c:pt>
                <c:pt idx="5995">
                  <c:v>0.79432800000000003</c:v>
                </c:pt>
                <c:pt idx="5996">
                  <c:v>0.79432800000000003</c:v>
                </c:pt>
                <c:pt idx="5997">
                  <c:v>0.79432800000000003</c:v>
                </c:pt>
                <c:pt idx="5998">
                  <c:v>0.79432800000000003</c:v>
                </c:pt>
                <c:pt idx="5999">
                  <c:v>0.79432800000000003</c:v>
                </c:pt>
                <c:pt idx="6000">
                  <c:v>0.79432800000000003</c:v>
                </c:pt>
                <c:pt idx="6001">
                  <c:v>0.79432800000000003</c:v>
                </c:pt>
                <c:pt idx="6002">
                  <c:v>0.79432800000000003</c:v>
                </c:pt>
                <c:pt idx="6003">
                  <c:v>0.79432800000000003</c:v>
                </c:pt>
                <c:pt idx="6004">
                  <c:v>0.79432800000000003</c:v>
                </c:pt>
                <c:pt idx="6005">
                  <c:v>0.79432800000000003</c:v>
                </c:pt>
                <c:pt idx="6006">
                  <c:v>0.79432800000000003</c:v>
                </c:pt>
                <c:pt idx="6007">
                  <c:v>0.79432800000000003</c:v>
                </c:pt>
                <c:pt idx="6008">
                  <c:v>0.79432800000000003</c:v>
                </c:pt>
                <c:pt idx="6009">
                  <c:v>0.79432800000000003</c:v>
                </c:pt>
                <c:pt idx="6010">
                  <c:v>0.79432800000000003</c:v>
                </c:pt>
                <c:pt idx="6011">
                  <c:v>0.79432800000000003</c:v>
                </c:pt>
                <c:pt idx="6012">
                  <c:v>0.79432800000000003</c:v>
                </c:pt>
                <c:pt idx="6013">
                  <c:v>0.79432800000000003</c:v>
                </c:pt>
                <c:pt idx="6014">
                  <c:v>0.79432800000000003</c:v>
                </c:pt>
                <c:pt idx="6015">
                  <c:v>0.79432800000000003</c:v>
                </c:pt>
                <c:pt idx="6016">
                  <c:v>0.79432800000000003</c:v>
                </c:pt>
                <c:pt idx="6017">
                  <c:v>0.79432800000000003</c:v>
                </c:pt>
                <c:pt idx="6018">
                  <c:v>0.79432800000000003</c:v>
                </c:pt>
                <c:pt idx="6019">
                  <c:v>0.79432800000000003</c:v>
                </c:pt>
                <c:pt idx="6020">
                  <c:v>0.79432800000000003</c:v>
                </c:pt>
                <c:pt idx="6021">
                  <c:v>0.79432800000000003</c:v>
                </c:pt>
                <c:pt idx="6022">
                  <c:v>0.79432800000000003</c:v>
                </c:pt>
                <c:pt idx="6023">
                  <c:v>0.79432800000000003</c:v>
                </c:pt>
                <c:pt idx="6024">
                  <c:v>0.79432800000000003</c:v>
                </c:pt>
                <c:pt idx="6025">
                  <c:v>0.79432800000000003</c:v>
                </c:pt>
                <c:pt idx="6026">
                  <c:v>0.79432800000000003</c:v>
                </c:pt>
                <c:pt idx="6027">
                  <c:v>0.79432800000000003</c:v>
                </c:pt>
                <c:pt idx="6028">
                  <c:v>0.79432800000000003</c:v>
                </c:pt>
                <c:pt idx="6029">
                  <c:v>0.79432800000000003</c:v>
                </c:pt>
                <c:pt idx="6030">
                  <c:v>0.79432800000000003</c:v>
                </c:pt>
                <c:pt idx="6031">
                  <c:v>0.79432800000000003</c:v>
                </c:pt>
                <c:pt idx="6032">
                  <c:v>0.79432800000000003</c:v>
                </c:pt>
                <c:pt idx="6033">
                  <c:v>0.79432800000000003</c:v>
                </c:pt>
                <c:pt idx="6034">
                  <c:v>0.79432800000000003</c:v>
                </c:pt>
                <c:pt idx="6035">
                  <c:v>0.79432800000000003</c:v>
                </c:pt>
                <c:pt idx="6036">
                  <c:v>0.79432800000000003</c:v>
                </c:pt>
                <c:pt idx="6037">
                  <c:v>0.79432800000000003</c:v>
                </c:pt>
                <c:pt idx="6038">
                  <c:v>0.79432800000000003</c:v>
                </c:pt>
                <c:pt idx="6039">
                  <c:v>0.79432800000000003</c:v>
                </c:pt>
                <c:pt idx="6040">
                  <c:v>0.79432800000000003</c:v>
                </c:pt>
                <c:pt idx="6041">
                  <c:v>0.79432800000000003</c:v>
                </c:pt>
                <c:pt idx="6042">
                  <c:v>0.79432800000000003</c:v>
                </c:pt>
                <c:pt idx="6043">
                  <c:v>0.79432800000000003</c:v>
                </c:pt>
                <c:pt idx="6044">
                  <c:v>0.79432800000000003</c:v>
                </c:pt>
                <c:pt idx="6045">
                  <c:v>0.79432800000000003</c:v>
                </c:pt>
                <c:pt idx="6046">
                  <c:v>0.79432800000000003</c:v>
                </c:pt>
                <c:pt idx="6047">
                  <c:v>0.79432800000000003</c:v>
                </c:pt>
                <c:pt idx="6048">
                  <c:v>0.79432800000000003</c:v>
                </c:pt>
                <c:pt idx="6049">
                  <c:v>0.79432800000000003</c:v>
                </c:pt>
                <c:pt idx="6050">
                  <c:v>0.79432800000000003</c:v>
                </c:pt>
                <c:pt idx="6051">
                  <c:v>0.79432800000000003</c:v>
                </c:pt>
                <c:pt idx="6052">
                  <c:v>0.79432800000000003</c:v>
                </c:pt>
                <c:pt idx="6053">
                  <c:v>0.79432800000000003</c:v>
                </c:pt>
                <c:pt idx="6054">
                  <c:v>0.79432800000000003</c:v>
                </c:pt>
                <c:pt idx="6055">
                  <c:v>0.79432800000000003</c:v>
                </c:pt>
                <c:pt idx="6056">
                  <c:v>0.79432800000000003</c:v>
                </c:pt>
                <c:pt idx="6057">
                  <c:v>0.79432800000000003</c:v>
                </c:pt>
                <c:pt idx="6058">
                  <c:v>0.79432800000000003</c:v>
                </c:pt>
                <c:pt idx="6059">
                  <c:v>0.79432800000000003</c:v>
                </c:pt>
                <c:pt idx="6060">
                  <c:v>0.79432800000000003</c:v>
                </c:pt>
                <c:pt idx="6061">
                  <c:v>0.79432800000000003</c:v>
                </c:pt>
                <c:pt idx="6062">
                  <c:v>0.79432800000000003</c:v>
                </c:pt>
                <c:pt idx="6063">
                  <c:v>0.79432800000000003</c:v>
                </c:pt>
                <c:pt idx="6064">
                  <c:v>0.79432800000000003</c:v>
                </c:pt>
                <c:pt idx="6065">
                  <c:v>0.79432800000000003</c:v>
                </c:pt>
                <c:pt idx="6066">
                  <c:v>0.79432800000000003</c:v>
                </c:pt>
                <c:pt idx="6067">
                  <c:v>0.79432800000000003</c:v>
                </c:pt>
                <c:pt idx="6068">
                  <c:v>0.79432800000000003</c:v>
                </c:pt>
                <c:pt idx="6069">
                  <c:v>0.79432800000000003</c:v>
                </c:pt>
                <c:pt idx="6070">
                  <c:v>0.79432800000000003</c:v>
                </c:pt>
                <c:pt idx="6071">
                  <c:v>0.79432800000000003</c:v>
                </c:pt>
                <c:pt idx="6072">
                  <c:v>0.79432800000000003</c:v>
                </c:pt>
                <c:pt idx="6073">
                  <c:v>0.79432800000000003</c:v>
                </c:pt>
                <c:pt idx="6074">
                  <c:v>0.79432800000000003</c:v>
                </c:pt>
                <c:pt idx="6075">
                  <c:v>0.79432800000000003</c:v>
                </c:pt>
                <c:pt idx="6076">
                  <c:v>0.79432800000000003</c:v>
                </c:pt>
                <c:pt idx="6077">
                  <c:v>0.79432800000000003</c:v>
                </c:pt>
                <c:pt idx="6078">
                  <c:v>0.79432800000000003</c:v>
                </c:pt>
                <c:pt idx="6079">
                  <c:v>0.79432800000000003</c:v>
                </c:pt>
                <c:pt idx="6080">
                  <c:v>0.79432800000000003</c:v>
                </c:pt>
                <c:pt idx="6081">
                  <c:v>0.79432800000000003</c:v>
                </c:pt>
                <c:pt idx="6082">
                  <c:v>0.79432800000000003</c:v>
                </c:pt>
                <c:pt idx="6083">
                  <c:v>0.79432800000000003</c:v>
                </c:pt>
                <c:pt idx="6084">
                  <c:v>0.79432800000000003</c:v>
                </c:pt>
                <c:pt idx="6085">
                  <c:v>0.79432800000000003</c:v>
                </c:pt>
                <c:pt idx="6086">
                  <c:v>0.79432800000000003</c:v>
                </c:pt>
                <c:pt idx="6087">
                  <c:v>0.79432800000000003</c:v>
                </c:pt>
                <c:pt idx="6088">
                  <c:v>0.79432800000000003</c:v>
                </c:pt>
                <c:pt idx="6089">
                  <c:v>0.79432800000000003</c:v>
                </c:pt>
                <c:pt idx="6090">
                  <c:v>0.79432800000000003</c:v>
                </c:pt>
                <c:pt idx="6091">
                  <c:v>0.79432800000000003</c:v>
                </c:pt>
                <c:pt idx="6092">
                  <c:v>0.79432800000000003</c:v>
                </c:pt>
                <c:pt idx="6093">
                  <c:v>0.79432800000000003</c:v>
                </c:pt>
                <c:pt idx="6094">
                  <c:v>0.79432800000000003</c:v>
                </c:pt>
                <c:pt idx="6095">
                  <c:v>0.79432800000000003</c:v>
                </c:pt>
                <c:pt idx="6096">
                  <c:v>0.79432800000000003</c:v>
                </c:pt>
                <c:pt idx="6097">
                  <c:v>0.79432800000000003</c:v>
                </c:pt>
                <c:pt idx="6098">
                  <c:v>0.79432800000000003</c:v>
                </c:pt>
                <c:pt idx="6099">
                  <c:v>0.79432800000000003</c:v>
                </c:pt>
                <c:pt idx="6100">
                  <c:v>0.79432800000000003</c:v>
                </c:pt>
                <c:pt idx="6101">
                  <c:v>0.79432800000000003</c:v>
                </c:pt>
                <c:pt idx="6102">
                  <c:v>0.79432800000000003</c:v>
                </c:pt>
                <c:pt idx="6103">
                  <c:v>0.79432800000000003</c:v>
                </c:pt>
                <c:pt idx="6104">
                  <c:v>0.79432800000000003</c:v>
                </c:pt>
                <c:pt idx="6105">
                  <c:v>0.79432800000000003</c:v>
                </c:pt>
                <c:pt idx="6106">
                  <c:v>0.79432800000000003</c:v>
                </c:pt>
                <c:pt idx="6107">
                  <c:v>0.79432800000000003</c:v>
                </c:pt>
                <c:pt idx="6108">
                  <c:v>0.79432800000000003</c:v>
                </c:pt>
                <c:pt idx="6109">
                  <c:v>0.79432800000000003</c:v>
                </c:pt>
                <c:pt idx="6110">
                  <c:v>0.79432800000000003</c:v>
                </c:pt>
                <c:pt idx="6111">
                  <c:v>0.79432800000000003</c:v>
                </c:pt>
                <c:pt idx="6112">
                  <c:v>0.79432800000000003</c:v>
                </c:pt>
                <c:pt idx="6113">
                  <c:v>0.79432800000000003</c:v>
                </c:pt>
                <c:pt idx="6114">
                  <c:v>0.79432800000000003</c:v>
                </c:pt>
                <c:pt idx="6115">
                  <c:v>0.79432800000000003</c:v>
                </c:pt>
                <c:pt idx="6116">
                  <c:v>0.79432800000000003</c:v>
                </c:pt>
                <c:pt idx="6117">
                  <c:v>0.79432800000000003</c:v>
                </c:pt>
                <c:pt idx="6118">
                  <c:v>0.79432800000000003</c:v>
                </c:pt>
                <c:pt idx="6119">
                  <c:v>0.79432800000000003</c:v>
                </c:pt>
                <c:pt idx="6120">
                  <c:v>0.79432800000000003</c:v>
                </c:pt>
                <c:pt idx="6121">
                  <c:v>0.79432800000000003</c:v>
                </c:pt>
                <c:pt idx="6122">
                  <c:v>0.79432800000000003</c:v>
                </c:pt>
                <c:pt idx="6123">
                  <c:v>0.79432800000000003</c:v>
                </c:pt>
                <c:pt idx="6124">
                  <c:v>0.79432800000000003</c:v>
                </c:pt>
                <c:pt idx="6125">
                  <c:v>0.79432800000000003</c:v>
                </c:pt>
                <c:pt idx="6126">
                  <c:v>0.79432800000000003</c:v>
                </c:pt>
                <c:pt idx="6127">
                  <c:v>0.79432800000000003</c:v>
                </c:pt>
                <c:pt idx="6128">
                  <c:v>0.79432800000000003</c:v>
                </c:pt>
                <c:pt idx="6129">
                  <c:v>0.79432800000000003</c:v>
                </c:pt>
                <c:pt idx="6130">
                  <c:v>0.79432800000000003</c:v>
                </c:pt>
                <c:pt idx="6131">
                  <c:v>0.79432800000000003</c:v>
                </c:pt>
                <c:pt idx="6132">
                  <c:v>0.79432800000000003</c:v>
                </c:pt>
                <c:pt idx="6133">
                  <c:v>0.79432800000000003</c:v>
                </c:pt>
                <c:pt idx="6134">
                  <c:v>0.79432800000000003</c:v>
                </c:pt>
                <c:pt idx="6135">
                  <c:v>0.79432800000000003</c:v>
                </c:pt>
                <c:pt idx="6136">
                  <c:v>0.79432800000000003</c:v>
                </c:pt>
                <c:pt idx="6137">
                  <c:v>0.79432800000000003</c:v>
                </c:pt>
                <c:pt idx="6138">
                  <c:v>0.79432800000000003</c:v>
                </c:pt>
                <c:pt idx="6139">
                  <c:v>0.79432800000000003</c:v>
                </c:pt>
                <c:pt idx="6140">
                  <c:v>0.79432800000000003</c:v>
                </c:pt>
                <c:pt idx="6141">
                  <c:v>0.79432800000000003</c:v>
                </c:pt>
                <c:pt idx="6142">
                  <c:v>0.79432800000000003</c:v>
                </c:pt>
                <c:pt idx="6143">
                  <c:v>0.79432800000000003</c:v>
                </c:pt>
                <c:pt idx="6144">
                  <c:v>0.79432800000000003</c:v>
                </c:pt>
                <c:pt idx="6145">
                  <c:v>0.79432800000000003</c:v>
                </c:pt>
                <c:pt idx="6146">
                  <c:v>0.79432800000000003</c:v>
                </c:pt>
                <c:pt idx="6147">
                  <c:v>0.79432800000000003</c:v>
                </c:pt>
                <c:pt idx="6148">
                  <c:v>0.79432800000000003</c:v>
                </c:pt>
                <c:pt idx="6149">
                  <c:v>0.79432800000000003</c:v>
                </c:pt>
                <c:pt idx="6150">
                  <c:v>0.79432800000000003</c:v>
                </c:pt>
                <c:pt idx="6151">
                  <c:v>0.79432800000000003</c:v>
                </c:pt>
                <c:pt idx="6152">
                  <c:v>0.79432800000000003</c:v>
                </c:pt>
                <c:pt idx="6153">
                  <c:v>0.79432800000000003</c:v>
                </c:pt>
                <c:pt idx="6154">
                  <c:v>0.79432800000000003</c:v>
                </c:pt>
                <c:pt idx="6155">
                  <c:v>0.79432800000000003</c:v>
                </c:pt>
                <c:pt idx="6156">
                  <c:v>0.79432800000000003</c:v>
                </c:pt>
                <c:pt idx="6157">
                  <c:v>0.79432800000000003</c:v>
                </c:pt>
                <c:pt idx="6158">
                  <c:v>0.79432800000000003</c:v>
                </c:pt>
                <c:pt idx="6159">
                  <c:v>0.79432800000000003</c:v>
                </c:pt>
                <c:pt idx="6160">
                  <c:v>0.79432800000000003</c:v>
                </c:pt>
                <c:pt idx="6161">
                  <c:v>0.79432800000000003</c:v>
                </c:pt>
                <c:pt idx="6162">
                  <c:v>0.79432800000000003</c:v>
                </c:pt>
                <c:pt idx="6163">
                  <c:v>0.79432800000000003</c:v>
                </c:pt>
                <c:pt idx="6164">
                  <c:v>0.79432800000000003</c:v>
                </c:pt>
                <c:pt idx="6165">
                  <c:v>0.79432800000000003</c:v>
                </c:pt>
                <c:pt idx="6166">
                  <c:v>0.79432800000000003</c:v>
                </c:pt>
                <c:pt idx="6167">
                  <c:v>0.79432800000000003</c:v>
                </c:pt>
                <c:pt idx="6168">
                  <c:v>0.79432800000000003</c:v>
                </c:pt>
                <c:pt idx="6169">
                  <c:v>0.79432800000000003</c:v>
                </c:pt>
                <c:pt idx="6170">
                  <c:v>0.79432800000000003</c:v>
                </c:pt>
                <c:pt idx="6171">
                  <c:v>0.79432800000000003</c:v>
                </c:pt>
                <c:pt idx="6172">
                  <c:v>0.79432800000000003</c:v>
                </c:pt>
                <c:pt idx="6173">
                  <c:v>0.79432800000000003</c:v>
                </c:pt>
                <c:pt idx="6174">
                  <c:v>0.79432800000000003</c:v>
                </c:pt>
                <c:pt idx="6175">
                  <c:v>0.79432800000000003</c:v>
                </c:pt>
                <c:pt idx="6176">
                  <c:v>0.79432800000000003</c:v>
                </c:pt>
                <c:pt idx="6177">
                  <c:v>0.79432800000000003</c:v>
                </c:pt>
                <c:pt idx="6178">
                  <c:v>0.79432800000000003</c:v>
                </c:pt>
                <c:pt idx="6179">
                  <c:v>0.79432800000000003</c:v>
                </c:pt>
                <c:pt idx="6180">
                  <c:v>0.79432800000000003</c:v>
                </c:pt>
                <c:pt idx="6181">
                  <c:v>0.79432800000000003</c:v>
                </c:pt>
                <c:pt idx="6182">
                  <c:v>0.79432800000000003</c:v>
                </c:pt>
                <c:pt idx="6183">
                  <c:v>0.79432800000000003</c:v>
                </c:pt>
                <c:pt idx="6184">
                  <c:v>0.79432800000000003</c:v>
                </c:pt>
                <c:pt idx="6185">
                  <c:v>0.79432800000000003</c:v>
                </c:pt>
                <c:pt idx="6186">
                  <c:v>0.79432800000000003</c:v>
                </c:pt>
                <c:pt idx="6187">
                  <c:v>0.79432800000000003</c:v>
                </c:pt>
                <c:pt idx="6188">
                  <c:v>0.79432800000000003</c:v>
                </c:pt>
                <c:pt idx="6189">
                  <c:v>0.79432800000000003</c:v>
                </c:pt>
                <c:pt idx="6190">
                  <c:v>0.79432800000000003</c:v>
                </c:pt>
                <c:pt idx="6191">
                  <c:v>0.79432800000000003</c:v>
                </c:pt>
                <c:pt idx="6192">
                  <c:v>0.79432800000000003</c:v>
                </c:pt>
                <c:pt idx="6193">
                  <c:v>0.79432800000000003</c:v>
                </c:pt>
                <c:pt idx="6194">
                  <c:v>0.79432800000000003</c:v>
                </c:pt>
                <c:pt idx="6195">
                  <c:v>0.79432800000000003</c:v>
                </c:pt>
                <c:pt idx="6196">
                  <c:v>0.79432800000000003</c:v>
                </c:pt>
                <c:pt idx="6197">
                  <c:v>0.79432800000000003</c:v>
                </c:pt>
                <c:pt idx="6198">
                  <c:v>0.79432800000000003</c:v>
                </c:pt>
                <c:pt idx="6199">
                  <c:v>0.79432800000000003</c:v>
                </c:pt>
                <c:pt idx="6200">
                  <c:v>0.79432800000000003</c:v>
                </c:pt>
                <c:pt idx="6201">
                  <c:v>0.79432800000000003</c:v>
                </c:pt>
                <c:pt idx="6202">
                  <c:v>0.79432800000000003</c:v>
                </c:pt>
                <c:pt idx="6203">
                  <c:v>0.79432800000000003</c:v>
                </c:pt>
                <c:pt idx="6204">
                  <c:v>0.79432800000000003</c:v>
                </c:pt>
                <c:pt idx="6205">
                  <c:v>0.79432800000000003</c:v>
                </c:pt>
                <c:pt idx="6206">
                  <c:v>0.79432800000000003</c:v>
                </c:pt>
                <c:pt idx="6207">
                  <c:v>0.79432800000000003</c:v>
                </c:pt>
                <c:pt idx="6208">
                  <c:v>0.79432800000000003</c:v>
                </c:pt>
                <c:pt idx="6209">
                  <c:v>0.79432800000000003</c:v>
                </c:pt>
                <c:pt idx="6210">
                  <c:v>0.79432800000000003</c:v>
                </c:pt>
                <c:pt idx="6211">
                  <c:v>0.79432800000000003</c:v>
                </c:pt>
                <c:pt idx="6212">
                  <c:v>0.79432800000000003</c:v>
                </c:pt>
                <c:pt idx="6213">
                  <c:v>0.79432800000000003</c:v>
                </c:pt>
                <c:pt idx="6214">
                  <c:v>0.79432800000000003</c:v>
                </c:pt>
                <c:pt idx="6215">
                  <c:v>0.79432800000000003</c:v>
                </c:pt>
                <c:pt idx="6216">
                  <c:v>0.79432800000000003</c:v>
                </c:pt>
                <c:pt idx="6217">
                  <c:v>0.79432800000000003</c:v>
                </c:pt>
                <c:pt idx="6218">
                  <c:v>0.79432800000000003</c:v>
                </c:pt>
                <c:pt idx="6219">
                  <c:v>0.79432800000000003</c:v>
                </c:pt>
                <c:pt idx="6220">
                  <c:v>0.79432800000000003</c:v>
                </c:pt>
                <c:pt idx="6221">
                  <c:v>0.79432800000000003</c:v>
                </c:pt>
                <c:pt idx="6222">
                  <c:v>0.79432800000000003</c:v>
                </c:pt>
                <c:pt idx="6223">
                  <c:v>0.79432800000000003</c:v>
                </c:pt>
                <c:pt idx="6224">
                  <c:v>0.79432800000000003</c:v>
                </c:pt>
                <c:pt idx="6225">
                  <c:v>0.79432800000000003</c:v>
                </c:pt>
                <c:pt idx="6226">
                  <c:v>0.79432800000000003</c:v>
                </c:pt>
                <c:pt idx="6227">
                  <c:v>0.79432800000000003</c:v>
                </c:pt>
                <c:pt idx="6228">
                  <c:v>0.79432800000000003</c:v>
                </c:pt>
                <c:pt idx="6229">
                  <c:v>0.79432800000000003</c:v>
                </c:pt>
                <c:pt idx="6230">
                  <c:v>0.79432800000000003</c:v>
                </c:pt>
                <c:pt idx="6231">
                  <c:v>0.79432800000000003</c:v>
                </c:pt>
                <c:pt idx="6232">
                  <c:v>0.79432800000000003</c:v>
                </c:pt>
                <c:pt idx="6233">
                  <c:v>0.79432800000000003</c:v>
                </c:pt>
                <c:pt idx="6234">
                  <c:v>0.79432800000000003</c:v>
                </c:pt>
                <c:pt idx="6235">
                  <c:v>0.79432800000000003</c:v>
                </c:pt>
                <c:pt idx="6236">
                  <c:v>0.79432800000000003</c:v>
                </c:pt>
                <c:pt idx="6237">
                  <c:v>0.79432800000000003</c:v>
                </c:pt>
                <c:pt idx="6238">
                  <c:v>0.79432800000000003</c:v>
                </c:pt>
                <c:pt idx="6239">
                  <c:v>0.79432800000000003</c:v>
                </c:pt>
                <c:pt idx="6240">
                  <c:v>0.79432800000000003</c:v>
                </c:pt>
                <c:pt idx="6241">
                  <c:v>0.79432800000000003</c:v>
                </c:pt>
                <c:pt idx="6242">
                  <c:v>0.79432800000000003</c:v>
                </c:pt>
                <c:pt idx="6243">
                  <c:v>0.79432800000000003</c:v>
                </c:pt>
                <c:pt idx="6244">
                  <c:v>0.79432800000000003</c:v>
                </c:pt>
                <c:pt idx="6245">
                  <c:v>0.79432800000000003</c:v>
                </c:pt>
                <c:pt idx="6246">
                  <c:v>0.79432800000000003</c:v>
                </c:pt>
                <c:pt idx="6247">
                  <c:v>0.79432800000000003</c:v>
                </c:pt>
                <c:pt idx="6248">
                  <c:v>0.79432800000000003</c:v>
                </c:pt>
                <c:pt idx="6249">
                  <c:v>0.79432800000000003</c:v>
                </c:pt>
                <c:pt idx="6250">
                  <c:v>0.79432800000000003</c:v>
                </c:pt>
                <c:pt idx="6251">
                  <c:v>0.79432800000000003</c:v>
                </c:pt>
                <c:pt idx="6252">
                  <c:v>0.79432800000000003</c:v>
                </c:pt>
                <c:pt idx="6253">
                  <c:v>0.79432800000000003</c:v>
                </c:pt>
                <c:pt idx="6254">
                  <c:v>0.79432800000000003</c:v>
                </c:pt>
                <c:pt idx="6255">
                  <c:v>0.79432800000000003</c:v>
                </c:pt>
                <c:pt idx="6256">
                  <c:v>0.79432800000000003</c:v>
                </c:pt>
                <c:pt idx="6257">
                  <c:v>0.79432800000000003</c:v>
                </c:pt>
                <c:pt idx="6258">
                  <c:v>0.79432800000000003</c:v>
                </c:pt>
                <c:pt idx="6259">
                  <c:v>0.79432800000000003</c:v>
                </c:pt>
                <c:pt idx="6260">
                  <c:v>0.79432800000000003</c:v>
                </c:pt>
                <c:pt idx="6261">
                  <c:v>0.79432800000000003</c:v>
                </c:pt>
                <c:pt idx="6262">
                  <c:v>0.79432800000000003</c:v>
                </c:pt>
                <c:pt idx="6263">
                  <c:v>0.79432800000000003</c:v>
                </c:pt>
                <c:pt idx="6264">
                  <c:v>0.79432800000000003</c:v>
                </c:pt>
                <c:pt idx="6265">
                  <c:v>0.79432800000000003</c:v>
                </c:pt>
                <c:pt idx="6266">
                  <c:v>0.79432800000000003</c:v>
                </c:pt>
                <c:pt idx="6267">
                  <c:v>0.79432800000000003</c:v>
                </c:pt>
                <c:pt idx="6268">
                  <c:v>0.79432800000000003</c:v>
                </c:pt>
                <c:pt idx="6269">
                  <c:v>0.79432800000000003</c:v>
                </c:pt>
                <c:pt idx="6270">
                  <c:v>0.79432800000000003</c:v>
                </c:pt>
                <c:pt idx="6271">
                  <c:v>0.79432800000000003</c:v>
                </c:pt>
                <c:pt idx="6272">
                  <c:v>0.79432800000000003</c:v>
                </c:pt>
                <c:pt idx="6273">
                  <c:v>0.79432800000000003</c:v>
                </c:pt>
                <c:pt idx="6274">
                  <c:v>0.79432800000000003</c:v>
                </c:pt>
                <c:pt idx="6275">
                  <c:v>0.79432800000000003</c:v>
                </c:pt>
                <c:pt idx="6276">
                  <c:v>0.79432800000000003</c:v>
                </c:pt>
                <c:pt idx="6277">
                  <c:v>0.79432800000000003</c:v>
                </c:pt>
                <c:pt idx="6278">
                  <c:v>0.79432800000000003</c:v>
                </c:pt>
                <c:pt idx="6279">
                  <c:v>0.79432800000000003</c:v>
                </c:pt>
                <c:pt idx="6280">
                  <c:v>0.79432800000000003</c:v>
                </c:pt>
                <c:pt idx="6281">
                  <c:v>0.79432800000000003</c:v>
                </c:pt>
                <c:pt idx="6282">
                  <c:v>0.79432800000000003</c:v>
                </c:pt>
                <c:pt idx="6283">
                  <c:v>0.79432800000000003</c:v>
                </c:pt>
                <c:pt idx="6284">
                  <c:v>0.79432800000000003</c:v>
                </c:pt>
                <c:pt idx="6285">
                  <c:v>0.79432800000000003</c:v>
                </c:pt>
                <c:pt idx="6286">
                  <c:v>0.79432800000000003</c:v>
                </c:pt>
                <c:pt idx="6287">
                  <c:v>0.79432800000000003</c:v>
                </c:pt>
                <c:pt idx="6288">
                  <c:v>0.79432800000000003</c:v>
                </c:pt>
                <c:pt idx="6289">
                  <c:v>0.79432800000000003</c:v>
                </c:pt>
                <c:pt idx="6290">
                  <c:v>0.79432800000000003</c:v>
                </c:pt>
                <c:pt idx="6291">
                  <c:v>0.79432800000000003</c:v>
                </c:pt>
                <c:pt idx="6292">
                  <c:v>0.79432800000000003</c:v>
                </c:pt>
                <c:pt idx="6293">
                  <c:v>0.79432800000000003</c:v>
                </c:pt>
                <c:pt idx="6294">
                  <c:v>0.79432800000000003</c:v>
                </c:pt>
                <c:pt idx="6295">
                  <c:v>0.79432800000000003</c:v>
                </c:pt>
                <c:pt idx="6296">
                  <c:v>0.79432800000000003</c:v>
                </c:pt>
                <c:pt idx="6297">
                  <c:v>0.79432800000000003</c:v>
                </c:pt>
                <c:pt idx="6298">
                  <c:v>0.79432800000000003</c:v>
                </c:pt>
                <c:pt idx="6299">
                  <c:v>0.79432800000000003</c:v>
                </c:pt>
                <c:pt idx="6300">
                  <c:v>0.79432800000000003</c:v>
                </c:pt>
                <c:pt idx="6301">
                  <c:v>0.79432800000000003</c:v>
                </c:pt>
                <c:pt idx="6302">
                  <c:v>0.79432800000000003</c:v>
                </c:pt>
                <c:pt idx="6303">
                  <c:v>0.79432800000000003</c:v>
                </c:pt>
                <c:pt idx="6304">
                  <c:v>0.79432800000000003</c:v>
                </c:pt>
                <c:pt idx="6305">
                  <c:v>0.79432800000000003</c:v>
                </c:pt>
                <c:pt idx="6306">
                  <c:v>0.79432800000000003</c:v>
                </c:pt>
                <c:pt idx="6307">
                  <c:v>0.79432800000000003</c:v>
                </c:pt>
                <c:pt idx="6308">
                  <c:v>0.79432800000000003</c:v>
                </c:pt>
                <c:pt idx="6309">
                  <c:v>0.79432800000000003</c:v>
                </c:pt>
                <c:pt idx="6310">
                  <c:v>0.79432800000000003</c:v>
                </c:pt>
                <c:pt idx="6311">
                  <c:v>0.79432800000000003</c:v>
                </c:pt>
                <c:pt idx="6312">
                  <c:v>0.79432800000000003</c:v>
                </c:pt>
                <c:pt idx="6313">
                  <c:v>0.79432800000000003</c:v>
                </c:pt>
                <c:pt idx="6314">
                  <c:v>0.79432800000000003</c:v>
                </c:pt>
                <c:pt idx="6315">
                  <c:v>0.79432800000000003</c:v>
                </c:pt>
                <c:pt idx="6316">
                  <c:v>0.79432800000000003</c:v>
                </c:pt>
                <c:pt idx="6317">
                  <c:v>0.79432800000000003</c:v>
                </c:pt>
                <c:pt idx="6318">
                  <c:v>0.79432800000000003</c:v>
                </c:pt>
                <c:pt idx="6319">
                  <c:v>0.79432800000000003</c:v>
                </c:pt>
                <c:pt idx="6320">
                  <c:v>0.79432800000000003</c:v>
                </c:pt>
                <c:pt idx="6321">
                  <c:v>0.79432800000000003</c:v>
                </c:pt>
                <c:pt idx="6322">
                  <c:v>0.79432800000000003</c:v>
                </c:pt>
                <c:pt idx="6323">
                  <c:v>0.79432800000000003</c:v>
                </c:pt>
                <c:pt idx="6324">
                  <c:v>0.79432800000000003</c:v>
                </c:pt>
                <c:pt idx="6325">
                  <c:v>0.79432800000000003</c:v>
                </c:pt>
                <c:pt idx="6326">
                  <c:v>0.79432800000000003</c:v>
                </c:pt>
                <c:pt idx="6327">
                  <c:v>0.79432800000000003</c:v>
                </c:pt>
                <c:pt idx="6328">
                  <c:v>0.79432800000000003</c:v>
                </c:pt>
                <c:pt idx="6329">
                  <c:v>0.79432800000000003</c:v>
                </c:pt>
                <c:pt idx="6330">
                  <c:v>0.79432800000000003</c:v>
                </c:pt>
                <c:pt idx="6331">
                  <c:v>0.79432800000000003</c:v>
                </c:pt>
                <c:pt idx="6332">
                  <c:v>0.79432800000000003</c:v>
                </c:pt>
                <c:pt idx="6333">
                  <c:v>0.79432800000000003</c:v>
                </c:pt>
                <c:pt idx="6334">
                  <c:v>0.79432800000000003</c:v>
                </c:pt>
                <c:pt idx="6335">
                  <c:v>0.79432800000000003</c:v>
                </c:pt>
                <c:pt idx="6336">
                  <c:v>0.79432800000000003</c:v>
                </c:pt>
                <c:pt idx="6337">
                  <c:v>0.79432800000000003</c:v>
                </c:pt>
                <c:pt idx="6338">
                  <c:v>0.79432800000000003</c:v>
                </c:pt>
                <c:pt idx="6339">
                  <c:v>0.79432800000000003</c:v>
                </c:pt>
                <c:pt idx="6340">
                  <c:v>0.79432800000000003</c:v>
                </c:pt>
                <c:pt idx="6341">
                  <c:v>0.79432800000000003</c:v>
                </c:pt>
                <c:pt idx="6342">
                  <c:v>0.79432800000000003</c:v>
                </c:pt>
                <c:pt idx="6343">
                  <c:v>0.79432800000000003</c:v>
                </c:pt>
                <c:pt idx="6344">
                  <c:v>0.79432800000000003</c:v>
                </c:pt>
                <c:pt idx="6345">
                  <c:v>0.79432800000000003</c:v>
                </c:pt>
                <c:pt idx="6346">
                  <c:v>0.79432800000000003</c:v>
                </c:pt>
                <c:pt idx="6347">
                  <c:v>0.79432800000000003</c:v>
                </c:pt>
                <c:pt idx="6348">
                  <c:v>0.79432800000000003</c:v>
                </c:pt>
                <c:pt idx="6349">
                  <c:v>0.79432800000000003</c:v>
                </c:pt>
                <c:pt idx="6350">
                  <c:v>0.79432800000000003</c:v>
                </c:pt>
                <c:pt idx="6351">
                  <c:v>0.79432800000000003</c:v>
                </c:pt>
                <c:pt idx="6352">
                  <c:v>0.79432800000000003</c:v>
                </c:pt>
                <c:pt idx="6353">
                  <c:v>0.79432800000000003</c:v>
                </c:pt>
                <c:pt idx="6354">
                  <c:v>0.79432800000000003</c:v>
                </c:pt>
                <c:pt idx="6355">
                  <c:v>0.79432800000000003</c:v>
                </c:pt>
                <c:pt idx="6356">
                  <c:v>0.79432800000000003</c:v>
                </c:pt>
                <c:pt idx="6357">
                  <c:v>0.79432800000000003</c:v>
                </c:pt>
                <c:pt idx="6358">
                  <c:v>0.79432800000000003</c:v>
                </c:pt>
                <c:pt idx="6359">
                  <c:v>0.79432800000000003</c:v>
                </c:pt>
                <c:pt idx="6360">
                  <c:v>0.79432800000000003</c:v>
                </c:pt>
                <c:pt idx="6361">
                  <c:v>0.79432800000000003</c:v>
                </c:pt>
                <c:pt idx="6362">
                  <c:v>0.79432800000000003</c:v>
                </c:pt>
                <c:pt idx="6363">
                  <c:v>0.79432800000000003</c:v>
                </c:pt>
                <c:pt idx="6364">
                  <c:v>0.79432800000000003</c:v>
                </c:pt>
                <c:pt idx="6365">
                  <c:v>0.79432800000000003</c:v>
                </c:pt>
                <c:pt idx="6366">
                  <c:v>0.79432800000000003</c:v>
                </c:pt>
                <c:pt idx="6367">
                  <c:v>0.79432800000000003</c:v>
                </c:pt>
                <c:pt idx="6368">
                  <c:v>0.79432800000000003</c:v>
                </c:pt>
                <c:pt idx="6369">
                  <c:v>0.79432800000000003</c:v>
                </c:pt>
                <c:pt idx="6370">
                  <c:v>0.79432800000000003</c:v>
                </c:pt>
                <c:pt idx="6371">
                  <c:v>0.79432800000000003</c:v>
                </c:pt>
                <c:pt idx="6372">
                  <c:v>0.79432800000000003</c:v>
                </c:pt>
                <c:pt idx="6373">
                  <c:v>0.79432800000000003</c:v>
                </c:pt>
                <c:pt idx="6374">
                  <c:v>0.79432800000000003</c:v>
                </c:pt>
                <c:pt idx="6375">
                  <c:v>0.79432800000000003</c:v>
                </c:pt>
                <c:pt idx="6376">
                  <c:v>0.79432800000000003</c:v>
                </c:pt>
                <c:pt idx="6377">
                  <c:v>0.79432800000000003</c:v>
                </c:pt>
                <c:pt idx="6378">
                  <c:v>0.79432800000000003</c:v>
                </c:pt>
                <c:pt idx="6379">
                  <c:v>0.79432800000000003</c:v>
                </c:pt>
                <c:pt idx="6380">
                  <c:v>0.79432800000000003</c:v>
                </c:pt>
                <c:pt idx="6381">
                  <c:v>0.79432800000000003</c:v>
                </c:pt>
                <c:pt idx="6382">
                  <c:v>0.79432800000000003</c:v>
                </c:pt>
                <c:pt idx="6383">
                  <c:v>0.79432800000000003</c:v>
                </c:pt>
                <c:pt idx="6384">
                  <c:v>0.79432800000000003</c:v>
                </c:pt>
                <c:pt idx="6385">
                  <c:v>0.79432800000000003</c:v>
                </c:pt>
                <c:pt idx="6386">
                  <c:v>0.79432800000000003</c:v>
                </c:pt>
                <c:pt idx="6387">
                  <c:v>0.79432800000000003</c:v>
                </c:pt>
                <c:pt idx="6388">
                  <c:v>0.79432800000000003</c:v>
                </c:pt>
                <c:pt idx="6389">
                  <c:v>0.79432800000000003</c:v>
                </c:pt>
                <c:pt idx="6390">
                  <c:v>0.79432800000000003</c:v>
                </c:pt>
                <c:pt idx="6391">
                  <c:v>0.79432800000000003</c:v>
                </c:pt>
                <c:pt idx="6392">
                  <c:v>0.79432800000000003</c:v>
                </c:pt>
                <c:pt idx="6393">
                  <c:v>0.79432800000000003</c:v>
                </c:pt>
                <c:pt idx="6394">
                  <c:v>0.79432800000000003</c:v>
                </c:pt>
                <c:pt idx="6395">
                  <c:v>0.79432800000000003</c:v>
                </c:pt>
                <c:pt idx="6396">
                  <c:v>0.79432800000000003</c:v>
                </c:pt>
                <c:pt idx="6397">
                  <c:v>0.79432800000000003</c:v>
                </c:pt>
                <c:pt idx="6398">
                  <c:v>0.79432800000000003</c:v>
                </c:pt>
                <c:pt idx="6399">
                  <c:v>0.79432800000000003</c:v>
                </c:pt>
                <c:pt idx="6400">
                  <c:v>0.79432800000000003</c:v>
                </c:pt>
                <c:pt idx="6401">
                  <c:v>0.79432800000000003</c:v>
                </c:pt>
                <c:pt idx="6402">
                  <c:v>0.79432800000000003</c:v>
                </c:pt>
                <c:pt idx="6403">
                  <c:v>0.79432800000000003</c:v>
                </c:pt>
                <c:pt idx="6404">
                  <c:v>0.79432800000000003</c:v>
                </c:pt>
                <c:pt idx="6405">
                  <c:v>0.79432800000000003</c:v>
                </c:pt>
                <c:pt idx="6406">
                  <c:v>0.79432800000000003</c:v>
                </c:pt>
                <c:pt idx="6407">
                  <c:v>0.79432800000000003</c:v>
                </c:pt>
                <c:pt idx="6408">
                  <c:v>0.79432800000000003</c:v>
                </c:pt>
                <c:pt idx="6409">
                  <c:v>0.79432800000000003</c:v>
                </c:pt>
                <c:pt idx="6410">
                  <c:v>0.79432800000000003</c:v>
                </c:pt>
                <c:pt idx="6411">
                  <c:v>0.79432800000000003</c:v>
                </c:pt>
                <c:pt idx="6412">
                  <c:v>0.79432800000000003</c:v>
                </c:pt>
                <c:pt idx="6413">
                  <c:v>0.79432800000000003</c:v>
                </c:pt>
                <c:pt idx="6414">
                  <c:v>0.79432800000000003</c:v>
                </c:pt>
                <c:pt idx="6415">
                  <c:v>0.79432800000000003</c:v>
                </c:pt>
                <c:pt idx="6416">
                  <c:v>0.79432800000000003</c:v>
                </c:pt>
                <c:pt idx="6417">
                  <c:v>0.79432800000000003</c:v>
                </c:pt>
                <c:pt idx="6418">
                  <c:v>0.79432800000000003</c:v>
                </c:pt>
                <c:pt idx="6419">
                  <c:v>0.79432800000000003</c:v>
                </c:pt>
                <c:pt idx="6420">
                  <c:v>0.79432800000000003</c:v>
                </c:pt>
                <c:pt idx="6421">
                  <c:v>0.79432800000000003</c:v>
                </c:pt>
                <c:pt idx="6422">
                  <c:v>0.79432800000000003</c:v>
                </c:pt>
                <c:pt idx="6423">
                  <c:v>0.79432800000000003</c:v>
                </c:pt>
                <c:pt idx="6424">
                  <c:v>0.79432800000000003</c:v>
                </c:pt>
                <c:pt idx="6425">
                  <c:v>0.79432800000000003</c:v>
                </c:pt>
                <c:pt idx="6426">
                  <c:v>0.79432800000000003</c:v>
                </c:pt>
                <c:pt idx="6427">
                  <c:v>0.79432800000000003</c:v>
                </c:pt>
                <c:pt idx="6428">
                  <c:v>0.79432800000000003</c:v>
                </c:pt>
                <c:pt idx="6429">
                  <c:v>0.79432800000000003</c:v>
                </c:pt>
                <c:pt idx="6430">
                  <c:v>0.79432800000000003</c:v>
                </c:pt>
                <c:pt idx="6431">
                  <c:v>0.79432800000000003</c:v>
                </c:pt>
                <c:pt idx="6432">
                  <c:v>0.79432800000000003</c:v>
                </c:pt>
                <c:pt idx="6433">
                  <c:v>0.79432800000000003</c:v>
                </c:pt>
                <c:pt idx="6434">
                  <c:v>0.79432800000000003</c:v>
                </c:pt>
                <c:pt idx="6435">
                  <c:v>0.79432800000000003</c:v>
                </c:pt>
                <c:pt idx="6436">
                  <c:v>0.79432800000000003</c:v>
                </c:pt>
                <c:pt idx="6437">
                  <c:v>0.79432800000000003</c:v>
                </c:pt>
                <c:pt idx="6438">
                  <c:v>0.79432800000000003</c:v>
                </c:pt>
                <c:pt idx="6439">
                  <c:v>0.79432800000000003</c:v>
                </c:pt>
                <c:pt idx="6440">
                  <c:v>0.79432800000000003</c:v>
                </c:pt>
                <c:pt idx="6441">
                  <c:v>0.79432800000000003</c:v>
                </c:pt>
                <c:pt idx="6442">
                  <c:v>0.79432800000000003</c:v>
                </c:pt>
                <c:pt idx="6443">
                  <c:v>0.79432800000000003</c:v>
                </c:pt>
                <c:pt idx="6444">
                  <c:v>0.79432800000000003</c:v>
                </c:pt>
                <c:pt idx="6445">
                  <c:v>0.79432800000000003</c:v>
                </c:pt>
                <c:pt idx="6446">
                  <c:v>0.79432800000000003</c:v>
                </c:pt>
                <c:pt idx="6447">
                  <c:v>0.79432800000000003</c:v>
                </c:pt>
                <c:pt idx="6448">
                  <c:v>0.79432800000000003</c:v>
                </c:pt>
                <c:pt idx="6449">
                  <c:v>0.79432800000000003</c:v>
                </c:pt>
                <c:pt idx="6450">
                  <c:v>0.79432800000000003</c:v>
                </c:pt>
                <c:pt idx="6451">
                  <c:v>0.79432800000000003</c:v>
                </c:pt>
                <c:pt idx="6452">
                  <c:v>0.79432800000000003</c:v>
                </c:pt>
                <c:pt idx="6453">
                  <c:v>0.79432800000000003</c:v>
                </c:pt>
                <c:pt idx="6454">
                  <c:v>0.79432800000000003</c:v>
                </c:pt>
                <c:pt idx="6455">
                  <c:v>0.79432800000000003</c:v>
                </c:pt>
                <c:pt idx="6456">
                  <c:v>0.79432800000000003</c:v>
                </c:pt>
                <c:pt idx="6457">
                  <c:v>0.79432800000000003</c:v>
                </c:pt>
                <c:pt idx="6458">
                  <c:v>0.79432800000000003</c:v>
                </c:pt>
                <c:pt idx="6459">
                  <c:v>0.79432800000000003</c:v>
                </c:pt>
                <c:pt idx="6460">
                  <c:v>0.79432800000000003</c:v>
                </c:pt>
                <c:pt idx="6461">
                  <c:v>0.79432800000000003</c:v>
                </c:pt>
                <c:pt idx="6462">
                  <c:v>0.79432800000000003</c:v>
                </c:pt>
                <c:pt idx="6463">
                  <c:v>0.79432800000000003</c:v>
                </c:pt>
                <c:pt idx="6464">
                  <c:v>0.79432800000000003</c:v>
                </c:pt>
                <c:pt idx="6465">
                  <c:v>0.79432800000000003</c:v>
                </c:pt>
                <c:pt idx="6466">
                  <c:v>0.79432800000000003</c:v>
                </c:pt>
                <c:pt idx="6467">
                  <c:v>0.79432800000000003</c:v>
                </c:pt>
                <c:pt idx="6468">
                  <c:v>0.79432800000000003</c:v>
                </c:pt>
                <c:pt idx="6469">
                  <c:v>0.79432800000000003</c:v>
                </c:pt>
                <c:pt idx="6470">
                  <c:v>0.79432800000000003</c:v>
                </c:pt>
                <c:pt idx="6471">
                  <c:v>0.79432800000000003</c:v>
                </c:pt>
                <c:pt idx="6472">
                  <c:v>0.79432800000000003</c:v>
                </c:pt>
                <c:pt idx="6473">
                  <c:v>0.79432800000000003</c:v>
                </c:pt>
                <c:pt idx="6474">
                  <c:v>0.79432800000000003</c:v>
                </c:pt>
                <c:pt idx="6475">
                  <c:v>0.79432800000000003</c:v>
                </c:pt>
                <c:pt idx="6476">
                  <c:v>0.79432800000000003</c:v>
                </c:pt>
                <c:pt idx="6477">
                  <c:v>0.79432800000000003</c:v>
                </c:pt>
                <c:pt idx="6478">
                  <c:v>0.79432800000000003</c:v>
                </c:pt>
                <c:pt idx="6479">
                  <c:v>0.79432800000000003</c:v>
                </c:pt>
                <c:pt idx="6480">
                  <c:v>0.79432800000000003</c:v>
                </c:pt>
                <c:pt idx="6481">
                  <c:v>0.79432800000000003</c:v>
                </c:pt>
                <c:pt idx="6482">
                  <c:v>0.79432800000000003</c:v>
                </c:pt>
                <c:pt idx="6483">
                  <c:v>0.79432800000000003</c:v>
                </c:pt>
                <c:pt idx="6484">
                  <c:v>0.79432800000000003</c:v>
                </c:pt>
                <c:pt idx="6485">
                  <c:v>0.79432800000000003</c:v>
                </c:pt>
                <c:pt idx="6486">
                  <c:v>0.79432800000000003</c:v>
                </c:pt>
                <c:pt idx="6487">
                  <c:v>0.79432800000000003</c:v>
                </c:pt>
                <c:pt idx="6488">
                  <c:v>0.79432800000000003</c:v>
                </c:pt>
                <c:pt idx="6489">
                  <c:v>0.79432800000000003</c:v>
                </c:pt>
                <c:pt idx="6490">
                  <c:v>0.79432800000000003</c:v>
                </c:pt>
                <c:pt idx="6491">
                  <c:v>0.79432800000000003</c:v>
                </c:pt>
                <c:pt idx="6492">
                  <c:v>0.79432800000000003</c:v>
                </c:pt>
                <c:pt idx="6493">
                  <c:v>0.79432800000000003</c:v>
                </c:pt>
                <c:pt idx="6494">
                  <c:v>0.79432800000000003</c:v>
                </c:pt>
                <c:pt idx="6495">
                  <c:v>0.79432800000000003</c:v>
                </c:pt>
                <c:pt idx="6496">
                  <c:v>0.79432800000000003</c:v>
                </c:pt>
                <c:pt idx="6497">
                  <c:v>0.79432800000000003</c:v>
                </c:pt>
                <c:pt idx="6498">
                  <c:v>0.79432800000000003</c:v>
                </c:pt>
                <c:pt idx="6499">
                  <c:v>0.79432800000000003</c:v>
                </c:pt>
                <c:pt idx="6500">
                  <c:v>0.79432800000000003</c:v>
                </c:pt>
                <c:pt idx="6501">
                  <c:v>0.79432800000000003</c:v>
                </c:pt>
                <c:pt idx="6502">
                  <c:v>0.79432800000000003</c:v>
                </c:pt>
                <c:pt idx="6503">
                  <c:v>0.79432800000000003</c:v>
                </c:pt>
                <c:pt idx="6504">
                  <c:v>0.79432800000000003</c:v>
                </c:pt>
                <c:pt idx="6505">
                  <c:v>0.79432800000000003</c:v>
                </c:pt>
                <c:pt idx="6506">
                  <c:v>0.79432800000000003</c:v>
                </c:pt>
                <c:pt idx="6507">
                  <c:v>0.79432800000000003</c:v>
                </c:pt>
                <c:pt idx="6508">
                  <c:v>0.79432800000000003</c:v>
                </c:pt>
                <c:pt idx="6509">
                  <c:v>0.79432800000000003</c:v>
                </c:pt>
                <c:pt idx="6510">
                  <c:v>0.79432800000000003</c:v>
                </c:pt>
                <c:pt idx="6511">
                  <c:v>0.79432800000000003</c:v>
                </c:pt>
                <c:pt idx="6512">
                  <c:v>0.79432800000000003</c:v>
                </c:pt>
                <c:pt idx="6513">
                  <c:v>0.79432800000000003</c:v>
                </c:pt>
                <c:pt idx="6514">
                  <c:v>0.79432800000000003</c:v>
                </c:pt>
                <c:pt idx="6515">
                  <c:v>0.79432800000000003</c:v>
                </c:pt>
                <c:pt idx="6516">
                  <c:v>0.79432800000000003</c:v>
                </c:pt>
                <c:pt idx="6517">
                  <c:v>0.79432800000000003</c:v>
                </c:pt>
                <c:pt idx="6518">
                  <c:v>0.79432800000000003</c:v>
                </c:pt>
                <c:pt idx="6519">
                  <c:v>0.79432800000000003</c:v>
                </c:pt>
                <c:pt idx="6520">
                  <c:v>0.79432800000000003</c:v>
                </c:pt>
                <c:pt idx="6521">
                  <c:v>0.79432800000000003</c:v>
                </c:pt>
                <c:pt idx="6522">
                  <c:v>0.79432800000000003</c:v>
                </c:pt>
                <c:pt idx="6523">
                  <c:v>0.79432800000000003</c:v>
                </c:pt>
                <c:pt idx="6524">
                  <c:v>0.79432800000000003</c:v>
                </c:pt>
                <c:pt idx="6525">
                  <c:v>0.79432800000000003</c:v>
                </c:pt>
                <c:pt idx="6526">
                  <c:v>0.79432800000000003</c:v>
                </c:pt>
                <c:pt idx="6527">
                  <c:v>0.79432800000000003</c:v>
                </c:pt>
                <c:pt idx="6528">
                  <c:v>0.79432800000000003</c:v>
                </c:pt>
                <c:pt idx="6529">
                  <c:v>0.79432800000000003</c:v>
                </c:pt>
                <c:pt idx="6530">
                  <c:v>0.79432800000000003</c:v>
                </c:pt>
                <c:pt idx="6531">
                  <c:v>0.79432800000000003</c:v>
                </c:pt>
                <c:pt idx="6532">
                  <c:v>0.79432800000000003</c:v>
                </c:pt>
                <c:pt idx="6533">
                  <c:v>0.79432800000000003</c:v>
                </c:pt>
                <c:pt idx="6534">
                  <c:v>0.79432800000000003</c:v>
                </c:pt>
                <c:pt idx="6535">
                  <c:v>0.79432800000000003</c:v>
                </c:pt>
                <c:pt idx="6536">
                  <c:v>0.79432800000000003</c:v>
                </c:pt>
                <c:pt idx="6537">
                  <c:v>0.79432800000000003</c:v>
                </c:pt>
                <c:pt idx="6538">
                  <c:v>0.79432800000000003</c:v>
                </c:pt>
                <c:pt idx="6539">
                  <c:v>0.79432800000000003</c:v>
                </c:pt>
                <c:pt idx="6540">
                  <c:v>0.79432800000000003</c:v>
                </c:pt>
                <c:pt idx="6541">
                  <c:v>0.79432800000000003</c:v>
                </c:pt>
                <c:pt idx="6542">
                  <c:v>0.79432800000000003</c:v>
                </c:pt>
                <c:pt idx="6543">
                  <c:v>0.79432800000000003</c:v>
                </c:pt>
                <c:pt idx="6544">
                  <c:v>0.79432800000000003</c:v>
                </c:pt>
                <c:pt idx="6545">
                  <c:v>0.79432800000000003</c:v>
                </c:pt>
                <c:pt idx="6546">
                  <c:v>0.79432800000000003</c:v>
                </c:pt>
                <c:pt idx="6547">
                  <c:v>0.79432800000000003</c:v>
                </c:pt>
                <c:pt idx="6548">
                  <c:v>0.79432800000000003</c:v>
                </c:pt>
                <c:pt idx="6549">
                  <c:v>0.79432800000000003</c:v>
                </c:pt>
                <c:pt idx="6550">
                  <c:v>0.79432800000000003</c:v>
                </c:pt>
                <c:pt idx="6551">
                  <c:v>0.79432800000000003</c:v>
                </c:pt>
                <c:pt idx="6552">
                  <c:v>0.79432800000000003</c:v>
                </c:pt>
                <c:pt idx="6553">
                  <c:v>0.79432800000000003</c:v>
                </c:pt>
                <c:pt idx="6554">
                  <c:v>0.79432800000000003</c:v>
                </c:pt>
                <c:pt idx="6555">
                  <c:v>0.79432800000000003</c:v>
                </c:pt>
                <c:pt idx="6556">
                  <c:v>0.79432800000000003</c:v>
                </c:pt>
                <c:pt idx="6557">
                  <c:v>0.79432800000000003</c:v>
                </c:pt>
                <c:pt idx="6558">
                  <c:v>0.79432800000000003</c:v>
                </c:pt>
                <c:pt idx="6559">
                  <c:v>0.79432800000000003</c:v>
                </c:pt>
                <c:pt idx="6560">
                  <c:v>0.79432800000000003</c:v>
                </c:pt>
                <c:pt idx="6561">
                  <c:v>0.79432800000000003</c:v>
                </c:pt>
                <c:pt idx="6562">
                  <c:v>0.79432800000000003</c:v>
                </c:pt>
                <c:pt idx="6563">
                  <c:v>0.79432800000000003</c:v>
                </c:pt>
                <c:pt idx="6564">
                  <c:v>0.79432800000000003</c:v>
                </c:pt>
                <c:pt idx="6565">
                  <c:v>0.79432800000000003</c:v>
                </c:pt>
                <c:pt idx="6566">
                  <c:v>0.79432800000000003</c:v>
                </c:pt>
                <c:pt idx="6567">
                  <c:v>0.79432800000000003</c:v>
                </c:pt>
                <c:pt idx="6568">
                  <c:v>0.79432800000000003</c:v>
                </c:pt>
                <c:pt idx="6569">
                  <c:v>0.79432800000000003</c:v>
                </c:pt>
                <c:pt idx="6570">
                  <c:v>0.79432800000000003</c:v>
                </c:pt>
                <c:pt idx="6571">
                  <c:v>0.79432800000000003</c:v>
                </c:pt>
                <c:pt idx="6572">
                  <c:v>0.79432800000000003</c:v>
                </c:pt>
                <c:pt idx="6573">
                  <c:v>0.79432800000000003</c:v>
                </c:pt>
                <c:pt idx="6574">
                  <c:v>0.79432800000000003</c:v>
                </c:pt>
                <c:pt idx="6575">
                  <c:v>0.79432800000000003</c:v>
                </c:pt>
                <c:pt idx="6576">
                  <c:v>0.79432800000000003</c:v>
                </c:pt>
                <c:pt idx="6577">
                  <c:v>0.79432800000000003</c:v>
                </c:pt>
                <c:pt idx="6578">
                  <c:v>0.79432800000000003</c:v>
                </c:pt>
                <c:pt idx="6579">
                  <c:v>0.79432800000000003</c:v>
                </c:pt>
                <c:pt idx="6580">
                  <c:v>0.79432800000000003</c:v>
                </c:pt>
                <c:pt idx="6581">
                  <c:v>0.79432800000000003</c:v>
                </c:pt>
                <c:pt idx="6582">
                  <c:v>0.79432800000000003</c:v>
                </c:pt>
                <c:pt idx="6583">
                  <c:v>0.79432800000000003</c:v>
                </c:pt>
                <c:pt idx="6584">
                  <c:v>0.79432800000000003</c:v>
                </c:pt>
                <c:pt idx="6585">
                  <c:v>0.79432800000000003</c:v>
                </c:pt>
                <c:pt idx="6586">
                  <c:v>0.79432800000000003</c:v>
                </c:pt>
                <c:pt idx="6587">
                  <c:v>0.79432800000000003</c:v>
                </c:pt>
                <c:pt idx="6588">
                  <c:v>0.79432800000000003</c:v>
                </c:pt>
                <c:pt idx="6589">
                  <c:v>0.79432800000000003</c:v>
                </c:pt>
                <c:pt idx="6590">
                  <c:v>0.79432800000000003</c:v>
                </c:pt>
                <c:pt idx="6591">
                  <c:v>0.79432800000000003</c:v>
                </c:pt>
                <c:pt idx="6592">
                  <c:v>0.79432800000000003</c:v>
                </c:pt>
                <c:pt idx="6593">
                  <c:v>0.79432800000000003</c:v>
                </c:pt>
                <c:pt idx="6594">
                  <c:v>0.79432800000000003</c:v>
                </c:pt>
                <c:pt idx="6595">
                  <c:v>0.79432800000000003</c:v>
                </c:pt>
                <c:pt idx="6596">
                  <c:v>0.79432800000000003</c:v>
                </c:pt>
                <c:pt idx="6597">
                  <c:v>0.79432800000000003</c:v>
                </c:pt>
                <c:pt idx="6598">
                  <c:v>0.79432800000000003</c:v>
                </c:pt>
                <c:pt idx="6599">
                  <c:v>0.79432800000000003</c:v>
                </c:pt>
                <c:pt idx="6600">
                  <c:v>0.79432800000000003</c:v>
                </c:pt>
                <c:pt idx="6601">
                  <c:v>0.79432800000000003</c:v>
                </c:pt>
                <c:pt idx="6602">
                  <c:v>0.79432800000000003</c:v>
                </c:pt>
                <c:pt idx="6603">
                  <c:v>0.79432800000000003</c:v>
                </c:pt>
                <c:pt idx="6604">
                  <c:v>0.79432800000000003</c:v>
                </c:pt>
                <c:pt idx="6605">
                  <c:v>0.79432800000000003</c:v>
                </c:pt>
                <c:pt idx="6606">
                  <c:v>0.79432800000000003</c:v>
                </c:pt>
                <c:pt idx="6607">
                  <c:v>0.79432800000000003</c:v>
                </c:pt>
                <c:pt idx="6608">
                  <c:v>0.79432800000000003</c:v>
                </c:pt>
                <c:pt idx="6609">
                  <c:v>0.79432800000000003</c:v>
                </c:pt>
                <c:pt idx="6610">
                  <c:v>0.79432800000000003</c:v>
                </c:pt>
                <c:pt idx="6611">
                  <c:v>0.79432800000000003</c:v>
                </c:pt>
                <c:pt idx="6612">
                  <c:v>0.79432800000000003</c:v>
                </c:pt>
                <c:pt idx="6613">
                  <c:v>0.79432800000000003</c:v>
                </c:pt>
                <c:pt idx="6614">
                  <c:v>0.79432800000000003</c:v>
                </c:pt>
                <c:pt idx="6615">
                  <c:v>0.79432800000000003</c:v>
                </c:pt>
                <c:pt idx="6616">
                  <c:v>0.79432800000000003</c:v>
                </c:pt>
                <c:pt idx="6617">
                  <c:v>0.79432800000000003</c:v>
                </c:pt>
                <c:pt idx="6618">
                  <c:v>0.79432800000000003</c:v>
                </c:pt>
                <c:pt idx="6619">
                  <c:v>0.79432800000000003</c:v>
                </c:pt>
                <c:pt idx="6620">
                  <c:v>0.79432800000000003</c:v>
                </c:pt>
                <c:pt idx="6621">
                  <c:v>0.79432800000000003</c:v>
                </c:pt>
                <c:pt idx="6622">
                  <c:v>0.79432800000000003</c:v>
                </c:pt>
                <c:pt idx="6623">
                  <c:v>0.79432800000000003</c:v>
                </c:pt>
                <c:pt idx="6624">
                  <c:v>0.79432800000000003</c:v>
                </c:pt>
                <c:pt idx="6625">
                  <c:v>0.79432800000000003</c:v>
                </c:pt>
                <c:pt idx="6626">
                  <c:v>0.79432800000000003</c:v>
                </c:pt>
                <c:pt idx="6627">
                  <c:v>0.79432800000000003</c:v>
                </c:pt>
                <c:pt idx="6628">
                  <c:v>0.79432800000000003</c:v>
                </c:pt>
                <c:pt idx="6629">
                  <c:v>0.79432800000000003</c:v>
                </c:pt>
                <c:pt idx="6630">
                  <c:v>0.79432800000000003</c:v>
                </c:pt>
                <c:pt idx="6631">
                  <c:v>0.79432800000000003</c:v>
                </c:pt>
                <c:pt idx="6632">
                  <c:v>0.79432800000000003</c:v>
                </c:pt>
                <c:pt idx="6633">
                  <c:v>0.79432800000000003</c:v>
                </c:pt>
                <c:pt idx="6634">
                  <c:v>0.79432800000000003</c:v>
                </c:pt>
                <c:pt idx="6635">
                  <c:v>0.79432800000000003</c:v>
                </c:pt>
                <c:pt idx="6636">
                  <c:v>0.79432800000000003</c:v>
                </c:pt>
                <c:pt idx="6637">
                  <c:v>0.79432800000000003</c:v>
                </c:pt>
                <c:pt idx="6638">
                  <c:v>0.79432800000000003</c:v>
                </c:pt>
                <c:pt idx="6639">
                  <c:v>0.79432800000000003</c:v>
                </c:pt>
                <c:pt idx="6640">
                  <c:v>0.79432800000000003</c:v>
                </c:pt>
                <c:pt idx="6641">
                  <c:v>0.79432800000000003</c:v>
                </c:pt>
                <c:pt idx="6642">
                  <c:v>0.79432800000000003</c:v>
                </c:pt>
                <c:pt idx="6643">
                  <c:v>0.79432800000000003</c:v>
                </c:pt>
                <c:pt idx="6644">
                  <c:v>0.79432800000000003</c:v>
                </c:pt>
                <c:pt idx="6645">
                  <c:v>0.79432800000000003</c:v>
                </c:pt>
                <c:pt idx="6646">
                  <c:v>0.79432800000000003</c:v>
                </c:pt>
                <c:pt idx="6647">
                  <c:v>0.79432800000000003</c:v>
                </c:pt>
                <c:pt idx="6648">
                  <c:v>0.79432800000000003</c:v>
                </c:pt>
                <c:pt idx="6649">
                  <c:v>0.79432800000000003</c:v>
                </c:pt>
                <c:pt idx="6650">
                  <c:v>0.79432800000000003</c:v>
                </c:pt>
                <c:pt idx="6651">
                  <c:v>0.79432800000000003</c:v>
                </c:pt>
                <c:pt idx="6652">
                  <c:v>0.79432800000000003</c:v>
                </c:pt>
                <c:pt idx="6653">
                  <c:v>0.79432800000000003</c:v>
                </c:pt>
                <c:pt idx="6654">
                  <c:v>0.79432800000000003</c:v>
                </c:pt>
                <c:pt idx="6655">
                  <c:v>0.79432800000000003</c:v>
                </c:pt>
                <c:pt idx="6656">
                  <c:v>0.79432800000000003</c:v>
                </c:pt>
                <c:pt idx="6657">
                  <c:v>0.79432800000000003</c:v>
                </c:pt>
                <c:pt idx="6658">
                  <c:v>0.79432800000000003</c:v>
                </c:pt>
                <c:pt idx="6659">
                  <c:v>0.79432800000000003</c:v>
                </c:pt>
                <c:pt idx="6660">
                  <c:v>0.79432800000000003</c:v>
                </c:pt>
                <c:pt idx="6661">
                  <c:v>0.79432800000000003</c:v>
                </c:pt>
                <c:pt idx="6662">
                  <c:v>0.79432800000000003</c:v>
                </c:pt>
                <c:pt idx="6663">
                  <c:v>0.79432800000000003</c:v>
                </c:pt>
                <c:pt idx="6664">
                  <c:v>0.79432800000000003</c:v>
                </c:pt>
                <c:pt idx="6665">
                  <c:v>0.79432800000000003</c:v>
                </c:pt>
                <c:pt idx="6666">
                  <c:v>0.79432800000000003</c:v>
                </c:pt>
                <c:pt idx="6667">
                  <c:v>0.79432800000000003</c:v>
                </c:pt>
                <c:pt idx="6668">
                  <c:v>0.79432800000000003</c:v>
                </c:pt>
                <c:pt idx="6669">
                  <c:v>0.79432800000000003</c:v>
                </c:pt>
                <c:pt idx="6670">
                  <c:v>0.79432800000000003</c:v>
                </c:pt>
                <c:pt idx="6671">
                  <c:v>0.79432800000000003</c:v>
                </c:pt>
                <c:pt idx="6672">
                  <c:v>0.79432800000000003</c:v>
                </c:pt>
                <c:pt idx="6673">
                  <c:v>0.79432800000000003</c:v>
                </c:pt>
                <c:pt idx="6674">
                  <c:v>0.79432800000000003</c:v>
                </c:pt>
                <c:pt idx="6675">
                  <c:v>0.79432800000000003</c:v>
                </c:pt>
                <c:pt idx="6676">
                  <c:v>0.79432800000000003</c:v>
                </c:pt>
                <c:pt idx="6677">
                  <c:v>0.79432800000000003</c:v>
                </c:pt>
                <c:pt idx="6678">
                  <c:v>0.79432800000000003</c:v>
                </c:pt>
                <c:pt idx="6679">
                  <c:v>0.79432800000000003</c:v>
                </c:pt>
                <c:pt idx="6680">
                  <c:v>0.79432800000000003</c:v>
                </c:pt>
                <c:pt idx="6681">
                  <c:v>0.79432800000000003</c:v>
                </c:pt>
                <c:pt idx="6682">
                  <c:v>0.79432800000000003</c:v>
                </c:pt>
                <c:pt idx="6683">
                  <c:v>0.79432800000000003</c:v>
                </c:pt>
                <c:pt idx="6684">
                  <c:v>0.79432800000000003</c:v>
                </c:pt>
                <c:pt idx="6685">
                  <c:v>0.79432800000000003</c:v>
                </c:pt>
                <c:pt idx="6686">
                  <c:v>0.79432800000000003</c:v>
                </c:pt>
                <c:pt idx="6687">
                  <c:v>0.79432800000000003</c:v>
                </c:pt>
                <c:pt idx="6688">
                  <c:v>0.79432800000000003</c:v>
                </c:pt>
                <c:pt idx="6689">
                  <c:v>0.79432800000000003</c:v>
                </c:pt>
                <c:pt idx="6690">
                  <c:v>0.79432800000000003</c:v>
                </c:pt>
                <c:pt idx="6691">
                  <c:v>0.79432800000000003</c:v>
                </c:pt>
                <c:pt idx="6692">
                  <c:v>0.79432800000000003</c:v>
                </c:pt>
                <c:pt idx="6693">
                  <c:v>0.79432800000000003</c:v>
                </c:pt>
                <c:pt idx="6694">
                  <c:v>0.79432800000000003</c:v>
                </c:pt>
                <c:pt idx="6695">
                  <c:v>0.79432800000000003</c:v>
                </c:pt>
                <c:pt idx="6696">
                  <c:v>0.79432800000000003</c:v>
                </c:pt>
                <c:pt idx="6697">
                  <c:v>0.79432800000000003</c:v>
                </c:pt>
                <c:pt idx="6698">
                  <c:v>0.79432800000000003</c:v>
                </c:pt>
                <c:pt idx="6699">
                  <c:v>0.79432800000000003</c:v>
                </c:pt>
                <c:pt idx="6700">
                  <c:v>0.79432800000000003</c:v>
                </c:pt>
                <c:pt idx="6701">
                  <c:v>0.79432800000000003</c:v>
                </c:pt>
                <c:pt idx="6702">
                  <c:v>0.79432800000000003</c:v>
                </c:pt>
                <c:pt idx="6703">
                  <c:v>0.79432800000000003</c:v>
                </c:pt>
                <c:pt idx="6704">
                  <c:v>0.79432800000000003</c:v>
                </c:pt>
                <c:pt idx="6705">
                  <c:v>0.79432800000000003</c:v>
                </c:pt>
                <c:pt idx="6706">
                  <c:v>0.79432800000000003</c:v>
                </c:pt>
                <c:pt idx="6707">
                  <c:v>0.79432800000000003</c:v>
                </c:pt>
                <c:pt idx="6708">
                  <c:v>0.79432800000000003</c:v>
                </c:pt>
                <c:pt idx="6709">
                  <c:v>0.79432800000000003</c:v>
                </c:pt>
                <c:pt idx="6710">
                  <c:v>0.79432800000000003</c:v>
                </c:pt>
                <c:pt idx="6711">
                  <c:v>0.79432800000000003</c:v>
                </c:pt>
                <c:pt idx="6712">
                  <c:v>0.79432800000000003</c:v>
                </c:pt>
                <c:pt idx="6713">
                  <c:v>0.79432800000000003</c:v>
                </c:pt>
                <c:pt idx="6714">
                  <c:v>0.79432800000000003</c:v>
                </c:pt>
                <c:pt idx="6715">
                  <c:v>0.79432800000000003</c:v>
                </c:pt>
                <c:pt idx="6716">
                  <c:v>0.79432800000000003</c:v>
                </c:pt>
                <c:pt idx="6717">
                  <c:v>0.79432800000000003</c:v>
                </c:pt>
                <c:pt idx="6718">
                  <c:v>0.79432800000000003</c:v>
                </c:pt>
                <c:pt idx="6719">
                  <c:v>0.79432800000000003</c:v>
                </c:pt>
                <c:pt idx="6720">
                  <c:v>0.79432800000000003</c:v>
                </c:pt>
                <c:pt idx="6721">
                  <c:v>0.79432800000000003</c:v>
                </c:pt>
                <c:pt idx="6722">
                  <c:v>0.79432800000000003</c:v>
                </c:pt>
                <c:pt idx="6723">
                  <c:v>0.79432800000000003</c:v>
                </c:pt>
                <c:pt idx="6724">
                  <c:v>0.79432800000000003</c:v>
                </c:pt>
                <c:pt idx="6725">
                  <c:v>0.79432800000000003</c:v>
                </c:pt>
                <c:pt idx="6726">
                  <c:v>0.79432800000000003</c:v>
                </c:pt>
                <c:pt idx="6727">
                  <c:v>0.79432800000000003</c:v>
                </c:pt>
                <c:pt idx="6728">
                  <c:v>0.79432800000000003</c:v>
                </c:pt>
                <c:pt idx="6729">
                  <c:v>0.79432800000000003</c:v>
                </c:pt>
                <c:pt idx="6730">
                  <c:v>0.79432800000000003</c:v>
                </c:pt>
                <c:pt idx="6731">
                  <c:v>0.79432800000000003</c:v>
                </c:pt>
                <c:pt idx="6732">
                  <c:v>0.79432800000000003</c:v>
                </c:pt>
                <c:pt idx="6733">
                  <c:v>0.79432800000000003</c:v>
                </c:pt>
                <c:pt idx="6734">
                  <c:v>0.79432800000000003</c:v>
                </c:pt>
                <c:pt idx="6735">
                  <c:v>0.79432800000000003</c:v>
                </c:pt>
                <c:pt idx="6736">
                  <c:v>0.79432800000000003</c:v>
                </c:pt>
                <c:pt idx="6737">
                  <c:v>0.79432800000000003</c:v>
                </c:pt>
                <c:pt idx="6738">
                  <c:v>0.79432800000000003</c:v>
                </c:pt>
                <c:pt idx="6739">
                  <c:v>0.79432800000000003</c:v>
                </c:pt>
                <c:pt idx="6740">
                  <c:v>0.79432800000000003</c:v>
                </c:pt>
                <c:pt idx="6741">
                  <c:v>0.79432800000000003</c:v>
                </c:pt>
                <c:pt idx="6742">
                  <c:v>0.79432800000000003</c:v>
                </c:pt>
                <c:pt idx="6743">
                  <c:v>0.79432800000000003</c:v>
                </c:pt>
                <c:pt idx="6744">
                  <c:v>0.79432800000000003</c:v>
                </c:pt>
                <c:pt idx="6745">
                  <c:v>0.79432800000000003</c:v>
                </c:pt>
                <c:pt idx="6746">
                  <c:v>0.79432800000000003</c:v>
                </c:pt>
                <c:pt idx="6747">
                  <c:v>0.79432800000000003</c:v>
                </c:pt>
                <c:pt idx="6748">
                  <c:v>0.79432800000000003</c:v>
                </c:pt>
                <c:pt idx="6749">
                  <c:v>0.79432800000000003</c:v>
                </c:pt>
                <c:pt idx="6750">
                  <c:v>0.79432800000000003</c:v>
                </c:pt>
                <c:pt idx="6751">
                  <c:v>0.79432800000000003</c:v>
                </c:pt>
                <c:pt idx="6752">
                  <c:v>0.79432800000000003</c:v>
                </c:pt>
                <c:pt idx="6753">
                  <c:v>0.79432800000000003</c:v>
                </c:pt>
                <c:pt idx="6754">
                  <c:v>0.79432800000000003</c:v>
                </c:pt>
                <c:pt idx="6755">
                  <c:v>0.79432800000000003</c:v>
                </c:pt>
                <c:pt idx="6756">
                  <c:v>0.79432800000000003</c:v>
                </c:pt>
                <c:pt idx="6757">
                  <c:v>0.79432800000000003</c:v>
                </c:pt>
                <c:pt idx="6758">
                  <c:v>0.79432800000000003</c:v>
                </c:pt>
                <c:pt idx="6759">
                  <c:v>0.79432800000000003</c:v>
                </c:pt>
                <c:pt idx="6760">
                  <c:v>0.79432800000000003</c:v>
                </c:pt>
                <c:pt idx="6761">
                  <c:v>0.79432800000000003</c:v>
                </c:pt>
                <c:pt idx="6762">
                  <c:v>0.79432800000000003</c:v>
                </c:pt>
                <c:pt idx="6763">
                  <c:v>0.79432800000000003</c:v>
                </c:pt>
                <c:pt idx="6764">
                  <c:v>0.79432800000000003</c:v>
                </c:pt>
                <c:pt idx="6765">
                  <c:v>0.79432800000000003</c:v>
                </c:pt>
                <c:pt idx="6766">
                  <c:v>0.79432800000000003</c:v>
                </c:pt>
                <c:pt idx="6767">
                  <c:v>0.79432800000000003</c:v>
                </c:pt>
                <c:pt idx="6768">
                  <c:v>0.79432800000000003</c:v>
                </c:pt>
                <c:pt idx="6769">
                  <c:v>0.79432800000000003</c:v>
                </c:pt>
                <c:pt idx="6770">
                  <c:v>0.79432800000000003</c:v>
                </c:pt>
                <c:pt idx="6771">
                  <c:v>0.79432800000000003</c:v>
                </c:pt>
                <c:pt idx="6772">
                  <c:v>0.79432800000000003</c:v>
                </c:pt>
                <c:pt idx="6773">
                  <c:v>0.79432800000000003</c:v>
                </c:pt>
                <c:pt idx="6774">
                  <c:v>0.79432800000000003</c:v>
                </c:pt>
                <c:pt idx="6775">
                  <c:v>0.79432800000000003</c:v>
                </c:pt>
                <c:pt idx="6776">
                  <c:v>0.79432800000000003</c:v>
                </c:pt>
                <c:pt idx="6777">
                  <c:v>0.79432800000000003</c:v>
                </c:pt>
                <c:pt idx="6778">
                  <c:v>0.79432800000000003</c:v>
                </c:pt>
                <c:pt idx="6779">
                  <c:v>0.79432800000000003</c:v>
                </c:pt>
                <c:pt idx="6780">
                  <c:v>0.79432800000000003</c:v>
                </c:pt>
                <c:pt idx="6781">
                  <c:v>0.79432800000000003</c:v>
                </c:pt>
                <c:pt idx="6782">
                  <c:v>0.79432800000000003</c:v>
                </c:pt>
                <c:pt idx="6783">
                  <c:v>0.79432800000000003</c:v>
                </c:pt>
                <c:pt idx="6784">
                  <c:v>0.79432800000000003</c:v>
                </c:pt>
                <c:pt idx="6785">
                  <c:v>0.79432800000000003</c:v>
                </c:pt>
                <c:pt idx="6786">
                  <c:v>0.79432800000000003</c:v>
                </c:pt>
                <c:pt idx="6787">
                  <c:v>0.79432800000000003</c:v>
                </c:pt>
                <c:pt idx="6788">
                  <c:v>0.79432800000000003</c:v>
                </c:pt>
                <c:pt idx="6789">
                  <c:v>0.79432800000000003</c:v>
                </c:pt>
                <c:pt idx="6790">
                  <c:v>0.79432800000000003</c:v>
                </c:pt>
                <c:pt idx="6791">
                  <c:v>0.79432800000000003</c:v>
                </c:pt>
                <c:pt idx="6792">
                  <c:v>0.79432800000000003</c:v>
                </c:pt>
                <c:pt idx="6793">
                  <c:v>0.79432800000000003</c:v>
                </c:pt>
                <c:pt idx="6794">
                  <c:v>0.79432800000000003</c:v>
                </c:pt>
                <c:pt idx="6795">
                  <c:v>0.79432800000000003</c:v>
                </c:pt>
                <c:pt idx="6796">
                  <c:v>0.79432800000000003</c:v>
                </c:pt>
                <c:pt idx="6797">
                  <c:v>0.79432800000000003</c:v>
                </c:pt>
                <c:pt idx="6798">
                  <c:v>0.79432800000000003</c:v>
                </c:pt>
                <c:pt idx="6799">
                  <c:v>0.79432800000000003</c:v>
                </c:pt>
                <c:pt idx="6800">
                  <c:v>0.79432800000000003</c:v>
                </c:pt>
                <c:pt idx="6801">
                  <c:v>0.79432800000000003</c:v>
                </c:pt>
                <c:pt idx="6802">
                  <c:v>0.79432800000000003</c:v>
                </c:pt>
                <c:pt idx="6803">
                  <c:v>0.79432800000000003</c:v>
                </c:pt>
                <c:pt idx="6804">
                  <c:v>0.79432800000000003</c:v>
                </c:pt>
                <c:pt idx="6805">
                  <c:v>0.79432800000000003</c:v>
                </c:pt>
                <c:pt idx="6806">
                  <c:v>0.79432800000000003</c:v>
                </c:pt>
                <c:pt idx="6807">
                  <c:v>0.79432800000000003</c:v>
                </c:pt>
                <c:pt idx="6808">
                  <c:v>0.79432800000000003</c:v>
                </c:pt>
                <c:pt idx="6809">
                  <c:v>0.79432800000000003</c:v>
                </c:pt>
                <c:pt idx="6810">
                  <c:v>0.79432800000000003</c:v>
                </c:pt>
                <c:pt idx="6811">
                  <c:v>0.79432800000000003</c:v>
                </c:pt>
                <c:pt idx="6812">
                  <c:v>0.79432800000000003</c:v>
                </c:pt>
                <c:pt idx="6813">
                  <c:v>0.79432800000000003</c:v>
                </c:pt>
                <c:pt idx="6814">
                  <c:v>0.79432800000000003</c:v>
                </c:pt>
                <c:pt idx="6815">
                  <c:v>0.79432800000000003</c:v>
                </c:pt>
                <c:pt idx="6816">
                  <c:v>0.79432800000000003</c:v>
                </c:pt>
                <c:pt idx="6817">
                  <c:v>0.79432800000000003</c:v>
                </c:pt>
                <c:pt idx="6818">
                  <c:v>0.79432800000000003</c:v>
                </c:pt>
                <c:pt idx="6819">
                  <c:v>0.79432800000000003</c:v>
                </c:pt>
                <c:pt idx="6820">
                  <c:v>0.79432800000000003</c:v>
                </c:pt>
                <c:pt idx="6821">
                  <c:v>0.79432800000000003</c:v>
                </c:pt>
                <c:pt idx="6822">
                  <c:v>0.79432800000000003</c:v>
                </c:pt>
                <c:pt idx="6823">
                  <c:v>0.79432800000000003</c:v>
                </c:pt>
                <c:pt idx="6824">
                  <c:v>0.79432800000000003</c:v>
                </c:pt>
                <c:pt idx="6825">
                  <c:v>0.79432800000000003</c:v>
                </c:pt>
                <c:pt idx="6826">
                  <c:v>0.79432800000000003</c:v>
                </c:pt>
                <c:pt idx="6827">
                  <c:v>0.79432800000000003</c:v>
                </c:pt>
                <c:pt idx="6828">
                  <c:v>0.79432800000000003</c:v>
                </c:pt>
                <c:pt idx="6829">
                  <c:v>0.79432800000000003</c:v>
                </c:pt>
                <c:pt idx="6830">
                  <c:v>0.79432800000000003</c:v>
                </c:pt>
                <c:pt idx="6831">
                  <c:v>0.79432800000000003</c:v>
                </c:pt>
                <c:pt idx="6832">
                  <c:v>0.79432800000000003</c:v>
                </c:pt>
                <c:pt idx="6833">
                  <c:v>0.79432800000000003</c:v>
                </c:pt>
                <c:pt idx="6834">
                  <c:v>0.79432800000000003</c:v>
                </c:pt>
                <c:pt idx="6835">
                  <c:v>0.79432800000000003</c:v>
                </c:pt>
                <c:pt idx="6836">
                  <c:v>0.79432800000000003</c:v>
                </c:pt>
                <c:pt idx="6837">
                  <c:v>0.79432800000000003</c:v>
                </c:pt>
                <c:pt idx="6838">
                  <c:v>0.79432800000000003</c:v>
                </c:pt>
                <c:pt idx="6839">
                  <c:v>0.79432800000000003</c:v>
                </c:pt>
                <c:pt idx="6840">
                  <c:v>0.79432800000000003</c:v>
                </c:pt>
                <c:pt idx="6841">
                  <c:v>0.79432800000000003</c:v>
                </c:pt>
                <c:pt idx="6842">
                  <c:v>0.79432800000000003</c:v>
                </c:pt>
                <c:pt idx="6843">
                  <c:v>0.79432800000000003</c:v>
                </c:pt>
                <c:pt idx="6844">
                  <c:v>0.79432800000000003</c:v>
                </c:pt>
                <c:pt idx="6845">
                  <c:v>0.79432800000000003</c:v>
                </c:pt>
                <c:pt idx="6846">
                  <c:v>0.79432800000000003</c:v>
                </c:pt>
                <c:pt idx="6847">
                  <c:v>0.79432800000000003</c:v>
                </c:pt>
                <c:pt idx="6848">
                  <c:v>0.79432800000000003</c:v>
                </c:pt>
                <c:pt idx="6849">
                  <c:v>0.79432800000000003</c:v>
                </c:pt>
                <c:pt idx="6850">
                  <c:v>0.79432800000000003</c:v>
                </c:pt>
                <c:pt idx="6851">
                  <c:v>0.79432800000000003</c:v>
                </c:pt>
                <c:pt idx="6852">
                  <c:v>0.79432800000000003</c:v>
                </c:pt>
                <c:pt idx="6853">
                  <c:v>0.79432800000000003</c:v>
                </c:pt>
                <c:pt idx="6854">
                  <c:v>0.79432800000000003</c:v>
                </c:pt>
                <c:pt idx="6855">
                  <c:v>0.79432800000000003</c:v>
                </c:pt>
                <c:pt idx="6856">
                  <c:v>0.79432800000000003</c:v>
                </c:pt>
                <c:pt idx="6857">
                  <c:v>0.79432800000000003</c:v>
                </c:pt>
                <c:pt idx="6858">
                  <c:v>0.79432800000000003</c:v>
                </c:pt>
                <c:pt idx="6859">
                  <c:v>0.79432800000000003</c:v>
                </c:pt>
                <c:pt idx="6860">
                  <c:v>0.79432800000000003</c:v>
                </c:pt>
                <c:pt idx="6861">
                  <c:v>0.79432800000000003</c:v>
                </c:pt>
                <c:pt idx="6862">
                  <c:v>0.79432800000000003</c:v>
                </c:pt>
                <c:pt idx="6863">
                  <c:v>0.79432800000000003</c:v>
                </c:pt>
                <c:pt idx="6864">
                  <c:v>0.79432800000000003</c:v>
                </c:pt>
                <c:pt idx="6865">
                  <c:v>0.79432800000000003</c:v>
                </c:pt>
                <c:pt idx="6866">
                  <c:v>0.79432800000000003</c:v>
                </c:pt>
                <c:pt idx="6867">
                  <c:v>0.79432800000000003</c:v>
                </c:pt>
                <c:pt idx="6868">
                  <c:v>0.79432800000000003</c:v>
                </c:pt>
                <c:pt idx="6869">
                  <c:v>0.79432800000000003</c:v>
                </c:pt>
                <c:pt idx="6870">
                  <c:v>0.79432800000000003</c:v>
                </c:pt>
                <c:pt idx="6871">
                  <c:v>0.79432800000000003</c:v>
                </c:pt>
                <c:pt idx="6872">
                  <c:v>0.79432800000000003</c:v>
                </c:pt>
                <c:pt idx="6873">
                  <c:v>0.79432800000000003</c:v>
                </c:pt>
                <c:pt idx="6874">
                  <c:v>0.79432800000000003</c:v>
                </c:pt>
                <c:pt idx="6875">
                  <c:v>0.79432800000000003</c:v>
                </c:pt>
                <c:pt idx="6876">
                  <c:v>0.79432800000000003</c:v>
                </c:pt>
                <c:pt idx="6877">
                  <c:v>0.79432800000000003</c:v>
                </c:pt>
                <c:pt idx="6878">
                  <c:v>0.79432800000000003</c:v>
                </c:pt>
                <c:pt idx="6879">
                  <c:v>0.79432800000000003</c:v>
                </c:pt>
                <c:pt idx="6880">
                  <c:v>0.79432800000000003</c:v>
                </c:pt>
                <c:pt idx="6881">
                  <c:v>0.79432800000000003</c:v>
                </c:pt>
                <c:pt idx="6882">
                  <c:v>0.79432800000000003</c:v>
                </c:pt>
                <c:pt idx="6883">
                  <c:v>0.79432800000000003</c:v>
                </c:pt>
                <c:pt idx="6884">
                  <c:v>0.79432800000000003</c:v>
                </c:pt>
                <c:pt idx="6885">
                  <c:v>0.79432800000000003</c:v>
                </c:pt>
                <c:pt idx="6886">
                  <c:v>0.79432800000000003</c:v>
                </c:pt>
                <c:pt idx="6887">
                  <c:v>0.79432800000000003</c:v>
                </c:pt>
                <c:pt idx="6888">
                  <c:v>0.79432800000000003</c:v>
                </c:pt>
                <c:pt idx="6889">
                  <c:v>0.79432800000000003</c:v>
                </c:pt>
                <c:pt idx="6890">
                  <c:v>0.79432800000000003</c:v>
                </c:pt>
                <c:pt idx="6891">
                  <c:v>0.79432800000000003</c:v>
                </c:pt>
                <c:pt idx="6892">
                  <c:v>0.79432800000000003</c:v>
                </c:pt>
                <c:pt idx="6893">
                  <c:v>0.79432800000000003</c:v>
                </c:pt>
                <c:pt idx="6894">
                  <c:v>0.79432800000000003</c:v>
                </c:pt>
                <c:pt idx="6895">
                  <c:v>0.79432800000000003</c:v>
                </c:pt>
                <c:pt idx="6896">
                  <c:v>0.79432800000000003</c:v>
                </c:pt>
                <c:pt idx="6897">
                  <c:v>0.79432800000000003</c:v>
                </c:pt>
                <c:pt idx="6898">
                  <c:v>0.79432800000000003</c:v>
                </c:pt>
                <c:pt idx="6899">
                  <c:v>0.79432800000000003</c:v>
                </c:pt>
                <c:pt idx="6900">
                  <c:v>0.79432800000000003</c:v>
                </c:pt>
                <c:pt idx="6901">
                  <c:v>0.79432800000000003</c:v>
                </c:pt>
                <c:pt idx="6902">
                  <c:v>0.79432800000000003</c:v>
                </c:pt>
                <c:pt idx="6903">
                  <c:v>0.79432800000000003</c:v>
                </c:pt>
                <c:pt idx="6904">
                  <c:v>0.79432800000000003</c:v>
                </c:pt>
                <c:pt idx="6905">
                  <c:v>0.79432800000000003</c:v>
                </c:pt>
                <c:pt idx="6906">
                  <c:v>0.79432800000000003</c:v>
                </c:pt>
                <c:pt idx="6907">
                  <c:v>0.79432800000000003</c:v>
                </c:pt>
                <c:pt idx="6908">
                  <c:v>0.79432800000000003</c:v>
                </c:pt>
                <c:pt idx="6909">
                  <c:v>0.79432800000000003</c:v>
                </c:pt>
                <c:pt idx="6910">
                  <c:v>0.79432800000000003</c:v>
                </c:pt>
                <c:pt idx="6911">
                  <c:v>0.79432800000000003</c:v>
                </c:pt>
                <c:pt idx="6912">
                  <c:v>0.79432800000000003</c:v>
                </c:pt>
                <c:pt idx="6913">
                  <c:v>0.79432800000000003</c:v>
                </c:pt>
                <c:pt idx="6914">
                  <c:v>0.79432800000000003</c:v>
                </c:pt>
                <c:pt idx="6915">
                  <c:v>0.79432800000000003</c:v>
                </c:pt>
                <c:pt idx="6916">
                  <c:v>0.79432800000000003</c:v>
                </c:pt>
                <c:pt idx="6917">
                  <c:v>0.79432800000000003</c:v>
                </c:pt>
                <c:pt idx="6918">
                  <c:v>0.79432800000000003</c:v>
                </c:pt>
                <c:pt idx="6919">
                  <c:v>0.79432800000000003</c:v>
                </c:pt>
                <c:pt idx="6920">
                  <c:v>0.79432800000000003</c:v>
                </c:pt>
                <c:pt idx="6921">
                  <c:v>0.79432800000000003</c:v>
                </c:pt>
                <c:pt idx="6922">
                  <c:v>0.79432800000000003</c:v>
                </c:pt>
                <c:pt idx="6923">
                  <c:v>0.79432800000000003</c:v>
                </c:pt>
                <c:pt idx="6924">
                  <c:v>0.79432800000000003</c:v>
                </c:pt>
                <c:pt idx="6925">
                  <c:v>0.79432800000000003</c:v>
                </c:pt>
                <c:pt idx="6926">
                  <c:v>0.79432800000000003</c:v>
                </c:pt>
                <c:pt idx="6927">
                  <c:v>0.79432800000000003</c:v>
                </c:pt>
                <c:pt idx="6928">
                  <c:v>0.79432800000000003</c:v>
                </c:pt>
                <c:pt idx="6929">
                  <c:v>0.79432800000000003</c:v>
                </c:pt>
                <c:pt idx="6930">
                  <c:v>0.79432800000000003</c:v>
                </c:pt>
                <c:pt idx="6931">
                  <c:v>0.79432800000000003</c:v>
                </c:pt>
                <c:pt idx="6932">
                  <c:v>0.79432800000000003</c:v>
                </c:pt>
                <c:pt idx="6933">
                  <c:v>0.79432800000000003</c:v>
                </c:pt>
                <c:pt idx="6934">
                  <c:v>0.79432800000000003</c:v>
                </c:pt>
                <c:pt idx="6935">
                  <c:v>0.79432800000000003</c:v>
                </c:pt>
                <c:pt idx="6936">
                  <c:v>0.79432800000000003</c:v>
                </c:pt>
                <c:pt idx="6937">
                  <c:v>0.79432800000000003</c:v>
                </c:pt>
                <c:pt idx="6938">
                  <c:v>0.79432800000000003</c:v>
                </c:pt>
                <c:pt idx="6939">
                  <c:v>0.79432800000000003</c:v>
                </c:pt>
                <c:pt idx="6940">
                  <c:v>0.79432800000000003</c:v>
                </c:pt>
                <c:pt idx="6941">
                  <c:v>0.79432800000000003</c:v>
                </c:pt>
                <c:pt idx="6942">
                  <c:v>0.79432800000000003</c:v>
                </c:pt>
                <c:pt idx="6943">
                  <c:v>0.79432800000000003</c:v>
                </c:pt>
                <c:pt idx="6944">
                  <c:v>0.79432800000000003</c:v>
                </c:pt>
                <c:pt idx="6945">
                  <c:v>0.79432800000000003</c:v>
                </c:pt>
                <c:pt idx="6946">
                  <c:v>0.79432800000000003</c:v>
                </c:pt>
                <c:pt idx="6947">
                  <c:v>0.79432800000000003</c:v>
                </c:pt>
                <c:pt idx="6948">
                  <c:v>0.79432800000000003</c:v>
                </c:pt>
                <c:pt idx="6949">
                  <c:v>0.79432800000000003</c:v>
                </c:pt>
                <c:pt idx="6950">
                  <c:v>0.79432800000000003</c:v>
                </c:pt>
                <c:pt idx="6951">
                  <c:v>0.79432800000000003</c:v>
                </c:pt>
                <c:pt idx="6952">
                  <c:v>0.79432800000000003</c:v>
                </c:pt>
                <c:pt idx="6953">
                  <c:v>0.79432800000000003</c:v>
                </c:pt>
                <c:pt idx="6954">
                  <c:v>0.79432800000000003</c:v>
                </c:pt>
                <c:pt idx="6955">
                  <c:v>0.79432800000000003</c:v>
                </c:pt>
                <c:pt idx="6956">
                  <c:v>0.79432800000000003</c:v>
                </c:pt>
                <c:pt idx="6957">
                  <c:v>0.79432800000000003</c:v>
                </c:pt>
                <c:pt idx="6958">
                  <c:v>0.79432800000000003</c:v>
                </c:pt>
                <c:pt idx="6959">
                  <c:v>0.79432800000000003</c:v>
                </c:pt>
                <c:pt idx="6960">
                  <c:v>0.79432800000000003</c:v>
                </c:pt>
                <c:pt idx="6961">
                  <c:v>0.79432800000000003</c:v>
                </c:pt>
                <c:pt idx="6962">
                  <c:v>0.79432800000000003</c:v>
                </c:pt>
                <c:pt idx="6963">
                  <c:v>0.79432800000000003</c:v>
                </c:pt>
                <c:pt idx="6964">
                  <c:v>0.79432800000000003</c:v>
                </c:pt>
                <c:pt idx="6965">
                  <c:v>0.79432800000000003</c:v>
                </c:pt>
                <c:pt idx="6966">
                  <c:v>0.79432800000000003</c:v>
                </c:pt>
                <c:pt idx="6967">
                  <c:v>0.79432800000000003</c:v>
                </c:pt>
                <c:pt idx="6968">
                  <c:v>0.79432800000000003</c:v>
                </c:pt>
                <c:pt idx="6969">
                  <c:v>0.79432800000000003</c:v>
                </c:pt>
                <c:pt idx="6970">
                  <c:v>0.79432800000000003</c:v>
                </c:pt>
                <c:pt idx="6971">
                  <c:v>0.79432800000000003</c:v>
                </c:pt>
                <c:pt idx="6972">
                  <c:v>0.79432800000000003</c:v>
                </c:pt>
                <c:pt idx="6973">
                  <c:v>0.79432800000000003</c:v>
                </c:pt>
                <c:pt idx="6974">
                  <c:v>0.79432800000000003</c:v>
                </c:pt>
                <c:pt idx="6975">
                  <c:v>0.79432800000000003</c:v>
                </c:pt>
                <c:pt idx="6976">
                  <c:v>0.79432800000000003</c:v>
                </c:pt>
                <c:pt idx="6977">
                  <c:v>0.79432800000000003</c:v>
                </c:pt>
                <c:pt idx="6978">
                  <c:v>0.79432800000000003</c:v>
                </c:pt>
                <c:pt idx="6979">
                  <c:v>0.79432800000000003</c:v>
                </c:pt>
                <c:pt idx="6980">
                  <c:v>0.79432800000000003</c:v>
                </c:pt>
                <c:pt idx="6981">
                  <c:v>0.79432800000000003</c:v>
                </c:pt>
                <c:pt idx="6982">
                  <c:v>0.79432800000000003</c:v>
                </c:pt>
                <c:pt idx="6983">
                  <c:v>0.79432800000000003</c:v>
                </c:pt>
                <c:pt idx="6984">
                  <c:v>0.79432800000000003</c:v>
                </c:pt>
                <c:pt idx="6985">
                  <c:v>0.79432800000000003</c:v>
                </c:pt>
                <c:pt idx="6986">
                  <c:v>0.79432800000000003</c:v>
                </c:pt>
                <c:pt idx="6987">
                  <c:v>0.79432800000000003</c:v>
                </c:pt>
                <c:pt idx="6988">
                  <c:v>0.79432800000000003</c:v>
                </c:pt>
                <c:pt idx="6989">
                  <c:v>0.79432800000000003</c:v>
                </c:pt>
                <c:pt idx="6990">
                  <c:v>0.79432800000000003</c:v>
                </c:pt>
                <c:pt idx="6991">
                  <c:v>0.79432800000000003</c:v>
                </c:pt>
                <c:pt idx="6992">
                  <c:v>0.79432800000000003</c:v>
                </c:pt>
                <c:pt idx="6993">
                  <c:v>0.79432800000000003</c:v>
                </c:pt>
                <c:pt idx="6994">
                  <c:v>0.79432800000000003</c:v>
                </c:pt>
                <c:pt idx="6995">
                  <c:v>0.79432800000000003</c:v>
                </c:pt>
                <c:pt idx="6996">
                  <c:v>0.79432800000000003</c:v>
                </c:pt>
                <c:pt idx="6997">
                  <c:v>0.79432800000000003</c:v>
                </c:pt>
                <c:pt idx="6998">
                  <c:v>0.79432800000000003</c:v>
                </c:pt>
                <c:pt idx="6999">
                  <c:v>0.79432800000000003</c:v>
                </c:pt>
                <c:pt idx="7000">
                  <c:v>0.79432800000000003</c:v>
                </c:pt>
                <c:pt idx="7001">
                  <c:v>0.79432800000000003</c:v>
                </c:pt>
                <c:pt idx="7002">
                  <c:v>0.79432800000000003</c:v>
                </c:pt>
                <c:pt idx="7003">
                  <c:v>0.79432800000000003</c:v>
                </c:pt>
                <c:pt idx="7004">
                  <c:v>0.79432800000000003</c:v>
                </c:pt>
                <c:pt idx="7005">
                  <c:v>0.79432800000000003</c:v>
                </c:pt>
                <c:pt idx="7006">
                  <c:v>0.79432800000000003</c:v>
                </c:pt>
                <c:pt idx="7007">
                  <c:v>0.79432800000000003</c:v>
                </c:pt>
                <c:pt idx="7008">
                  <c:v>0.79432800000000003</c:v>
                </c:pt>
                <c:pt idx="7009">
                  <c:v>0.79432800000000003</c:v>
                </c:pt>
                <c:pt idx="7010">
                  <c:v>0.79432800000000003</c:v>
                </c:pt>
                <c:pt idx="7011">
                  <c:v>0.79432800000000003</c:v>
                </c:pt>
                <c:pt idx="7012">
                  <c:v>0.79432800000000003</c:v>
                </c:pt>
                <c:pt idx="7013">
                  <c:v>0.79432800000000003</c:v>
                </c:pt>
                <c:pt idx="7014">
                  <c:v>0.79432800000000003</c:v>
                </c:pt>
                <c:pt idx="7015">
                  <c:v>0.79432800000000003</c:v>
                </c:pt>
                <c:pt idx="7016">
                  <c:v>0.79432800000000003</c:v>
                </c:pt>
                <c:pt idx="7017">
                  <c:v>0.79432800000000003</c:v>
                </c:pt>
                <c:pt idx="7018">
                  <c:v>0.79432800000000003</c:v>
                </c:pt>
                <c:pt idx="7019">
                  <c:v>0.79432800000000003</c:v>
                </c:pt>
                <c:pt idx="7020">
                  <c:v>0.79432800000000003</c:v>
                </c:pt>
                <c:pt idx="7021">
                  <c:v>0.79432800000000003</c:v>
                </c:pt>
                <c:pt idx="7022">
                  <c:v>0.79432800000000003</c:v>
                </c:pt>
                <c:pt idx="7023">
                  <c:v>0.79432800000000003</c:v>
                </c:pt>
                <c:pt idx="7024">
                  <c:v>0.79432800000000003</c:v>
                </c:pt>
                <c:pt idx="7025">
                  <c:v>0.79432800000000003</c:v>
                </c:pt>
                <c:pt idx="7026">
                  <c:v>0.79432800000000003</c:v>
                </c:pt>
                <c:pt idx="7027">
                  <c:v>0.79432800000000003</c:v>
                </c:pt>
                <c:pt idx="7028">
                  <c:v>0.79432800000000003</c:v>
                </c:pt>
                <c:pt idx="7029">
                  <c:v>0.79432800000000003</c:v>
                </c:pt>
                <c:pt idx="7030">
                  <c:v>0.79432800000000003</c:v>
                </c:pt>
                <c:pt idx="7031">
                  <c:v>0.79432800000000003</c:v>
                </c:pt>
                <c:pt idx="7032">
                  <c:v>0.79432800000000003</c:v>
                </c:pt>
                <c:pt idx="7033">
                  <c:v>0.79432800000000003</c:v>
                </c:pt>
                <c:pt idx="7034">
                  <c:v>0.79432800000000003</c:v>
                </c:pt>
                <c:pt idx="7035">
                  <c:v>0.79432800000000003</c:v>
                </c:pt>
                <c:pt idx="7036">
                  <c:v>0.79432800000000003</c:v>
                </c:pt>
                <c:pt idx="7037">
                  <c:v>0.79432800000000003</c:v>
                </c:pt>
                <c:pt idx="7038">
                  <c:v>0.79432800000000003</c:v>
                </c:pt>
                <c:pt idx="7039">
                  <c:v>0.79432800000000003</c:v>
                </c:pt>
                <c:pt idx="7040">
                  <c:v>0.79432800000000003</c:v>
                </c:pt>
                <c:pt idx="7041">
                  <c:v>0.79432800000000003</c:v>
                </c:pt>
                <c:pt idx="7042">
                  <c:v>0.79432800000000003</c:v>
                </c:pt>
                <c:pt idx="7043">
                  <c:v>0.79432800000000003</c:v>
                </c:pt>
                <c:pt idx="7044">
                  <c:v>0.79432800000000003</c:v>
                </c:pt>
                <c:pt idx="7045">
                  <c:v>0.79432800000000003</c:v>
                </c:pt>
                <c:pt idx="7046">
                  <c:v>0.79432800000000003</c:v>
                </c:pt>
                <c:pt idx="7047">
                  <c:v>0.79432800000000003</c:v>
                </c:pt>
                <c:pt idx="7048">
                  <c:v>0.79432800000000003</c:v>
                </c:pt>
                <c:pt idx="7049">
                  <c:v>0.79432800000000003</c:v>
                </c:pt>
                <c:pt idx="7050">
                  <c:v>0.79432800000000003</c:v>
                </c:pt>
                <c:pt idx="7051">
                  <c:v>0.79432800000000003</c:v>
                </c:pt>
                <c:pt idx="7052">
                  <c:v>0.79432800000000003</c:v>
                </c:pt>
                <c:pt idx="7053">
                  <c:v>0.79432800000000003</c:v>
                </c:pt>
                <c:pt idx="7054">
                  <c:v>0.79432800000000003</c:v>
                </c:pt>
                <c:pt idx="7055">
                  <c:v>0.79432800000000003</c:v>
                </c:pt>
                <c:pt idx="7056">
                  <c:v>0.79432800000000003</c:v>
                </c:pt>
                <c:pt idx="7057">
                  <c:v>0.79432800000000003</c:v>
                </c:pt>
                <c:pt idx="7058">
                  <c:v>0.79432800000000003</c:v>
                </c:pt>
                <c:pt idx="7059">
                  <c:v>0.79432800000000003</c:v>
                </c:pt>
                <c:pt idx="7060">
                  <c:v>0.79432800000000003</c:v>
                </c:pt>
                <c:pt idx="7061">
                  <c:v>0.79432800000000003</c:v>
                </c:pt>
                <c:pt idx="7062">
                  <c:v>0.79432800000000003</c:v>
                </c:pt>
                <c:pt idx="7063">
                  <c:v>0.79432800000000003</c:v>
                </c:pt>
                <c:pt idx="7064">
                  <c:v>0.79432800000000003</c:v>
                </c:pt>
                <c:pt idx="7065">
                  <c:v>0.79432800000000003</c:v>
                </c:pt>
                <c:pt idx="7066">
                  <c:v>0.79432800000000003</c:v>
                </c:pt>
                <c:pt idx="7067">
                  <c:v>0.79432800000000003</c:v>
                </c:pt>
                <c:pt idx="7068">
                  <c:v>0.79432800000000003</c:v>
                </c:pt>
                <c:pt idx="7069">
                  <c:v>0.79432800000000003</c:v>
                </c:pt>
                <c:pt idx="7070">
                  <c:v>0.79432800000000003</c:v>
                </c:pt>
                <c:pt idx="7071">
                  <c:v>0.79432800000000003</c:v>
                </c:pt>
                <c:pt idx="7072">
                  <c:v>0.79432800000000003</c:v>
                </c:pt>
                <c:pt idx="7073">
                  <c:v>0.79432800000000003</c:v>
                </c:pt>
                <c:pt idx="7074">
                  <c:v>0.79432800000000003</c:v>
                </c:pt>
                <c:pt idx="7075">
                  <c:v>0.79432800000000003</c:v>
                </c:pt>
                <c:pt idx="7076">
                  <c:v>0.79432800000000003</c:v>
                </c:pt>
                <c:pt idx="7077">
                  <c:v>0.79432800000000003</c:v>
                </c:pt>
                <c:pt idx="7078">
                  <c:v>0.79432800000000003</c:v>
                </c:pt>
                <c:pt idx="7079">
                  <c:v>0.79432800000000003</c:v>
                </c:pt>
                <c:pt idx="7080">
                  <c:v>0.79432800000000003</c:v>
                </c:pt>
                <c:pt idx="7081">
                  <c:v>0.79432800000000003</c:v>
                </c:pt>
                <c:pt idx="7082">
                  <c:v>0.79432800000000003</c:v>
                </c:pt>
                <c:pt idx="7083">
                  <c:v>0.79432800000000003</c:v>
                </c:pt>
                <c:pt idx="7084">
                  <c:v>0.79432800000000003</c:v>
                </c:pt>
                <c:pt idx="7085">
                  <c:v>0.79432800000000003</c:v>
                </c:pt>
                <c:pt idx="7086">
                  <c:v>0.79432800000000003</c:v>
                </c:pt>
                <c:pt idx="7087">
                  <c:v>0.79432800000000003</c:v>
                </c:pt>
                <c:pt idx="7088">
                  <c:v>0.79432800000000003</c:v>
                </c:pt>
                <c:pt idx="7089">
                  <c:v>0.79432800000000003</c:v>
                </c:pt>
                <c:pt idx="7090">
                  <c:v>0.79432800000000003</c:v>
                </c:pt>
                <c:pt idx="7091">
                  <c:v>0.79432800000000003</c:v>
                </c:pt>
                <c:pt idx="7092">
                  <c:v>0.79432800000000003</c:v>
                </c:pt>
                <c:pt idx="7093">
                  <c:v>0.79432800000000003</c:v>
                </c:pt>
                <c:pt idx="7094">
                  <c:v>0.79432800000000003</c:v>
                </c:pt>
                <c:pt idx="7095">
                  <c:v>0.79432800000000003</c:v>
                </c:pt>
                <c:pt idx="7096">
                  <c:v>0.79432800000000003</c:v>
                </c:pt>
                <c:pt idx="7097">
                  <c:v>0.79432800000000003</c:v>
                </c:pt>
                <c:pt idx="7098">
                  <c:v>0.79432800000000003</c:v>
                </c:pt>
                <c:pt idx="7099">
                  <c:v>0.79432800000000003</c:v>
                </c:pt>
                <c:pt idx="7100">
                  <c:v>0.79432800000000003</c:v>
                </c:pt>
                <c:pt idx="7101">
                  <c:v>0.79432800000000003</c:v>
                </c:pt>
                <c:pt idx="7102">
                  <c:v>0.79432800000000003</c:v>
                </c:pt>
                <c:pt idx="7103">
                  <c:v>0.79432800000000003</c:v>
                </c:pt>
                <c:pt idx="7104">
                  <c:v>0.79432800000000003</c:v>
                </c:pt>
                <c:pt idx="7105">
                  <c:v>0.79432800000000003</c:v>
                </c:pt>
                <c:pt idx="7106">
                  <c:v>0.79432800000000003</c:v>
                </c:pt>
                <c:pt idx="7107">
                  <c:v>0.79432800000000003</c:v>
                </c:pt>
                <c:pt idx="7108">
                  <c:v>0.79432800000000003</c:v>
                </c:pt>
                <c:pt idx="7109">
                  <c:v>0.79432800000000003</c:v>
                </c:pt>
                <c:pt idx="7110">
                  <c:v>0.79432800000000003</c:v>
                </c:pt>
                <c:pt idx="7111">
                  <c:v>0.79432800000000003</c:v>
                </c:pt>
                <c:pt idx="7112">
                  <c:v>0.79432800000000003</c:v>
                </c:pt>
                <c:pt idx="7113">
                  <c:v>0.79432800000000003</c:v>
                </c:pt>
                <c:pt idx="7114">
                  <c:v>0.79432800000000003</c:v>
                </c:pt>
                <c:pt idx="7115">
                  <c:v>0.79432800000000003</c:v>
                </c:pt>
                <c:pt idx="7116">
                  <c:v>0.79432800000000003</c:v>
                </c:pt>
                <c:pt idx="7117">
                  <c:v>0.79432800000000003</c:v>
                </c:pt>
                <c:pt idx="7118">
                  <c:v>0.79432800000000003</c:v>
                </c:pt>
                <c:pt idx="7119">
                  <c:v>0.79432800000000003</c:v>
                </c:pt>
                <c:pt idx="7120">
                  <c:v>0.79432800000000003</c:v>
                </c:pt>
                <c:pt idx="7121">
                  <c:v>0.79432800000000003</c:v>
                </c:pt>
                <c:pt idx="7122">
                  <c:v>0.79432800000000003</c:v>
                </c:pt>
                <c:pt idx="7123">
                  <c:v>0.79432800000000003</c:v>
                </c:pt>
                <c:pt idx="7124">
                  <c:v>0.79432800000000003</c:v>
                </c:pt>
                <c:pt idx="7125">
                  <c:v>0.79432800000000003</c:v>
                </c:pt>
                <c:pt idx="7126">
                  <c:v>0.79432800000000003</c:v>
                </c:pt>
                <c:pt idx="7127">
                  <c:v>0.79432800000000003</c:v>
                </c:pt>
                <c:pt idx="7128">
                  <c:v>0.79432800000000003</c:v>
                </c:pt>
                <c:pt idx="7129">
                  <c:v>0.79432800000000003</c:v>
                </c:pt>
                <c:pt idx="7130">
                  <c:v>0.79432800000000003</c:v>
                </c:pt>
                <c:pt idx="7131">
                  <c:v>0.79432800000000003</c:v>
                </c:pt>
                <c:pt idx="7132">
                  <c:v>0.79432800000000003</c:v>
                </c:pt>
                <c:pt idx="7133">
                  <c:v>0.79432800000000003</c:v>
                </c:pt>
                <c:pt idx="7134">
                  <c:v>0.79432800000000003</c:v>
                </c:pt>
                <c:pt idx="7135">
                  <c:v>0.79432800000000003</c:v>
                </c:pt>
                <c:pt idx="7136">
                  <c:v>0.79432800000000003</c:v>
                </c:pt>
                <c:pt idx="7137">
                  <c:v>0.79432800000000003</c:v>
                </c:pt>
                <c:pt idx="7138">
                  <c:v>0.79432800000000003</c:v>
                </c:pt>
                <c:pt idx="7139">
                  <c:v>0.79432800000000003</c:v>
                </c:pt>
                <c:pt idx="7140">
                  <c:v>0.79432800000000003</c:v>
                </c:pt>
                <c:pt idx="7141">
                  <c:v>0.79432800000000003</c:v>
                </c:pt>
                <c:pt idx="7142">
                  <c:v>0.79432800000000003</c:v>
                </c:pt>
                <c:pt idx="7143">
                  <c:v>0.79432800000000003</c:v>
                </c:pt>
                <c:pt idx="7144">
                  <c:v>0.79432800000000003</c:v>
                </c:pt>
                <c:pt idx="7145">
                  <c:v>0.79432800000000003</c:v>
                </c:pt>
                <c:pt idx="7146">
                  <c:v>0.79432800000000003</c:v>
                </c:pt>
                <c:pt idx="7147">
                  <c:v>0.79432800000000003</c:v>
                </c:pt>
                <c:pt idx="7148">
                  <c:v>0.79432800000000003</c:v>
                </c:pt>
                <c:pt idx="7149">
                  <c:v>0.79432800000000003</c:v>
                </c:pt>
                <c:pt idx="7150">
                  <c:v>0.79432800000000003</c:v>
                </c:pt>
                <c:pt idx="7151">
                  <c:v>0.79432800000000003</c:v>
                </c:pt>
                <c:pt idx="7152">
                  <c:v>0.79432800000000003</c:v>
                </c:pt>
                <c:pt idx="7153">
                  <c:v>0.79432800000000003</c:v>
                </c:pt>
                <c:pt idx="7154">
                  <c:v>0.79432800000000003</c:v>
                </c:pt>
                <c:pt idx="7155">
                  <c:v>0.79432800000000003</c:v>
                </c:pt>
                <c:pt idx="7156">
                  <c:v>0.79432800000000003</c:v>
                </c:pt>
                <c:pt idx="7157">
                  <c:v>0.79432800000000003</c:v>
                </c:pt>
                <c:pt idx="7158">
                  <c:v>0.79432800000000003</c:v>
                </c:pt>
                <c:pt idx="7159">
                  <c:v>0.79432800000000003</c:v>
                </c:pt>
                <c:pt idx="7160">
                  <c:v>0.79432800000000003</c:v>
                </c:pt>
                <c:pt idx="7161">
                  <c:v>0.79432800000000003</c:v>
                </c:pt>
                <c:pt idx="7162">
                  <c:v>0.79432800000000003</c:v>
                </c:pt>
                <c:pt idx="7163">
                  <c:v>0.79432800000000003</c:v>
                </c:pt>
                <c:pt idx="7164">
                  <c:v>0.79432800000000003</c:v>
                </c:pt>
                <c:pt idx="7165">
                  <c:v>0.79432800000000003</c:v>
                </c:pt>
                <c:pt idx="7166">
                  <c:v>0.79432800000000003</c:v>
                </c:pt>
                <c:pt idx="7167">
                  <c:v>0.79432800000000003</c:v>
                </c:pt>
                <c:pt idx="7168">
                  <c:v>0.79432800000000003</c:v>
                </c:pt>
                <c:pt idx="7169">
                  <c:v>0.79432800000000003</c:v>
                </c:pt>
                <c:pt idx="7170">
                  <c:v>0.79432800000000003</c:v>
                </c:pt>
                <c:pt idx="7171">
                  <c:v>0.79432800000000003</c:v>
                </c:pt>
                <c:pt idx="7172">
                  <c:v>0.79432800000000003</c:v>
                </c:pt>
                <c:pt idx="7173">
                  <c:v>0.79432800000000003</c:v>
                </c:pt>
                <c:pt idx="7174">
                  <c:v>0.79432800000000003</c:v>
                </c:pt>
                <c:pt idx="7175">
                  <c:v>0.79432800000000003</c:v>
                </c:pt>
                <c:pt idx="7176">
                  <c:v>0.79432800000000003</c:v>
                </c:pt>
                <c:pt idx="7177">
                  <c:v>0.79432800000000003</c:v>
                </c:pt>
                <c:pt idx="7178">
                  <c:v>0.79432800000000003</c:v>
                </c:pt>
                <c:pt idx="7179">
                  <c:v>0.79432800000000003</c:v>
                </c:pt>
                <c:pt idx="7180">
                  <c:v>0.79432800000000003</c:v>
                </c:pt>
                <c:pt idx="7181">
                  <c:v>0.79432800000000003</c:v>
                </c:pt>
                <c:pt idx="7182">
                  <c:v>0.79432800000000003</c:v>
                </c:pt>
                <c:pt idx="7183">
                  <c:v>0.79432800000000003</c:v>
                </c:pt>
                <c:pt idx="7184">
                  <c:v>0.79432800000000003</c:v>
                </c:pt>
                <c:pt idx="7185">
                  <c:v>0.79432800000000003</c:v>
                </c:pt>
                <c:pt idx="7186">
                  <c:v>0.79432800000000003</c:v>
                </c:pt>
                <c:pt idx="7187">
                  <c:v>0.79432800000000003</c:v>
                </c:pt>
                <c:pt idx="7188">
                  <c:v>0.79432800000000003</c:v>
                </c:pt>
                <c:pt idx="7189">
                  <c:v>0.79432800000000003</c:v>
                </c:pt>
                <c:pt idx="7190">
                  <c:v>0.79432800000000003</c:v>
                </c:pt>
                <c:pt idx="7191">
                  <c:v>0.79432800000000003</c:v>
                </c:pt>
                <c:pt idx="7192">
                  <c:v>0.79432800000000003</c:v>
                </c:pt>
                <c:pt idx="7193">
                  <c:v>0.79432800000000003</c:v>
                </c:pt>
                <c:pt idx="7194">
                  <c:v>0.79432800000000003</c:v>
                </c:pt>
                <c:pt idx="7195">
                  <c:v>0.79432800000000003</c:v>
                </c:pt>
                <c:pt idx="7196">
                  <c:v>0.79432800000000003</c:v>
                </c:pt>
                <c:pt idx="7197">
                  <c:v>0.79432800000000003</c:v>
                </c:pt>
                <c:pt idx="7198">
                  <c:v>0.79432800000000003</c:v>
                </c:pt>
                <c:pt idx="7199">
                  <c:v>0.79432800000000003</c:v>
                </c:pt>
                <c:pt idx="7200">
                  <c:v>0.79432800000000003</c:v>
                </c:pt>
                <c:pt idx="7201">
                  <c:v>0.79432800000000003</c:v>
                </c:pt>
                <c:pt idx="7202">
                  <c:v>0.79432800000000003</c:v>
                </c:pt>
                <c:pt idx="7203">
                  <c:v>0.79432800000000003</c:v>
                </c:pt>
                <c:pt idx="7204">
                  <c:v>0.79432800000000003</c:v>
                </c:pt>
                <c:pt idx="7205">
                  <c:v>0.79432800000000003</c:v>
                </c:pt>
                <c:pt idx="7206">
                  <c:v>0.79432800000000003</c:v>
                </c:pt>
                <c:pt idx="7207">
                  <c:v>0.79432800000000003</c:v>
                </c:pt>
                <c:pt idx="7208">
                  <c:v>0.79432800000000003</c:v>
                </c:pt>
                <c:pt idx="7209">
                  <c:v>0.79432800000000003</c:v>
                </c:pt>
                <c:pt idx="7210">
                  <c:v>0.79432800000000003</c:v>
                </c:pt>
                <c:pt idx="7211">
                  <c:v>0.79432800000000003</c:v>
                </c:pt>
                <c:pt idx="7212">
                  <c:v>0.79432800000000003</c:v>
                </c:pt>
                <c:pt idx="7213">
                  <c:v>0.79432800000000003</c:v>
                </c:pt>
                <c:pt idx="7214">
                  <c:v>0.79432800000000003</c:v>
                </c:pt>
                <c:pt idx="7215">
                  <c:v>0.79432800000000003</c:v>
                </c:pt>
                <c:pt idx="7216">
                  <c:v>0.79432800000000003</c:v>
                </c:pt>
                <c:pt idx="7217">
                  <c:v>0.79432800000000003</c:v>
                </c:pt>
                <c:pt idx="7218">
                  <c:v>0.79432800000000003</c:v>
                </c:pt>
                <c:pt idx="7219">
                  <c:v>0.79432800000000003</c:v>
                </c:pt>
                <c:pt idx="7220">
                  <c:v>0.79432800000000003</c:v>
                </c:pt>
                <c:pt idx="7221">
                  <c:v>0.79432800000000003</c:v>
                </c:pt>
                <c:pt idx="7222">
                  <c:v>0.79432800000000003</c:v>
                </c:pt>
                <c:pt idx="7223">
                  <c:v>0.79432800000000003</c:v>
                </c:pt>
                <c:pt idx="7224">
                  <c:v>0.79432800000000003</c:v>
                </c:pt>
                <c:pt idx="7225">
                  <c:v>0.79432800000000003</c:v>
                </c:pt>
                <c:pt idx="7226">
                  <c:v>0.79432800000000003</c:v>
                </c:pt>
                <c:pt idx="7227">
                  <c:v>0.79432800000000003</c:v>
                </c:pt>
                <c:pt idx="7228">
                  <c:v>0.79432800000000003</c:v>
                </c:pt>
                <c:pt idx="7229">
                  <c:v>0.79432800000000003</c:v>
                </c:pt>
                <c:pt idx="7230">
                  <c:v>0.79432800000000003</c:v>
                </c:pt>
                <c:pt idx="7231">
                  <c:v>0.79432800000000003</c:v>
                </c:pt>
                <c:pt idx="7232">
                  <c:v>0.79432800000000003</c:v>
                </c:pt>
                <c:pt idx="7233">
                  <c:v>0.79432800000000003</c:v>
                </c:pt>
                <c:pt idx="7234">
                  <c:v>0.79432800000000003</c:v>
                </c:pt>
                <c:pt idx="7235">
                  <c:v>0.79432800000000003</c:v>
                </c:pt>
                <c:pt idx="7236">
                  <c:v>0.79432800000000003</c:v>
                </c:pt>
                <c:pt idx="7237">
                  <c:v>0.79432800000000003</c:v>
                </c:pt>
                <c:pt idx="7238">
                  <c:v>0.79432800000000003</c:v>
                </c:pt>
                <c:pt idx="7239">
                  <c:v>0.79432800000000003</c:v>
                </c:pt>
                <c:pt idx="7240">
                  <c:v>0.79432800000000003</c:v>
                </c:pt>
                <c:pt idx="7241">
                  <c:v>0.79432800000000003</c:v>
                </c:pt>
                <c:pt idx="7242">
                  <c:v>0.79432800000000003</c:v>
                </c:pt>
                <c:pt idx="7243">
                  <c:v>0.79432800000000003</c:v>
                </c:pt>
                <c:pt idx="7244">
                  <c:v>0.79432800000000003</c:v>
                </c:pt>
                <c:pt idx="7245">
                  <c:v>0.79432800000000003</c:v>
                </c:pt>
                <c:pt idx="7246">
                  <c:v>0.79432800000000003</c:v>
                </c:pt>
                <c:pt idx="7247">
                  <c:v>0.79432800000000003</c:v>
                </c:pt>
                <c:pt idx="7248">
                  <c:v>0.79432800000000003</c:v>
                </c:pt>
                <c:pt idx="7249">
                  <c:v>0.79432800000000003</c:v>
                </c:pt>
                <c:pt idx="7250">
                  <c:v>0.79432800000000003</c:v>
                </c:pt>
                <c:pt idx="7251">
                  <c:v>0.79432800000000003</c:v>
                </c:pt>
                <c:pt idx="7252">
                  <c:v>0.79432800000000003</c:v>
                </c:pt>
                <c:pt idx="7253">
                  <c:v>0.79432800000000003</c:v>
                </c:pt>
                <c:pt idx="7254">
                  <c:v>0.79432800000000003</c:v>
                </c:pt>
                <c:pt idx="7255">
                  <c:v>0.79432800000000003</c:v>
                </c:pt>
                <c:pt idx="7256">
                  <c:v>0.79432800000000003</c:v>
                </c:pt>
                <c:pt idx="7257">
                  <c:v>0.79432800000000003</c:v>
                </c:pt>
                <c:pt idx="7258">
                  <c:v>0.79432800000000003</c:v>
                </c:pt>
                <c:pt idx="7259">
                  <c:v>0.79432800000000003</c:v>
                </c:pt>
                <c:pt idx="7260">
                  <c:v>0.79432800000000003</c:v>
                </c:pt>
                <c:pt idx="7261">
                  <c:v>0.79432800000000003</c:v>
                </c:pt>
                <c:pt idx="7262">
                  <c:v>0.79432800000000003</c:v>
                </c:pt>
                <c:pt idx="7263">
                  <c:v>0.79432800000000003</c:v>
                </c:pt>
                <c:pt idx="7264">
                  <c:v>0.79432800000000003</c:v>
                </c:pt>
                <c:pt idx="7265">
                  <c:v>0.79432800000000003</c:v>
                </c:pt>
                <c:pt idx="7266">
                  <c:v>0.79432800000000003</c:v>
                </c:pt>
                <c:pt idx="7267">
                  <c:v>0.79432800000000003</c:v>
                </c:pt>
                <c:pt idx="7268">
                  <c:v>0.79432800000000003</c:v>
                </c:pt>
                <c:pt idx="7269">
                  <c:v>0.79432800000000003</c:v>
                </c:pt>
                <c:pt idx="7270">
                  <c:v>0.79432800000000003</c:v>
                </c:pt>
                <c:pt idx="7271">
                  <c:v>0.79432800000000003</c:v>
                </c:pt>
                <c:pt idx="7272">
                  <c:v>0.79432800000000003</c:v>
                </c:pt>
                <c:pt idx="7273">
                  <c:v>0.79432800000000003</c:v>
                </c:pt>
                <c:pt idx="7274">
                  <c:v>0.79432800000000003</c:v>
                </c:pt>
                <c:pt idx="7275">
                  <c:v>0.79432800000000003</c:v>
                </c:pt>
                <c:pt idx="7276">
                  <c:v>0.79432800000000003</c:v>
                </c:pt>
                <c:pt idx="7277">
                  <c:v>0.79432800000000003</c:v>
                </c:pt>
                <c:pt idx="7278">
                  <c:v>0.79432800000000003</c:v>
                </c:pt>
                <c:pt idx="7279">
                  <c:v>0.79432800000000003</c:v>
                </c:pt>
                <c:pt idx="7280">
                  <c:v>0.79432800000000003</c:v>
                </c:pt>
                <c:pt idx="7281">
                  <c:v>0.79432800000000003</c:v>
                </c:pt>
                <c:pt idx="7282">
                  <c:v>0.79432800000000003</c:v>
                </c:pt>
                <c:pt idx="7283">
                  <c:v>0.79432800000000003</c:v>
                </c:pt>
                <c:pt idx="7284">
                  <c:v>0.79432800000000003</c:v>
                </c:pt>
                <c:pt idx="7285">
                  <c:v>0.79432800000000003</c:v>
                </c:pt>
                <c:pt idx="7286">
                  <c:v>0.79432800000000003</c:v>
                </c:pt>
                <c:pt idx="7287">
                  <c:v>0.79432800000000003</c:v>
                </c:pt>
                <c:pt idx="7288">
                  <c:v>0.79432800000000003</c:v>
                </c:pt>
                <c:pt idx="7289">
                  <c:v>0.79432800000000003</c:v>
                </c:pt>
                <c:pt idx="7290">
                  <c:v>0.79432800000000003</c:v>
                </c:pt>
                <c:pt idx="7291">
                  <c:v>0.79432800000000003</c:v>
                </c:pt>
                <c:pt idx="7292">
                  <c:v>0.79432800000000003</c:v>
                </c:pt>
                <c:pt idx="7293">
                  <c:v>0.79432800000000003</c:v>
                </c:pt>
                <c:pt idx="7294">
                  <c:v>0.79432800000000003</c:v>
                </c:pt>
                <c:pt idx="7295">
                  <c:v>0.79432800000000003</c:v>
                </c:pt>
                <c:pt idx="7296">
                  <c:v>0.79432800000000003</c:v>
                </c:pt>
                <c:pt idx="7297">
                  <c:v>0.79432800000000003</c:v>
                </c:pt>
                <c:pt idx="7298">
                  <c:v>0.79432800000000003</c:v>
                </c:pt>
                <c:pt idx="7299">
                  <c:v>0.79432800000000003</c:v>
                </c:pt>
                <c:pt idx="7300">
                  <c:v>0.79432800000000003</c:v>
                </c:pt>
                <c:pt idx="7301">
                  <c:v>0.79432800000000003</c:v>
                </c:pt>
                <c:pt idx="7302">
                  <c:v>0.79432800000000003</c:v>
                </c:pt>
                <c:pt idx="7303">
                  <c:v>0.79432800000000003</c:v>
                </c:pt>
                <c:pt idx="7304">
                  <c:v>0.79432800000000003</c:v>
                </c:pt>
                <c:pt idx="7305">
                  <c:v>0.79432800000000003</c:v>
                </c:pt>
                <c:pt idx="7306">
                  <c:v>0.79432800000000003</c:v>
                </c:pt>
                <c:pt idx="7307">
                  <c:v>0.79432800000000003</c:v>
                </c:pt>
                <c:pt idx="7308">
                  <c:v>0.79432800000000003</c:v>
                </c:pt>
                <c:pt idx="7309">
                  <c:v>0.79432800000000003</c:v>
                </c:pt>
                <c:pt idx="7310">
                  <c:v>0.79432800000000003</c:v>
                </c:pt>
                <c:pt idx="7311">
                  <c:v>0.79432800000000003</c:v>
                </c:pt>
                <c:pt idx="7312">
                  <c:v>0.79432800000000003</c:v>
                </c:pt>
                <c:pt idx="7313">
                  <c:v>0.79432800000000003</c:v>
                </c:pt>
                <c:pt idx="7314">
                  <c:v>0.79432800000000003</c:v>
                </c:pt>
                <c:pt idx="7315">
                  <c:v>0.79432800000000003</c:v>
                </c:pt>
                <c:pt idx="7316">
                  <c:v>0.79432800000000003</c:v>
                </c:pt>
                <c:pt idx="7317">
                  <c:v>0.79432800000000003</c:v>
                </c:pt>
                <c:pt idx="7318">
                  <c:v>0.79432800000000003</c:v>
                </c:pt>
                <c:pt idx="7319">
                  <c:v>0.79432800000000003</c:v>
                </c:pt>
                <c:pt idx="7320">
                  <c:v>0.79432800000000003</c:v>
                </c:pt>
                <c:pt idx="7321">
                  <c:v>0.79432800000000003</c:v>
                </c:pt>
                <c:pt idx="7322">
                  <c:v>0.79432800000000003</c:v>
                </c:pt>
                <c:pt idx="7323">
                  <c:v>0.79432800000000003</c:v>
                </c:pt>
                <c:pt idx="7324">
                  <c:v>0.79432800000000003</c:v>
                </c:pt>
                <c:pt idx="7325">
                  <c:v>0.79432800000000003</c:v>
                </c:pt>
                <c:pt idx="7326">
                  <c:v>0.79432800000000003</c:v>
                </c:pt>
                <c:pt idx="7327">
                  <c:v>0.79432800000000003</c:v>
                </c:pt>
                <c:pt idx="7328">
                  <c:v>0.79432800000000003</c:v>
                </c:pt>
                <c:pt idx="7329">
                  <c:v>0.79432800000000003</c:v>
                </c:pt>
                <c:pt idx="7330">
                  <c:v>0.79432800000000003</c:v>
                </c:pt>
                <c:pt idx="7331">
                  <c:v>0.79432800000000003</c:v>
                </c:pt>
                <c:pt idx="7332">
                  <c:v>0.79432800000000003</c:v>
                </c:pt>
                <c:pt idx="7333">
                  <c:v>0.79432800000000003</c:v>
                </c:pt>
                <c:pt idx="7334">
                  <c:v>0.79432800000000003</c:v>
                </c:pt>
                <c:pt idx="7335">
                  <c:v>0.79432800000000003</c:v>
                </c:pt>
                <c:pt idx="7336">
                  <c:v>0.79432800000000003</c:v>
                </c:pt>
                <c:pt idx="7337">
                  <c:v>0.79432800000000003</c:v>
                </c:pt>
                <c:pt idx="7338">
                  <c:v>0.79432800000000003</c:v>
                </c:pt>
                <c:pt idx="7339">
                  <c:v>0.79432800000000003</c:v>
                </c:pt>
                <c:pt idx="7340">
                  <c:v>0.79432800000000003</c:v>
                </c:pt>
                <c:pt idx="7341">
                  <c:v>0.79432800000000003</c:v>
                </c:pt>
                <c:pt idx="7342">
                  <c:v>0.79432800000000003</c:v>
                </c:pt>
                <c:pt idx="7343">
                  <c:v>0.79432800000000003</c:v>
                </c:pt>
                <c:pt idx="7344">
                  <c:v>0.79432800000000003</c:v>
                </c:pt>
                <c:pt idx="7345">
                  <c:v>0.79432800000000003</c:v>
                </c:pt>
                <c:pt idx="7346">
                  <c:v>0.79432800000000003</c:v>
                </c:pt>
                <c:pt idx="7347">
                  <c:v>0.79432800000000003</c:v>
                </c:pt>
                <c:pt idx="7348">
                  <c:v>0.79432800000000003</c:v>
                </c:pt>
                <c:pt idx="7349">
                  <c:v>0.79432800000000003</c:v>
                </c:pt>
                <c:pt idx="7350">
                  <c:v>0.79432800000000003</c:v>
                </c:pt>
                <c:pt idx="7351">
                  <c:v>0.79432800000000003</c:v>
                </c:pt>
                <c:pt idx="7352">
                  <c:v>0.79432800000000003</c:v>
                </c:pt>
                <c:pt idx="7353">
                  <c:v>0.79432800000000003</c:v>
                </c:pt>
                <c:pt idx="7354">
                  <c:v>0.79432800000000003</c:v>
                </c:pt>
                <c:pt idx="7355">
                  <c:v>0.79432800000000003</c:v>
                </c:pt>
                <c:pt idx="7356">
                  <c:v>0.79432800000000003</c:v>
                </c:pt>
                <c:pt idx="7357">
                  <c:v>0.79432800000000003</c:v>
                </c:pt>
                <c:pt idx="7358">
                  <c:v>0.79432800000000003</c:v>
                </c:pt>
                <c:pt idx="7359">
                  <c:v>0.79432800000000003</c:v>
                </c:pt>
                <c:pt idx="7360">
                  <c:v>0.79432800000000003</c:v>
                </c:pt>
                <c:pt idx="7361">
                  <c:v>0.79432800000000003</c:v>
                </c:pt>
                <c:pt idx="7362">
                  <c:v>0.79432800000000003</c:v>
                </c:pt>
                <c:pt idx="7363">
                  <c:v>0.79432800000000003</c:v>
                </c:pt>
                <c:pt idx="7364">
                  <c:v>0.79432800000000003</c:v>
                </c:pt>
                <c:pt idx="7365">
                  <c:v>0.79432800000000003</c:v>
                </c:pt>
                <c:pt idx="7366">
                  <c:v>0.79432800000000003</c:v>
                </c:pt>
                <c:pt idx="7367">
                  <c:v>0.79432800000000003</c:v>
                </c:pt>
                <c:pt idx="7368">
                  <c:v>0.79432800000000003</c:v>
                </c:pt>
                <c:pt idx="7369">
                  <c:v>0.79432800000000003</c:v>
                </c:pt>
                <c:pt idx="7370">
                  <c:v>0.79432800000000003</c:v>
                </c:pt>
                <c:pt idx="7371">
                  <c:v>0.79432800000000003</c:v>
                </c:pt>
                <c:pt idx="7372">
                  <c:v>0.79432800000000003</c:v>
                </c:pt>
                <c:pt idx="7373">
                  <c:v>0.79432800000000003</c:v>
                </c:pt>
                <c:pt idx="7374">
                  <c:v>0.79432800000000003</c:v>
                </c:pt>
                <c:pt idx="7375">
                  <c:v>0.79432800000000003</c:v>
                </c:pt>
                <c:pt idx="7376">
                  <c:v>0.79432800000000003</c:v>
                </c:pt>
                <c:pt idx="7377">
                  <c:v>0.79432800000000003</c:v>
                </c:pt>
                <c:pt idx="7378">
                  <c:v>0.79432800000000003</c:v>
                </c:pt>
                <c:pt idx="7379">
                  <c:v>0.79432800000000003</c:v>
                </c:pt>
                <c:pt idx="7380">
                  <c:v>0.79432800000000003</c:v>
                </c:pt>
                <c:pt idx="7381">
                  <c:v>0.79432800000000003</c:v>
                </c:pt>
                <c:pt idx="7382">
                  <c:v>0.79432800000000003</c:v>
                </c:pt>
                <c:pt idx="7383">
                  <c:v>0.79432800000000003</c:v>
                </c:pt>
                <c:pt idx="7384">
                  <c:v>0.79432800000000003</c:v>
                </c:pt>
                <c:pt idx="7385">
                  <c:v>0.79432800000000003</c:v>
                </c:pt>
                <c:pt idx="7386">
                  <c:v>0.79432800000000003</c:v>
                </c:pt>
                <c:pt idx="7387">
                  <c:v>0.79432800000000003</c:v>
                </c:pt>
                <c:pt idx="7388">
                  <c:v>0.79432800000000003</c:v>
                </c:pt>
                <c:pt idx="7389">
                  <c:v>0.79432800000000003</c:v>
                </c:pt>
                <c:pt idx="7390">
                  <c:v>0.79432800000000003</c:v>
                </c:pt>
                <c:pt idx="7391">
                  <c:v>0.79432800000000003</c:v>
                </c:pt>
                <c:pt idx="7392">
                  <c:v>0.79432800000000003</c:v>
                </c:pt>
                <c:pt idx="7393">
                  <c:v>0.79432800000000003</c:v>
                </c:pt>
                <c:pt idx="7394">
                  <c:v>0.79432800000000003</c:v>
                </c:pt>
                <c:pt idx="7395">
                  <c:v>0.79432800000000003</c:v>
                </c:pt>
                <c:pt idx="7396">
                  <c:v>0.79432800000000003</c:v>
                </c:pt>
                <c:pt idx="7397">
                  <c:v>0.79432800000000003</c:v>
                </c:pt>
                <c:pt idx="7398">
                  <c:v>0.79432800000000003</c:v>
                </c:pt>
                <c:pt idx="7399">
                  <c:v>0.79432800000000003</c:v>
                </c:pt>
                <c:pt idx="7400">
                  <c:v>0.79432800000000003</c:v>
                </c:pt>
                <c:pt idx="7401">
                  <c:v>0.79432800000000003</c:v>
                </c:pt>
                <c:pt idx="7402">
                  <c:v>0.79432800000000003</c:v>
                </c:pt>
                <c:pt idx="7403">
                  <c:v>0.79432800000000003</c:v>
                </c:pt>
                <c:pt idx="7404">
                  <c:v>0.79432800000000003</c:v>
                </c:pt>
                <c:pt idx="7405">
                  <c:v>0.79432800000000003</c:v>
                </c:pt>
                <c:pt idx="7406">
                  <c:v>0.79432800000000003</c:v>
                </c:pt>
                <c:pt idx="7407">
                  <c:v>0.79432800000000003</c:v>
                </c:pt>
                <c:pt idx="7408">
                  <c:v>0.79432800000000003</c:v>
                </c:pt>
                <c:pt idx="7409">
                  <c:v>0.79432800000000003</c:v>
                </c:pt>
                <c:pt idx="7410">
                  <c:v>0.79432800000000003</c:v>
                </c:pt>
                <c:pt idx="7411">
                  <c:v>0.79432800000000003</c:v>
                </c:pt>
                <c:pt idx="7412">
                  <c:v>0.79432800000000003</c:v>
                </c:pt>
                <c:pt idx="7413">
                  <c:v>0.79432800000000003</c:v>
                </c:pt>
                <c:pt idx="7414">
                  <c:v>0.79432800000000003</c:v>
                </c:pt>
                <c:pt idx="7415">
                  <c:v>0.79432800000000003</c:v>
                </c:pt>
                <c:pt idx="7416">
                  <c:v>0.79432800000000003</c:v>
                </c:pt>
                <c:pt idx="7417">
                  <c:v>0.79432800000000003</c:v>
                </c:pt>
                <c:pt idx="7418">
                  <c:v>0.79432800000000003</c:v>
                </c:pt>
                <c:pt idx="7419">
                  <c:v>0.79432800000000003</c:v>
                </c:pt>
                <c:pt idx="7420">
                  <c:v>0.79432800000000003</c:v>
                </c:pt>
                <c:pt idx="7421">
                  <c:v>0.79432800000000003</c:v>
                </c:pt>
                <c:pt idx="7422">
                  <c:v>0.79432800000000003</c:v>
                </c:pt>
                <c:pt idx="7423">
                  <c:v>0.79432800000000003</c:v>
                </c:pt>
                <c:pt idx="7424">
                  <c:v>0.79432800000000003</c:v>
                </c:pt>
                <c:pt idx="7425">
                  <c:v>0.79432800000000003</c:v>
                </c:pt>
                <c:pt idx="7426">
                  <c:v>0.79432800000000003</c:v>
                </c:pt>
                <c:pt idx="7427">
                  <c:v>0.79432800000000003</c:v>
                </c:pt>
                <c:pt idx="7428">
                  <c:v>0.79432800000000003</c:v>
                </c:pt>
                <c:pt idx="7429">
                  <c:v>0.79432800000000003</c:v>
                </c:pt>
                <c:pt idx="7430">
                  <c:v>0.79432800000000003</c:v>
                </c:pt>
                <c:pt idx="7431">
                  <c:v>0.79432800000000003</c:v>
                </c:pt>
                <c:pt idx="7432">
                  <c:v>0.79432800000000003</c:v>
                </c:pt>
                <c:pt idx="7433">
                  <c:v>0.79432800000000003</c:v>
                </c:pt>
                <c:pt idx="7434">
                  <c:v>0.79432800000000003</c:v>
                </c:pt>
                <c:pt idx="7435">
                  <c:v>0.79432800000000003</c:v>
                </c:pt>
                <c:pt idx="7436">
                  <c:v>0.79432800000000003</c:v>
                </c:pt>
                <c:pt idx="7437">
                  <c:v>0.79432800000000003</c:v>
                </c:pt>
                <c:pt idx="7438">
                  <c:v>0.79432800000000003</c:v>
                </c:pt>
                <c:pt idx="7439">
                  <c:v>0.79432800000000003</c:v>
                </c:pt>
                <c:pt idx="7440">
                  <c:v>0.79432800000000003</c:v>
                </c:pt>
                <c:pt idx="7441">
                  <c:v>0.79432800000000003</c:v>
                </c:pt>
                <c:pt idx="7442">
                  <c:v>0.79432800000000003</c:v>
                </c:pt>
                <c:pt idx="7443">
                  <c:v>0.79432800000000003</c:v>
                </c:pt>
                <c:pt idx="7444">
                  <c:v>0.79432800000000003</c:v>
                </c:pt>
                <c:pt idx="7445">
                  <c:v>0.79432800000000003</c:v>
                </c:pt>
                <c:pt idx="7446">
                  <c:v>0.79432800000000003</c:v>
                </c:pt>
                <c:pt idx="7447">
                  <c:v>0.79432800000000003</c:v>
                </c:pt>
                <c:pt idx="7448">
                  <c:v>0.79432800000000003</c:v>
                </c:pt>
                <c:pt idx="7449">
                  <c:v>0.79432800000000003</c:v>
                </c:pt>
                <c:pt idx="7450">
                  <c:v>0.79432800000000003</c:v>
                </c:pt>
                <c:pt idx="7451">
                  <c:v>0.79432800000000003</c:v>
                </c:pt>
                <c:pt idx="7452">
                  <c:v>0.79432800000000003</c:v>
                </c:pt>
                <c:pt idx="7453">
                  <c:v>0.79432800000000003</c:v>
                </c:pt>
                <c:pt idx="7454">
                  <c:v>0.79432800000000003</c:v>
                </c:pt>
                <c:pt idx="7455">
                  <c:v>0.79432800000000003</c:v>
                </c:pt>
                <c:pt idx="7456">
                  <c:v>0.79432800000000003</c:v>
                </c:pt>
                <c:pt idx="7457">
                  <c:v>0.79432800000000003</c:v>
                </c:pt>
                <c:pt idx="7458">
                  <c:v>0.79432800000000003</c:v>
                </c:pt>
                <c:pt idx="7459">
                  <c:v>0.79432800000000003</c:v>
                </c:pt>
                <c:pt idx="7460">
                  <c:v>0.79432800000000003</c:v>
                </c:pt>
                <c:pt idx="7461">
                  <c:v>0.79432800000000003</c:v>
                </c:pt>
                <c:pt idx="7462">
                  <c:v>0.79432800000000003</c:v>
                </c:pt>
                <c:pt idx="7463">
                  <c:v>0.79432800000000003</c:v>
                </c:pt>
                <c:pt idx="7464">
                  <c:v>0.79432800000000003</c:v>
                </c:pt>
                <c:pt idx="7465">
                  <c:v>0.79432800000000003</c:v>
                </c:pt>
                <c:pt idx="7466">
                  <c:v>0.79432800000000003</c:v>
                </c:pt>
                <c:pt idx="7467">
                  <c:v>0.79432800000000003</c:v>
                </c:pt>
                <c:pt idx="7468">
                  <c:v>0.79432800000000003</c:v>
                </c:pt>
                <c:pt idx="7469">
                  <c:v>0.79432800000000003</c:v>
                </c:pt>
                <c:pt idx="7470">
                  <c:v>0.79432800000000003</c:v>
                </c:pt>
                <c:pt idx="7471">
                  <c:v>0.79432800000000003</c:v>
                </c:pt>
                <c:pt idx="7472">
                  <c:v>0.79432800000000003</c:v>
                </c:pt>
                <c:pt idx="7473">
                  <c:v>0.79432800000000003</c:v>
                </c:pt>
                <c:pt idx="7474">
                  <c:v>0.79432800000000003</c:v>
                </c:pt>
                <c:pt idx="7475">
                  <c:v>0.79432800000000003</c:v>
                </c:pt>
                <c:pt idx="7476">
                  <c:v>0.79432800000000003</c:v>
                </c:pt>
                <c:pt idx="7477">
                  <c:v>0.79432800000000003</c:v>
                </c:pt>
                <c:pt idx="7478">
                  <c:v>0.79432800000000003</c:v>
                </c:pt>
                <c:pt idx="7479">
                  <c:v>0.79432800000000003</c:v>
                </c:pt>
                <c:pt idx="7480">
                  <c:v>0.79432800000000003</c:v>
                </c:pt>
                <c:pt idx="7481">
                  <c:v>0.79432800000000003</c:v>
                </c:pt>
                <c:pt idx="7482">
                  <c:v>0.79432800000000003</c:v>
                </c:pt>
                <c:pt idx="7483">
                  <c:v>0.79432800000000003</c:v>
                </c:pt>
                <c:pt idx="7484">
                  <c:v>0.79432800000000003</c:v>
                </c:pt>
                <c:pt idx="7485">
                  <c:v>0.79432800000000003</c:v>
                </c:pt>
                <c:pt idx="7486">
                  <c:v>0.79432800000000003</c:v>
                </c:pt>
                <c:pt idx="7487">
                  <c:v>0.79432800000000003</c:v>
                </c:pt>
                <c:pt idx="7488">
                  <c:v>0.79432800000000003</c:v>
                </c:pt>
                <c:pt idx="7489">
                  <c:v>0.79432800000000003</c:v>
                </c:pt>
                <c:pt idx="7490">
                  <c:v>0.79432800000000003</c:v>
                </c:pt>
                <c:pt idx="7491">
                  <c:v>0.79432800000000003</c:v>
                </c:pt>
                <c:pt idx="7492">
                  <c:v>0.79432800000000003</c:v>
                </c:pt>
                <c:pt idx="7493">
                  <c:v>0.79432800000000003</c:v>
                </c:pt>
                <c:pt idx="7494">
                  <c:v>0.79432800000000003</c:v>
                </c:pt>
                <c:pt idx="7495">
                  <c:v>0.79432800000000003</c:v>
                </c:pt>
                <c:pt idx="7496">
                  <c:v>0.79432800000000003</c:v>
                </c:pt>
                <c:pt idx="7497">
                  <c:v>0.79432800000000003</c:v>
                </c:pt>
                <c:pt idx="7498">
                  <c:v>0.79432800000000003</c:v>
                </c:pt>
                <c:pt idx="7499">
                  <c:v>0.79432800000000003</c:v>
                </c:pt>
                <c:pt idx="7500">
                  <c:v>0.79432800000000003</c:v>
                </c:pt>
                <c:pt idx="7501">
                  <c:v>0.79432800000000003</c:v>
                </c:pt>
                <c:pt idx="7502">
                  <c:v>0.79432800000000003</c:v>
                </c:pt>
                <c:pt idx="7503">
                  <c:v>0.79432800000000003</c:v>
                </c:pt>
                <c:pt idx="7504">
                  <c:v>0.79432800000000003</c:v>
                </c:pt>
                <c:pt idx="7505">
                  <c:v>0.79432800000000003</c:v>
                </c:pt>
                <c:pt idx="7506">
                  <c:v>0.79432800000000003</c:v>
                </c:pt>
                <c:pt idx="7507">
                  <c:v>0.79432800000000003</c:v>
                </c:pt>
                <c:pt idx="7508">
                  <c:v>0.79432800000000003</c:v>
                </c:pt>
                <c:pt idx="7509">
                  <c:v>0.79432800000000003</c:v>
                </c:pt>
                <c:pt idx="7510">
                  <c:v>0.79432800000000003</c:v>
                </c:pt>
                <c:pt idx="7511">
                  <c:v>0.79432800000000003</c:v>
                </c:pt>
                <c:pt idx="7512">
                  <c:v>0.79432800000000003</c:v>
                </c:pt>
                <c:pt idx="7513">
                  <c:v>0.79432800000000003</c:v>
                </c:pt>
                <c:pt idx="7514">
                  <c:v>0.79432800000000003</c:v>
                </c:pt>
                <c:pt idx="7515">
                  <c:v>0.79432800000000003</c:v>
                </c:pt>
                <c:pt idx="7516">
                  <c:v>0.79432800000000003</c:v>
                </c:pt>
                <c:pt idx="7517">
                  <c:v>0.79432800000000003</c:v>
                </c:pt>
                <c:pt idx="7518">
                  <c:v>0.79432800000000003</c:v>
                </c:pt>
                <c:pt idx="7519">
                  <c:v>0.79432800000000003</c:v>
                </c:pt>
                <c:pt idx="7520">
                  <c:v>0.79432800000000003</c:v>
                </c:pt>
                <c:pt idx="7521">
                  <c:v>0.79432800000000003</c:v>
                </c:pt>
                <c:pt idx="7522">
                  <c:v>0.79432800000000003</c:v>
                </c:pt>
                <c:pt idx="7523">
                  <c:v>0.79432800000000003</c:v>
                </c:pt>
                <c:pt idx="7524">
                  <c:v>0.79432800000000003</c:v>
                </c:pt>
                <c:pt idx="7525">
                  <c:v>0.79432800000000003</c:v>
                </c:pt>
                <c:pt idx="7526">
                  <c:v>0.79432800000000003</c:v>
                </c:pt>
                <c:pt idx="7527">
                  <c:v>0.79432800000000003</c:v>
                </c:pt>
                <c:pt idx="7528">
                  <c:v>0.79432800000000003</c:v>
                </c:pt>
                <c:pt idx="7529">
                  <c:v>0.79432800000000003</c:v>
                </c:pt>
                <c:pt idx="7530">
                  <c:v>0.79432800000000003</c:v>
                </c:pt>
                <c:pt idx="7531">
                  <c:v>0.79432800000000003</c:v>
                </c:pt>
                <c:pt idx="7532">
                  <c:v>0.79432800000000003</c:v>
                </c:pt>
                <c:pt idx="7533">
                  <c:v>0.79432800000000003</c:v>
                </c:pt>
                <c:pt idx="7534">
                  <c:v>0.79432800000000003</c:v>
                </c:pt>
                <c:pt idx="7535">
                  <c:v>0.79432800000000003</c:v>
                </c:pt>
                <c:pt idx="7536">
                  <c:v>0.79432800000000003</c:v>
                </c:pt>
                <c:pt idx="7537">
                  <c:v>0.79432800000000003</c:v>
                </c:pt>
                <c:pt idx="7538">
                  <c:v>0.79432800000000003</c:v>
                </c:pt>
                <c:pt idx="7539">
                  <c:v>0.79432800000000003</c:v>
                </c:pt>
                <c:pt idx="7540">
                  <c:v>0.79432800000000003</c:v>
                </c:pt>
                <c:pt idx="7541">
                  <c:v>0.79432800000000003</c:v>
                </c:pt>
                <c:pt idx="7542">
                  <c:v>0.79432800000000003</c:v>
                </c:pt>
                <c:pt idx="7543">
                  <c:v>0.79432800000000003</c:v>
                </c:pt>
                <c:pt idx="7544">
                  <c:v>0.79432800000000003</c:v>
                </c:pt>
                <c:pt idx="7545">
                  <c:v>0.79432800000000003</c:v>
                </c:pt>
                <c:pt idx="7546">
                  <c:v>0.79432800000000003</c:v>
                </c:pt>
                <c:pt idx="7547">
                  <c:v>0.79432800000000003</c:v>
                </c:pt>
                <c:pt idx="7548">
                  <c:v>0.79432800000000003</c:v>
                </c:pt>
                <c:pt idx="7549">
                  <c:v>0.79432800000000003</c:v>
                </c:pt>
                <c:pt idx="7550">
                  <c:v>0.79432800000000003</c:v>
                </c:pt>
                <c:pt idx="7551">
                  <c:v>0.79432800000000003</c:v>
                </c:pt>
                <c:pt idx="7552">
                  <c:v>0.79432800000000003</c:v>
                </c:pt>
                <c:pt idx="7553">
                  <c:v>0.79432800000000003</c:v>
                </c:pt>
                <c:pt idx="7554">
                  <c:v>0.79432800000000003</c:v>
                </c:pt>
                <c:pt idx="7555">
                  <c:v>0.79432800000000003</c:v>
                </c:pt>
                <c:pt idx="7556">
                  <c:v>0.79432800000000003</c:v>
                </c:pt>
                <c:pt idx="7557">
                  <c:v>0.79432800000000003</c:v>
                </c:pt>
                <c:pt idx="7558">
                  <c:v>0.79432800000000003</c:v>
                </c:pt>
                <c:pt idx="7559">
                  <c:v>0.79432800000000003</c:v>
                </c:pt>
                <c:pt idx="7560">
                  <c:v>0.79432800000000003</c:v>
                </c:pt>
                <c:pt idx="7561">
                  <c:v>0.79432800000000003</c:v>
                </c:pt>
                <c:pt idx="7562">
                  <c:v>0.79432800000000003</c:v>
                </c:pt>
                <c:pt idx="7563">
                  <c:v>0.79432800000000003</c:v>
                </c:pt>
                <c:pt idx="7564">
                  <c:v>0.79432800000000003</c:v>
                </c:pt>
                <c:pt idx="7565">
                  <c:v>0.79432800000000003</c:v>
                </c:pt>
                <c:pt idx="7566">
                  <c:v>0.79432800000000003</c:v>
                </c:pt>
                <c:pt idx="7567">
                  <c:v>0.79432800000000003</c:v>
                </c:pt>
                <c:pt idx="7568">
                  <c:v>0.79432800000000003</c:v>
                </c:pt>
                <c:pt idx="7569">
                  <c:v>0.79432800000000003</c:v>
                </c:pt>
                <c:pt idx="7570">
                  <c:v>0.79432800000000003</c:v>
                </c:pt>
                <c:pt idx="7571">
                  <c:v>0.79432800000000003</c:v>
                </c:pt>
                <c:pt idx="7572">
                  <c:v>0.79432800000000003</c:v>
                </c:pt>
                <c:pt idx="7573">
                  <c:v>0.79432800000000003</c:v>
                </c:pt>
                <c:pt idx="7574">
                  <c:v>0.79432800000000003</c:v>
                </c:pt>
                <c:pt idx="7575">
                  <c:v>0.79432800000000003</c:v>
                </c:pt>
                <c:pt idx="7576">
                  <c:v>0.79432800000000003</c:v>
                </c:pt>
                <c:pt idx="7577">
                  <c:v>0.79432800000000003</c:v>
                </c:pt>
                <c:pt idx="7578">
                  <c:v>0.79432800000000003</c:v>
                </c:pt>
                <c:pt idx="7579">
                  <c:v>0.79432800000000003</c:v>
                </c:pt>
                <c:pt idx="7580">
                  <c:v>0.79432800000000003</c:v>
                </c:pt>
                <c:pt idx="7581">
                  <c:v>0.79432800000000003</c:v>
                </c:pt>
                <c:pt idx="7582">
                  <c:v>0.79432800000000003</c:v>
                </c:pt>
                <c:pt idx="7583">
                  <c:v>0.79432800000000003</c:v>
                </c:pt>
                <c:pt idx="7584">
                  <c:v>0.79432800000000003</c:v>
                </c:pt>
                <c:pt idx="7585">
                  <c:v>0.79432800000000003</c:v>
                </c:pt>
                <c:pt idx="7586">
                  <c:v>0.79432800000000003</c:v>
                </c:pt>
                <c:pt idx="7587">
                  <c:v>0.79432800000000003</c:v>
                </c:pt>
                <c:pt idx="7588">
                  <c:v>0.79432800000000003</c:v>
                </c:pt>
                <c:pt idx="7589">
                  <c:v>0.79432800000000003</c:v>
                </c:pt>
                <c:pt idx="7590">
                  <c:v>0.79432800000000003</c:v>
                </c:pt>
                <c:pt idx="7591">
                  <c:v>0.79432800000000003</c:v>
                </c:pt>
                <c:pt idx="7592">
                  <c:v>0.79432800000000003</c:v>
                </c:pt>
                <c:pt idx="7593">
                  <c:v>0.79432800000000003</c:v>
                </c:pt>
                <c:pt idx="7594">
                  <c:v>0.79432800000000003</c:v>
                </c:pt>
                <c:pt idx="7595">
                  <c:v>0.79432800000000003</c:v>
                </c:pt>
                <c:pt idx="7596">
                  <c:v>0.79432800000000003</c:v>
                </c:pt>
                <c:pt idx="7597">
                  <c:v>0.79432800000000003</c:v>
                </c:pt>
                <c:pt idx="7598">
                  <c:v>0.79432800000000003</c:v>
                </c:pt>
                <c:pt idx="7599">
                  <c:v>0.79432800000000003</c:v>
                </c:pt>
                <c:pt idx="7600">
                  <c:v>0.79432800000000003</c:v>
                </c:pt>
                <c:pt idx="7601">
                  <c:v>0.79432800000000003</c:v>
                </c:pt>
                <c:pt idx="7602">
                  <c:v>0.79432800000000003</c:v>
                </c:pt>
                <c:pt idx="7603">
                  <c:v>0.79432800000000003</c:v>
                </c:pt>
                <c:pt idx="7604">
                  <c:v>0.79432800000000003</c:v>
                </c:pt>
                <c:pt idx="7605">
                  <c:v>0.79432800000000003</c:v>
                </c:pt>
                <c:pt idx="7606">
                  <c:v>0.79432800000000003</c:v>
                </c:pt>
                <c:pt idx="7607">
                  <c:v>0.79432800000000003</c:v>
                </c:pt>
                <c:pt idx="7608">
                  <c:v>0.79432800000000003</c:v>
                </c:pt>
                <c:pt idx="7609">
                  <c:v>0.79432800000000003</c:v>
                </c:pt>
                <c:pt idx="7610">
                  <c:v>0.79432800000000003</c:v>
                </c:pt>
                <c:pt idx="7611">
                  <c:v>0.79432800000000003</c:v>
                </c:pt>
                <c:pt idx="7612">
                  <c:v>0.79432800000000003</c:v>
                </c:pt>
                <c:pt idx="7613">
                  <c:v>0.79432800000000003</c:v>
                </c:pt>
                <c:pt idx="7614">
                  <c:v>0.79432800000000003</c:v>
                </c:pt>
                <c:pt idx="7615">
                  <c:v>0.79432800000000003</c:v>
                </c:pt>
                <c:pt idx="7616">
                  <c:v>0.79432800000000003</c:v>
                </c:pt>
                <c:pt idx="7617">
                  <c:v>0.79432800000000003</c:v>
                </c:pt>
                <c:pt idx="7618">
                  <c:v>0.79432800000000003</c:v>
                </c:pt>
                <c:pt idx="7619">
                  <c:v>0.79432800000000003</c:v>
                </c:pt>
                <c:pt idx="7620">
                  <c:v>0.79432800000000003</c:v>
                </c:pt>
                <c:pt idx="7621">
                  <c:v>0.79432800000000003</c:v>
                </c:pt>
                <c:pt idx="7622">
                  <c:v>0.79432800000000003</c:v>
                </c:pt>
                <c:pt idx="7623">
                  <c:v>0.79432800000000003</c:v>
                </c:pt>
                <c:pt idx="7624">
                  <c:v>0.79432800000000003</c:v>
                </c:pt>
                <c:pt idx="7625">
                  <c:v>0.79432800000000003</c:v>
                </c:pt>
                <c:pt idx="7626">
                  <c:v>0.79432800000000003</c:v>
                </c:pt>
                <c:pt idx="7627">
                  <c:v>0.79432800000000003</c:v>
                </c:pt>
                <c:pt idx="7628">
                  <c:v>0.79432800000000003</c:v>
                </c:pt>
                <c:pt idx="7629">
                  <c:v>0.79432800000000003</c:v>
                </c:pt>
                <c:pt idx="7630">
                  <c:v>0.79432800000000003</c:v>
                </c:pt>
                <c:pt idx="7631">
                  <c:v>0.79432800000000003</c:v>
                </c:pt>
                <c:pt idx="7632">
                  <c:v>0.79432800000000003</c:v>
                </c:pt>
                <c:pt idx="7633">
                  <c:v>0.79432800000000003</c:v>
                </c:pt>
                <c:pt idx="7634">
                  <c:v>0.79432800000000003</c:v>
                </c:pt>
                <c:pt idx="7635">
                  <c:v>0.79432800000000003</c:v>
                </c:pt>
                <c:pt idx="7636">
                  <c:v>0.79432800000000003</c:v>
                </c:pt>
                <c:pt idx="7637">
                  <c:v>0.79432800000000003</c:v>
                </c:pt>
                <c:pt idx="7638">
                  <c:v>0.79432800000000003</c:v>
                </c:pt>
                <c:pt idx="7639">
                  <c:v>0.79432800000000003</c:v>
                </c:pt>
                <c:pt idx="7640">
                  <c:v>0.79432800000000003</c:v>
                </c:pt>
                <c:pt idx="7641">
                  <c:v>0.79432800000000003</c:v>
                </c:pt>
                <c:pt idx="7642">
                  <c:v>0.79432800000000003</c:v>
                </c:pt>
                <c:pt idx="7643">
                  <c:v>0.79432800000000003</c:v>
                </c:pt>
                <c:pt idx="7644">
                  <c:v>0.79432800000000003</c:v>
                </c:pt>
                <c:pt idx="7645">
                  <c:v>0.79432800000000003</c:v>
                </c:pt>
                <c:pt idx="7646">
                  <c:v>0.79432800000000003</c:v>
                </c:pt>
                <c:pt idx="7647">
                  <c:v>0.79432800000000003</c:v>
                </c:pt>
                <c:pt idx="7648">
                  <c:v>0.79432800000000003</c:v>
                </c:pt>
                <c:pt idx="7649">
                  <c:v>0.79432800000000003</c:v>
                </c:pt>
                <c:pt idx="7650">
                  <c:v>0.79432800000000003</c:v>
                </c:pt>
                <c:pt idx="7651">
                  <c:v>0.79432800000000003</c:v>
                </c:pt>
                <c:pt idx="7652">
                  <c:v>0.79432800000000003</c:v>
                </c:pt>
                <c:pt idx="7653">
                  <c:v>0.79432800000000003</c:v>
                </c:pt>
                <c:pt idx="7654">
                  <c:v>0.79432800000000003</c:v>
                </c:pt>
                <c:pt idx="7655">
                  <c:v>0.79432800000000003</c:v>
                </c:pt>
                <c:pt idx="7656">
                  <c:v>0.79432800000000003</c:v>
                </c:pt>
                <c:pt idx="7657">
                  <c:v>0.79432800000000003</c:v>
                </c:pt>
                <c:pt idx="7658">
                  <c:v>0.79432800000000003</c:v>
                </c:pt>
                <c:pt idx="7659">
                  <c:v>0.79432800000000003</c:v>
                </c:pt>
                <c:pt idx="7660">
                  <c:v>0.79432800000000003</c:v>
                </c:pt>
                <c:pt idx="7661">
                  <c:v>0.79432800000000003</c:v>
                </c:pt>
                <c:pt idx="7662">
                  <c:v>0.79432800000000003</c:v>
                </c:pt>
                <c:pt idx="7663">
                  <c:v>0.79432800000000003</c:v>
                </c:pt>
                <c:pt idx="7664">
                  <c:v>0.79432800000000003</c:v>
                </c:pt>
                <c:pt idx="7665">
                  <c:v>0.79432800000000003</c:v>
                </c:pt>
                <c:pt idx="7666">
                  <c:v>0.79432800000000003</c:v>
                </c:pt>
                <c:pt idx="7667">
                  <c:v>0.79432800000000003</c:v>
                </c:pt>
                <c:pt idx="7668">
                  <c:v>0.79432800000000003</c:v>
                </c:pt>
                <c:pt idx="7669">
                  <c:v>0.79432800000000003</c:v>
                </c:pt>
                <c:pt idx="7670">
                  <c:v>0.79432800000000003</c:v>
                </c:pt>
                <c:pt idx="7671">
                  <c:v>0.79432800000000003</c:v>
                </c:pt>
                <c:pt idx="7672">
                  <c:v>0.79432800000000003</c:v>
                </c:pt>
                <c:pt idx="7673">
                  <c:v>0.79432800000000003</c:v>
                </c:pt>
                <c:pt idx="7674">
                  <c:v>0.79432800000000003</c:v>
                </c:pt>
                <c:pt idx="7675">
                  <c:v>0.79432800000000003</c:v>
                </c:pt>
                <c:pt idx="7676">
                  <c:v>0.79432800000000003</c:v>
                </c:pt>
                <c:pt idx="7677">
                  <c:v>0.79432800000000003</c:v>
                </c:pt>
                <c:pt idx="7678">
                  <c:v>0.79432800000000003</c:v>
                </c:pt>
                <c:pt idx="7679">
                  <c:v>0.79432800000000003</c:v>
                </c:pt>
                <c:pt idx="7680">
                  <c:v>0.79432800000000003</c:v>
                </c:pt>
                <c:pt idx="7681">
                  <c:v>0.79432800000000003</c:v>
                </c:pt>
                <c:pt idx="7682">
                  <c:v>0.79432800000000003</c:v>
                </c:pt>
                <c:pt idx="7683">
                  <c:v>0.79432800000000003</c:v>
                </c:pt>
                <c:pt idx="7684">
                  <c:v>0.79432800000000003</c:v>
                </c:pt>
                <c:pt idx="7685">
                  <c:v>0.79432800000000003</c:v>
                </c:pt>
                <c:pt idx="7686">
                  <c:v>0.79432800000000003</c:v>
                </c:pt>
                <c:pt idx="7687">
                  <c:v>0.79432800000000003</c:v>
                </c:pt>
                <c:pt idx="7688">
                  <c:v>0.79432800000000003</c:v>
                </c:pt>
                <c:pt idx="7689">
                  <c:v>0.79432800000000003</c:v>
                </c:pt>
                <c:pt idx="7690">
                  <c:v>0.79432800000000003</c:v>
                </c:pt>
                <c:pt idx="7691">
                  <c:v>0.79432800000000003</c:v>
                </c:pt>
                <c:pt idx="7692">
                  <c:v>0.79432800000000003</c:v>
                </c:pt>
                <c:pt idx="7693">
                  <c:v>0.79432800000000003</c:v>
                </c:pt>
                <c:pt idx="7694">
                  <c:v>0.79432800000000003</c:v>
                </c:pt>
                <c:pt idx="7695">
                  <c:v>0.79432800000000003</c:v>
                </c:pt>
                <c:pt idx="7696">
                  <c:v>0.79432800000000003</c:v>
                </c:pt>
                <c:pt idx="7697">
                  <c:v>0.79432800000000003</c:v>
                </c:pt>
                <c:pt idx="7698">
                  <c:v>0.79432800000000003</c:v>
                </c:pt>
                <c:pt idx="7699">
                  <c:v>0.79432800000000003</c:v>
                </c:pt>
                <c:pt idx="7700">
                  <c:v>0.79432800000000003</c:v>
                </c:pt>
                <c:pt idx="7701">
                  <c:v>0.79432800000000003</c:v>
                </c:pt>
                <c:pt idx="7702">
                  <c:v>0.79432800000000003</c:v>
                </c:pt>
                <c:pt idx="7703">
                  <c:v>0.79432800000000003</c:v>
                </c:pt>
                <c:pt idx="7704">
                  <c:v>0.79432800000000003</c:v>
                </c:pt>
                <c:pt idx="7705">
                  <c:v>0.79432800000000003</c:v>
                </c:pt>
                <c:pt idx="7706">
                  <c:v>0.79432800000000003</c:v>
                </c:pt>
                <c:pt idx="7707">
                  <c:v>0.79432800000000003</c:v>
                </c:pt>
                <c:pt idx="7708">
                  <c:v>0.79432800000000003</c:v>
                </c:pt>
                <c:pt idx="7709">
                  <c:v>0.79432800000000003</c:v>
                </c:pt>
                <c:pt idx="7710">
                  <c:v>0.79432800000000003</c:v>
                </c:pt>
                <c:pt idx="7711">
                  <c:v>0.79432800000000003</c:v>
                </c:pt>
                <c:pt idx="7712">
                  <c:v>0.79432800000000003</c:v>
                </c:pt>
                <c:pt idx="7713">
                  <c:v>0.79432800000000003</c:v>
                </c:pt>
                <c:pt idx="7714">
                  <c:v>0.79432800000000003</c:v>
                </c:pt>
                <c:pt idx="7715">
                  <c:v>0.79432800000000003</c:v>
                </c:pt>
                <c:pt idx="7716">
                  <c:v>0.79432800000000003</c:v>
                </c:pt>
                <c:pt idx="7717">
                  <c:v>0.79432800000000003</c:v>
                </c:pt>
                <c:pt idx="7718">
                  <c:v>0.79432800000000003</c:v>
                </c:pt>
                <c:pt idx="7719">
                  <c:v>0.79432800000000003</c:v>
                </c:pt>
                <c:pt idx="7720">
                  <c:v>0.79432800000000003</c:v>
                </c:pt>
                <c:pt idx="7721">
                  <c:v>0.79432800000000003</c:v>
                </c:pt>
                <c:pt idx="7722">
                  <c:v>0.79432800000000003</c:v>
                </c:pt>
                <c:pt idx="7723">
                  <c:v>0.79432800000000003</c:v>
                </c:pt>
                <c:pt idx="7724">
                  <c:v>0.79432800000000003</c:v>
                </c:pt>
                <c:pt idx="7725">
                  <c:v>0.79432800000000003</c:v>
                </c:pt>
                <c:pt idx="7726">
                  <c:v>0.79432800000000003</c:v>
                </c:pt>
                <c:pt idx="7727">
                  <c:v>0.79432800000000003</c:v>
                </c:pt>
                <c:pt idx="7728">
                  <c:v>0.79432800000000003</c:v>
                </c:pt>
                <c:pt idx="7729">
                  <c:v>0.79432800000000003</c:v>
                </c:pt>
                <c:pt idx="7730">
                  <c:v>0.79432800000000003</c:v>
                </c:pt>
                <c:pt idx="7731">
                  <c:v>0.79432800000000003</c:v>
                </c:pt>
                <c:pt idx="7732">
                  <c:v>0.79432800000000003</c:v>
                </c:pt>
                <c:pt idx="7733">
                  <c:v>0.79432800000000003</c:v>
                </c:pt>
                <c:pt idx="7734">
                  <c:v>0.79432800000000003</c:v>
                </c:pt>
                <c:pt idx="7735">
                  <c:v>0.79432800000000003</c:v>
                </c:pt>
                <c:pt idx="7736">
                  <c:v>0.79432800000000003</c:v>
                </c:pt>
                <c:pt idx="7737">
                  <c:v>0.79432800000000003</c:v>
                </c:pt>
                <c:pt idx="7738">
                  <c:v>0.79432800000000003</c:v>
                </c:pt>
                <c:pt idx="7739">
                  <c:v>0.79432800000000003</c:v>
                </c:pt>
                <c:pt idx="7740">
                  <c:v>0.79432800000000003</c:v>
                </c:pt>
                <c:pt idx="7741">
                  <c:v>0.79432800000000003</c:v>
                </c:pt>
                <c:pt idx="7742">
                  <c:v>0.79432800000000003</c:v>
                </c:pt>
                <c:pt idx="7743">
                  <c:v>0.79432800000000003</c:v>
                </c:pt>
                <c:pt idx="7744">
                  <c:v>0.79432800000000003</c:v>
                </c:pt>
                <c:pt idx="7745">
                  <c:v>0.79432800000000003</c:v>
                </c:pt>
                <c:pt idx="7746">
                  <c:v>0.79432800000000003</c:v>
                </c:pt>
                <c:pt idx="7747">
                  <c:v>0.79432800000000003</c:v>
                </c:pt>
                <c:pt idx="7748">
                  <c:v>0.79432800000000003</c:v>
                </c:pt>
                <c:pt idx="7749">
                  <c:v>0.79432800000000003</c:v>
                </c:pt>
                <c:pt idx="7750">
                  <c:v>0.79432800000000003</c:v>
                </c:pt>
                <c:pt idx="7751">
                  <c:v>0.79432800000000003</c:v>
                </c:pt>
                <c:pt idx="7752">
                  <c:v>0.79432800000000003</c:v>
                </c:pt>
                <c:pt idx="7753">
                  <c:v>0.79432800000000003</c:v>
                </c:pt>
                <c:pt idx="7754">
                  <c:v>0.79432800000000003</c:v>
                </c:pt>
                <c:pt idx="7755">
                  <c:v>0.79432800000000003</c:v>
                </c:pt>
                <c:pt idx="7756">
                  <c:v>0.79432800000000003</c:v>
                </c:pt>
                <c:pt idx="7757">
                  <c:v>0.79432800000000003</c:v>
                </c:pt>
                <c:pt idx="7758">
                  <c:v>0.79432800000000003</c:v>
                </c:pt>
                <c:pt idx="7759">
                  <c:v>0.79432800000000003</c:v>
                </c:pt>
                <c:pt idx="7760">
                  <c:v>0.79432800000000003</c:v>
                </c:pt>
                <c:pt idx="7761">
                  <c:v>0.79432800000000003</c:v>
                </c:pt>
                <c:pt idx="7762">
                  <c:v>0.79432800000000003</c:v>
                </c:pt>
                <c:pt idx="7763">
                  <c:v>0.79432800000000003</c:v>
                </c:pt>
                <c:pt idx="7764">
                  <c:v>0.79432800000000003</c:v>
                </c:pt>
                <c:pt idx="7765">
                  <c:v>0.79432800000000003</c:v>
                </c:pt>
                <c:pt idx="7766">
                  <c:v>0.79432800000000003</c:v>
                </c:pt>
                <c:pt idx="7767">
                  <c:v>0.79432800000000003</c:v>
                </c:pt>
                <c:pt idx="7768">
                  <c:v>0.79432800000000003</c:v>
                </c:pt>
                <c:pt idx="7769">
                  <c:v>0.79432800000000003</c:v>
                </c:pt>
                <c:pt idx="7770">
                  <c:v>0.79432800000000003</c:v>
                </c:pt>
                <c:pt idx="7771">
                  <c:v>0.79432800000000003</c:v>
                </c:pt>
                <c:pt idx="7772">
                  <c:v>0.79432800000000003</c:v>
                </c:pt>
                <c:pt idx="7773">
                  <c:v>0.79432800000000003</c:v>
                </c:pt>
                <c:pt idx="7774">
                  <c:v>0.79432800000000003</c:v>
                </c:pt>
                <c:pt idx="7775">
                  <c:v>0.79432800000000003</c:v>
                </c:pt>
                <c:pt idx="7776">
                  <c:v>0.79432800000000003</c:v>
                </c:pt>
                <c:pt idx="7777">
                  <c:v>0.79432800000000003</c:v>
                </c:pt>
                <c:pt idx="7778">
                  <c:v>0.79432800000000003</c:v>
                </c:pt>
                <c:pt idx="7779">
                  <c:v>0.79432800000000003</c:v>
                </c:pt>
                <c:pt idx="7780">
                  <c:v>0.79432800000000003</c:v>
                </c:pt>
                <c:pt idx="7781">
                  <c:v>0.79432800000000003</c:v>
                </c:pt>
                <c:pt idx="7782">
                  <c:v>0.79432800000000003</c:v>
                </c:pt>
                <c:pt idx="7783">
                  <c:v>0.79432800000000003</c:v>
                </c:pt>
                <c:pt idx="7784">
                  <c:v>0.79432800000000003</c:v>
                </c:pt>
                <c:pt idx="7785">
                  <c:v>0.79432800000000003</c:v>
                </c:pt>
                <c:pt idx="7786">
                  <c:v>0.79432800000000003</c:v>
                </c:pt>
                <c:pt idx="7787">
                  <c:v>0.79432800000000003</c:v>
                </c:pt>
                <c:pt idx="7788">
                  <c:v>0.79432800000000003</c:v>
                </c:pt>
                <c:pt idx="7789">
                  <c:v>0.79432800000000003</c:v>
                </c:pt>
                <c:pt idx="7790">
                  <c:v>0.79432800000000003</c:v>
                </c:pt>
                <c:pt idx="7791">
                  <c:v>0.79432800000000003</c:v>
                </c:pt>
                <c:pt idx="7792">
                  <c:v>0.79432800000000003</c:v>
                </c:pt>
                <c:pt idx="7793">
                  <c:v>0.79432800000000003</c:v>
                </c:pt>
                <c:pt idx="7794">
                  <c:v>0.79432800000000003</c:v>
                </c:pt>
                <c:pt idx="7795">
                  <c:v>0.79432800000000003</c:v>
                </c:pt>
                <c:pt idx="7796">
                  <c:v>0.79432800000000003</c:v>
                </c:pt>
                <c:pt idx="7797">
                  <c:v>0.79432800000000003</c:v>
                </c:pt>
                <c:pt idx="7798">
                  <c:v>0.79432800000000003</c:v>
                </c:pt>
                <c:pt idx="7799">
                  <c:v>0.79432800000000003</c:v>
                </c:pt>
                <c:pt idx="7800">
                  <c:v>0.79432800000000003</c:v>
                </c:pt>
                <c:pt idx="7801">
                  <c:v>0.79432800000000003</c:v>
                </c:pt>
                <c:pt idx="7802">
                  <c:v>0.79432800000000003</c:v>
                </c:pt>
                <c:pt idx="7803">
                  <c:v>0.79432800000000003</c:v>
                </c:pt>
                <c:pt idx="7804">
                  <c:v>0.79432800000000003</c:v>
                </c:pt>
                <c:pt idx="7805">
                  <c:v>0.79432800000000003</c:v>
                </c:pt>
                <c:pt idx="7806">
                  <c:v>0.79432800000000003</c:v>
                </c:pt>
                <c:pt idx="7807">
                  <c:v>0.79432800000000003</c:v>
                </c:pt>
                <c:pt idx="7808">
                  <c:v>0.79432800000000003</c:v>
                </c:pt>
                <c:pt idx="7809">
                  <c:v>0.79432800000000003</c:v>
                </c:pt>
                <c:pt idx="7810">
                  <c:v>0.79432800000000003</c:v>
                </c:pt>
                <c:pt idx="7811">
                  <c:v>0.79432800000000003</c:v>
                </c:pt>
                <c:pt idx="7812">
                  <c:v>0.79432800000000003</c:v>
                </c:pt>
                <c:pt idx="7813">
                  <c:v>0.79432800000000003</c:v>
                </c:pt>
                <c:pt idx="7814">
                  <c:v>0.79432800000000003</c:v>
                </c:pt>
                <c:pt idx="7815">
                  <c:v>0.79432800000000003</c:v>
                </c:pt>
                <c:pt idx="7816">
                  <c:v>0.79432800000000003</c:v>
                </c:pt>
                <c:pt idx="7817">
                  <c:v>0.79432800000000003</c:v>
                </c:pt>
                <c:pt idx="7818">
                  <c:v>0.79432800000000003</c:v>
                </c:pt>
                <c:pt idx="7819">
                  <c:v>0.79432800000000003</c:v>
                </c:pt>
                <c:pt idx="7820">
                  <c:v>0.79432800000000003</c:v>
                </c:pt>
                <c:pt idx="7821">
                  <c:v>0.79432800000000003</c:v>
                </c:pt>
                <c:pt idx="7822">
                  <c:v>0.79432800000000003</c:v>
                </c:pt>
                <c:pt idx="7823">
                  <c:v>0.79432800000000003</c:v>
                </c:pt>
                <c:pt idx="7824">
                  <c:v>0.79432800000000003</c:v>
                </c:pt>
                <c:pt idx="7825">
                  <c:v>0.79432800000000003</c:v>
                </c:pt>
                <c:pt idx="7826">
                  <c:v>0.79432800000000003</c:v>
                </c:pt>
                <c:pt idx="7827">
                  <c:v>0.79432800000000003</c:v>
                </c:pt>
                <c:pt idx="7828">
                  <c:v>0.79432800000000003</c:v>
                </c:pt>
                <c:pt idx="7829">
                  <c:v>0.79432800000000003</c:v>
                </c:pt>
                <c:pt idx="7830">
                  <c:v>0.79432800000000003</c:v>
                </c:pt>
                <c:pt idx="7831">
                  <c:v>0.79432800000000003</c:v>
                </c:pt>
                <c:pt idx="7832">
                  <c:v>0.79432800000000003</c:v>
                </c:pt>
                <c:pt idx="7833">
                  <c:v>0.79432800000000003</c:v>
                </c:pt>
                <c:pt idx="7834">
                  <c:v>0.79432800000000003</c:v>
                </c:pt>
                <c:pt idx="7835">
                  <c:v>0.79432800000000003</c:v>
                </c:pt>
                <c:pt idx="7836">
                  <c:v>0.79432800000000003</c:v>
                </c:pt>
                <c:pt idx="7837">
                  <c:v>0.79432800000000003</c:v>
                </c:pt>
                <c:pt idx="7838">
                  <c:v>0.79432800000000003</c:v>
                </c:pt>
                <c:pt idx="7839">
                  <c:v>0.79432800000000003</c:v>
                </c:pt>
                <c:pt idx="7840">
                  <c:v>0.79432800000000003</c:v>
                </c:pt>
                <c:pt idx="7841">
                  <c:v>0.79432800000000003</c:v>
                </c:pt>
                <c:pt idx="7842">
                  <c:v>0.79432800000000003</c:v>
                </c:pt>
                <c:pt idx="7843">
                  <c:v>0.79432800000000003</c:v>
                </c:pt>
                <c:pt idx="7844">
                  <c:v>0.79432800000000003</c:v>
                </c:pt>
                <c:pt idx="7845">
                  <c:v>0.79432800000000003</c:v>
                </c:pt>
                <c:pt idx="7846">
                  <c:v>0.79432800000000003</c:v>
                </c:pt>
                <c:pt idx="7847">
                  <c:v>0.79432800000000003</c:v>
                </c:pt>
                <c:pt idx="7848">
                  <c:v>0.79432800000000003</c:v>
                </c:pt>
                <c:pt idx="7849">
                  <c:v>0.79432800000000003</c:v>
                </c:pt>
                <c:pt idx="7850">
                  <c:v>0.79432800000000003</c:v>
                </c:pt>
                <c:pt idx="7851">
                  <c:v>0.79432800000000003</c:v>
                </c:pt>
                <c:pt idx="7852">
                  <c:v>0.79432800000000003</c:v>
                </c:pt>
                <c:pt idx="7853">
                  <c:v>0.79432800000000003</c:v>
                </c:pt>
                <c:pt idx="7854">
                  <c:v>0.79432800000000003</c:v>
                </c:pt>
                <c:pt idx="7855">
                  <c:v>0.79432800000000003</c:v>
                </c:pt>
                <c:pt idx="7856">
                  <c:v>0.79432800000000003</c:v>
                </c:pt>
                <c:pt idx="7857">
                  <c:v>0.79432800000000003</c:v>
                </c:pt>
                <c:pt idx="7858">
                  <c:v>0.79432800000000003</c:v>
                </c:pt>
                <c:pt idx="7859">
                  <c:v>0.79432800000000003</c:v>
                </c:pt>
                <c:pt idx="7860">
                  <c:v>0.79432800000000003</c:v>
                </c:pt>
                <c:pt idx="7861">
                  <c:v>0.79432800000000003</c:v>
                </c:pt>
                <c:pt idx="7862">
                  <c:v>0.79432800000000003</c:v>
                </c:pt>
                <c:pt idx="7863">
                  <c:v>0.79432800000000003</c:v>
                </c:pt>
                <c:pt idx="7864">
                  <c:v>0.79432800000000003</c:v>
                </c:pt>
                <c:pt idx="7865">
                  <c:v>0.79432800000000003</c:v>
                </c:pt>
                <c:pt idx="7866">
                  <c:v>0.79432800000000003</c:v>
                </c:pt>
                <c:pt idx="7867">
                  <c:v>0.79432800000000003</c:v>
                </c:pt>
                <c:pt idx="7868">
                  <c:v>0.79432800000000003</c:v>
                </c:pt>
                <c:pt idx="7869">
                  <c:v>0.79432800000000003</c:v>
                </c:pt>
                <c:pt idx="7870">
                  <c:v>0.79432800000000003</c:v>
                </c:pt>
                <c:pt idx="7871">
                  <c:v>0.79432800000000003</c:v>
                </c:pt>
                <c:pt idx="7872">
                  <c:v>0.79432800000000003</c:v>
                </c:pt>
                <c:pt idx="7873">
                  <c:v>0.79432800000000003</c:v>
                </c:pt>
                <c:pt idx="7874">
                  <c:v>0.79432800000000003</c:v>
                </c:pt>
                <c:pt idx="7875">
                  <c:v>0.79432800000000003</c:v>
                </c:pt>
                <c:pt idx="7876">
                  <c:v>0.79432800000000003</c:v>
                </c:pt>
                <c:pt idx="7877">
                  <c:v>0.79432800000000003</c:v>
                </c:pt>
                <c:pt idx="7878">
                  <c:v>0.79432800000000003</c:v>
                </c:pt>
                <c:pt idx="7879">
                  <c:v>0.79432800000000003</c:v>
                </c:pt>
                <c:pt idx="7880">
                  <c:v>0.79432800000000003</c:v>
                </c:pt>
                <c:pt idx="7881">
                  <c:v>0.79432800000000003</c:v>
                </c:pt>
                <c:pt idx="7882">
                  <c:v>0.79432800000000003</c:v>
                </c:pt>
                <c:pt idx="7883">
                  <c:v>0.79432800000000003</c:v>
                </c:pt>
                <c:pt idx="7884">
                  <c:v>0.79432800000000003</c:v>
                </c:pt>
                <c:pt idx="7885">
                  <c:v>0.79432800000000003</c:v>
                </c:pt>
                <c:pt idx="7886">
                  <c:v>0.79432800000000003</c:v>
                </c:pt>
                <c:pt idx="7887">
                  <c:v>0.79432800000000003</c:v>
                </c:pt>
                <c:pt idx="7888">
                  <c:v>0.79432800000000003</c:v>
                </c:pt>
                <c:pt idx="7889">
                  <c:v>0.79432800000000003</c:v>
                </c:pt>
                <c:pt idx="7890">
                  <c:v>0.79432800000000003</c:v>
                </c:pt>
                <c:pt idx="7891">
                  <c:v>0.79432800000000003</c:v>
                </c:pt>
                <c:pt idx="7892">
                  <c:v>0.79432800000000003</c:v>
                </c:pt>
                <c:pt idx="7893">
                  <c:v>0.79432800000000003</c:v>
                </c:pt>
                <c:pt idx="7894">
                  <c:v>0.79432800000000003</c:v>
                </c:pt>
                <c:pt idx="7895">
                  <c:v>0.79432800000000003</c:v>
                </c:pt>
                <c:pt idx="7896">
                  <c:v>0.79432800000000003</c:v>
                </c:pt>
                <c:pt idx="7897">
                  <c:v>0.79432800000000003</c:v>
                </c:pt>
                <c:pt idx="7898">
                  <c:v>0.79432800000000003</c:v>
                </c:pt>
                <c:pt idx="7899">
                  <c:v>0.79432800000000003</c:v>
                </c:pt>
                <c:pt idx="7900">
                  <c:v>0.79432800000000003</c:v>
                </c:pt>
                <c:pt idx="7901">
                  <c:v>0.79432800000000003</c:v>
                </c:pt>
                <c:pt idx="7902">
                  <c:v>0.79432800000000003</c:v>
                </c:pt>
                <c:pt idx="7903">
                  <c:v>0.79432800000000003</c:v>
                </c:pt>
                <c:pt idx="7904">
                  <c:v>0.79432800000000003</c:v>
                </c:pt>
                <c:pt idx="7905">
                  <c:v>0.79432800000000003</c:v>
                </c:pt>
                <c:pt idx="7906">
                  <c:v>0.79432800000000003</c:v>
                </c:pt>
                <c:pt idx="7907">
                  <c:v>0.79432800000000003</c:v>
                </c:pt>
                <c:pt idx="7908">
                  <c:v>0.79432800000000003</c:v>
                </c:pt>
                <c:pt idx="7909">
                  <c:v>0.79432800000000003</c:v>
                </c:pt>
                <c:pt idx="7910">
                  <c:v>0.79432800000000003</c:v>
                </c:pt>
                <c:pt idx="7911">
                  <c:v>0.79432800000000003</c:v>
                </c:pt>
                <c:pt idx="7912">
                  <c:v>0.79432800000000003</c:v>
                </c:pt>
                <c:pt idx="7913">
                  <c:v>0.79432800000000003</c:v>
                </c:pt>
                <c:pt idx="7914">
                  <c:v>0.79432800000000003</c:v>
                </c:pt>
                <c:pt idx="7915">
                  <c:v>0.79432800000000003</c:v>
                </c:pt>
                <c:pt idx="7916">
                  <c:v>0.79432800000000003</c:v>
                </c:pt>
                <c:pt idx="7917">
                  <c:v>0.79432800000000003</c:v>
                </c:pt>
                <c:pt idx="7918">
                  <c:v>0.79432800000000003</c:v>
                </c:pt>
                <c:pt idx="7919">
                  <c:v>0.79432800000000003</c:v>
                </c:pt>
                <c:pt idx="7920">
                  <c:v>0.79432800000000003</c:v>
                </c:pt>
                <c:pt idx="7921">
                  <c:v>0.79432800000000003</c:v>
                </c:pt>
                <c:pt idx="7922">
                  <c:v>0.79432800000000003</c:v>
                </c:pt>
                <c:pt idx="7923">
                  <c:v>0.79432800000000003</c:v>
                </c:pt>
                <c:pt idx="7924">
                  <c:v>0.79432800000000003</c:v>
                </c:pt>
                <c:pt idx="7925">
                  <c:v>0.79432800000000003</c:v>
                </c:pt>
                <c:pt idx="7926">
                  <c:v>0.79432800000000003</c:v>
                </c:pt>
                <c:pt idx="7927">
                  <c:v>0.79432800000000003</c:v>
                </c:pt>
                <c:pt idx="7928">
                  <c:v>0.79432800000000003</c:v>
                </c:pt>
                <c:pt idx="7929">
                  <c:v>0.79432800000000003</c:v>
                </c:pt>
                <c:pt idx="7930">
                  <c:v>0.79432800000000003</c:v>
                </c:pt>
                <c:pt idx="7931">
                  <c:v>0.79432800000000003</c:v>
                </c:pt>
                <c:pt idx="7932">
                  <c:v>0.79432800000000003</c:v>
                </c:pt>
                <c:pt idx="7933">
                  <c:v>0.79432800000000003</c:v>
                </c:pt>
                <c:pt idx="7934">
                  <c:v>0.79432800000000003</c:v>
                </c:pt>
                <c:pt idx="7935">
                  <c:v>0.79432800000000003</c:v>
                </c:pt>
                <c:pt idx="7936">
                  <c:v>0.79432800000000003</c:v>
                </c:pt>
                <c:pt idx="7937">
                  <c:v>0.79432800000000003</c:v>
                </c:pt>
                <c:pt idx="7938">
                  <c:v>0.79432800000000003</c:v>
                </c:pt>
                <c:pt idx="7939">
                  <c:v>0.79432800000000003</c:v>
                </c:pt>
                <c:pt idx="7940">
                  <c:v>0.79432800000000003</c:v>
                </c:pt>
                <c:pt idx="7941">
                  <c:v>0.79432800000000003</c:v>
                </c:pt>
                <c:pt idx="7942">
                  <c:v>0.79432800000000003</c:v>
                </c:pt>
                <c:pt idx="7943">
                  <c:v>0.79432800000000003</c:v>
                </c:pt>
                <c:pt idx="7944">
                  <c:v>0.79432800000000003</c:v>
                </c:pt>
                <c:pt idx="7945">
                  <c:v>0.79432800000000003</c:v>
                </c:pt>
                <c:pt idx="7946">
                  <c:v>0.79432800000000003</c:v>
                </c:pt>
                <c:pt idx="7947">
                  <c:v>0.79432800000000003</c:v>
                </c:pt>
                <c:pt idx="7948">
                  <c:v>0.79432800000000003</c:v>
                </c:pt>
                <c:pt idx="7949">
                  <c:v>0.79432800000000003</c:v>
                </c:pt>
                <c:pt idx="7950">
                  <c:v>0.79432800000000003</c:v>
                </c:pt>
                <c:pt idx="7951">
                  <c:v>0.79432800000000003</c:v>
                </c:pt>
                <c:pt idx="7952">
                  <c:v>0.79432800000000003</c:v>
                </c:pt>
                <c:pt idx="7953">
                  <c:v>0.79432800000000003</c:v>
                </c:pt>
                <c:pt idx="7954">
                  <c:v>0.79432800000000003</c:v>
                </c:pt>
                <c:pt idx="7955">
                  <c:v>0.79432800000000003</c:v>
                </c:pt>
                <c:pt idx="7956">
                  <c:v>0.79432800000000003</c:v>
                </c:pt>
                <c:pt idx="7957">
                  <c:v>0.79432800000000003</c:v>
                </c:pt>
                <c:pt idx="7958">
                  <c:v>0.79432800000000003</c:v>
                </c:pt>
                <c:pt idx="7959">
                  <c:v>0.79432800000000003</c:v>
                </c:pt>
                <c:pt idx="7960">
                  <c:v>0.79432800000000003</c:v>
                </c:pt>
                <c:pt idx="7961">
                  <c:v>0.79432800000000003</c:v>
                </c:pt>
                <c:pt idx="7962">
                  <c:v>0.79432800000000003</c:v>
                </c:pt>
                <c:pt idx="7963">
                  <c:v>0.79432800000000003</c:v>
                </c:pt>
                <c:pt idx="7964">
                  <c:v>0.79432800000000003</c:v>
                </c:pt>
                <c:pt idx="7965">
                  <c:v>0.79432800000000003</c:v>
                </c:pt>
                <c:pt idx="7966">
                  <c:v>0.79432800000000003</c:v>
                </c:pt>
                <c:pt idx="7967">
                  <c:v>0.79432800000000003</c:v>
                </c:pt>
                <c:pt idx="7968">
                  <c:v>0.79432800000000003</c:v>
                </c:pt>
                <c:pt idx="7969">
                  <c:v>0.79432800000000003</c:v>
                </c:pt>
                <c:pt idx="7970">
                  <c:v>0.79432800000000003</c:v>
                </c:pt>
                <c:pt idx="7971">
                  <c:v>0.79432800000000003</c:v>
                </c:pt>
                <c:pt idx="7972">
                  <c:v>0.79432800000000003</c:v>
                </c:pt>
                <c:pt idx="7973">
                  <c:v>0.79432800000000003</c:v>
                </c:pt>
                <c:pt idx="7974">
                  <c:v>0.79432800000000003</c:v>
                </c:pt>
                <c:pt idx="7975">
                  <c:v>0.79432800000000003</c:v>
                </c:pt>
                <c:pt idx="7976">
                  <c:v>0.79432800000000003</c:v>
                </c:pt>
                <c:pt idx="7977">
                  <c:v>0.79432800000000003</c:v>
                </c:pt>
                <c:pt idx="7978">
                  <c:v>0.79432800000000003</c:v>
                </c:pt>
                <c:pt idx="7979">
                  <c:v>0.79432800000000003</c:v>
                </c:pt>
                <c:pt idx="7980">
                  <c:v>0.79432800000000003</c:v>
                </c:pt>
                <c:pt idx="7981">
                  <c:v>0.79432800000000003</c:v>
                </c:pt>
                <c:pt idx="7982">
                  <c:v>0.79432800000000003</c:v>
                </c:pt>
                <c:pt idx="7983">
                  <c:v>0.79432800000000003</c:v>
                </c:pt>
                <c:pt idx="7984">
                  <c:v>0.79432800000000003</c:v>
                </c:pt>
                <c:pt idx="7985">
                  <c:v>0.79432800000000003</c:v>
                </c:pt>
                <c:pt idx="7986">
                  <c:v>0.79432800000000003</c:v>
                </c:pt>
                <c:pt idx="7987">
                  <c:v>0.79432800000000003</c:v>
                </c:pt>
                <c:pt idx="7988">
                  <c:v>0.79432800000000003</c:v>
                </c:pt>
                <c:pt idx="7989">
                  <c:v>0.79432800000000003</c:v>
                </c:pt>
                <c:pt idx="7990">
                  <c:v>0.79432800000000003</c:v>
                </c:pt>
                <c:pt idx="7991">
                  <c:v>0.79432800000000003</c:v>
                </c:pt>
                <c:pt idx="7992">
                  <c:v>0.79432800000000003</c:v>
                </c:pt>
                <c:pt idx="7993">
                  <c:v>0.79432800000000003</c:v>
                </c:pt>
                <c:pt idx="7994">
                  <c:v>0.79432800000000003</c:v>
                </c:pt>
                <c:pt idx="7995">
                  <c:v>0.79432800000000003</c:v>
                </c:pt>
                <c:pt idx="7996">
                  <c:v>0.79432800000000003</c:v>
                </c:pt>
                <c:pt idx="7997">
                  <c:v>0.79432800000000003</c:v>
                </c:pt>
                <c:pt idx="7998">
                  <c:v>0.79432800000000003</c:v>
                </c:pt>
                <c:pt idx="7999">
                  <c:v>0.79432800000000003</c:v>
                </c:pt>
                <c:pt idx="8000">
                  <c:v>0.79432800000000003</c:v>
                </c:pt>
                <c:pt idx="8001">
                  <c:v>0.79432800000000003</c:v>
                </c:pt>
                <c:pt idx="8002">
                  <c:v>0.79432800000000003</c:v>
                </c:pt>
                <c:pt idx="8003">
                  <c:v>0.79432800000000003</c:v>
                </c:pt>
                <c:pt idx="8004">
                  <c:v>0.79432800000000003</c:v>
                </c:pt>
                <c:pt idx="8005">
                  <c:v>0.79432800000000003</c:v>
                </c:pt>
                <c:pt idx="8006">
                  <c:v>0.79432800000000003</c:v>
                </c:pt>
                <c:pt idx="8007">
                  <c:v>0.79432800000000003</c:v>
                </c:pt>
                <c:pt idx="8008">
                  <c:v>0.79432800000000003</c:v>
                </c:pt>
                <c:pt idx="8009">
                  <c:v>0.79432800000000003</c:v>
                </c:pt>
                <c:pt idx="8010">
                  <c:v>0.79432800000000003</c:v>
                </c:pt>
                <c:pt idx="8011">
                  <c:v>0.79432800000000003</c:v>
                </c:pt>
                <c:pt idx="8012">
                  <c:v>0.79432800000000003</c:v>
                </c:pt>
                <c:pt idx="8013">
                  <c:v>0.79432800000000003</c:v>
                </c:pt>
                <c:pt idx="8014">
                  <c:v>0.79432800000000003</c:v>
                </c:pt>
                <c:pt idx="8015">
                  <c:v>0.79432800000000003</c:v>
                </c:pt>
                <c:pt idx="8016">
                  <c:v>0.79432800000000003</c:v>
                </c:pt>
                <c:pt idx="8017">
                  <c:v>0.79432800000000003</c:v>
                </c:pt>
                <c:pt idx="8018">
                  <c:v>0.79432800000000003</c:v>
                </c:pt>
                <c:pt idx="8019">
                  <c:v>0.79432800000000003</c:v>
                </c:pt>
                <c:pt idx="8020">
                  <c:v>0.79432800000000003</c:v>
                </c:pt>
                <c:pt idx="8021">
                  <c:v>0.79432800000000003</c:v>
                </c:pt>
                <c:pt idx="8022">
                  <c:v>0.79432800000000003</c:v>
                </c:pt>
                <c:pt idx="8023">
                  <c:v>0.79432800000000003</c:v>
                </c:pt>
                <c:pt idx="8024">
                  <c:v>0.79432800000000003</c:v>
                </c:pt>
                <c:pt idx="8025">
                  <c:v>0.79432800000000003</c:v>
                </c:pt>
                <c:pt idx="8026">
                  <c:v>0.79432800000000003</c:v>
                </c:pt>
                <c:pt idx="8027">
                  <c:v>0.79432800000000003</c:v>
                </c:pt>
                <c:pt idx="8028">
                  <c:v>0.79432800000000003</c:v>
                </c:pt>
                <c:pt idx="8029">
                  <c:v>0.79432800000000003</c:v>
                </c:pt>
                <c:pt idx="8030">
                  <c:v>0.79432800000000003</c:v>
                </c:pt>
                <c:pt idx="8031">
                  <c:v>0.79432800000000003</c:v>
                </c:pt>
                <c:pt idx="8032">
                  <c:v>0.79432800000000003</c:v>
                </c:pt>
                <c:pt idx="8033">
                  <c:v>0.79432800000000003</c:v>
                </c:pt>
                <c:pt idx="8034">
                  <c:v>0.79432800000000003</c:v>
                </c:pt>
                <c:pt idx="8035">
                  <c:v>0.79432800000000003</c:v>
                </c:pt>
                <c:pt idx="8036">
                  <c:v>0.79432800000000003</c:v>
                </c:pt>
                <c:pt idx="8037">
                  <c:v>0.79432800000000003</c:v>
                </c:pt>
                <c:pt idx="8038">
                  <c:v>0.79432800000000003</c:v>
                </c:pt>
                <c:pt idx="8039">
                  <c:v>0.79432800000000003</c:v>
                </c:pt>
                <c:pt idx="8040">
                  <c:v>0.79432800000000003</c:v>
                </c:pt>
                <c:pt idx="8041">
                  <c:v>0.79432800000000003</c:v>
                </c:pt>
                <c:pt idx="8042">
                  <c:v>0.79432800000000003</c:v>
                </c:pt>
                <c:pt idx="8043">
                  <c:v>0.79432800000000003</c:v>
                </c:pt>
                <c:pt idx="8044">
                  <c:v>0.79432800000000003</c:v>
                </c:pt>
                <c:pt idx="8045">
                  <c:v>0.79432800000000003</c:v>
                </c:pt>
                <c:pt idx="8046">
                  <c:v>0.79432800000000003</c:v>
                </c:pt>
                <c:pt idx="8047">
                  <c:v>0.79432800000000003</c:v>
                </c:pt>
                <c:pt idx="8048">
                  <c:v>0.79432800000000003</c:v>
                </c:pt>
                <c:pt idx="8049">
                  <c:v>0.79432800000000003</c:v>
                </c:pt>
                <c:pt idx="8050">
                  <c:v>0.79432800000000003</c:v>
                </c:pt>
                <c:pt idx="8051">
                  <c:v>0.79432800000000003</c:v>
                </c:pt>
                <c:pt idx="8052">
                  <c:v>0.79432800000000003</c:v>
                </c:pt>
                <c:pt idx="8053">
                  <c:v>0.79432800000000003</c:v>
                </c:pt>
                <c:pt idx="8054">
                  <c:v>0.79432800000000003</c:v>
                </c:pt>
                <c:pt idx="8055">
                  <c:v>0.79432800000000003</c:v>
                </c:pt>
                <c:pt idx="8056">
                  <c:v>0.79432800000000003</c:v>
                </c:pt>
                <c:pt idx="8057">
                  <c:v>0.79432800000000003</c:v>
                </c:pt>
                <c:pt idx="8058">
                  <c:v>0.79432800000000003</c:v>
                </c:pt>
                <c:pt idx="8059">
                  <c:v>0.79432800000000003</c:v>
                </c:pt>
                <c:pt idx="8060">
                  <c:v>0.79432800000000003</c:v>
                </c:pt>
                <c:pt idx="8061">
                  <c:v>0.79432800000000003</c:v>
                </c:pt>
                <c:pt idx="8062">
                  <c:v>0.79432800000000003</c:v>
                </c:pt>
                <c:pt idx="8063">
                  <c:v>0.79432800000000003</c:v>
                </c:pt>
                <c:pt idx="8064">
                  <c:v>0.79432800000000003</c:v>
                </c:pt>
                <c:pt idx="8065">
                  <c:v>0.79432800000000003</c:v>
                </c:pt>
                <c:pt idx="8066">
                  <c:v>0.79432800000000003</c:v>
                </c:pt>
                <c:pt idx="8067">
                  <c:v>0.79432800000000003</c:v>
                </c:pt>
                <c:pt idx="8068">
                  <c:v>0.79432800000000003</c:v>
                </c:pt>
                <c:pt idx="8069">
                  <c:v>0.79432800000000003</c:v>
                </c:pt>
                <c:pt idx="8070">
                  <c:v>0.79432800000000003</c:v>
                </c:pt>
                <c:pt idx="8071">
                  <c:v>0.79432800000000003</c:v>
                </c:pt>
                <c:pt idx="8072">
                  <c:v>0.79432800000000003</c:v>
                </c:pt>
                <c:pt idx="8073">
                  <c:v>0.79432800000000003</c:v>
                </c:pt>
                <c:pt idx="8074">
                  <c:v>0.79432800000000003</c:v>
                </c:pt>
                <c:pt idx="8075">
                  <c:v>0.79432800000000003</c:v>
                </c:pt>
                <c:pt idx="8076">
                  <c:v>0.79432800000000003</c:v>
                </c:pt>
                <c:pt idx="8077">
                  <c:v>0.79432800000000003</c:v>
                </c:pt>
                <c:pt idx="8078">
                  <c:v>0.79432800000000003</c:v>
                </c:pt>
                <c:pt idx="8079">
                  <c:v>0.79432800000000003</c:v>
                </c:pt>
                <c:pt idx="8080">
                  <c:v>0.79432800000000003</c:v>
                </c:pt>
                <c:pt idx="8081">
                  <c:v>0.79432800000000003</c:v>
                </c:pt>
                <c:pt idx="8082">
                  <c:v>0.79432800000000003</c:v>
                </c:pt>
                <c:pt idx="8083">
                  <c:v>0.79432800000000003</c:v>
                </c:pt>
                <c:pt idx="8084">
                  <c:v>0.79432800000000003</c:v>
                </c:pt>
                <c:pt idx="8085">
                  <c:v>0.79432800000000003</c:v>
                </c:pt>
                <c:pt idx="8086">
                  <c:v>0.79432800000000003</c:v>
                </c:pt>
                <c:pt idx="8087">
                  <c:v>0.79432800000000003</c:v>
                </c:pt>
                <c:pt idx="8088">
                  <c:v>0.79432800000000003</c:v>
                </c:pt>
                <c:pt idx="8089">
                  <c:v>0.79432800000000003</c:v>
                </c:pt>
                <c:pt idx="8090">
                  <c:v>0.79432800000000003</c:v>
                </c:pt>
                <c:pt idx="8091">
                  <c:v>0.79432800000000003</c:v>
                </c:pt>
                <c:pt idx="8092">
                  <c:v>0.79432800000000003</c:v>
                </c:pt>
                <c:pt idx="8093">
                  <c:v>0.79432800000000003</c:v>
                </c:pt>
                <c:pt idx="8094">
                  <c:v>0.79432800000000003</c:v>
                </c:pt>
                <c:pt idx="8095">
                  <c:v>0.79432800000000003</c:v>
                </c:pt>
                <c:pt idx="8096">
                  <c:v>0.79432800000000003</c:v>
                </c:pt>
                <c:pt idx="8097">
                  <c:v>0.79432800000000003</c:v>
                </c:pt>
                <c:pt idx="8098">
                  <c:v>0.79432800000000003</c:v>
                </c:pt>
                <c:pt idx="8099">
                  <c:v>0.79432800000000003</c:v>
                </c:pt>
                <c:pt idx="8100">
                  <c:v>0.79432800000000003</c:v>
                </c:pt>
                <c:pt idx="8101">
                  <c:v>0.79432800000000003</c:v>
                </c:pt>
                <c:pt idx="8102">
                  <c:v>0.79432800000000003</c:v>
                </c:pt>
                <c:pt idx="8103">
                  <c:v>0.79432800000000003</c:v>
                </c:pt>
                <c:pt idx="8104">
                  <c:v>0.79432800000000003</c:v>
                </c:pt>
                <c:pt idx="8105">
                  <c:v>0.79432800000000003</c:v>
                </c:pt>
                <c:pt idx="8106">
                  <c:v>0.79432800000000003</c:v>
                </c:pt>
                <c:pt idx="8107">
                  <c:v>0.79432800000000003</c:v>
                </c:pt>
                <c:pt idx="8108">
                  <c:v>0.79432800000000003</c:v>
                </c:pt>
                <c:pt idx="8109">
                  <c:v>0.79432800000000003</c:v>
                </c:pt>
                <c:pt idx="8110">
                  <c:v>0.79432800000000003</c:v>
                </c:pt>
                <c:pt idx="8111">
                  <c:v>0.79432800000000003</c:v>
                </c:pt>
                <c:pt idx="8112">
                  <c:v>0.79432800000000003</c:v>
                </c:pt>
                <c:pt idx="8113">
                  <c:v>0.79432800000000003</c:v>
                </c:pt>
                <c:pt idx="8114">
                  <c:v>0.79432800000000003</c:v>
                </c:pt>
                <c:pt idx="8115">
                  <c:v>0.79432800000000003</c:v>
                </c:pt>
                <c:pt idx="8116">
                  <c:v>0.79432800000000003</c:v>
                </c:pt>
                <c:pt idx="8117">
                  <c:v>0.79432800000000003</c:v>
                </c:pt>
                <c:pt idx="8118">
                  <c:v>0.79432800000000003</c:v>
                </c:pt>
                <c:pt idx="8119">
                  <c:v>0.79432800000000003</c:v>
                </c:pt>
                <c:pt idx="8120">
                  <c:v>0.79432800000000003</c:v>
                </c:pt>
                <c:pt idx="8121">
                  <c:v>0.79432800000000003</c:v>
                </c:pt>
                <c:pt idx="8122">
                  <c:v>0.79432800000000003</c:v>
                </c:pt>
                <c:pt idx="8123">
                  <c:v>0.79432800000000003</c:v>
                </c:pt>
                <c:pt idx="8124">
                  <c:v>0.79432800000000003</c:v>
                </c:pt>
                <c:pt idx="8125">
                  <c:v>0.79432800000000003</c:v>
                </c:pt>
                <c:pt idx="8126">
                  <c:v>0.79432800000000003</c:v>
                </c:pt>
                <c:pt idx="8127">
                  <c:v>0.79432800000000003</c:v>
                </c:pt>
                <c:pt idx="8128">
                  <c:v>0.79432800000000003</c:v>
                </c:pt>
                <c:pt idx="8129">
                  <c:v>0.79432800000000003</c:v>
                </c:pt>
                <c:pt idx="8130">
                  <c:v>0.79432800000000003</c:v>
                </c:pt>
                <c:pt idx="8131">
                  <c:v>0.79432800000000003</c:v>
                </c:pt>
                <c:pt idx="8132">
                  <c:v>0.79432800000000003</c:v>
                </c:pt>
                <c:pt idx="8133">
                  <c:v>0.79432800000000003</c:v>
                </c:pt>
                <c:pt idx="8134">
                  <c:v>0.79432800000000003</c:v>
                </c:pt>
                <c:pt idx="8135">
                  <c:v>0.79432800000000003</c:v>
                </c:pt>
                <c:pt idx="8136">
                  <c:v>0.79432800000000003</c:v>
                </c:pt>
                <c:pt idx="8137">
                  <c:v>0.79432800000000003</c:v>
                </c:pt>
                <c:pt idx="8138">
                  <c:v>0.79432800000000003</c:v>
                </c:pt>
                <c:pt idx="8139">
                  <c:v>0.79432800000000003</c:v>
                </c:pt>
                <c:pt idx="8140">
                  <c:v>0.79432800000000003</c:v>
                </c:pt>
                <c:pt idx="8141">
                  <c:v>0.79432800000000003</c:v>
                </c:pt>
                <c:pt idx="8142">
                  <c:v>0.79432800000000003</c:v>
                </c:pt>
                <c:pt idx="8143">
                  <c:v>0.79432800000000003</c:v>
                </c:pt>
                <c:pt idx="8144">
                  <c:v>0.79432800000000003</c:v>
                </c:pt>
                <c:pt idx="8145">
                  <c:v>0.79432800000000003</c:v>
                </c:pt>
                <c:pt idx="8146">
                  <c:v>0.79432800000000003</c:v>
                </c:pt>
                <c:pt idx="8147">
                  <c:v>0.79432800000000003</c:v>
                </c:pt>
                <c:pt idx="8148">
                  <c:v>0.79432800000000003</c:v>
                </c:pt>
                <c:pt idx="8149">
                  <c:v>0.79432800000000003</c:v>
                </c:pt>
                <c:pt idx="8150">
                  <c:v>0.79432800000000003</c:v>
                </c:pt>
                <c:pt idx="8151">
                  <c:v>0.79432800000000003</c:v>
                </c:pt>
                <c:pt idx="8152">
                  <c:v>0.79432800000000003</c:v>
                </c:pt>
                <c:pt idx="8153">
                  <c:v>0.79432800000000003</c:v>
                </c:pt>
                <c:pt idx="8154">
                  <c:v>0.79432800000000003</c:v>
                </c:pt>
                <c:pt idx="8155">
                  <c:v>0.79432800000000003</c:v>
                </c:pt>
                <c:pt idx="8156">
                  <c:v>0.79432800000000003</c:v>
                </c:pt>
                <c:pt idx="8157">
                  <c:v>0.79432800000000003</c:v>
                </c:pt>
                <c:pt idx="8158">
                  <c:v>0.79432800000000003</c:v>
                </c:pt>
                <c:pt idx="8159">
                  <c:v>0.79432800000000003</c:v>
                </c:pt>
                <c:pt idx="8160">
                  <c:v>0.79432800000000003</c:v>
                </c:pt>
                <c:pt idx="8161">
                  <c:v>0.79432800000000003</c:v>
                </c:pt>
                <c:pt idx="8162">
                  <c:v>0.79432800000000003</c:v>
                </c:pt>
                <c:pt idx="8163">
                  <c:v>0.79432800000000003</c:v>
                </c:pt>
                <c:pt idx="8164">
                  <c:v>0.79432800000000003</c:v>
                </c:pt>
                <c:pt idx="8165">
                  <c:v>0.79432800000000003</c:v>
                </c:pt>
                <c:pt idx="8166">
                  <c:v>0.79432800000000003</c:v>
                </c:pt>
                <c:pt idx="8167">
                  <c:v>0.79432800000000003</c:v>
                </c:pt>
                <c:pt idx="8168">
                  <c:v>0.79432800000000003</c:v>
                </c:pt>
                <c:pt idx="8169">
                  <c:v>0.79432800000000003</c:v>
                </c:pt>
                <c:pt idx="8170">
                  <c:v>0.79432800000000003</c:v>
                </c:pt>
                <c:pt idx="8171">
                  <c:v>0.79432800000000003</c:v>
                </c:pt>
                <c:pt idx="8172">
                  <c:v>0.79432800000000003</c:v>
                </c:pt>
                <c:pt idx="8173">
                  <c:v>0.79432800000000003</c:v>
                </c:pt>
                <c:pt idx="8174">
                  <c:v>0.79432800000000003</c:v>
                </c:pt>
                <c:pt idx="8175">
                  <c:v>0.79432800000000003</c:v>
                </c:pt>
                <c:pt idx="8176">
                  <c:v>0.79432800000000003</c:v>
                </c:pt>
                <c:pt idx="8177">
                  <c:v>0.79432800000000003</c:v>
                </c:pt>
                <c:pt idx="8178">
                  <c:v>0.79432800000000003</c:v>
                </c:pt>
                <c:pt idx="8179">
                  <c:v>0.79432800000000003</c:v>
                </c:pt>
                <c:pt idx="8180">
                  <c:v>0.79432800000000003</c:v>
                </c:pt>
                <c:pt idx="8181">
                  <c:v>0.79432800000000003</c:v>
                </c:pt>
                <c:pt idx="8182">
                  <c:v>0.79432800000000003</c:v>
                </c:pt>
                <c:pt idx="8183">
                  <c:v>0.79432800000000003</c:v>
                </c:pt>
                <c:pt idx="8184">
                  <c:v>0.79432800000000003</c:v>
                </c:pt>
                <c:pt idx="8185">
                  <c:v>0.79432800000000003</c:v>
                </c:pt>
                <c:pt idx="8186">
                  <c:v>0.79432800000000003</c:v>
                </c:pt>
                <c:pt idx="8187">
                  <c:v>0.79432800000000003</c:v>
                </c:pt>
                <c:pt idx="8188">
                  <c:v>0.79432800000000003</c:v>
                </c:pt>
                <c:pt idx="8189">
                  <c:v>0.79432800000000003</c:v>
                </c:pt>
                <c:pt idx="8190">
                  <c:v>0.79432800000000003</c:v>
                </c:pt>
                <c:pt idx="8191">
                  <c:v>0.79432800000000003</c:v>
                </c:pt>
                <c:pt idx="8192">
                  <c:v>0.79432800000000003</c:v>
                </c:pt>
                <c:pt idx="8193">
                  <c:v>0.79432800000000003</c:v>
                </c:pt>
                <c:pt idx="8194">
                  <c:v>0.79432800000000003</c:v>
                </c:pt>
                <c:pt idx="8195">
                  <c:v>0.79432800000000003</c:v>
                </c:pt>
                <c:pt idx="8196">
                  <c:v>0.79432800000000003</c:v>
                </c:pt>
                <c:pt idx="8197">
                  <c:v>0.79432800000000003</c:v>
                </c:pt>
                <c:pt idx="8198">
                  <c:v>0.79432800000000003</c:v>
                </c:pt>
                <c:pt idx="8199">
                  <c:v>0.79432800000000003</c:v>
                </c:pt>
                <c:pt idx="8200">
                  <c:v>0.79432800000000003</c:v>
                </c:pt>
                <c:pt idx="8201">
                  <c:v>0.79432800000000003</c:v>
                </c:pt>
                <c:pt idx="8202">
                  <c:v>0.79432800000000003</c:v>
                </c:pt>
                <c:pt idx="8203">
                  <c:v>0.79432800000000003</c:v>
                </c:pt>
                <c:pt idx="8204">
                  <c:v>0.79432800000000003</c:v>
                </c:pt>
                <c:pt idx="8205">
                  <c:v>0.79432800000000003</c:v>
                </c:pt>
                <c:pt idx="8206">
                  <c:v>0.79432800000000003</c:v>
                </c:pt>
                <c:pt idx="8207">
                  <c:v>0.79432800000000003</c:v>
                </c:pt>
                <c:pt idx="8208">
                  <c:v>0.79432800000000003</c:v>
                </c:pt>
                <c:pt idx="8209">
                  <c:v>0.79432800000000003</c:v>
                </c:pt>
                <c:pt idx="8210">
                  <c:v>0.79432800000000003</c:v>
                </c:pt>
                <c:pt idx="8211">
                  <c:v>0.79432800000000003</c:v>
                </c:pt>
                <c:pt idx="8212">
                  <c:v>0.79432800000000003</c:v>
                </c:pt>
                <c:pt idx="8213">
                  <c:v>0.79432800000000003</c:v>
                </c:pt>
                <c:pt idx="8214">
                  <c:v>0.79432800000000003</c:v>
                </c:pt>
                <c:pt idx="8215">
                  <c:v>0.79432800000000003</c:v>
                </c:pt>
                <c:pt idx="8216">
                  <c:v>0.79432800000000003</c:v>
                </c:pt>
                <c:pt idx="8217">
                  <c:v>0.79432800000000003</c:v>
                </c:pt>
                <c:pt idx="8218">
                  <c:v>0.79432800000000003</c:v>
                </c:pt>
                <c:pt idx="8219">
                  <c:v>0.79432800000000003</c:v>
                </c:pt>
                <c:pt idx="8220">
                  <c:v>0.79432800000000003</c:v>
                </c:pt>
                <c:pt idx="8221">
                  <c:v>0.79432800000000003</c:v>
                </c:pt>
                <c:pt idx="8222">
                  <c:v>0.79432800000000003</c:v>
                </c:pt>
                <c:pt idx="8223">
                  <c:v>0.79432800000000003</c:v>
                </c:pt>
                <c:pt idx="8224">
                  <c:v>0.79432800000000003</c:v>
                </c:pt>
                <c:pt idx="8225">
                  <c:v>0.79432800000000003</c:v>
                </c:pt>
                <c:pt idx="8226">
                  <c:v>0.79432800000000003</c:v>
                </c:pt>
                <c:pt idx="8227">
                  <c:v>0.79432800000000003</c:v>
                </c:pt>
                <c:pt idx="8228">
                  <c:v>0.79432800000000003</c:v>
                </c:pt>
                <c:pt idx="8229">
                  <c:v>0.79432800000000003</c:v>
                </c:pt>
                <c:pt idx="8230">
                  <c:v>0.79432800000000003</c:v>
                </c:pt>
                <c:pt idx="8231">
                  <c:v>0.79432800000000003</c:v>
                </c:pt>
                <c:pt idx="8232">
                  <c:v>0.79432800000000003</c:v>
                </c:pt>
                <c:pt idx="8233">
                  <c:v>0.79432800000000003</c:v>
                </c:pt>
                <c:pt idx="8234">
                  <c:v>0.79432800000000003</c:v>
                </c:pt>
                <c:pt idx="8235">
                  <c:v>0.79432800000000003</c:v>
                </c:pt>
                <c:pt idx="8236">
                  <c:v>0.79432800000000003</c:v>
                </c:pt>
                <c:pt idx="8237">
                  <c:v>0.79432800000000003</c:v>
                </c:pt>
                <c:pt idx="8238">
                  <c:v>0.79432800000000003</c:v>
                </c:pt>
                <c:pt idx="8239">
                  <c:v>0.79432800000000003</c:v>
                </c:pt>
                <c:pt idx="8240">
                  <c:v>0.79432800000000003</c:v>
                </c:pt>
                <c:pt idx="8241">
                  <c:v>0.79432800000000003</c:v>
                </c:pt>
                <c:pt idx="8242">
                  <c:v>0.79432800000000003</c:v>
                </c:pt>
                <c:pt idx="8243">
                  <c:v>0.79432800000000003</c:v>
                </c:pt>
                <c:pt idx="8244">
                  <c:v>0.79432800000000003</c:v>
                </c:pt>
                <c:pt idx="8245">
                  <c:v>0.79432800000000003</c:v>
                </c:pt>
                <c:pt idx="8246">
                  <c:v>0.79432800000000003</c:v>
                </c:pt>
                <c:pt idx="8247">
                  <c:v>0.79432800000000003</c:v>
                </c:pt>
                <c:pt idx="8248">
                  <c:v>0.79432800000000003</c:v>
                </c:pt>
                <c:pt idx="8249">
                  <c:v>0.79432800000000003</c:v>
                </c:pt>
                <c:pt idx="8250">
                  <c:v>0.79432800000000003</c:v>
                </c:pt>
                <c:pt idx="8251">
                  <c:v>0.79432800000000003</c:v>
                </c:pt>
                <c:pt idx="8252">
                  <c:v>0.79432800000000003</c:v>
                </c:pt>
                <c:pt idx="8253">
                  <c:v>0.79432800000000003</c:v>
                </c:pt>
                <c:pt idx="8254">
                  <c:v>0.79432800000000003</c:v>
                </c:pt>
                <c:pt idx="8255">
                  <c:v>0.79432800000000003</c:v>
                </c:pt>
                <c:pt idx="8256">
                  <c:v>0.79432800000000003</c:v>
                </c:pt>
                <c:pt idx="8257">
                  <c:v>0.79432800000000003</c:v>
                </c:pt>
                <c:pt idx="8258">
                  <c:v>0.79432800000000003</c:v>
                </c:pt>
                <c:pt idx="8259">
                  <c:v>0.79432800000000003</c:v>
                </c:pt>
                <c:pt idx="8260">
                  <c:v>0.79432800000000003</c:v>
                </c:pt>
                <c:pt idx="8261">
                  <c:v>0.79432800000000003</c:v>
                </c:pt>
                <c:pt idx="8262">
                  <c:v>0.79432800000000003</c:v>
                </c:pt>
                <c:pt idx="8263">
                  <c:v>0.79432800000000003</c:v>
                </c:pt>
                <c:pt idx="8264">
                  <c:v>0.79432800000000003</c:v>
                </c:pt>
                <c:pt idx="8265">
                  <c:v>0.79432800000000003</c:v>
                </c:pt>
                <c:pt idx="8266">
                  <c:v>0.79432800000000003</c:v>
                </c:pt>
                <c:pt idx="8267">
                  <c:v>0.79432800000000003</c:v>
                </c:pt>
                <c:pt idx="8268">
                  <c:v>0.79432800000000003</c:v>
                </c:pt>
                <c:pt idx="8269">
                  <c:v>0.79432800000000003</c:v>
                </c:pt>
                <c:pt idx="8270">
                  <c:v>0.79432800000000003</c:v>
                </c:pt>
                <c:pt idx="8271">
                  <c:v>0.79432800000000003</c:v>
                </c:pt>
                <c:pt idx="8272">
                  <c:v>0.79432800000000003</c:v>
                </c:pt>
                <c:pt idx="8273">
                  <c:v>0.79432800000000003</c:v>
                </c:pt>
                <c:pt idx="8274">
                  <c:v>0.79432800000000003</c:v>
                </c:pt>
                <c:pt idx="8275">
                  <c:v>0.79432800000000003</c:v>
                </c:pt>
                <c:pt idx="8276">
                  <c:v>0.79432800000000003</c:v>
                </c:pt>
                <c:pt idx="8277">
                  <c:v>0.79432800000000003</c:v>
                </c:pt>
                <c:pt idx="8278">
                  <c:v>0.79432800000000003</c:v>
                </c:pt>
                <c:pt idx="8279">
                  <c:v>0.79432800000000003</c:v>
                </c:pt>
                <c:pt idx="8280">
                  <c:v>0.79432800000000003</c:v>
                </c:pt>
                <c:pt idx="8281">
                  <c:v>0.79432800000000003</c:v>
                </c:pt>
                <c:pt idx="8282">
                  <c:v>0.79432800000000003</c:v>
                </c:pt>
                <c:pt idx="8283">
                  <c:v>0.79432800000000003</c:v>
                </c:pt>
                <c:pt idx="8284">
                  <c:v>0.79432800000000003</c:v>
                </c:pt>
                <c:pt idx="8285">
                  <c:v>0.79432800000000003</c:v>
                </c:pt>
                <c:pt idx="8286">
                  <c:v>0.79432800000000003</c:v>
                </c:pt>
                <c:pt idx="8287">
                  <c:v>0.79432800000000003</c:v>
                </c:pt>
                <c:pt idx="8288">
                  <c:v>0.79432800000000003</c:v>
                </c:pt>
                <c:pt idx="8289">
                  <c:v>0.79432800000000003</c:v>
                </c:pt>
                <c:pt idx="8290">
                  <c:v>0.79432800000000003</c:v>
                </c:pt>
                <c:pt idx="8291">
                  <c:v>0.79432800000000003</c:v>
                </c:pt>
                <c:pt idx="8292">
                  <c:v>0.79432800000000003</c:v>
                </c:pt>
                <c:pt idx="8293">
                  <c:v>0.79432800000000003</c:v>
                </c:pt>
                <c:pt idx="8294">
                  <c:v>0.79432800000000003</c:v>
                </c:pt>
                <c:pt idx="8295">
                  <c:v>0.79432800000000003</c:v>
                </c:pt>
                <c:pt idx="8296">
                  <c:v>0.79432800000000003</c:v>
                </c:pt>
                <c:pt idx="8297">
                  <c:v>0.79432800000000003</c:v>
                </c:pt>
                <c:pt idx="8298">
                  <c:v>0.79432800000000003</c:v>
                </c:pt>
                <c:pt idx="8299">
                  <c:v>0.79432800000000003</c:v>
                </c:pt>
                <c:pt idx="8300">
                  <c:v>0.79432800000000003</c:v>
                </c:pt>
                <c:pt idx="8301">
                  <c:v>0.79432800000000003</c:v>
                </c:pt>
                <c:pt idx="8302">
                  <c:v>0.79432800000000003</c:v>
                </c:pt>
                <c:pt idx="8303">
                  <c:v>0.79432800000000003</c:v>
                </c:pt>
                <c:pt idx="8304">
                  <c:v>0.79432800000000003</c:v>
                </c:pt>
                <c:pt idx="8305">
                  <c:v>0.79432800000000003</c:v>
                </c:pt>
                <c:pt idx="8306">
                  <c:v>0.79432800000000003</c:v>
                </c:pt>
                <c:pt idx="8307">
                  <c:v>0.79432800000000003</c:v>
                </c:pt>
                <c:pt idx="8308">
                  <c:v>0.79432800000000003</c:v>
                </c:pt>
                <c:pt idx="8309">
                  <c:v>0.79432800000000003</c:v>
                </c:pt>
                <c:pt idx="8310">
                  <c:v>0.79432800000000003</c:v>
                </c:pt>
                <c:pt idx="8311">
                  <c:v>0.79432800000000003</c:v>
                </c:pt>
                <c:pt idx="8312">
                  <c:v>0.79432800000000003</c:v>
                </c:pt>
                <c:pt idx="8313">
                  <c:v>0.79432800000000003</c:v>
                </c:pt>
                <c:pt idx="8314">
                  <c:v>0.79432800000000003</c:v>
                </c:pt>
                <c:pt idx="8315">
                  <c:v>0.79432800000000003</c:v>
                </c:pt>
                <c:pt idx="8316">
                  <c:v>0.79432800000000003</c:v>
                </c:pt>
                <c:pt idx="8317">
                  <c:v>0.79432800000000003</c:v>
                </c:pt>
                <c:pt idx="8318">
                  <c:v>0.79432800000000003</c:v>
                </c:pt>
                <c:pt idx="8319">
                  <c:v>0.79432800000000003</c:v>
                </c:pt>
                <c:pt idx="8320">
                  <c:v>0.79432800000000003</c:v>
                </c:pt>
                <c:pt idx="8321">
                  <c:v>0.79432800000000003</c:v>
                </c:pt>
                <c:pt idx="8322">
                  <c:v>0.79432800000000003</c:v>
                </c:pt>
                <c:pt idx="8323">
                  <c:v>0.79432800000000003</c:v>
                </c:pt>
                <c:pt idx="8324">
                  <c:v>0.79432800000000003</c:v>
                </c:pt>
                <c:pt idx="8325">
                  <c:v>0.79432800000000003</c:v>
                </c:pt>
                <c:pt idx="8326">
                  <c:v>0.79432800000000003</c:v>
                </c:pt>
                <c:pt idx="8327">
                  <c:v>0.79432800000000003</c:v>
                </c:pt>
                <c:pt idx="8328">
                  <c:v>0.79432800000000003</c:v>
                </c:pt>
                <c:pt idx="8329">
                  <c:v>0.79432800000000003</c:v>
                </c:pt>
                <c:pt idx="8330">
                  <c:v>0.79432800000000003</c:v>
                </c:pt>
                <c:pt idx="8331">
                  <c:v>0.79432800000000003</c:v>
                </c:pt>
                <c:pt idx="8332">
                  <c:v>0.79432800000000003</c:v>
                </c:pt>
                <c:pt idx="8333">
                  <c:v>0.79432800000000003</c:v>
                </c:pt>
                <c:pt idx="8334">
                  <c:v>0.79432800000000003</c:v>
                </c:pt>
                <c:pt idx="8335">
                  <c:v>0.79432800000000003</c:v>
                </c:pt>
                <c:pt idx="8336">
                  <c:v>0.79432800000000003</c:v>
                </c:pt>
                <c:pt idx="8337">
                  <c:v>0.79432800000000003</c:v>
                </c:pt>
                <c:pt idx="8338">
                  <c:v>0.79432800000000003</c:v>
                </c:pt>
                <c:pt idx="8339">
                  <c:v>0.79432800000000003</c:v>
                </c:pt>
                <c:pt idx="8340">
                  <c:v>0.79432800000000003</c:v>
                </c:pt>
                <c:pt idx="8341">
                  <c:v>0.79432800000000003</c:v>
                </c:pt>
                <c:pt idx="8342">
                  <c:v>0.79432800000000003</c:v>
                </c:pt>
                <c:pt idx="8343">
                  <c:v>0.79432800000000003</c:v>
                </c:pt>
                <c:pt idx="8344">
                  <c:v>0.79432800000000003</c:v>
                </c:pt>
                <c:pt idx="8345">
                  <c:v>0.79432800000000003</c:v>
                </c:pt>
                <c:pt idx="8346">
                  <c:v>0.79432800000000003</c:v>
                </c:pt>
                <c:pt idx="8347">
                  <c:v>0.79432800000000003</c:v>
                </c:pt>
                <c:pt idx="8348">
                  <c:v>0.79432800000000003</c:v>
                </c:pt>
                <c:pt idx="8349">
                  <c:v>0.79432800000000003</c:v>
                </c:pt>
                <c:pt idx="8350">
                  <c:v>0.79432800000000003</c:v>
                </c:pt>
                <c:pt idx="8351">
                  <c:v>0.79432800000000003</c:v>
                </c:pt>
                <c:pt idx="8352">
                  <c:v>0.79432800000000003</c:v>
                </c:pt>
                <c:pt idx="8353">
                  <c:v>0.79432800000000003</c:v>
                </c:pt>
                <c:pt idx="8354">
                  <c:v>0.79432800000000003</c:v>
                </c:pt>
                <c:pt idx="8355">
                  <c:v>0.79432800000000003</c:v>
                </c:pt>
                <c:pt idx="8356">
                  <c:v>0.79432800000000003</c:v>
                </c:pt>
                <c:pt idx="8357">
                  <c:v>0.79432800000000003</c:v>
                </c:pt>
                <c:pt idx="8358">
                  <c:v>0.79432800000000003</c:v>
                </c:pt>
                <c:pt idx="8359">
                  <c:v>0.79432800000000003</c:v>
                </c:pt>
                <c:pt idx="8360">
                  <c:v>0.79432800000000003</c:v>
                </c:pt>
                <c:pt idx="8361">
                  <c:v>0.79432800000000003</c:v>
                </c:pt>
                <c:pt idx="8362">
                  <c:v>0.79432800000000003</c:v>
                </c:pt>
                <c:pt idx="8363">
                  <c:v>0.79432800000000003</c:v>
                </c:pt>
                <c:pt idx="8364">
                  <c:v>0.79432800000000003</c:v>
                </c:pt>
                <c:pt idx="8365">
                  <c:v>0.79432800000000003</c:v>
                </c:pt>
                <c:pt idx="8366">
                  <c:v>0.79432800000000003</c:v>
                </c:pt>
                <c:pt idx="8367">
                  <c:v>0.79432800000000003</c:v>
                </c:pt>
                <c:pt idx="8368">
                  <c:v>0.79432800000000003</c:v>
                </c:pt>
                <c:pt idx="8369">
                  <c:v>0.79432800000000003</c:v>
                </c:pt>
                <c:pt idx="8370">
                  <c:v>0.79432800000000003</c:v>
                </c:pt>
                <c:pt idx="8371">
                  <c:v>0.79432800000000003</c:v>
                </c:pt>
                <c:pt idx="8372">
                  <c:v>0.79432800000000003</c:v>
                </c:pt>
                <c:pt idx="8373">
                  <c:v>0.79432800000000003</c:v>
                </c:pt>
                <c:pt idx="8374">
                  <c:v>0.79432800000000003</c:v>
                </c:pt>
                <c:pt idx="8375">
                  <c:v>0.79432800000000003</c:v>
                </c:pt>
                <c:pt idx="8376">
                  <c:v>0.79432800000000003</c:v>
                </c:pt>
                <c:pt idx="8377">
                  <c:v>0.79432800000000003</c:v>
                </c:pt>
                <c:pt idx="8378">
                  <c:v>0.79432800000000003</c:v>
                </c:pt>
                <c:pt idx="8379">
                  <c:v>0.79432800000000003</c:v>
                </c:pt>
                <c:pt idx="8380">
                  <c:v>0.79432800000000003</c:v>
                </c:pt>
                <c:pt idx="8381">
                  <c:v>0.79432800000000003</c:v>
                </c:pt>
                <c:pt idx="8382">
                  <c:v>0.79432800000000003</c:v>
                </c:pt>
                <c:pt idx="8383">
                  <c:v>0.79432800000000003</c:v>
                </c:pt>
                <c:pt idx="8384">
                  <c:v>0.79432800000000003</c:v>
                </c:pt>
                <c:pt idx="8385">
                  <c:v>0.79432800000000003</c:v>
                </c:pt>
                <c:pt idx="8386">
                  <c:v>0.79432800000000003</c:v>
                </c:pt>
                <c:pt idx="8387">
                  <c:v>0.79432800000000003</c:v>
                </c:pt>
                <c:pt idx="8388">
                  <c:v>0.79432800000000003</c:v>
                </c:pt>
                <c:pt idx="8389">
                  <c:v>0.79432800000000003</c:v>
                </c:pt>
                <c:pt idx="8390">
                  <c:v>0.79432800000000003</c:v>
                </c:pt>
                <c:pt idx="8391">
                  <c:v>0.79432800000000003</c:v>
                </c:pt>
                <c:pt idx="8392">
                  <c:v>0.79432800000000003</c:v>
                </c:pt>
                <c:pt idx="8393">
                  <c:v>0.79432800000000003</c:v>
                </c:pt>
                <c:pt idx="8394">
                  <c:v>0.79432800000000003</c:v>
                </c:pt>
                <c:pt idx="8395">
                  <c:v>0.79432800000000003</c:v>
                </c:pt>
                <c:pt idx="8396">
                  <c:v>0.79432800000000003</c:v>
                </c:pt>
                <c:pt idx="8397">
                  <c:v>0.79432800000000003</c:v>
                </c:pt>
                <c:pt idx="8398">
                  <c:v>0.79432800000000003</c:v>
                </c:pt>
                <c:pt idx="8399">
                  <c:v>0.79432800000000003</c:v>
                </c:pt>
                <c:pt idx="8400">
                  <c:v>0.79432800000000003</c:v>
                </c:pt>
                <c:pt idx="8401">
                  <c:v>0.79432800000000003</c:v>
                </c:pt>
                <c:pt idx="8402">
                  <c:v>0.79432800000000003</c:v>
                </c:pt>
                <c:pt idx="8403">
                  <c:v>0.79432800000000003</c:v>
                </c:pt>
                <c:pt idx="8404">
                  <c:v>0.79432800000000003</c:v>
                </c:pt>
                <c:pt idx="8405">
                  <c:v>0.79432800000000003</c:v>
                </c:pt>
                <c:pt idx="8406">
                  <c:v>0.79432800000000003</c:v>
                </c:pt>
                <c:pt idx="8407">
                  <c:v>0.79432800000000003</c:v>
                </c:pt>
                <c:pt idx="8408">
                  <c:v>0.79432800000000003</c:v>
                </c:pt>
                <c:pt idx="8409">
                  <c:v>0.79432800000000003</c:v>
                </c:pt>
                <c:pt idx="8410">
                  <c:v>0.79432800000000003</c:v>
                </c:pt>
                <c:pt idx="8411">
                  <c:v>0.79432800000000003</c:v>
                </c:pt>
                <c:pt idx="8412">
                  <c:v>0.79432800000000003</c:v>
                </c:pt>
                <c:pt idx="8413">
                  <c:v>0.79432800000000003</c:v>
                </c:pt>
                <c:pt idx="8414">
                  <c:v>0.79432800000000003</c:v>
                </c:pt>
                <c:pt idx="8415">
                  <c:v>0.79432800000000003</c:v>
                </c:pt>
                <c:pt idx="8416">
                  <c:v>0.79432800000000003</c:v>
                </c:pt>
                <c:pt idx="8417">
                  <c:v>0.79432800000000003</c:v>
                </c:pt>
                <c:pt idx="8418">
                  <c:v>0.79432800000000003</c:v>
                </c:pt>
                <c:pt idx="8419">
                  <c:v>0.79432800000000003</c:v>
                </c:pt>
                <c:pt idx="8420">
                  <c:v>0.79432800000000003</c:v>
                </c:pt>
                <c:pt idx="8421">
                  <c:v>0.79432800000000003</c:v>
                </c:pt>
                <c:pt idx="8422">
                  <c:v>0.79432800000000003</c:v>
                </c:pt>
                <c:pt idx="8423">
                  <c:v>0.79432800000000003</c:v>
                </c:pt>
                <c:pt idx="8424">
                  <c:v>0.79432800000000003</c:v>
                </c:pt>
                <c:pt idx="8425">
                  <c:v>0.79432800000000003</c:v>
                </c:pt>
                <c:pt idx="8426">
                  <c:v>0.79432800000000003</c:v>
                </c:pt>
                <c:pt idx="8427">
                  <c:v>0.79432800000000003</c:v>
                </c:pt>
                <c:pt idx="8428">
                  <c:v>0.79432800000000003</c:v>
                </c:pt>
                <c:pt idx="8429">
                  <c:v>0.79432800000000003</c:v>
                </c:pt>
                <c:pt idx="8430">
                  <c:v>0.79432800000000003</c:v>
                </c:pt>
                <c:pt idx="8431">
                  <c:v>0.79432800000000003</c:v>
                </c:pt>
                <c:pt idx="8432">
                  <c:v>0.79432800000000003</c:v>
                </c:pt>
                <c:pt idx="8433">
                  <c:v>0.79432800000000003</c:v>
                </c:pt>
                <c:pt idx="8434">
                  <c:v>0.79432800000000003</c:v>
                </c:pt>
                <c:pt idx="8435">
                  <c:v>0.79432800000000003</c:v>
                </c:pt>
                <c:pt idx="8436">
                  <c:v>0.79432800000000003</c:v>
                </c:pt>
                <c:pt idx="8437">
                  <c:v>0.79432800000000003</c:v>
                </c:pt>
                <c:pt idx="8438">
                  <c:v>0.79432800000000003</c:v>
                </c:pt>
                <c:pt idx="8439">
                  <c:v>0.79432800000000003</c:v>
                </c:pt>
                <c:pt idx="8440">
                  <c:v>0.79432800000000003</c:v>
                </c:pt>
                <c:pt idx="8441">
                  <c:v>0.79432800000000003</c:v>
                </c:pt>
                <c:pt idx="8442">
                  <c:v>0.79432800000000003</c:v>
                </c:pt>
                <c:pt idx="8443">
                  <c:v>0.79432800000000003</c:v>
                </c:pt>
                <c:pt idx="8444">
                  <c:v>0.79432800000000003</c:v>
                </c:pt>
                <c:pt idx="8445">
                  <c:v>0.79432800000000003</c:v>
                </c:pt>
                <c:pt idx="8446">
                  <c:v>0.79432800000000003</c:v>
                </c:pt>
                <c:pt idx="8447">
                  <c:v>0.79432800000000003</c:v>
                </c:pt>
                <c:pt idx="8448">
                  <c:v>0.79432800000000003</c:v>
                </c:pt>
                <c:pt idx="8449">
                  <c:v>0.79432800000000003</c:v>
                </c:pt>
                <c:pt idx="8450">
                  <c:v>0.79432800000000003</c:v>
                </c:pt>
                <c:pt idx="8451">
                  <c:v>0.79432800000000003</c:v>
                </c:pt>
                <c:pt idx="8452">
                  <c:v>0.79432800000000003</c:v>
                </c:pt>
                <c:pt idx="8453">
                  <c:v>0.79432800000000003</c:v>
                </c:pt>
                <c:pt idx="8454">
                  <c:v>0.79432800000000003</c:v>
                </c:pt>
                <c:pt idx="8455">
                  <c:v>0.79432800000000003</c:v>
                </c:pt>
                <c:pt idx="8456">
                  <c:v>0.79432800000000003</c:v>
                </c:pt>
                <c:pt idx="8457">
                  <c:v>0.79432800000000003</c:v>
                </c:pt>
                <c:pt idx="8458">
                  <c:v>0.79432800000000003</c:v>
                </c:pt>
                <c:pt idx="8459">
                  <c:v>0.79432800000000003</c:v>
                </c:pt>
                <c:pt idx="8460">
                  <c:v>0.79432800000000003</c:v>
                </c:pt>
                <c:pt idx="8461">
                  <c:v>0.79432800000000003</c:v>
                </c:pt>
                <c:pt idx="8462">
                  <c:v>0.79432800000000003</c:v>
                </c:pt>
                <c:pt idx="8463">
                  <c:v>0.79432800000000003</c:v>
                </c:pt>
                <c:pt idx="8464">
                  <c:v>0.79432800000000003</c:v>
                </c:pt>
                <c:pt idx="8465">
                  <c:v>0.79432800000000003</c:v>
                </c:pt>
                <c:pt idx="8466">
                  <c:v>0.79432800000000003</c:v>
                </c:pt>
                <c:pt idx="8467">
                  <c:v>0.79432800000000003</c:v>
                </c:pt>
                <c:pt idx="8468">
                  <c:v>0.79432800000000003</c:v>
                </c:pt>
                <c:pt idx="8469">
                  <c:v>0.79432800000000003</c:v>
                </c:pt>
                <c:pt idx="8470">
                  <c:v>0.79432800000000003</c:v>
                </c:pt>
                <c:pt idx="8471">
                  <c:v>0.79432800000000003</c:v>
                </c:pt>
                <c:pt idx="8472">
                  <c:v>0.79432800000000003</c:v>
                </c:pt>
                <c:pt idx="8473">
                  <c:v>0.79432800000000003</c:v>
                </c:pt>
                <c:pt idx="8474">
                  <c:v>0.79432800000000003</c:v>
                </c:pt>
                <c:pt idx="8475">
                  <c:v>0.79432800000000003</c:v>
                </c:pt>
                <c:pt idx="8476">
                  <c:v>0.79432800000000003</c:v>
                </c:pt>
                <c:pt idx="8477">
                  <c:v>0.79432800000000003</c:v>
                </c:pt>
                <c:pt idx="8478">
                  <c:v>0.79432800000000003</c:v>
                </c:pt>
                <c:pt idx="8479">
                  <c:v>0.79432800000000003</c:v>
                </c:pt>
                <c:pt idx="8480">
                  <c:v>0.79432800000000003</c:v>
                </c:pt>
                <c:pt idx="8481">
                  <c:v>0.79432800000000003</c:v>
                </c:pt>
                <c:pt idx="8482">
                  <c:v>0.79432800000000003</c:v>
                </c:pt>
                <c:pt idx="8483">
                  <c:v>0.79432800000000003</c:v>
                </c:pt>
                <c:pt idx="8484">
                  <c:v>0.79432800000000003</c:v>
                </c:pt>
                <c:pt idx="8485">
                  <c:v>0.79432800000000003</c:v>
                </c:pt>
                <c:pt idx="8486">
                  <c:v>0.79432800000000003</c:v>
                </c:pt>
                <c:pt idx="8487">
                  <c:v>0.79432800000000003</c:v>
                </c:pt>
                <c:pt idx="8488">
                  <c:v>0.79432800000000003</c:v>
                </c:pt>
                <c:pt idx="8489">
                  <c:v>0.79432800000000003</c:v>
                </c:pt>
                <c:pt idx="8490">
                  <c:v>0.79432800000000003</c:v>
                </c:pt>
                <c:pt idx="8491">
                  <c:v>0.79432800000000003</c:v>
                </c:pt>
                <c:pt idx="8492">
                  <c:v>0.79432800000000003</c:v>
                </c:pt>
                <c:pt idx="8493">
                  <c:v>0.79432800000000003</c:v>
                </c:pt>
                <c:pt idx="8494">
                  <c:v>0.79432800000000003</c:v>
                </c:pt>
                <c:pt idx="8495">
                  <c:v>0.79432800000000003</c:v>
                </c:pt>
                <c:pt idx="8496">
                  <c:v>0.79432800000000003</c:v>
                </c:pt>
                <c:pt idx="8497">
                  <c:v>0.79432800000000003</c:v>
                </c:pt>
                <c:pt idx="8498">
                  <c:v>0.79432800000000003</c:v>
                </c:pt>
                <c:pt idx="8499">
                  <c:v>0.79432800000000003</c:v>
                </c:pt>
                <c:pt idx="8500">
                  <c:v>0.79432800000000003</c:v>
                </c:pt>
                <c:pt idx="8501">
                  <c:v>0.79432800000000003</c:v>
                </c:pt>
                <c:pt idx="8502">
                  <c:v>0.79432800000000003</c:v>
                </c:pt>
                <c:pt idx="8503">
                  <c:v>0.79432800000000003</c:v>
                </c:pt>
                <c:pt idx="8504">
                  <c:v>0.79432800000000003</c:v>
                </c:pt>
                <c:pt idx="8505">
                  <c:v>0.79432800000000003</c:v>
                </c:pt>
                <c:pt idx="8506">
                  <c:v>0.79432800000000003</c:v>
                </c:pt>
                <c:pt idx="8507">
                  <c:v>0.79432800000000003</c:v>
                </c:pt>
                <c:pt idx="8508">
                  <c:v>0.79432800000000003</c:v>
                </c:pt>
                <c:pt idx="8509">
                  <c:v>0.79432800000000003</c:v>
                </c:pt>
                <c:pt idx="8510">
                  <c:v>0.79432800000000003</c:v>
                </c:pt>
                <c:pt idx="8511">
                  <c:v>0.79432800000000003</c:v>
                </c:pt>
                <c:pt idx="8512">
                  <c:v>0.79432800000000003</c:v>
                </c:pt>
                <c:pt idx="8513">
                  <c:v>0.79432800000000003</c:v>
                </c:pt>
                <c:pt idx="8514">
                  <c:v>0.79432800000000003</c:v>
                </c:pt>
                <c:pt idx="8515">
                  <c:v>0.79432800000000003</c:v>
                </c:pt>
                <c:pt idx="8516">
                  <c:v>0.79432800000000003</c:v>
                </c:pt>
                <c:pt idx="8517">
                  <c:v>0.79432800000000003</c:v>
                </c:pt>
                <c:pt idx="8518">
                  <c:v>0.79432800000000003</c:v>
                </c:pt>
                <c:pt idx="8519">
                  <c:v>0.79432800000000003</c:v>
                </c:pt>
                <c:pt idx="8520">
                  <c:v>0.79432800000000003</c:v>
                </c:pt>
                <c:pt idx="8521">
                  <c:v>0.79432800000000003</c:v>
                </c:pt>
                <c:pt idx="8522">
                  <c:v>0.79432800000000003</c:v>
                </c:pt>
                <c:pt idx="8523">
                  <c:v>0.79432800000000003</c:v>
                </c:pt>
                <c:pt idx="8524">
                  <c:v>0.79432800000000003</c:v>
                </c:pt>
                <c:pt idx="8525">
                  <c:v>0.79432800000000003</c:v>
                </c:pt>
                <c:pt idx="8526">
                  <c:v>0.79432800000000003</c:v>
                </c:pt>
                <c:pt idx="8527">
                  <c:v>0.79432800000000003</c:v>
                </c:pt>
                <c:pt idx="8528">
                  <c:v>0.79432800000000003</c:v>
                </c:pt>
                <c:pt idx="8529">
                  <c:v>0.79432800000000003</c:v>
                </c:pt>
                <c:pt idx="8530">
                  <c:v>0.79432800000000003</c:v>
                </c:pt>
                <c:pt idx="8531">
                  <c:v>0.79432800000000003</c:v>
                </c:pt>
                <c:pt idx="8532">
                  <c:v>0.79432800000000003</c:v>
                </c:pt>
                <c:pt idx="8533">
                  <c:v>0.79432800000000003</c:v>
                </c:pt>
                <c:pt idx="8534">
                  <c:v>0.79432800000000003</c:v>
                </c:pt>
                <c:pt idx="8535">
                  <c:v>0.79432800000000003</c:v>
                </c:pt>
                <c:pt idx="8536">
                  <c:v>0.79432800000000003</c:v>
                </c:pt>
                <c:pt idx="8537">
                  <c:v>0.79432800000000003</c:v>
                </c:pt>
                <c:pt idx="8538">
                  <c:v>0.79432800000000003</c:v>
                </c:pt>
                <c:pt idx="8539">
                  <c:v>0.79432800000000003</c:v>
                </c:pt>
                <c:pt idx="8540">
                  <c:v>0.79432800000000003</c:v>
                </c:pt>
                <c:pt idx="8541">
                  <c:v>0.79432800000000003</c:v>
                </c:pt>
                <c:pt idx="8542">
                  <c:v>0.79432800000000003</c:v>
                </c:pt>
                <c:pt idx="8543">
                  <c:v>0.79432800000000003</c:v>
                </c:pt>
                <c:pt idx="8544">
                  <c:v>0.79432800000000003</c:v>
                </c:pt>
                <c:pt idx="8545">
                  <c:v>0.79432800000000003</c:v>
                </c:pt>
                <c:pt idx="8546">
                  <c:v>0.79432800000000003</c:v>
                </c:pt>
                <c:pt idx="8547">
                  <c:v>0.79432800000000003</c:v>
                </c:pt>
                <c:pt idx="8548">
                  <c:v>0.79432800000000003</c:v>
                </c:pt>
                <c:pt idx="8549">
                  <c:v>0.79432800000000003</c:v>
                </c:pt>
                <c:pt idx="8550">
                  <c:v>0.79432800000000003</c:v>
                </c:pt>
                <c:pt idx="8551">
                  <c:v>0.79432800000000003</c:v>
                </c:pt>
                <c:pt idx="8552">
                  <c:v>0.79432800000000003</c:v>
                </c:pt>
                <c:pt idx="8553">
                  <c:v>0.79432800000000003</c:v>
                </c:pt>
                <c:pt idx="8554">
                  <c:v>0.79432800000000003</c:v>
                </c:pt>
                <c:pt idx="8555">
                  <c:v>0.79432800000000003</c:v>
                </c:pt>
                <c:pt idx="8556">
                  <c:v>0.79432800000000003</c:v>
                </c:pt>
                <c:pt idx="8557">
                  <c:v>0.79432800000000003</c:v>
                </c:pt>
                <c:pt idx="8558">
                  <c:v>0.79432800000000003</c:v>
                </c:pt>
                <c:pt idx="8559">
                  <c:v>0.79432800000000003</c:v>
                </c:pt>
                <c:pt idx="8560">
                  <c:v>0.79432800000000003</c:v>
                </c:pt>
                <c:pt idx="8561">
                  <c:v>0.79432800000000003</c:v>
                </c:pt>
                <c:pt idx="8562">
                  <c:v>0.79432800000000003</c:v>
                </c:pt>
                <c:pt idx="8563">
                  <c:v>0.79432800000000003</c:v>
                </c:pt>
                <c:pt idx="8564">
                  <c:v>0.79432800000000003</c:v>
                </c:pt>
                <c:pt idx="8565">
                  <c:v>0.79432800000000003</c:v>
                </c:pt>
                <c:pt idx="8566">
                  <c:v>0.79432800000000003</c:v>
                </c:pt>
                <c:pt idx="8567">
                  <c:v>0.79432800000000003</c:v>
                </c:pt>
                <c:pt idx="8568">
                  <c:v>0.79432800000000003</c:v>
                </c:pt>
                <c:pt idx="8569">
                  <c:v>0.79432800000000003</c:v>
                </c:pt>
                <c:pt idx="8570">
                  <c:v>0.79432800000000003</c:v>
                </c:pt>
                <c:pt idx="8571">
                  <c:v>0.79432800000000003</c:v>
                </c:pt>
                <c:pt idx="8572">
                  <c:v>0.79432800000000003</c:v>
                </c:pt>
                <c:pt idx="8573">
                  <c:v>0.79432800000000003</c:v>
                </c:pt>
                <c:pt idx="8574">
                  <c:v>0.79432800000000003</c:v>
                </c:pt>
                <c:pt idx="8575">
                  <c:v>0.79432800000000003</c:v>
                </c:pt>
                <c:pt idx="8576">
                  <c:v>0.79432800000000003</c:v>
                </c:pt>
                <c:pt idx="8577">
                  <c:v>0.79432800000000003</c:v>
                </c:pt>
                <c:pt idx="8578">
                  <c:v>0.79432800000000003</c:v>
                </c:pt>
                <c:pt idx="8579">
                  <c:v>0.79432800000000003</c:v>
                </c:pt>
                <c:pt idx="8580">
                  <c:v>0.79432800000000003</c:v>
                </c:pt>
                <c:pt idx="8581">
                  <c:v>0.79432800000000003</c:v>
                </c:pt>
                <c:pt idx="8582">
                  <c:v>0.79432800000000003</c:v>
                </c:pt>
                <c:pt idx="8583">
                  <c:v>0.79432800000000003</c:v>
                </c:pt>
                <c:pt idx="8584">
                  <c:v>0.79432800000000003</c:v>
                </c:pt>
                <c:pt idx="8585">
                  <c:v>0.79432800000000003</c:v>
                </c:pt>
                <c:pt idx="8586">
                  <c:v>0.79432800000000003</c:v>
                </c:pt>
                <c:pt idx="8587">
                  <c:v>0.79432800000000003</c:v>
                </c:pt>
                <c:pt idx="8588">
                  <c:v>0.79432800000000003</c:v>
                </c:pt>
                <c:pt idx="8589">
                  <c:v>0.79432800000000003</c:v>
                </c:pt>
                <c:pt idx="8590">
                  <c:v>0.79432800000000003</c:v>
                </c:pt>
                <c:pt idx="8591">
                  <c:v>0.79432800000000003</c:v>
                </c:pt>
                <c:pt idx="8592">
                  <c:v>0.79432800000000003</c:v>
                </c:pt>
                <c:pt idx="8593">
                  <c:v>0.79432800000000003</c:v>
                </c:pt>
                <c:pt idx="8594">
                  <c:v>0.79432800000000003</c:v>
                </c:pt>
                <c:pt idx="8595">
                  <c:v>0.79432800000000003</c:v>
                </c:pt>
                <c:pt idx="8596">
                  <c:v>0.79432800000000003</c:v>
                </c:pt>
                <c:pt idx="8597">
                  <c:v>0.79432800000000003</c:v>
                </c:pt>
                <c:pt idx="8598">
                  <c:v>0.79432800000000003</c:v>
                </c:pt>
                <c:pt idx="8599">
                  <c:v>0.79432800000000003</c:v>
                </c:pt>
                <c:pt idx="8600">
                  <c:v>0.79432800000000003</c:v>
                </c:pt>
                <c:pt idx="8601">
                  <c:v>0.79432800000000003</c:v>
                </c:pt>
                <c:pt idx="8602">
                  <c:v>0.79432800000000003</c:v>
                </c:pt>
                <c:pt idx="8603">
                  <c:v>0.79432800000000003</c:v>
                </c:pt>
                <c:pt idx="8604">
                  <c:v>0.79432800000000003</c:v>
                </c:pt>
                <c:pt idx="8605">
                  <c:v>0.79432800000000003</c:v>
                </c:pt>
                <c:pt idx="8606">
                  <c:v>0.79432800000000003</c:v>
                </c:pt>
                <c:pt idx="8607">
                  <c:v>0.79432800000000003</c:v>
                </c:pt>
                <c:pt idx="8608">
                  <c:v>0.79432800000000003</c:v>
                </c:pt>
                <c:pt idx="8609">
                  <c:v>0.79432800000000003</c:v>
                </c:pt>
                <c:pt idx="8610">
                  <c:v>0.79432800000000003</c:v>
                </c:pt>
                <c:pt idx="8611">
                  <c:v>0.79432800000000003</c:v>
                </c:pt>
                <c:pt idx="8612">
                  <c:v>0.79432800000000003</c:v>
                </c:pt>
                <c:pt idx="8613">
                  <c:v>0.79432800000000003</c:v>
                </c:pt>
                <c:pt idx="8614">
                  <c:v>0.79432800000000003</c:v>
                </c:pt>
                <c:pt idx="8615">
                  <c:v>0.79432800000000003</c:v>
                </c:pt>
                <c:pt idx="8616">
                  <c:v>0.79432800000000003</c:v>
                </c:pt>
                <c:pt idx="8617">
                  <c:v>0.79432800000000003</c:v>
                </c:pt>
                <c:pt idx="8618">
                  <c:v>0.79432800000000003</c:v>
                </c:pt>
                <c:pt idx="8619">
                  <c:v>0.79432800000000003</c:v>
                </c:pt>
                <c:pt idx="8620">
                  <c:v>0.79432800000000003</c:v>
                </c:pt>
                <c:pt idx="8621">
                  <c:v>0.79432800000000003</c:v>
                </c:pt>
                <c:pt idx="8622">
                  <c:v>0.79432800000000003</c:v>
                </c:pt>
                <c:pt idx="8623">
                  <c:v>0.79432800000000003</c:v>
                </c:pt>
                <c:pt idx="8624">
                  <c:v>0.79432800000000003</c:v>
                </c:pt>
                <c:pt idx="8625">
                  <c:v>0.79432800000000003</c:v>
                </c:pt>
                <c:pt idx="8626">
                  <c:v>0.79432800000000003</c:v>
                </c:pt>
                <c:pt idx="8627">
                  <c:v>0.79432800000000003</c:v>
                </c:pt>
                <c:pt idx="8628">
                  <c:v>0.79432800000000003</c:v>
                </c:pt>
                <c:pt idx="8629">
                  <c:v>0.79432800000000003</c:v>
                </c:pt>
                <c:pt idx="8630">
                  <c:v>0.79432800000000003</c:v>
                </c:pt>
                <c:pt idx="8631">
                  <c:v>0.79432800000000003</c:v>
                </c:pt>
                <c:pt idx="8632">
                  <c:v>0.79432800000000003</c:v>
                </c:pt>
                <c:pt idx="8633">
                  <c:v>0.79432800000000003</c:v>
                </c:pt>
                <c:pt idx="8634">
                  <c:v>0.79432800000000003</c:v>
                </c:pt>
                <c:pt idx="8635">
                  <c:v>0.79432800000000003</c:v>
                </c:pt>
                <c:pt idx="8636">
                  <c:v>0.79432800000000003</c:v>
                </c:pt>
                <c:pt idx="8637">
                  <c:v>0.79432800000000003</c:v>
                </c:pt>
                <c:pt idx="8638">
                  <c:v>0.79432800000000003</c:v>
                </c:pt>
                <c:pt idx="8639">
                  <c:v>0.79432800000000003</c:v>
                </c:pt>
                <c:pt idx="8640">
                  <c:v>0.79432800000000003</c:v>
                </c:pt>
                <c:pt idx="8641">
                  <c:v>0.79432800000000003</c:v>
                </c:pt>
                <c:pt idx="8642">
                  <c:v>0.79432800000000003</c:v>
                </c:pt>
                <c:pt idx="8643">
                  <c:v>0.79432800000000003</c:v>
                </c:pt>
                <c:pt idx="8644">
                  <c:v>0.79432800000000003</c:v>
                </c:pt>
                <c:pt idx="8645">
                  <c:v>0.79432800000000003</c:v>
                </c:pt>
                <c:pt idx="8646">
                  <c:v>0.79432800000000003</c:v>
                </c:pt>
                <c:pt idx="8647">
                  <c:v>0.79432800000000003</c:v>
                </c:pt>
                <c:pt idx="8648">
                  <c:v>0.79432800000000003</c:v>
                </c:pt>
                <c:pt idx="8649">
                  <c:v>0.79432800000000003</c:v>
                </c:pt>
                <c:pt idx="8650">
                  <c:v>0.79432800000000003</c:v>
                </c:pt>
                <c:pt idx="8651">
                  <c:v>0.79432800000000003</c:v>
                </c:pt>
                <c:pt idx="8652">
                  <c:v>0.79432800000000003</c:v>
                </c:pt>
                <c:pt idx="8653">
                  <c:v>0.79432800000000003</c:v>
                </c:pt>
                <c:pt idx="8654">
                  <c:v>0.79432800000000003</c:v>
                </c:pt>
                <c:pt idx="8655">
                  <c:v>0.79432800000000003</c:v>
                </c:pt>
                <c:pt idx="8656">
                  <c:v>0.79432800000000003</c:v>
                </c:pt>
                <c:pt idx="8657">
                  <c:v>0.79432800000000003</c:v>
                </c:pt>
                <c:pt idx="8658">
                  <c:v>0.79432800000000003</c:v>
                </c:pt>
                <c:pt idx="8659">
                  <c:v>0.79432800000000003</c:v>
                </c:pt>
                <c:pt idx="8660">
                  <c:v>0.79432800000000003</c:v>
                </c:pt>
                <c:pt idx="8661">
                  <c:v>0.79432800000000003</c:v>
                </c:pt>
                <c:pt idx="8662">
                  <c:v>0.79432800000000003</c:v>
                </c:pt>
                <c:pt idx="8663">
                  <c:v>0.79432800000000003</c:v>
                </c:pt>
                <c:pt idx="8664">
                  <c:v>0.79432800000000003</c:v>
                </c:pt>
                <c:pt idx="8665">
                  <c:v>0.79432800000000003</c:v>
                </c:pt>
                <c:pt idx="8666">
                  <c:v>0.79432800000000003</c:v>
                </c:pt>
                <c:pt idx="8667">
                  <c:v>0.79432800000000003</c:v>
                </c:pt>
                <c:pt idx="8668">
                  <c:v>0.79432800000000003</c:v>
                </c:pt>
                <c:pt idx="8669">
                  <c:v>0.79432800000000003</c:v>
                </c:pt>
                <c:pt idx="8670">
                  <c:v>0.79432800000000003</c:v>
                </c:pt>
                <c:pt idx="8671">
                  <c:v>0.79432800000000003</c:v>
                </c:pt>
                <c:pt idx="8672">
                  <c:v>0.79432800000000003</c:v>
                </c:pt>
                <c:pt idx="8673">
                  <c:v>0.79432800000000003</c:v>
                </c:pt>
                <c:pt idx="8674">
                  <c:v>0.79432800000000003</c:v>
                </c:pt>
                <c:pt idx="8675">
                  <c:v>0.79432800000000003</c:v>
                </c:pt>
                <c:pt idx="8676">
                  <c:v>0.79432800000000003</c:v>
                </c:pt>
                <c:pt idx="8677">
                  <c:v>0.79432800000000003</c:v>
                </c:pt>
                <c:pt idx="8678">
                  <c:v>0.79432800000000003</c:v>
                </c:pt>
                <c:pt idx="8679">
                  <c:v>0.79432800000000003</c:v>
                </c:pt>
                <c:pt idx="8680">
                  <c:v>0.79432800000000003</c:v>
                </c:pt>
                <c:pt idx="8681">
                  <c:v>0.79432800000000003</c:v>
                </c:pt>
                <c:pt idx="8682">
                  <c:v>0.79432800000000003</c:v>
                </c:pt>
                <c:pt idx="8683">
                  <c:v>0.79432800000000003</c:v>
                </c:pt>
                <c:pt idx="8684">
                  <c:v>0.79432800000000003</c:v>
                </c:pt>
                <c:pt idx="8685">
                  <c:v>0.79432800000000003</c:v>
                </c:pt>
                <c:pt idx="8686">
                  <c:v>0.79432800000000003</c:v>
                </c:pt>
                <c:pt idx="8687">
                  <c:v>0.79432800000000003</c:v>
                </c:pt>
                <c:pt idx="8688">
                  <c:v>0.79432800000000003</c:v>
                </c:pt>
                <c:pt idx="8689">
                  <c:v>0.79432800000000003</c:v>
                </c:pt>
                <c:pt idx="8690">
                  <c:v>0.79432800000000003</c:v>
                </c:pt>
                <c:pt idx="8691">
                  <c:v>0.79432800000000003</c:v>
                </c:pt>
                <c:pt idx="8692">
                  <c:v>0.79432800000000003</c:v>
                </c:pt>
                <c:pt idx="8693">
                  <c:v>0.79432800000000003</c:v>
                </c:pt>
                <c:pt idx="8694">
                  <c:v>0.79432800000000003</c:v>
                </c:pt>
                <c:pt idx="8695">
                  <c:v>0.79432800000000003</c:v>
                </c:pt>
                <c:pt idx="8696">
                  <c:v>0.79432800000000003</c:v>
                </c:pt>
                <c:pt idx="8697">
                  <c:v>0.79432800000000003</c:v>
                </c:pt>
                <c:pt idx="8698">
                  <c:v>0.79432800000000003</c:v>
                </c:pt>
                <c:pt idx="8699">
                  <c:v>0.79432800000000003</c:v>
                </c:pt>
                <c:pt idx="8700">
                  <c:v>0.79432800000000003</c:v>
                </c:pt>
                <c:pt idx="8701">
                  <c:v>0.79432800000000003</c:v>
                </c:pt>
                <c:pt idx="8702">
                  <c:v>0.79432800000000003</c:v>
                </c:pt>
                <c:pt idx="8703">
                  <c:v>0.79432800000000003</c:v>
                </c:pt>
                <c:pt idx="8704">
                  <c:v>0.79432800000000003</c:v>
                </c:pt>
                <c:pt idx="8705">
                  <c:v>0.79432800000000003</c:v>
                </c:pt>
                <c:pt idx="8706">
                  <c:v>0.79432800000000003</c:v>
                </c:pt>
                <c:pt idx="8707">
                  <c:v>0.79432800000000003</c:v>
                </c:pt>
                <c:pt idx="8708">
                  <c:v>0.79432800000000003</c:v>
                </c:pt>
                <c:pt idx="8709">
                  <c:v>0.79432800000000003</c:v>
                </c:pt>
                <c:pt idx="8710">
                  <c:v>0.79432800000000003</c:v>
                </c:pt>
                <c:pt idx="8711">
                  <c:v>0.79432800000000003</c:v>
                </c:pt>
                <c:pt idx="8712">
                  <c:v>0.79432800000000003</c:v>
                </c:pt>
                <c:pt idx="8713">
                  <c:v>0.79432800000000003</c:v>
                </c:pt>
                <c:pt idx="8714">
                  <c:v>0.79432800000000003</c:v>
                </c:pt>
                <c:pt idx="8715">
                  <c:v>0.79432800000000003</c:v>
                </c:pt>
                <c:pt idx="8716">
                  <c:v>0.79432800000000003</c:v>
                </c:pt>
                <c:pt idx="8717">
                  <c:v>0.79432800000000003</c:v>
                </c:pt>
                <c:pt idx="8718">
                  <c:v>0.79432800000000003</c:v>
                </c:pt>
                <c:pt idx="8719">
                  <c:v>0.79432800000000003</c:v>
                </c:pt>
                <c:pt idx="8720">
                  <c:v>0.79432800000000003</c:v>
                </c:pt>
                <c:pt idx="8721">
                  <c:v>0.79432800000000003</c:v>
                </c:pt>
                <c:pt idx="8722">
                  <c:v>0.79432800000000003</c:v>
                </c:pt>
                <c:pt idx="8723">
                  <c:v>0.79432800000000003</c:v>
                </c:pt>
                <c:pt idx="8724">
                  <c:v>0.79432800000000003</c:v>
                </c:pt>
                <c:pt idx="8725">
                  <c:v>0.79432800000000003</c:v>
                </c:pt>
                <c:pt idx="8726">
                  <c:v>0.79432800000000003</c:v>
                </c:pt>
                <c:pt idx="8727">
                  <c:v>0.79432800000000003</c:v>
                </c:pt>
                <c:pt idx="8728">
                  <c:v>0.79432800000000003</c:v>
                </c:pt>
                <c:pt idx="8729">
                  <c:v>0.79432800000000003</c:v>
                </c:pt>
                <c:pt idx="8730">
                  <c:v>0.79432800000000003</c:v>
                </c:pt>
                <c:pt idx="8731">
                  <c:v>0.79432800000000003</c:v>
                </c:pt>
                <c:pt idx="8732">
                  <c:v>0.79432800000000003</c:v>
                </c:pt>
                <c:pt idx="8733">
                  <c:v>0.79432800000000003</c:v>
                </c:pt>
                <c:pt idx="8734">
                  <c:v>0.79432800000000003</c:v>
                </c:pt>
                <c:pt idx="8735">
                  <c:v>0.79432800000000003</c:v>
                </c:pt>
                <c:pt idx="8736">
                  <c:v>0.79432800000000003</c:v>
                </c:pt>
                <c:pt idx="8737">
                  <c:v>0.79432800000000003</c:v>
                </c:pt>
                <c:pt idx="8738">
                  <c:v>0.79432800000000003</c:v>
                </c:pt>
                <c:pt idx="8739">
                  <c:v>0.79432800000000003</c:v>
                </c:pt>
                <c:pt idx="8740">
                  <c:v>0.79432800000000003</c:v>
                </c:pt>
                <c:pt idx="8741">
                  <c:v>0.79432800000000003</c:v>
                </c:pt>
                <c:pt idx="8742">
                  <c:v>0.79432800000000003</c:v>
                </c:pt>
                <c:pt idx="8743">
                  <c:v>0.79432800000000003</c:v>
                </c:pt>
                <c:pt idx="8744">
                  <c:v>0.79432800000000003</c:v>
                </c:pt>
                <c:pt idx="8745">
                  <c:v>0.79432800000000003</c:v>
                </c:pt>
                <c:pt idx="8746">
                  <c:v>0.79432800000000003</c:v>
                </c:pt>
                <c:pt idx="8747">
                  <c:v>0.79432800000000003</c:v>
                </c:pt>
                <c:pt idx="8748">
                  <c:v>0.79432800000000003</c:v>
                </c:pt>
                <c:pt idx="8749">
                  <c:v>0.79432800000000003</c:v>
                </c:pt>
                <c:pt idx="8750">
                  <c:v>0.79432800000000003</c:v>
                </c:pt>
                <c:pt idx="8751">
                  <c:v>0.79432800000000003</c:v>
                </c:pt>
                <c:pt idx="8752">
                  <c:v>0.79432800000000003</c:v>
                </c:pt>
                <c:pt idx="8753">
                  <c:v>0.79432800000000003</c:v>
                </c:pt>
                <c:pt idx="8754">
                  <c:v>0.79432800000000003</c:v>
                </c:pt>
                <c:pt idx="8755">
                  <c:v>0.79432800000000003</c:v>
                </c:pt>
                <c:pt idx="8756">
                  <c:v>0.79432800000000003</c:v>
                </c:pt>
                <c:pt idx="8757">
                  <c:v>0.79432800000000003</c:v>
                </c:pt>
                <c:pt idx="8758">
                  <c:v>0.79432800000000003</c:v>
                </c:pt>
                <c:pt idx="8759">
                  <c:v>0.79432800000000003</c:v>
                </c:pt>
                <c:pt idx="8760">
                  <c:v>0.79432800000000003</c:v>
                </c:pt>
                <c:pt idx="8761">
                  <c:v>0.79432800000000003</c:v>
                </c:pt>
                <c:pt idx="8762">
                  <c:v>0.79432800000000003</c:v>
                </c:pt>
                <c:pt idx="8763">
                  <c:v>0.79432800000000003</c:v>
                </c:pt>
                <c:pt idx="8764">
                  <c:v>0.79432800000000003</c:v>
                </c:pt>
                <c:pt idx="8765">
                  <c:v>0.79432800000000003</c:v>
                </c:pt>
                <c:pt idx="8766">
                  <c:v>0.79432800000000003</c:v>
                </c:pt>
                <c:pt idx="8767">
                  <c:v>0.79432800000000003</c:v>
                </c:pt>
                <c:pt idx="8768">
                  <c:v>0.79432800000000003</c:v>
                </c:pt>
                <c:pt idx="8769">
                  <c:v>0.79432800000000003</c:v>
                </c:pt>
                <c:pt idx="8770">
                  <c:v>0.79432800000000003</c:v>
                </c:pt>
                <c:pt idx="8771">
                  <c:v>0.79432800000000003</c:v>
                </c:pt>
                <c:pt idx="8772">
                  <c:v>0.79432800000000003</c:v>
                </c:pt>
                <c:pt idx="8773">
                  <c:v>0.79432800000000003</c:v>
                </c:pt>
                <c:pt idx="8774">
                  <c:v>0.79432800000000003</c:v>
                </c:pt>
                <c:pt idx="8775">
                  <c:v>0.79432800000000003</c:v>
                </c:pt>
                <c:pt idx="8776">
                  <c:v>0.79432800000000003</c:v>
                </c:pt>
                <c:pt idx="8777">
                  <c:v>0.79432800000000003</c:v>
                </c:pt>
                <c:pt idx="8778">
                  <c:v>0.79432800000000003</c:v>
                </c:pt>
                <c:pt idx="8779">
                  <c:v>0.79432800000000003</c:v>
                </c:pt>
                <c:pt idx="8780">
                  <c:v>0.79432800000000003</c:v>
                </c:pt>
                <c:pt idx="8781">
                  <c:v>0.79432800000000003</c:v>
                </c:pt>
                <c:pt idx="8782">
                  <c:v>0.79432800000000003</c:v>
                </c:pt>
                <c:pt idx="8783">
                  <c:v>0.79432800000000003</c:v>
                </c:pt>
                <c:pt idx="8784">
                  <c:v>0.79432800000000003</c:v>
                </c:pt>
                <c:pt idx="8785">
                  <c:v>0.79432800000000003</c:v>
                </c:pt>
                <c:pt idx="8786">
                  <c:v>0.79432800000000003</c:v>
                </c:pt>
                <c:pt idx="8787">
                  <c:v>0.79432800000000003</c:v>
                </c:pt>
                <c:pt idx="8788">
                  <c:v>0.79432800000000003</c:v>
                </c:pt>
                <c:pt idx="8789">
                  <c:v>0.79432800000000003</c:v>
                </c:pt>
                <c:pt idx="8790">
                  <c:v>0.79432800000000003</c:v>
                </c:pt>
                <c:pt idx="8791">
                  <c:v>0.79432800000000003</c:v>
                </c:pt>
                <c:pt idx="8792">
                  <c:v>0.79432800000000003</c:v>
                </c:pt>
                <c:pt idx="8793">
                  <c:v>0.79432800000000003</c:v>
                </c:pt>
                <c:pt idx="8794">
                  <c:v>0.79432800000000003</c:v>
                </c:pt>
                <c:pt idx="8795">
                  <c:v>0.79432800000000003</c:v>
                </c:pt>
                <c:pt idx="8796">
                  <c:v>0.79432800000000003</c:v>
                </c:pt>
                <c:pt idx="8797">
                  <c:v>0.79432800000000003</c:v>
                </c:pt>
                <c:pt idx="8798">
                  <c:v>0.79432800000000003</c:v>
                </c:pt>
                <c:pt idx="8799">
                  <c:v>0.79432800000000003</c:v>
                </c:pt>
                <c:pt idx="8800">
                  <c:v>0.79432800000000003</c:v>
                </c:pt>
                <c:pt idx="8801">
                  <c:v>0.79432800000000003</c:v>
                </c:pt>
                <c:pt idx="8802">
                  <c:v>0.79432800000000003</c:v>
                </c:pt>
                <c:pt idx="8803">
                  <c:v>0.79432800000000003</c:v>
                </c:pt>
                <c:pt idx="8804">
                  <c:v>0.79432800000000003</c:v>
                </c:pt>
                <c:pt idx="8805">
                  <c:v>0.79432800000000003</c:v>
                </c:pt>
                <c:pt idx="8806">
                  <c:v>0.79432800000000003</c:v>
                </c:pt>
                <c:pt idx="8807">
                  <c:v>0.79432800000000003</c:v>
                </c:pt>
                <c:pt idx="8808">
                  <c:v>0.79432800000000003</c:v>
                </c:pt>
                <c:pt idx="8809">
                  <c:v>0.79432800000000003</c:v>
                </c:pt>
                <c:pt idx="8810">
                  <c:v>0.79432800000000003</c:v>
                </c:pt>
                <c:pt idx="8811">
                  <c:v>0.79432800000000003</c:v>
                </c:pt>
                <c:pt idx="8812">
                  <c:v>0.79432800000000003</c:v>
                </c:pt>
                <c:pt idx="8813">
                  <c:v>0.79432800000000003</c:v>
                </c:pt>
                <c:pt idx="8814">
                  <c:v>0.79432800000000003</c:v>
                </c:pt>
                <c:pt idx="8815">
                  <c:v>0.79432800000000003</c:v>
                </c:pt>
                <c:pt idx="8816">
                  <c:v>0.79432800000000003</c:v>
                </c:pt>
                <c:pt idx="8817">
                  <c:v>0.79432800000000003</c:v>
                </c:pt>
                <c:pt idx="8818">
                  <c:v>0.79432800000000003</c:v>
                </c:pt>
                <c:pt idx="8819">
                  <c:v>0.79432800000000003</c:v>
                </c:pt>
                <c:pt idx="8820">
                  <c:v>0.79432800000000003</c:v>
                </c:pt>
                <c:pt idx="8821">
                  <c:v>0.79432800000000003</c:v>
                </c:pt>
                <c:pt idx="8822">
                  <c:v>0.79432800000000003</c:v>
                </c:pt>
                <c:pt idx="8823">
                  <c:v>0.79432800000000003</c:v>
                </c:pt>
                <c:pt idx="8824">
                  <c:v>0.79432800000000003</c:v>
                </c:pt>
                <c:pt idx="8825">
                  <c:v>0.79432800000000003</c:v>
                </c:pt>
                <c:pt idx="8826">
                  <c:v>0.79432800000000003</c:v>
                </c:pt>
                <c:pt idx="8827">
                  <c:v>0.79432800000000003</c:v>
                </c:pt>
                <c:pt idx="8828">
                  <c:v>0.79432800000000003</c:v>
                </c:pt>
                <c:pt idx="8829">
                  <c:v>0.79432800000000003</c:v>
                </c:pt>
                <c:pt idx="8830">
                  <c:v>0.79432800000000003</c:v>
                </c:pt>
                <c:pt idx="8831">
                  <c:v>0.79432800000000003</c:v>
                </c:pt>
                <c:pt idx="8832">
                  <c:v>0.79432800000000003</c:v>
                </c:pt>
                <c:pt idx="8833">
                  <c:v>0.79432800000000003</c:v>
                </c:pt>
                <c:pt idx="8834">
                  <c:v>0.79432800000000003</c:v>
                </c:pt>
                <c:pt idx="8835">
                  <c:v>0.79432800000000003</c:v>
                </c:pt>
                <c:pt idx="8836">
                  <c:v>0.79432800000000003</c:v>
                </c:pt>
                <c:pt idx="8837">
                  <c:v>0.79432800000000003</c:v>
                </c:pt>
                <c:pt idx="8838">
                  <c:v>0.79432800000000003</c:v>
                </c:pt>
                <c:pt idx="8839">
                  <c:v>0.79432800000000003</c:v>
                </c:pt>
                <c:pt idx="8840">
                  <c:v>0.79432800000000003</c:v>
                </c:pt>
                <c:pt idx="8841">
                  <c:v>0.79432800000000003</c:v>
                </c:pt>
                <c:pt idx="8842">
                  <c:v>0.79432800000000003</c:v>
                </c:pt>
                <c:pt idx="8843">
                  <c:v>0.79432800000000003</c:v>
                </c:pt>
                <c:pt idx="8844">
                  <c:v>0.79432800000000003</c:v>
                </c:pt>
                <c:pt idx="8845">
                  <c:v>0.79432800000000003</c:v>
                </c:pt>
                <c:pt idx="8846">
                  <c:v>0.79432800000000003</c:v>
                </c:pt>
                <c:pt idx="8847">
                  <c:v>0.79432800000000003</c:v>
                </c:pt>
                <c:pt idx="8848">
                  <c:v>0.79432800000000003</c:v>
                </c:pt>
                <c:pt idx="8849">
                  <c:v>0.79432800000000003</c:v>
                </c:pt>
                <c:pt idx="8850">
                  <c:v>0.79432800000000003</c:v>
                </c:pt>
                <c:pt idx="8851">
                  <c:v>0.79432800000000003</c:v>
                </c:pt>
                <c:pt idx="8852">
                  <c:v>0.79432800000000003</c:v>
                </c:pt>
                <c:pt idx="8853">
                  <c:v>0.79432800000000003</c:v>
                </c:pt>
                <c:pt idx="8854">
                  <c:v>0.79432800000000003</c:v>
                </c:pt>
                <c:pt idx="8855">
                  <c:v>0.79432800000000003</c:v>
                </c:pt>
                <c:pt idx="8856">
                  <c:v>0.79432800000000003</c:v>
                </c:pt>
                <c:pt idx="8857">
                  <c:v>0.79432800000000003</c:v>
                </c:pt>
                <c:pt idx="8858">
                  <c:v>0.79432800000000003</c:v>
                </c:pt>
                <c:pt idx="8859">
                  <c:v>0.79432800000000003</c:v>
                </c:pt>
                <c:pt idx="8860">
                  <c:v>0.79432800000000003</c:v>
                </c:pt>
                <c:pt idx="8861">
                  <c:v>0.79432800000000003</c:v>
                </c:pt>
                <c:pt idx="8862">
                  <c:v>0.79432800000000003</c:v>
                </c:pt>
                <c:pt idx="8863">
                  <c:v>0.79432800000000003</c:v>
                </c:pt>
                <c:pt idx="8864">
                  <c:v>0.79432800000000003</c:v>
                </c:pt>
                <c:pt idx="8865">
                  <c:v>0.79432800000000003</c:v>
                </c:pt>
                <c:pt idx="8866">
                  <c:v>0.79432800000000003</c:v>
                </c:pt>
                <c:pt idx="8867">
                  <c:v>0.79432800000000003</c:v>
                </c:pt>
                <c:pt idx="8868">
                  <c:v>0.79432800000000003</c:v>
                </c:pt>
                <c:pt idx="8869">
                  <c:v>0.79432800000000003</c:v>
                </c:pt>
                <c:pt idx="8870">
                  <c:v>0.79432800000000003</c:v>
                </c:pt>
                <c:pt idx="8871">
                  <c:v>0.79432800000000003</c:v>
                </c:pt>
                <c:pt idx="8872">
                  <c:v>0.79432800000000003</c:v>
                </c:pt>
                <c:pt idx="8873">
                  <c:v>0.79432800000000003</c:v>
                </c:pt>
                <c:pt idx="8874">
                  <c:v>0.79432800000000003</c:v>
                </c:pt>
                <c:pt idx="8875">
                  <c:v>0.79432800000000003</c:v>
                </c:pt>
                <c:pt idx="8876">
                  <c:v>0.79432800000000003</c:v>
                </c:pt>
                <c:pt idx="8877">
                  <c:v>0.79432800000000003</c:v>
                </c:pt>
                <c:pt idx="8878">
                  <c:v>0.79432800000000003</c:v>
                </c:pt>
                <c:pt idx="8879">
                  <c:v>0.79432800000000003</c:v>
                </c:pt>
                <c:pt idx="8880">
                  <c:v>0.79432800000000003</c:v>
                </c:pt>
                <c:pt idx="8881">
                  <c:v>0.79432800000000003</c:v>
                </c:pt>
                <c:pt idx="8882">
                  <c:v>0.79432800000000003</c:v>
                </c:pt>
                <c:pt idx="8883">
                  <c:v>0.79432800000000003</c:v>
                </c:pt>
                <c:pt idx="8884">
                  <c:v>0.79432800000000003</c:v>
                </c:pt>
                <c:pt idx="8885">
                  <c:v>0.79432800000000003</c:v>
                </c:pt>
                <c:pt idx="8886">
                  <c:v>0.79432800000000003</c:v>
                </c:pt>
                <c:pt idx="8887">
                  <c:v>0.79432800000000003</c:v>
                </c:pt>
                <c:pt idx="8888">
                  <c:v>0.79432800000000003</c:v>
                </c:pt>
                <c:pt idx="8889">
                  <c:v>0.79432800000000003</c:v>
                </c:pt>
                <c:pt idx="8890">
                  <c:v>0.79432800000000003</c:v>
                </c:pt>
                <c:pt idx="8891">
                  <c:v>0.79432800000000003</c:v>
                </c:pt>
                <c:pt idx="8892">
                  <c:v>0.79432800000000003</c:v>
                </c:pt>
                <c:pt idx="8893">
                  <c:v>0.79432800000000003</c:v>
                </c:pt>
                <c:pt idx="8894">
                  <c:v>0.79432800000000003</c:v>
                </c:pt>
                <c:pt idx="8895">
                  <c:v>0.79432800000000003</c:v>
                </c:pt>
                <c:pt idx="8896">
                  <c:v>0.79432800000000003</c:v>
                </c:pt>
                <c:pt idx="8897">
                  <c:v>0.79432800000000003</c:v>
                </c:pt>
                <c:pt idx="8898">
                  <c:v>0.79432800000000003</c:v>
                </c:pt>
                <c:pt idx="8899">
                  <c:v>0.79432800000000003</c:v>
                </c:pt>
                <c:pt idx="8900">
                  <c:v>0.79432800000000003</c:v>
                </c:pt>
                <c:pt idx="8901">
                  <c:v>0.79432800000000003</c:v>
                </c:pt>
                <c:pt idx="8902">
                  <c:v>0.79432800000000003</c:v>
                </c:pt>
                <c:pt idx="8903">
                  <c:v>0.79432800000000003</c:v>
                </c:pt>
                <c:pt idx="8904">
                  <c:v>0.79432800000000003</c:v>
                </c:pt>
                <c:pt idx="8905">
                  <c:v>0.79432800000000003</c:v>
                </c:pt>
                <c:pt idx="8906">
                  <c:v>0.79432800000000003</c:v>
                </c:pt>
                <c:pt idx="8907">
                  <c:v>0.79432800000000003</c:v>
                </c:pt>
                <c:pt idx="8908">
                  <c:v>0.79432800000000003</c:v>
                </c:pt>
                <c:pt idx="8909">
                  <c:v>0.79432800000000003</c:v>
                </c:pt>
                <c:pt idx="8910">
                  <c:v>0.79432800000000003</c:v>
                </c:pt>
                <c:pt idx="8911">
                  <c:v>0.79432800000000003</c:v>
                </c:pt>
                <c:pt idx="8912">
                  <c:v>0.79432800000000003</c:v>
                </c:pt>
                <c:pt idx="8913">
                  <c:v>0.79432800000000003</c:v>
                </c:pt>
                <c:pt idx="8914">
                  <c:v>0.79432800000000003</c:v>
                </c:pt>
                <c:pt idx="8915">
                  <c:v>0.79432800000000003</c:v>
                </c:pt>
                <c:pt idx="8916">
                  <c:v>0.79432800000000003</c:v>
                </c:pt>
                <c:pt idx="8917">
                  <c:v>0.79432800000000003</c:v>
                </c:pt>
                <c:pt idx="8918">
                  <c:v>0.79432800000000003</c:v>
                </c:pt>
                <c:pt idx="8919">
                  <c:v>0.79432800000000003</c:v>
                </c:pt>
                <c:pt idx="8920">
                  <c:v>0.79432800000000003</c:v>
                </c:pt>
                <c:pt idx="8921">
                  <c:v>0.79432800000000003</c:v>
                </c:pt>
                <c:pt idx="8922">
                  <c:v>0.79432800000000003</c:v>
                </c:pt>
                <c:pt idx="8923">
                  <c:v>0.79432800000000003</c:v>
                </c:pt>
                <c:pt idx="8924">
                  <c:v>0.79432800000000003</c:v>
                </c:pt>
                <c:pt idx="8925">
                  <c:v>0.79432800000000003</c:v>
                </c:pt>
                <c:pt idx="8926">
                  <c:v>0.79432800000000003</c:v>
                </c:pt>
                <c:pt idx="8927">
                  <c:v>0.79432800000000003</c:v>
                </c:pt>
                <c:pt idx="8928">
                  <c:v>0.79432800000000003</c:v>
                </c:pt>
                <c:pt idx="8929">
                  <c:v>0.79432800000000003</c:v>
                </c:pt>
                <c:pt idx="8930">
                  <c:v>0.79432800000000003</c:v>
                </c:pt>
                <c:pt idx="8931">
                  <c:v>0.79432800000000003</c:v>
                </c:pt>
                <c:pt idx="8932">
                  <c:v>0.79432800000000003</c:v>
                </c:pt>
                <c:pt idx="8933">
                  <c:v>0.79432800000000003</c:v>
                </c:pt>
                <c:pt idx="8934">
                  <c:v>0.79432800000000003</c:v>
                </c:pt>
                <c:pt idx="8935">
                  <c:v>0.79432800000000003</c:v>
                </c:pt>
                <c:pt idx="8936">
                  <c:v>0.79432800000000003</c:v>
                </c:pt>
                <c:pt idx="8937">
                  <c:v>0.79432800000000003</c:v>
                </c:pt>
                <c:pt idx="8938">
                  <c:v>0.79432800000000003</c:v>
                </c:pt>
                <c:pt idx="8939">
                  <c:v>0.79432800000000003</c:v>
                </c:pt>
                <c:pt idx="8940">
                  <c:v>0.79432800000000003</c:v>
                </c:pt>
                <c:pt idx="8941">
                  <c:v>0.79432800000000003</c:v>
                </c:pt>
                <c:pt idx="8942">
                  <c:v>0.79432800000000003</c:v>
                </c:pt>
                <c:pt idx="8943">
                  <c:v>0.79432800000000003</c:v>
                </c:pt>
                <c:pt idx="8944">
                  <c:v>0.79432800000000003</c:v>
                </c:pt>
                <c:pt idx="8945">
                  <c:v>0.79432800000000003</c:v>
                </c:pt>
                <c:pt idx="8946">
                  <c:v>0.79432800000000003</c:v>
                </c:pt>
                <c:pt idx="8947">
                  <c:v>0.79432800000000003</c:v>
                </c:pt>
                <c:pt idx="8948">
                  <c:v>0.79432800000000003</c:v>
                </c:pt>
                <c:pt idx="8949">
                  <c:v>0.79432800000000003</c:v>
                </c:pt>
                <c:pt idx="8950">
                  <c:v>0.79432800000000003</c:v>
                </c:pt>
                <c:pt idx="8951">
                  <c:v>0.79432800000000003</c:v>
                </c:pt>
                <c:pt idx="8952">
                  <c:v>0.79432800000000003</c:v>
                </c:pt>
                <c:pt idx="8953">
                  <c:v>0.79432800000000003</c:v>
                </c:pt>
                <c:pt idx="8954">
                  <c:v>0.79432800000000003</c:v>
                </c:pt>
                <c:pt idx="8955">
                  <c:v>0.79432800000000003</c:v>
                </c:pt>
                <c:pt idx="8956">
                  <c:v>0.79432800000000003</c:v>
                </c:pt>
                <c:pt idx="8957">
                  <c:v>0.79432800000000003</c:v>
                </c:pt>
                <c:pt idx="8958">
                  <c:v>0.79432800000000003</c:v>
                </c:pt>
                <c:pt idx="8959">
                  <c:v>0.79432800000000003</c:v>
                </c:pt>
                <c:pt idx="8960">
                  <c:v>0.79432800000000003</c:v>
                </c:pt>
                <c:pt idx="8961">
                  <c:v>0.79432800000000003</c:v>
                </c:pt>
                <c:pt idx="8962">
                  <c:v>0.79432800000000003</c:v>
                </c:pt>
                <c:pt idx="8963">
                  <c:v>0.79432800000000003</c:v>
                </c:pt>
                <c:pt idx="8964">
                  <c:v>0.79432800000000003</c:v>
                </c:pt>
                <c:pt idx="8965">
                  <c:v>0.79432800000000003</c:v>
                </c:pt>
                <c:pt idx="8966">
                  <c:v>0.79432800000000003</c:v>
                </c:pt>
                <c:pt idx="8967">
                  <c:v>0.79432800000000003</c:v>
                </c:pt>
                <c:pt idx="8968">
                  <c:v>0.79432800000000003</c:v>
                </c:pt>
                <c:pt idx="8969">
                  <c:v>0.79432800000000003</c:v>
                </c:pt>
                <c:pt idx="8970">
                  <c:v>0.79432800000000003</c:v>
                </c:pt>
                <c:pt idx="8971">
                  <c:v>0.79432800000000003</c:v>
                </c:pt>
                <c:pt idx="8972">
                  <c:v>0.79432800000000003</c:v>
                </c:pt>
                <c:pt idx="8973">
                  <c:v>0.79432800000000003</c:v>
                </c:pt>
                <c:pt idx="8974">
                  <c:v>0.79432800000000003</c:v>
                </c:pt>
                <c:pt idx="8975">
                  <c:v>0.79432800000000003</c:v>
                </c:pt>
                <c:pt idx="8976">
                  <c:v>0.79432800000000003</c:v>
                </c:pt>
                <c:pt idx="8977">
                  <c:v>0.79432800000000003</c:v>
                </c:pt>
                <c:pt idx="8978">
                  <c:v>0.79432800000000003</c:v>
                </c:pt>
                <c:pt idx="8979">
                  <c:v>0.79432800000000003</c:v>
                </c:pt>
                <c:pt idx="8980">
                  <c:v>0.79432800000000003</c:v>
                </c:pt>
                <c:pt idx="8981">
                  <c:v>0.79432800000000003</c:v>
                </c:pt>
                <c:pt idx="8982">
                  <c:v>0.79432800000000003</c:v>
                </c:pt>
                <c:pt idx="8983">
                  <c:v>0.79432800000000003</c:v>
                </c:pt>
                <c:pt idx="8984">
                  <c:v>0.79432800000000003</c:v>
                </c:pt>
                <c:pt idx="8985">
                  <c:v>0.79432800000000003</c:v>
                </c:pt>
                <c:pt idx="8986">
                  <c:v>0.79432800000000003</c:v>
                </c:pt>
                <c:pt idx="8987">
                  <c:v>0.79432800000000003</c:v>
                </c:pt>
                <c:pt idx="8988">
                  <c:v>0.79432800000000003</c:v>
                </c:pt>
                <c:pt idx="8989">
                  <c:v>0.79432800000000003</c:v>
                </c:pt>
                <c:pt idx="8990">
                  <c:v>0.79432800000000003</c:v>
                </c:pt>
                <c:pt idx="8991">
                  <c:v>0.79432800000000003</c:v>
                </c:pt>
                <c:pt idx="8992">
                  <c:v>0.79432800000000003</c:v>
                </c:pt>
                <c:pt idx="8993">
                  <c:v>0.79432800000000003</c:v>
                </c:pt>
                <c:pt idx="8994">
                  <c:v>0.79432800000000003</c:v>
                </c:pt>
                <c:pt idx="8995">
                  <c:v>0.79432800000000003</c:v>
                </c:pt>
                <c:pt idx="8996">
                  <c:v>0.79432800000000003</c:v>
                </c:pt>
                <c:pt idx="8997">
                  <c:v>0.79432800000000003</c:v>
                </c:pt>
                <c:pt idx="8998">
                  <c:v>0.79432800000000003</c:v>
                </c:pt>
                <c:pt idx="8999">
                  <c:v>0.79432800000000003</c:v>
                </c:pt>
                <c:pt idx="9000">
                  <c:v>0.79432800000000003</c:v>
                </c:pt>
                <c:pt idx="9001">
                  <c:v>0.79432800000000003</c:v>
                </c:pt>
                <c:pt idx="9002">
                  <c:v>0.79432800000000003</c:v>
                </c:pt>
                <c:pt idx="9003">
                  <c:v>0.79432800000000003</c:v>
                </c:pt>
                <c:pt idx="9004">
                  <c:v>0.79432800000000003</c:v>
                </c:pt>
                <c:pt idx="9005">
                  <c:v>0.79432800000000003</c:v>
                </c:pt>
                <c:pt idx="9006">
                  <c:v>0.79432800000000003</c:v>
                </c:pt>
                <c:pt idx="9007">
                  <c:v>0.79432800000000003</c:v>
                </c:pt>
                <c:pt idx="9008">
                  <c:v>0.79432800000000003</c:v>
                </c:pt>
                <c:pt idx="9009">
                  <c:v>0.79432800000000003</c:v>
                </c:pt>
                <c:pt idx="9010">
                  <c:v>0.79432800000000003</c:v>
                </c:pt>
                <c:pt idx="9011">
                  <c:v>0.79432800000000003</c:v>
                </c:pt>
                <c:pt idx="9012">
                  <c:v>0.79432800000000003</c:v>
                </c:pt>
                <c:pt idx="9013">
                  <c:v>0.79432800000000003</c:v>
                </c:pt>
                <c:pt idx="9014">
                  <c:v>0.79432800000000003</c:v>
                </c:pt>
                <c:pt idx="9015">
                  <c:v>0.79432800000000003</c:v>
                </c:pt>
                <c:pt idx="9016">
                  <c:v>0.79432800000000003</c:v>
                </c:pt>
                <c:pt idx="9017">
                  <c:v>0.79432800000000003</c:v>
                </c:pt>
                <c:pt idx="9018">
                  <c:v>0.79432800000000003</c:v>
                </c:pt>
                <c:pt idx="9019">
                  <c:v>0.79432800000000003</c:v>
                </c:pt>
                <c:pt idx="9020">
                  <c:v>0.79432800000000003</c:v>
                </c:pt>
                <c:pt idx="9021">
                  <c:v>0.79432800000000003</c:v>
                </c:pt>
                <c:pt idx="9022">
                  <c:v>0.79432800000000003</c:v>
                </c:pt>
                <c:pt idx="9023">
                  <c:v>0.79432800000000003</c:v>
                </c:pt>
                <c:pt idx="9024">
                  <c:v>0.79432800000000003</c:v>
                </c:pt>
                <c:pt idx="9025">
                  <c:v>0.79432800000000003</c:v>
                </c:pt>
                <c:pt idx="9026">
                  <c:v>0.79432800000000003</c:v>
                </c:pt>
                <c:pt idx="9027">
                  <c:v>0.79432800000000003</c:v>
                </c:pt>
                <c:pt idx="9028">
                  <c:v>0.79432800000000003</c:v>
                </c:pt>
                <c:pt idx="9029">
                  <c:v>0.79432800000000003</c:v>
                </c:pt>
                <c:pt idx="9030">
                  <c:v>0.79432800000000003</c:v>
                </c:pt>
                <c:pt idx="9031">
                  <c:v>0.79432800000000003</c:v>
                </c:pt>
                <c:pt idx="9032">
                  <c:v>0.79432800000000003</c:v>
                </c:pt>
                <c:pt idx="9033">
                  <c:v>0.79432800000000003</c:v>
                </c:pt>
                <c:pt idx="9034">
                  <c:v>0.79432800000000003</c:v>
                </c:pt>
                <c:pt idx="9035">
                  <c:v>0.79432800000000003</c:v>
                </c:pt>
                <c:pt idx="9036">
                  <c:v>0.79432800000000003</c:v>
                </c:pt>
                <c:pt idx="9037">
                  <c:v>0.79432800000000003</c:v>
                </c:pt>
                <c:pt idx="9038">
                  <c:v>0.79432800000000003</c:v>
                </c:pt>
                <c:pt idx="9039">
                  <c:v>0.79432800000000003</c:v>
                </c:pt>
                <c:pt idx="9040">
                  <c:v>0.79432800000000003</c:v>
                </c:pt>
                <c:pt idx="9041">
                  <c:v>0.79432800000000003</c:v>
                </c:pt>
                <c:pt idx="9042">
                  <c:v>0.79432800000000003</c:v>
                </c:pt>
                <c:pt idx="9043">
                  <c:v>0.79432800000000003</c:v>
                </c:pt>
                <c:pt idx="9044">
                  <c:v>0.79432800000000003</c:v>
                </c:pt>
                <c:pt idx="9045">
                  <c:v>0.79432800000000003</c:v>
                </c:pt>
                <c:pt idx="9046">
                  <c:v>0.79432800000000003</c:v>
                </c:pt>
                <c:pt idx="9047">
                  <c:v>0.79432800000000003</c:v>
                </c:pt>
                <c:pt idx="9048">
                  <c:v>0.79432800000000003</c:v>
                </c:pt>
                <c:pt idx="9049">
                  <c:v>0.79432800000000003</c:v>
                </c:pt>
                <c:pt idx="9050">
                  <c:v>0.79432800000000003</c:v>
                </c:pt>
                <c:pt idx="9051">
                  <c:v>0.79432800000000003</c:v>
                </c:pt>
                <c:pt idx="9052">
                  <c:v>0.79432800000000003</c:v>
                </c:pt>
                <c:pt idx="9053">
                  <c:v>0.79432800000000003</c:v>
                </c:pt>
                <c:pt idx="9054">
                  <c:v>0.79432800000000003</c:v>
                </c:pt>
                <c:pt idx="9055">
                  <c:v>0.79432800000000003</c:v>
                </c:pt>
                <c:pt idx="9056">
                  <c:v>0.79432800000000003</c:v>
                </c:pt>
                <c:pt idx="9057">
                  <c:v>0.79432800000000003</c:v>
                </c:pt>
                <c:pt idx="9058">
                  <c:v>0.79432800000000003</c:v>
                </c:pt>
                <c:pt idx="9059">
                  <c:v>0.79432800000000003</c:v>
                </c:pt>
                <c:pt idx="9060">
                  <c:v>0.79432800000000003</c:v>
                </c:pt>
                <c:pt idx="9061">
                  <c:v>0.79432800000000003</c:v>
                </c:pt>
                <c:pt idx="9062">
                  <c:v>0.79432800000000003</c:v>
                </c:pt>
                <c:pt idx="9063">
                  <c:v>0.79432800000000003</c:v>
                </c:pt>
                <c:pt idx="9064">
                  <c:v>0.79432800000000003</c:v>
                </c:pt>
                <c:pt idx="9065">
                  <c:v>0.79432800000000003</c:v>
                </c:pt>
                <c:pt idx="9066">
                  <c:v>0.79432800000000003</c:v>
                </c:pt>
                <c:pt idx="9067">
                  <c:v>0.79432800000000003</c:v>
                </c:pt>
                <c:pt idx="9068">
                  <c:v>0.79432800000000003</c:v>
                </c:pt>
                <c:pt idx="9069">
                  <c:v>0.79432800000000003</c:v>
                </c:pt>
                <c:pt idx="9070">
                  <c:v>0.79432800000000003</c:v>
                </c:pt>
                <c:pt idx="9071">
                  <c:v>0.79432800000000003</c:v>
                </c:pt>
                <c:pt idx="9072">
                  <c:v>0.79432800000000003</c:v>
                </c:pt>
                <c:pt idx="9073">
                  <c:v>0.79432800000000003</c:v>
                </c:pt>
                <c:pt idx="9074">
                  <c:v>0.79432800000000003</c:v>
                </c:pt>
                <c:pt idx="9075">
                  <c:v>0.79432800000000003</c:v>
                </c:pt>
                <c:pt idx="9076">
                  <c:v>0.79432800000000003</c:v>
                </c:pt>
                <c:pt idx="9077">
                  <c:v>0.79432800000000003</c:v>
                </c:pt>
                <c:pt idx="9078">
                  <c:v>0.79432800000000003</c:v>
                </c:pt>
                <c:pt idx="9079">
                  <c:v>0.79432800000000003</c:v>
                </c:pt>
                <c:pt idx="9080">
                  <c:v>0.79432800000000003</c:v>
                </c:pt>
                <c:pt idx="9081">
                  <c:v>0.79432800000000003</c:v>
                </c:pt>
                <c:pt idx="9082">
                  <c:v>0.79432800000000003</c:v>
                </c:pt>
                <c:pt idx="9083">
                  <c:v>0.79432800000000003</c:v>
                </c:pt>
                <c:pt idx="9084">
                  <c:v>0.79432800000000003</c:v>
                </c:pt>
                <c:pt idx="9085">
                  <c:v>0.79432800000000003</c:v>
                </c:pt>
                <c:pt idx="9086">
                  <c:v>0.79432800000000003</c:v>
                </c:pt>
                <c:pt idx="9087">
                  <c:v>0.79432800000000003</c:v>
                </c:pt>
                <c:pt idx="9088">
                  <c:v>0.79432800000000003</c:v>
                </c:pt>
                <c:pt idx="9089">
                  <c:v>0.79432800000000003</c:v>
                </c:pt>
                <c:pt idx="9090">
                  <c:v>0.79432800000000003</c:v>
                </c:pt>
                <c:pt idx="9091">
                  <c:v>0.79432800000000003</c:v>
                </c:pt>
                <c:pt idx="9092">
                  <c:v>0.79432800000000003</c:v>
                </c:pt>
                <c:pt idx="9093">
                  <c:v>0.79432800000000003</c:v>
                </c:pt>
                <c:pt idx="9094">
                  <c:v>0.79432800000000003</c:v>
                </c:pt>
                <c:pt idx="9095">
                  <c:v>0.79432800000000003</c:v>
                </c:pt>
                <c:pt idx="9096">
                  <c:v>0.79432800000000003</c:v>
                </c:pt>
                <c:pt idx="9097">
                  <c:v>0.79432800000000003</c:v>
                </c:pt>
                <c:pt idx="9098">
                  <c:v>0.79432800000000003</c:v>
                </c:pt>
                <c:pt idx="9099">
                  <c:v>0.79432800000000003</c:v>
                </c:pt>
                <c:pt idx="9100">
                  <c:v>0.79432800000000003</c:v>
                </c:pt>
                <c:pt idx="9101">
                  <c:v>0.79432800000000003</c:v>
                </c:pt>
                <c:pt idx="9102">
                  <c:v>0.79432800000000003</c:v>
                </c:pt>
                <c:pt idx="9103">
                  <c:v>0.79432800000000003</c:v>
                </c:pt>
                <c:pt idx="9104">
                  <c:v>0.79432800000000003</c:v>
                </c:pt>
                <c:pt idx="9105">
                  <c:v>0.79432800000000003</c:v>
                </c:pt>
                <c:pt idx="9106">
                  <c:v>0.79432800000000003</c:v>
                </c:pt>
                <c:pt idx="9107">
                  <c:v>0.79432800000000003</c:v>
                </c:pt>
                <c:pt idx="9108">
                  <c:v>0.79432800000000003</c:v>
                </c:pt>
                <c:pt idx="9109">
                  <c:v>0.79432800000000003</c:v>
                </c:pt>
                <c:pt idx="9110">
                  <c:v>0.79432800000000003</c:v>
                </c:pt>
                <c:pt idx="9111">
                  <c:v>0.79432800000000003</c:v>
                </c:pt>
                <c:pt idx="9112">
                  <c:v>0.79432800000000003</c:v>
                </c:pt>
                <c:pt idx="9113">
                  <c:v>0.79432800000000003</c:v>
                </c:pt>
                <c:pt idx="9114">
                  <c:v>0.79432800000000003</c:v>
                </c:pt>
                <c:pt idx="9115">
                  <c:v>0.79432800000000003</c:v>
                </c:pt>
                <c:pt idx="9116">
                  <c:v>0.79432800000000003</c:v>
                </c:pt>
                <c:pt idx="9117">
                  <c:v>0.79432800000000003</c:v>
                </c:pt>
                <c:pt idx="9118">
                  <c:v>0.79432800000000003</c:v>
                </c:pt>
                <c:pt idx="9119">
                  <c:v>0.79432800000000003</c:v>
                </c:pt>
                <c:pt idx="9120">
                  <c:v>0.79432800000000003</c:v>
                </c:pt>
                <c:pt idx="9121">
                  <c:v>0.79432800000000003</c:v>
                </c:pt>
                <c:pt idx="9122">
                  <c:v>0.79432800000000003</c:v>
                </c:pt>
                <c:pt idx="9123">
                  <c:v>0.79432800000000003</c:v>
                </c:pt>
                <c:pt idx="9124">
                  <c:v>0.79432800000000003</c:v>
                </c:pt>
                <c:pt idx="9125">
                  <c:v>0.79432800000000003</c:v>
                </c:pt>
                <c:pt idx="9126">
                  <c:v>0.79432800000000003</c:v>
                </c:pt>
                <c:pt idx="9127">
                  <c:v>0.79432800000000003</c:v>
                </c:pt>
                <c:pt idx="9128">
                  <c:v>0.79432800000000003</c:v>
                </c:pt>
                <c:pt idx="9129">
                  <c:v>0.79432800000000003</c:v>
                </c:pt>
                <c:pt idx="9130">
                  <c:v>0.79432800000000003</c:v>
                </c:pt>
                <c:pt idx="9131">
                  <c:v>0.79432800000000003</c:v>
                </c:pt>
                <c:pt idx="9132">
                  <c:v>0.79432800000000003</c:v>
                </c:pt>
                <c:pt idx="9133">
                  <c:v>0.79432800000000003</c:v>
                </c:pt>
                <c:pt idx="9134">
                  <c:v>0.79432800000000003</c:v>
                </c:pt>
                <c:pt idx="9135">
                  <c:v>0.79432800000000003</c:v>
                </c:pt>
                <c:pt idx="9136">
                  <c:v>0.79432800000000003</c:v>
                </c:pt>
                <c:pt idx="9137">
                  <c:v>0.79432800000000003</c:v>
                </c:pt>
                <c:pt idx="9138">
                  <c:v>0.79432800000000003</c:v>
                </c:pt>
                <c:pt idx="9139">
                  <c:v>0.79432800000000003</c:v>
                </c:pt>
                <c:pt idx="9140">
                  <c:v>0.79432800000000003</c:v>
                </c:pt>
                <c:pt idx="9141">
                  <c:v>0.79432800000000003</c:v>
                </c:pt>
                <c:pt idx="9142">
                  <c:v>0.79432800000000003</c:v>
                </c:pt>
                <c:pt idx="9143">
                  <c:v>0.79432800000000003</c:v>
                </c:pt>
                <c:pt idx="9144">
                  <c:v>0.79432800000000003</c:v>
                </c:pt>
                <c:pt idx="9145">
                  <c:v>0.79432800000000003</c:v>
                </c:pt>
                <c:pt idx="9146">
                  <c:v>0.79432800000000003</c:v>
                </c:pt>
                <c:pt idx="9147">
                  <c:v>0.79432800000000003</c:v>
                </c:pt>
                <c:pt idx="9148">
                  <c:v>0.79432800000000003</c:v>
                </c:pt>
                <c:pt idx="9149">
                  <c:v>0.79432800000000003</c:v>
                </c:pt>
                <c:pt idx="9150">
                  <c:v>0.79432800000000003</c:v>
                </c:pt>
                <c:pt idx="9151">
                  <c:v>0.79432800000000003</c:v>
                </c:pt>
                <c:pt idx="9152">
                  <c:v>0.79432800000000003</c:v>
                </c:pt>
                <c:pt idx="9153">
                  <c:v>0.79432800000000003</c:v>
                </c:pt>
                <c:pt idx="9154">
                  <c:v>0.79432800000000003</c:v>
                </c:pt>
                <c:pt idx="9155">
                  <c:v>0.79432800000000003</c:v>
                </c:pt>
                <c:pt idx="9156">
                  <c:v>0.79432800000000003</c:v>
                </c:pt>
                <c:pt idx="9157">
                  <c:v>0.79432800000000003</c:v>
                </c:pt>
                <c:pt idx="9158">
                  <c:v>0.79432800000000003</c:v>
                </c:pt>
                <c:pt idx="9159">
                  <c:v>0.79432800000000003</c:v>
                </c:pt>
                <c:pt idx="9160">
                  <c:v>0.79432800000000003</c:v>
                </c:pt>
                <c:pt idx="9161">
                  <c:v>0.79432800000000003</c:v>
                </c:pt>
                <c:pt idx="9162">
                  <c:v>0.79432800000000003</c:v>
                </c:pt>
                <c:pt idx="9163">
                  <c:v>0.79432800000000003</c:v>
                </c:pt>
                <c:pt idx="9164">
                  <c:v>0.79432800000000003</c:v>
                </c:pt>
                <c:pt idx="9165">
                  <c:v>0.79432800000000003</c:v>
                </c:pt>
                <c:pt idx="9166">
                  <c:v>0.79432800000000003</c:v>
                </c:pt>
                <c:pt idx="9167">
                  <c:v>0.79432800000000003</c:v>
                </c:pt>
                <c:pt idx="9168">
                  <c:v>0.79432800000000003</c:v>
                </c:pt>
                <c:pt idx="9169">
                  <c:v>0.79432800000000003</c:v>
                </c:pt>
                <c:pt idx="9170">
                  <c:v>0.79432800000000003</c:v>
                </c:pt>
                <c:pt idx="9171">
                  <c:v>0.79432800000000003</c:v>
                </c:pt>
                <c:pt idx="9172">
                  <c:v>0.79432800000000003</c:v>
                </c:pt>
                <c:pt idx="9173">
                  <c:v>0.79432800000000003</c:v>
                </c:pt>
                <c:pt idx="9174">
                  <c:v>0.79432800000000003</c:v>
                </c:pt>
                <c:pt idx="9175">
                  <c:v>0.79432800000000003</c:v>
                </c:pt>
                <c:pt idx="9176">
                  <c:v>0.79432800000000003</c:v>
                </c:pt>
                <c:pt idx="9177">
                  <c:v>0.79432800000000003</c:v>
                </c:pt>
                <c:pt idx="9178">
                  <c:v>0.79432800000000003</c:v>
                </c:pt>
                <c:pt idx="9179">
                  <c:v>0.79432800000000003</c:v>
                </c:pt>
                <c:pt idx="9180">
                  <c:v>0.79432800000000003</c:v>
                </c:pt>
                <c:pt idx="9181">
                  <c:v>0.79432800000000003</c:v>
                </c:pt>
                <c:pt idx="9182">
                  <c:v>0.79432800000000003</c:v>
                </c:pt>
                <c:pt idx="9183">
                  <c:v>0.79432800000000003</c:v>
                </c:pt>
                <c:pt idx="9184">
                  <c:v>0.79432800000000003</c:v>
                </c:pt>
                <c:pt idx="9185">
                  <c:v>0.79432800000000003</c:v>
                </c:pt>
                <c:pt idx="9186">
                  <c:v>0.79432800000000003</c:v>
                </c:pt>
                <c:pt idx="9187">
                  <c:v>0.79432800000000003</c:v>
                </c:pt>
                <c:pt idx="9188">
                  <c:v>0.79432800000000003</c:v>
                </c:pt>
                <c:pt idx="9189">
                  <c:v>0.79432800000000003</c:v>
                </c:pt>
                <c:pt idx="9190">
                  <c:v>0.79432800000000003</c:v>
                </c:pt>
                <c:pt idx="9191">
                  <c:v>0.79432800000000003</c:v>
                </c:pt>
                <c:pt idx="9192">
                  <c:v>0.79432800000000003</c:v>
                </c:pt>
                <c:pt idx="9193">
                  <c:v>0.79432800000000003</c:v>
                </c:pt>
                <c:pt idx="9194">
                  <c:v>0.79432800000000003</c:v>
                </c:pt>
                <c:pt idx="9195">
                  <c:v>0.79432800000000003</c:v>
                </c:pt>
                <c:pt idx="9196">
                  <c:v>0.79432800000000003</c:v>
                </c:pt>
                <c:pt idx="9197">
                  <c:v>0.79432800000000003</c:v>
                </c:pt>
                <c:pt idx="9198">
                  <c:v>0.79432800000000003</c:v>
                </c:pt>
                <c:pt idx="9199">
                  <c:v>0.79432800000000003</c:v>
                </c:pt>
                <c:pt idx="9200">
                  <c:v>0.79432800000000003</c:v>
                </c:pt>
                <c:pt idx="9201">
                  <c:v>0.79432800000000003</c:v>
                </c:pt>
                <c:pt idx="9202">
                  <c:v>0.79432800000000003</c:v>
                </c:pt>
                <c:pt idx="9203">
                  <c:v>0.79432800000000003</c:v>
                </c:pt>
                <c:pt idx="9204">
                  <c:v>0.79432800000000003</c:v>
                </c:pt>
                <c:pt idx="9205">
                  <c:v>0.79432800000000003</c:v>
                </c:pt>
                <c:pt idx="9206">
                  <c:v>0.79432800000000003</c:v>
                </c:pt>
                <c:pt idx="9207">
                  <c:v>0.79432800000000003</c:v>
                </c:pt>
                <c:pt idx="9208">
                  <c:v>0.79432800000000003</c:v>
                </c:pt>
                <c:pt idx="9209">
                  <c:v>0.79432800000000003</c:v>
                </c:pt>
                <c:pt idx="9210">
                  <c:v>0.79432800000000003</c:v>
                </c:pt>
                <c:pt idx="9211">
                  <c:v>0.79432800000000003</c:v>
                </c:pt>
                <c:pt idx="9212">
                  <c:v>0.79432800000000003</c:v>
                </c:pt>
                <c:pt idx="9213">
                  <c:v>0.79432800000000003</c:v>
                </c:pt>
                <c:pt idx="9214">
                  <c:v>0.79432800000000003</c:v>
                </c:pt>
                <c:pt idx="9215">
                  <c:v>0.79432800000000003</c:v>
                </c:pt>
                <c:pt idx="9216">
                  <c:v>0.79432800000000003</c:v>
                </c:pt>
                <c:pt idx="9217">
                  <c:v>0.79432800000000003</c:v>
                </c:pt>
                <c:pt idx="9218">
                  <c:v>0.79432800000000003</c:v>
                </c:pt>
                <c:pt idx="9219">
                  <c:v>0.79432800000000003</c:v>
                </c:pt>
                <c:pt idx="9220">
                  <c:v>0.79432800000000003</c:v>
                </c:pt>
                <c:pt idx="9221">
                  <c:v>0.79432800000000003</c:v>
                </c:pt>
                <c:pt idx="9222">
                  <c:v>0.79432800000000003</c:v>
                </c:pt>
                <c:pt idx="9223">
                  <c:v>0.79432800000000003</c:v>
                </c:pt>
                <c:pt idx="9224">
                  <c:v>0.79432800000000003</c:v>
                </c:pt>
                <c:pt idx="9225">
                  <c:v>0.79432800000000003</c:v>
                </c:pt>
                <c:pt idx="9226">
                  <c:v>0.79432800000000003</c:v>
                </c:pt>
                <c:pt idx="9227">
                  <c:v>0.79432800000000003</c:v>
                </c:pt>
                <c:pt idx="9228">
                  <c:v>0.79432800000000003</c:v>
                </c:pt>
                <c:pt idx="9229">
                  <c:v>0.79432800000000003</c:v>
                </c:pt>
                <c:pt idx="9230">
                  <c:v>0.79432800000000003</c:v>
                </c:pt>
                <c:pt idx="9231">
                  <c:v>0.79432800000000003</c:v>
                </c:pt>
                <c:pt idx="9232">
                  <c:v>0.79432800000000003</c:v>
                </c:pt>
                <c:pt idx="9233">
                  <c:v>0.79432800000000003</c:v>
                </c:pt>
                <c:pt idx="9234">
                  <c:v>0.79432800000000003</c:v>
                </c:pt>
                <c:pt idx="9235">
                  <c:v>0.79432800000000003</c:v>
                </c:pt>
                <c:pt idx="9236">
                  <c:v>0.79432800000000003</c:v>
                </c:pt>
                <c:pt idx="9237">
                  <c:v>0.79432800000000003</c:v>
                </c:pt>
                <c:pt idx="9238">
                  <c:v>0.79432800000000003</c:v>
                </c:pt>
                <c:pt idx="9239">
                  <c:v>0.79432800000000003</c:v>
                </c:pt>
                <c:pt idx="9240">
                  <c:v>0.79432800000000003</c:v>
                </c:pt>
                <c:pt idx="9241">
                  <c:v>0.79432800000000003</c:v>
                </c:pt>
                <c:pt idx="9242">
                  <c:v>0.79432800000000003</c:v>
                </c:pt>
                <c:pt idx="9243">
                  <c:v>0.79432800000000003</c:v>
                </c:pt>
                <c:pt idx="9244">
                  <c:v>0.79432800000000003</c:v>
                </c:pt>
                <c:pt idx="9245">
                  <c:v>0.79432800000000003</c:v>
                </c:pt>
                <c:pt idx="9246">
                  <c:v>0.79432800000000003</c:v>
                </c:pt>
                <c:pt idx="9247">
                  <c:v>0.79432800000000003</c:v>
                </c:pt>
                <c:pt idx="9248">
                  <c:v>0.79432800000000003</c:v>
                </c:pt>
                <c:pt idx="9249">
                  <c:v>0.79432800000000003</c:v>
                </c:pt>
                <c:pt idx="9250">
                  <c:v>0.79432800000000003</c:v>
                </c:pt>
                <c:pt idx="9251">
                  <c:v>0.79432800000000003</c:v>
                </c:pt>
                <c:pt idx="9252">
                  <c:v>0.79432800000000003</c:v>
                </c:pt>
                <c:pt idx="9253">
                  <c:v>0.79432800000000003</c:v>
                </c:pt>
                <c:pt idx="9254">
                  <c:v>0.79432800000000003</c:v>
                </c:pt>
                <c:pt idx="9255">
                  <c:v>0.79432800000000003</c:v>
                </c:pt>
                <c:pt idx="9256">
                  <c:v>0.79432800000000003</c:v>
                </c:pt>
                <c:pt idx="9257">
                  <c:v>0.79432800000000003</c:v>
                </c:pt>
                <c:pt idx="9258">
                  <c:v>0.79432800000000003</c:v>
                </c:pt>
                <c:pt idx="9259">
                  <c:v>0.79432800000000003</c:v>
                </c:pt>
                <c:pt idx="9260">
                  <c:v>0.79432800000000003</c:v>
                </c:pt>
                <c:pt idx="9261">
                  <c:v>0.79432800000000003</c:v>
                </c:pt>
                <c:pt idx="9262">
                  <c:v>0.79432800000000003</c:v>
                </c:pt>
                <c:pt idx="9263">
                  <c:v>0.79432800000000003</c:v>
                </c:pt>
                <c:pt idx="9264">
                  <c:v>0.79432800000000003</c:v>
                </c:pt>
                <c:pt idx="9265">
                  <c:v>0.79432800000000003</c:v>
                </c:pt>
                <c:pt idx="9266">
                  <c:v>0.79432800000000003</c:v>
                </c:pt>
                <c:pt idx="9267">
                  <c:v>0.79432800000000003</c:v>
                </c:pt>
                <c:pt idx="9268">
                  <c:v>0.79432800000000003</c:v>
                </c:pt>
                <c:pt idx="9269">
                  <c:v>0.79432800000000003</c:v>
                </c:pt>
                <c:pt idx="9270">
                  <c:v>0.79432800000000003</c:v>
                </c:pt>
                <c:pt idx="9271">
                  <c:v>0.79432800000000003</c:v>
                </c:pt>
                <c:pt idx="9272">
                  <c:v>0.79432800000000003</c:v>
                </c:pt>
                <c:pt idx="9273">
                  <c:v>0.79432800000000003</c:v>
                </c:pt>
                <c:pt idx="9274">
                  <c:v>0.79432800000000003</c:v>
                </c:pt>
                <c:pt idx="9275">
                  <c:v>0.79432800000000003</c:v>
                </c:pt>
                <c:pt idx="9276">
                  <c:v>0.79432800000000003</c:v>
                </c:pt>
                <c:pt idx="9277">
                  <c:v>0.79432800000000003</c:v>
                </c:pt>
                <c:pt idx="9278">
                  <c:v>0.79432800000000003</c:v>
                </c:pt>
                <c:pt idx="9279">
                  <c:v>0.79432800000000003</c:v>
                </c:pt>
                <c:pt idx="9280">
                  <c:v>0.79432800000000003</c:v>
                </c:pt>
                <c:pt idx="9281">
                  <c:v>0.79432800000000003</c:v>
                </c:pt>
                <c:pt idx="9282">
                  <c:v>0.79432800000000003</c:v>
                </c:pt>
                <c:pt idx="9283">
                  <c:v>0.79432800000000003</c:v>
                </c:pt>
                <c:pt idx="9284">
                  <c:v>0.79432800000000003</c:v>
                </c:pt>
                <c:pt idx="9285">
                  <c:v>0.79432800000000003</c:v>
                </c:pt>
                <c:pt idx="9286">
                  <c:v>0.79432800000000003</c:v>
                </c:pt>
                <c:pt idx="9287">
                  <c:v>0.79432800000000003</c:v>
                </c:pt>
                <c:pt idx="9288">
                  <c:v>0.79432800000000003</c:v>
                </c:pt>
                <c:pt idx="9289">
                  <c:v>0.79432800000000003</c:v>
                </c:pt>
                <c:pt idx="9290">
                  <c:v>0.79432800000000003</c:v>
                </c:pt>
                <c:pt idx="9291">
                  <c:v>0.79432800000000003</c:v>
                </c:pt>
                <c:pt idx="9292">
                  <c:v>0.79432800000000003</c:v>
                </c:pt>
                <c:pt idx="9293">
                  <c:v>0.79432800000000003</c:v>
                </c:pt>
                <c:pt idx="9294">
                  <c:v>0.79432800000000003</c:v>
                </c:pt>
                <c:pt idx="9295">
                  <c:v>0.79432800000000003</c:v>
                </c:pt>
                <c:pt idx="9296">
                  <c:v>0.79432800000000003</c:v>
                </c:pt>
                <c:pt idx="9297">
                  <c:v>0.79432800000000003</c:v>
                </c:pt>
                <c:pt idx="9298">
                  <c:v>0.79432800000000003</c:v>
                </c:pt>
                <c:pt idx="9299">
                  <c:v>0.79432800000000003</c:v>
                </c:pt>
                <c:pt idx="9300">
                  <c:v>0.79432800000000003</c:v>
                </c:pt>
                <c:pt idx="9301">
                  <c:v>0.79432800000000003</c:v>
                </c:pt>
                <c:pt idx="9302">
                  <c:v>0.79432800000000003</c:v>
                </c:pt>
                <c:pt idx="9303">
                  <c:v>0.79432800000000003</c:v>
                </c:pt>
                <c:pt idx="9304">
                  <c:v>0.79432800000000003</c:v>
                </c:pt>
                <c:pt idx="9305">
                  <c:v>0.79432800000000003</c:v>
                </c:pt>
                <c:pt idx="9306">
                  <c:v>0.79432800000000003</c:v>
                </c:pt>
                <c:pt idx="9307">
                  <c:v>0.79432800000000003</c:v>
                </c:pt>
                <c:pt idx="9308">
                  <c:v>0.79432800000000003</c:v>
                </c:pt>
                <c:pt idx="9309">
                  <c:v>0.79432800000000003</c:v>
                </c:pt>
                <c:pt idx="9310">
                  <c:v>0.79432800000000003</c:v>
                </c:pt>
                <c:pt idx="9311">
                  <c:v>0.79432800000000003</c:v>
                </c:pt>
                <c:pt idx="9312">
                  <c:v>0.79432800000000003</c:v>
                </c:pt>
                <c:pt idx="9313">
                  <c:v>0.79432800000000003</c:v>
                </c:pt>
                <c:pt idx="9314">
                  <c:v>0.79432800000000003</c:v>
                </c:pt>
                <c:pt idx="9315">
                  <c:v>0.79432800000000003</c:v>
                </c:pt>
                <c:pt idx="9316">
                  <c:v>0.79432800000000003</c:v>
                </c:pt>
                <c:pt idx="9317">
                  <c:v>0.79432800000000003</c:v>
                </c:pt>
                <c:pt idx="9318">
                  <c:v>0.79432800000000003</c:v>
                </c:pt>
                <c:pt idx="9319">
                  <c:v>0.79432800000000003</c:v>
                </c:pt>
                <c:pt idx="9320">
                  <c:v>0.79432800000000003</c:v>
                </c:pt>
                <c:pt idx="9321">
                  <c:v>0.79432800000000003</c:v>
                </c:pt>
                <c:pt idx="9322">
                  <c:v>0.79432800000000003</c:v>
                </c:pt>
                <c:pt idx="9323">
                  <c:v>0.79432800000000003</c:v>
                </c:pt>
                <c:pt idx="9324">
                  <c:v>0.79432800000000003</c:v>
                </c:pt>
                <c:pt idx="9325">
                  <c:v>0.79432800000000003</c:v>
                </c:pt>
                <c:pt idx="9326">
                  <c:v>0.79432800000000003</c:v>
                </c:pt>
                <c:pt idx="9327">
                  <c:v>0.79432800000000003</c:v>
                </c:pt>
                <c:pt idx="9328">
                  <c:v>0.79432800000000003</c:v>
                </c:pt>
                <c:pt idx="9329">
                  <c:v>0.79432800000000003</c:v>
                </c:pt>
                <c:pt idx="9330">
                  <c:v>0.79432800000000003</c:v>
                </c:pt>
                <c:pt idx="9331">
                  <c:v>0.79432800000000003</c:v>
                </c:pt>
                <c:pt idx="9332">
                  <c:v>0.79432800000000003</c:v>
                </c:pt>
                <c:pt idx="9333">
                  <c:v>0.79432800000000003</c:v>
                </c:pt>
                <c:pt idx="9334">
                  <c:v>0.79432800000000003</c:v>
                </c:pt>
                <c:pt idx="9335">
                  <c:v>0.79432800000000003</c:v>
                </c:pt>
                <c:pt idx="9336">
                  <c:v>0.79432800000000003</c:v>
                </c:pt>
                <c:pt idx="9337">
                  <c:v>0.79432800000000003</c:v>
                </c:pt>
                <c:pt idx="9338">
                  <c:v>0.79432800000000003</c:v>
                </c:pt>
                <c:pt idx="9339">
                  <c:v>0.79432800000000003</c:v>
                </c:pt>
                <c:pt idx="9340">
                  <c:v>0.79432800000000003</c:v>
                </c:pt>
                <c:pt idx="9341">
                  <c:v>0.79432800000000003</c:v>
                </c:pt>
                <c:pt idx="9342">
                  <c:v>0.79432800000000003</c:v>
                </c:pt>
                <c:pt idx="9343">
                  <c:v>0.79432800000000003</c:v>
                </c:pt>
                <c:pt idx="9344">
                  <c:v>0.79432800000000003</c:v>
                </c:pt>
                <c:pt idx="9345">
                  <c:v>0.79432800000000003</c:v>
                </c:pt>
                <c:pt idx="9346">
                  <c:v>0.79432800000000003</c:v>
                </c:pt>
                <c:pt idx="9347">
                  <c:v>0.79432800000000003</c:v>
                </c:pt>
                <c:pt idx="9348">
                  <c:v>0.79432800000000003</c:v>
                </c:pt>
                <c:pt idx="9349">
                  <c:v>0.79432800000000003</c:v>
                </c:pt>
                <c:pt idx="9350">
                  <c:v>0.79432800000000003</c:v>
                </c:pt>
                <c:pt idx="9351">
                  <c:v>0.79432800000000003</c:v>
                </c:pt>
                <c:pt idx="9352">
                  <c:v>0.79432800000000003</c:v>
                </c:pt>
                <c:pt idx="9353">
                  <c:v>0.79432800000000003</c:v>
                </c:pt>
                <c:pt idx="9354">
                  <c:v>0.79432800000000003</c:v>
                </c:pt>
                <c:pt idx="9355">
                  <c:v>0.79432800000000003</c:v>
                </c:pt>
                <c:pt idx="9356">
                  <c:v>0.79432800000000003</c:v>
                </c:pt>
                <c:pt idx="9357">
                  <c:v>0.79432800000000003</c:v>
                </c:pt>
                <c:pt idx="9358">
                  <c:v>0.79432800000000003</c:v>
                </c:pt>
                <c:pt idx="9359">
                  <c:v>0.79432800000000003</c:v>
                </c:pt>
                <c:pt idx="9360">
                  <c:v>0.79432800000000003</c:v>
                </c:pt>
                <c:pt idx="9361">
                  <c:v>0.79432800000000003</c:v>
                </c:pt>
                <c:pt idx="9362">
                  <c:v>0.79432800000000003</c:v>
                </c:pt>
                <c:pt idx="9363">
                  <c:v>0.79432800000000003</c:v>
                </c:pt>
                <c:pt idx="9364">
                  <c:v>0.79432800000000003</c:v>
                </c:pt>
                <c:pt idx="9365">
                  <c:v>0.79432800000000003</c:v>
                </c:pt>
                <c:pt idx="9366">
                  <c:v>0.79432800000000003</c:v>
                </c:pt>
                <c:pt idx="9367">
                  <c:v>0.79432800000000003</c:v>
                </c:pt>
                <c:pt idx="9368">
                  <c:v>0.79432800000000003</c:v>
                </c:pt>
                <c:pt idx="9369">
                  <c:v>0.79432800000000003</c:v>
                </c:pt>
                <c:pt idx="9370">
                  <c:v>0.79432800000000003</c:v>
                </c:pt>
                <c:pt idx="9371">
                  <c:v>0.79432800000000003</c:v>
                </c:pt>
                <c:pt idx="9372">
                  <c:v>0.79432800000000003</c:v>
                </c:pt>
                <c:pt idx="9373">
                  <c:v>0.79432800000000003</c:v>
                </c:pt>
                <c:pt idx="9374">
                  <c:v>0.79432800000000003</c:v>
                </c:pt>
                <c:pt idx="9375">
                  <c:v>0.79432800000000003</c:v>
                </c:pt>
                <c:pt idx="9376">
                  <c:v>0.79432800000000003</c:v>
                </c:pt>
                <c:pt idx="9377">
                  <c:v>0.79432800000000003</c:v>
                </c:pt>
                <c:pt idx="9378">
                  <c:v>0.79432800000000003</c:v>
                </c:pt>
                <c:pt idx="9379">
                  <c:v>0.79432800000000003</c:v>
                </c:pt>
                <c:pt idx="9380">
                  <c:v>0.79432800000000003</c:v>
                </c:pt>
                <c:pt idx="9381">
                  <c:v>0.79432800000000003</c:v>
                </c:pt>
                <c:pt idx="9382">
                  <c:v>0.79432800000000003</c:v>
                </c:pt>
                <c:pt idx="9383">
                  <c:v>0.79432800000000003</c:v>
                </c:pt>
                <c:pt idx="9384">
                  <c:v>0.79432800000000003</c:v>
                </c:pt>
                <c:pt idx="9385">
                  <c:v>0.79432800000000003</c:v>
                </c:pt>
                <c:pt idx="9386">
                  <c:v>0.79432800000000003</c:v>
                </c:pt>
                <c:pt idx="9387">
                  <c:v>0.79432800000000003</c:v>
                </c:pt>
                <c:pt idx="9388">
                  <c:v>0.79432800000000003</c:v>
                </c:pt>
                <c:pt idx="9389">
                  <c:v>0.79432800000000003</c:v>
                </c:pt>
                <c:pt idx="9390">
                  <c:v>0.79432800000000003</c:v>
                </c:pt>
                <c:pt idx="9391">
                  <c:v>0.79432800000000003</c:v>
                </c:pt>
                <c:pt idx="9392">
                  <c:v>0.79432800000000003</c:v>
                </c:pt>
                <c:pt idx="9393">
                  <c:v>0.79432800000000003</c:v>
                </c:pt>
                <c:pt idx="9394">
                  <c:v>0.79432800000000003</c:v>
                </c:pt>
                <c:pt idx="9395">
                  <c:v>0.79432800000000003</c:v>
                </c:pt>
                <c:pt idx="9396">
                  <c:v>0.79432800000000003</c:v>
                </c:pt>
                <c:pt idx="9397">
                  <c:v>0.79432800000000003</c:v>
                </c:pt>
                <c:pt idx="9398">
                  <c:v>0.79432800000000003</c:v>
                </c:pt>
                <c:pt idx="9399">
                  <c:v>0.79432800000000003</c:v>
                </c:pt>
                <c:pt idx="9400">
                  <c:v>0.79432800000000003</c:v>
                </c:pt>
                <c:pt idx="9401">
                  <c:v>0.79432800000000003</c:v>
                </c:pt>
                <c:pt idx="9402">
                  <c:v>0.79432800000000003</c:v>
                </c:pt>
                <c:pt idx="9403">
                  <c:v>0.79432800000000003</c:v>
                </c:pt>
                <c:pt idx="9404">
                  <c:v>0.79432800000000003</c:v>
                </c:pt>
                <c:pt idx="9405">
                  <c:v>0.79432800000000003</c:v>
                </c:pt>
                <c:pt idx="9406">
                  <c:v>0.79432800000000003</c:v>
                </c:pt>
                <c:pt idx="9407">
                  <c:v>0.79432800000000003</c:v>
                </c:pt>
                <c:pt idx="9408">
                  <c:v>0.79432800000000003</c:v>
                </c:pt>
                <c:pt idx="9409">
                  <c:v>0.79432800000000003</c:v>
                </c:pt>
                <c:pt idx="9410">
                  <c:v>0.79432800000000003</c:v>
                </c:pt>
                <c:pt idx="9411">
                  <c:v>0.79432800000000003</c:v>
                </c:pt>
                <c:pt idx="9412">
                  <c:v>0.79432800000000003</c:v>
                </c:pt>
                <c:pt idx="9413">
                  <c:v>0.79432800000000003</c:v>
                </c:pt>
                <c:pt idx="9414">
                  <c:v>0.79432800000000003</c:v>
                </c:pt>
                <c:pt idx="9415">
                  <c:v>0.79432800000000003</c:v>
                </c:pt>
                <c:pt idx="9416">
                  <c:v>0.79432800000000003</c:v>
                </c:pt>
                <c:pt idx="9417">
                  <c:v>0.79432800000000003</c:v>
                </c:pt>
                <c:pt idx="9418">
                  <c:v>0.79432800000000003</c:v>
                </c:pt>
                <c:pt idx="9419">
                  <c:v>0.79432800000000003</c:v>
                </c:pt>
                <c:pt idx="9420">
                  <c:v>0.79432800000000003</c:v>
                </c:pt>
                <c:pt idx="9421">
                  <c:v>0.79432800000000003</c:v>
                </c:pt>
                <c:pt idx="9422">
                  <c:v>0.79432800000000003</c:v>
                </c:pt>
                <c:pt idx="9423">
                  <c:v>0.79432800000000003</c:v>
                </c:pt>
                <c:pt idx="9424">
                  <c:v>0.79432800000000003</c:v>
                </c:pt>
                <c:pt idx="9425">
                  <c:v>0.79432800000000003</c:v>
                </c:pt>
                <c:pt idx="9426">
                  <c:v>0.79432800000000003</c:v>
                </c:pt>
                <c:pt idx="9427">
                  <c:v>0.79432800000000003</c:v>
                </c:pt>
                <c:pt idx="9428">
                  <c:v>0.79432800000000003</c:v>
                </c:pt>
                <c:pt idx="9429">
                  <c:v>0.79432800000000003</c:v>
                </c:pt>
                <c:pt idx="9430">
                  <c:v>0.79432800000000003</c:v>
                </c:pt>
                <c:pt idx="9431">
                  <c:v>0.79432800000000003</c:v>
                </c:pt>
                <c:pt idx="9432">
                  <c:v>0.79432800000000003</c:v>
                </c:pt>
                <c:pt idx="9433">
                  <c:v>0.79432800000000003</c:v>
                </c:pt>
                <c:pt idx="9434">
                  <c:v>0.79432800000000003</c:v>
                </c:pt>
                <c:pt idx="9435">
                  <c:v>0.79432800000000003</c:v>
                </c:pt>
                <c:pt idx="9436">
                  <c:v>0.79432800000000003</c:v>
                </c:pt>
                <c:pt idx="9437">
                  <c:v>0.79432800000000003</c:v>
                </c:pt>
                <c:pt idx="9438">
                  <c:v>0.79432800000000003</c:v>
                </c:pt>
                <c:pt idx="9439">
                  <c:v>0.79432800000000003</c:v>
                </c:pt>
                <c:pt idx="9440">
                  <c:v>0.79432800000000003</c:v>
                </c:pt>
                <c:pt idx="9441">
                  <c:v>0.79432800000000003</c:v>
                </c:pt>
                <c:pt idx="9442">
                  <c:v>0.79432800000000003</c:v>
                </c:pt>
                <c:pt idx="9443">
                  <c:v>0.79432800000000003</c:v>
                </c:pt>
                <c:pt idx="9444">
                  <c:v>0.79432800000000003</c:v>
                </c:pt>
                <c:pt idx="9445">
                  <c:v>0.79432800000000003</c:v>
                </c:pt>
                <c:pt idx="9446">
                  <c:v>0.79432800000000003</c:v>
                </c:pt>
                <c:pt idx="9447">
                  <c:v>0.79432800000000003</c:v>
                </c:pt>
                <c:pt idx="9448">
                  <c:v>0.79432800000000003</c:v>
                </c:pt>
                <c:pt idx="9449">
                  <c:v>0.79432800000000003</c:v>
                </c:pt>
                <c:pt idx="9450">
                  <c:v>0.79432800000000003</c:v>
                </c:pt>
                <c:pt idx="9451">
                  <c:v>0.79432800000000003</c:v>
                </c:pt>
                <c:pt idx="9452">
                  <c:v>0.79432800000000003</c:v>
                </c:pt>
                <c:pt idx="9453">
                  <c:v>0.79432800000000003</c:v>
                </c:pt>
                <c:pt idx="9454">
                  <c:v>0.79432800000000003</c:v>
                </c:pt>
                <c:pt idx="9455">
                  <c:v>0.79432800000000003</c:v>
                </c:pt>
                <c:pt idx="9456">
                  <c:v>0.79432800000000003</c:v>
                </c:pt>
                <c:pt idx="9457">
                  <c:v>0.79432800000000003</c:v>
                </c:pt>
                <c:pt idx="9458">
                  <c:v>0.79432800000000003</c:v>
                </c:pt>
                <c:pt idx="9459">
                  <c:v>0.79432800000000003</c:v>
                </c:pt>
                <c:pt idx="9460">
                  <c:v>0.79432800000000003</c:v>
                </c:pt>
                <c:pt idx="9461">
                  <c:v>0.79432800000000003</c:v>
                </c:pt>
                <c:pt idx="9462">
                  <c:v>0.79432800000000003</c:v>
                </c:pt>
                <c:pt idx="9463">
                  <c:v>0.79432800000000003</c:v>
                </c:pt>
                <c:pt idx="9464">
                  <c:v>0.79432800000000003</c:v>
                </c:pt>
                <c:pt idx="9465">
                  <c:v>0.79432800000000003</c:v>
                </c:pt>
                <c:pt idx="9466">
                  <c:v>0.79432800000000003</c:v>
                </c:pt>
                <c:pt idx="9467">
                  <c:v>0.79432800000000003</c:v>
                </c:pt>
                <c:pt idx="9468">
                  <c:v>0.79432800000000003</c:v>
                </c:pt>
                <c:pt idx="9469">
                  <c:v>0.79432800000000003</c:v>
                </c:pt>
                <c:pt idx="9470">
                  <c:v>0.79432800000000003</c:v>
                </c:pt>
                <c:pt idx="9471">
                  <c:v>0.79432800000000003</c:v>
                </c:pt>
                <c:pt idx="9472">
                  <c:v>0.79432800000000003</c:v>
                </c:pt>
                <c:pt idx="9473">
                  <c:v>0.79432800000000003</c:v>
                </c:pt>
                <c:pt idx="9474">
                  <c:v>0.79432800000000003</c:v>
                </c:pt>
                <c:pt idx="9475">
                  <c:v>0.79432800000000003</c:v>
                </c:pt>
                <c:pt idx="9476">
                  <c:v>0.79432800000000003</c:v>
                </c:pt>
                <c:pt idx="9477">
                  <c:v>0.79432800000000003</c:v>
                </c:pt>
                <c:pt idx="9478">
                  <c:v>0.79432800000000003</c:v>
                </c:pt>
                <c:pt idx="9479">
                  <c:v>0.79432800000000003</c:v>
                </c:pt>
                <c:pt idx="9480">
                  <c:v>0.79432800000000003</c:v>
                </c:pt>
                <c:pt idx="9481">
                  <c:v>0.79432800000000003</c:v>
                </c:pt>
                <c:pt idx="9482">
                  <c:v>0.79432800000000003</c:v>
                </c:pt>
                <c:pt idx="9483">
                  <c:v>0.79432800000000003</c:v>
                </c:pt>
                <c:pt idx="9484">
                  <c:v>0.79432800000000003</c:v>
                </c:pt>
                <c:pt idx="9485">
                  <c:v>0.79432800000000003</c:v>
                </c:pt>
                <c:pt idx="9486">
                  <c:v>0.79432800000000003</c:v>
                </c:pt>
                <c:pt idx="9487">
                  <c:v>0.79432800000000003</c:v>
                </c:pt>
                <c:pt idx="9488">
                  <c:v>0.79432800000000003</c:v>
                </c:pt>
                <c:pt idx="9489">
                  <c:v>0.79432800000000003</c:v>
                </c:pt>
                <c:pt idx="9490">
                  <c:v>0.79432800000000003</c:v>
                </c:pt>
                <c:pt idx="9491">
                  <c:v>0.79432800000000003</c:v>
                </c:pt>
                <c:pt idx="9492">
                  <c:v>0.79432800000000003</c:v>
                </c:pt>
                <c:pt idx="9493">
                  <c:v>0.79432800000000003</c:v>
                </c:pt>
                <c:pt idx="9494">
                  <c:v>0.79432800000000003</c:v>
                </c:pt>
                <c:pt idx="9495">
                  <c:v>0.79432800000000003</c:v>
                </c:pt>
                <c:pt idx="9496">
                  <c:v>0.79432800000000003</c:v>
                </c:pt>
                <c:pt idx="9497">
                  <c:v>0.79432800000000003</c:v>
                </c:pt>
                <c:pt idx="9498">
                  <c:v>0.79432800000000003</c:v>
                </c:pt>
                <c:pt idx="9499">
                  <c:v>0.79432800000000003</c:v>
                </c:pt>
                <c:pt idx="9500">
                  <c:v>0.79432800000000003</c:v>
                </c:pt>
                <c:pt idx="9501">
                  <c:v>0.79432800000000003</c:v>
                </c:pt>
                <c:pt idx="9502">
                  <c:v>0.79432800000000003</c:v>
                </c:pt>
                <c:pt idx="9503">
                  <c:v>0.79432800000000003</c:v>
                </c:pt>
                <c:pt idx="9504">
                  <c:v>0.79432800000000003</c:v>
                </c:pt>
                <c:pt idx="9505">
                  <c:v>0.79432800000000003</c:v>
                </c:pt>
                <c:pt idx="9506">
                  <c:v>0.79432800000000003</c:v>
                </c:pt>
                <c:pt idx="9507">
                  <c:v>0.79432800000000003</c:v>
                </c:pt>
                <c:pt idx="9508">
                  <c:v>0.79432800000000003</c:v>
                </c:pt>
                <c:pt idx="9509">
                  <c:v>0.79432800000000003</c:v>
                </c:pt>
                <c:pt idx="9510">
                  <c:v>0.79432800000000003</c:v>
                </c:pt>
                <c:pt idx="9511">
                  <c:v>0.79432800000000003</c:v>
                </c:pt>
                <c:pt idx="9512">
                  <c:v>0.79432800000000003</c:v>
                </c:pt>
                <c:pt idx="9513">
                  <c:v>0.79432800000000003</c:v>
                </c:pt>
                <c:pt idx="9514">
                  <c:v>0.79432800000000003</c:v>
                </c:pt>
                <c:pt idx="9515">
                  <c:v>0.79432800000000003</c:v>
                </c:pt>
                <c:pt idx="9516">
                  <c:v>0.79432800000000003</c:v>
                </c:pt>
                <c:pt idx="9517">
                  <c:v>0.79432800000000003</c:v>
                </c:pt>
                <c:pt idx="9518">
                  <c:v>0.79432800000000003</c:v>
                </c:pt>
                <c:pt idx="9519">
                  <c:v>0.79432800000000003</c:v>
                </c:pt>
                <c:pt idx="9520">
                  <c:v>0.79432800000000003</c:v>
                </c:pt>
                <c:pt idx="9521">
                  <c:v>0.79432800000000003</c:v>
                </c:pt>
                <c:pt idx="9522">
                  <c:v>0.79432800000000003</c:v>
                </c:pt>
                <c:pt idx="9523">
                  <c:v>0.79432800000000003</c:v>
                </c:pt>
                <c:pt idx="9524">
                  <c:v>0.79432800000000003</c:v>
                </c:pt>
                <c:pt idx="9525">
                  <c:v>0.79432800000000003</c:v>
                </c:pt>
                <c:pt idx="9526">
                  <c:v>0.79432800000000003</c:v>
                </c:pt>
                <c:pt idx="9527">
                  <c:v>0.79432800000000003</c:v>
                </c:pt>
                <c:pt idx="9528">
                  <c:v>0.79432800000000003</c:v>
                </c:pt>
                <c:pt idx="9529">
                  <c:v>0.79432800000000003</c:v>
                </c:pt>
                <c:pt idx="9530">
                  <c:v>0.79432800000000003</c:v>
                </c:pt>
                <c:pt idx="9531">
                  <c:v>0.79432800000000003</c:v>
                </c:pt>
                <c:pt idx="9532">
                  <c:v>0.79432800000000003</c:v>
                </c:pt>
                <c:pt idx="9533">
                  <c:v>0.79432800000000003</c:v>
                </c:pt>
                <c:pt idx="9534">
                  <c:v>0.79432800000000003</c:v>
                </c:pt>
                <c:pt idx="9535">
                  <c:v>0.79432800000000003</c:v>
                </c:pt>
                <c:pt idx="9536">
                  <c:v>0.79432800000000003</c:v>
                </c:pt>
                <c:pt idx="9537">
                  <c:v>0.79432800000000003</c:v>
                </c:pt>
                <c:pt idx="9538">
                  <c:v>0.79432800000000003</c:v>
                </c:pt>
                <c:pt idx="9539">
                  <c:v>0.79432800000000003</c:v>
                </c:pt>
                <c:pt idx="9540">
                  <c:v>0.79432800000000003</c:v>
                </c:pt>
                <c:pt idx="9541">
                  <c:v>0.79432800000000003</c:v>
                </c:pt>
                <c:pt idx="9542">
                  <c:v>0.79432800000000003</c:v>
                </c:pt>
                <c:pt idx="9543">
                  <c:v>0.79432800000000003</c:v>
                </c:pt>
                <c:pt idx="9544">
                  <c:v>0.79432800000000003</c:v>
                </c:pt>
                <c:pt idx="9545">
                  <c:v>0.79432800000000003</c:v>
                </c:pt>
                <c:pt idx="9546">
                  <c:v>0.79432800000000003</c:v>
                </c:pt>
                <c:pt idx="9547">
                  <c:v>0.79432800000000003</c:v>
                </c:pt>
                <c:pt idx="9548">
                  <c:v>0.79432800000000003</c:v>
                </c:pt>
                <c:pt idx="9549">
                  <c:v>0.79432800000000003</c:v>
                </c:pt>
                <c:pt idx="9550">
                  <c:v>0.79432800000000003</c:v>
                </c:pt>
                <c:pt idx="9551">
                  <c:v>0.79432800000000003</c:v>
                </c:pt>
                <c:pt idx="9552">
                  <c:v>0.79432800000000003</c:v>
                </c:pt>
                <c:pt idx="9553">
                  <c:v>0.79432800000000003</c:v>
                </c:pt>
                <c:pt idx="9554">
                  <c:v>0.79432800000000003</c:v>
                </c:pt>
                <c:pt idx="9555">
                  <c:v>0.79432800000000003</c:v>
                </c:pt>
                <c:pt idx="9556">
                  <c:v>0.79432800000000003</c:v>
                </c:pt>
                <c:pt idx="9557">
                  <c:v>0.79432800000000003</c:v>
                </c:pt>
                <c:pt idx="9558">
                  <c:v>0.79432800000000003</c:v>
                </c:pt>
                <c:pt idx="9559">
                  <c:v>0.79432800000000003</c:v>
                </c:pt>
                <c:pt idx="9560">
                  <c:v>0.79432800000000003</c:v>
                </c:pt>
                <c:pt idx="9561">
                  <c:v>0.79432800000000003</c:v>
                </c:pt>
                <c:pt idx="9562">
                  <c:v>0.79432800000000003</c:v>
                </c:pt>
                <c:pt idx="9563">
                  <c:v>0.79432800000000003</c:v>
                </c:pt>
                <c:pt idx="9564">
                  <c:v>0.79432800000000003</c:v>
                </c:pt>
                <c:pt idx="9565">
                  <c:v>0.79432800000000003</c:v>
                </c:pt>
                <c:pt idx="9566">
                  <c:v>0.79432800000000003</c:v>
                </c:pt>
                <c:pt idx="9567">
                  <c:v>0.79432800000000003</c:v>
                </c:pt>
                <c:pt idx="9568">
                  <c:v>0.79432800000000003</c:v>
                </c:pt>
                <c:pt idx="9569">
                  <c:v>0.79432800000000003</c:v>
                </c:pt>
                <c:pt idx="9570">
                  <c:v>0.79432800000000003</c:v>
                </c:pt>
                <c:pt idx="9571">
                  <c:v>0.79432800000000003</c:v>
                </c:pt>
                <c:pt idx="9572">
                  <c:v>0.79432800000000003</c:v>
                </c:pt>
                <c:pt idx="9573">
                  <c:v>0.79432800000000003</c:v>
                </c:pt>
                <c:pt idx="9574">
                  <c:v>0.79432800000000003</c:v>
                </c:pt>
                <c:pt idx="9575">
                  <c:v>0.79432800000000003</c:v>
                </c:pt>
                <c:pt idx="9576">
                  <c:v>0.79432800000000003</c:v>
                </c:pt>
                <c:pt idx="9577">
                  <c:v>0.79432800000000003</c:v>
                </c:pt>
                <c:pt idx="9578">
                  <c:v>0.79432800000000003</c:v>
                </c:pt>
                <c:pt idx="9579">
                  <c:v>0.79432800000000003</c:v>
                </c:pt>
                <c:pt idx="9580">
                  <c:v>0.79432800000000003</c:v>
                </c:pt>
                <c:pt idx="9581">
                  <c:v>0.79432800000000003</c:v>
                </c:pt>
                <c:pt idx="9582">
                  <c:v>0.79432800000000003</c:v>
                </c:pt>
                <c:pt idx="9583">
                  <c:v>0.79432800000000003</c:v>
                </c:pt>
                <c:pt idx="9584">
                  <c:v>0.79432800000000003</c:v>
                </c:pt>
                <c:pt idx="9585">
                  <c:v>0.79432800000000003</c:v>
                </c:pt>
                <c:pt idx="9586">
                  <c:v>0.79432800000000003</c:v>
                </c:pt>
                <c:pt idx="9587">
                  <c:v>0.79432800000000003</c:v>
                </c:pt>
                <c:pt idx="9588">
                  <c:v>0.79432800000000003</c:v>
                </c:pt>
                <c:pt idx="9589">
                  <c:v>0.79432800000000003</c:v>
                </c:pt>
                <c:pt idx="9590">
                  <c:v>0.79432800000000003</c:v>
                </c:pt>
                <c:pt idx="9591">
                  <c:v>0.79432800000000003</c:v>
                </c:pt>
                <c:pt idx="9592">
                  <c:v>0.79432800000000003</c:v>
                </c:pt>
                <c:pt idx="9593">
                  <c:v>0.79432800000000003</c:v>
                </c:pt>
                <c:pt idx="9594">
                  <c:v>0.79432800000000003</c:v>
                </c:pt>
                <c:pt idx="9595">
                  <c:v>0.79432800000000003</c:v>
                </c:pt>
                <c:pt idx="9596">
                  <c:v>0.79432800000000003</c:v>
                </c:pt>
                <c:pt idx="9597">
                  <c:v>0.79432800000000003</c:v>
                </c:pt>
                <c:pt idx="9598">
                  <c:v>0.79432800000000003</c:v>
                </c:pt>
                <c:pt idx="9599">
                  <c:v>0.79432800000000003</c:v>
                </c:pt>
                <c:pt idx="9600">
                  <c:v>0.79432800000000003</c:v>
                </c:pt>
                <c:pt idx="9601">
                  <c:v>0.79432800000000003</c:v>
                </c:pt>
                <c:pt idx="9602">
                  <c:v>0.79432800000000003</c:v>
                </c:pt>
                <c:pt idx="9603">
                  <c:v>0.79432800000000003</c:v>
                </c:pt>
                <c:pt idx="9604">
                  <c:v>0.79432800000000003</c:v>
                </c:pt>
                <c:pt idx="9605">
                  <c:v>0.79432800000000003</c:v>
                </c:pt>
                <c:pt idx="9606">
                  <c:v>0.79432800000000003</c:v>
                </c:pt>
                <c:pt idx="9607">
                  <c:v>0.79432800000000003</c:v>
                </c:pt>
                <c:pt idx="9608">
                  <c:v>0.79432800000000003</c:v>
                </c:pt>
                <c:pt idx="9609">
                  <c:v>0.79432800000000003</c:v>
                </c:pt>
                <c:pt idx="9610">
                  <c:v>0.79432800000000003</c:v>
                </c:pt>
                <c:pt idx="9611">
                  <c:v>0.79432800000000003</c:v>
                </c:pt>
                <c:pt idx="9612">
                  <c:v>0.79432800000000003</c:v>
                </c:pt>
                <c:pt idx="9613">
                  <c:v>0.79432800000000003</c:v>
                </c:pt>
                <c:pt idx="9614">
                  <c:v>0.79432800000000003</c:v>
                </c:pt>
                <c:pt idx="9615">
                  <c:v>0.79432800000000003</c:v>
                </c:pt>
                <c:pt idx="9616">
                  <c:v>0.79432800000000003</c:v>
                </c:pt>
                <c:pt idx="9617">
                  <c:v>0.79432800000000003</c:v>
                </c:pt>
                <c:pt idx="9618">
                  <c:v>0.79432800000000003</c:v>
                </c:pt>
                <c:pt idx="9619">
                  <c:v>0.79432800000000003</c:v>
                </c:pt>
                <c:pt idx="9620">
                  <c:v>0.79432800000000003</c:v>
                </c:pt>
                <c:pt idx="9621">
                  <c:v>0.79432800000000003</c:v>
                </c:pt>
                <c:pt idx="9622">
                  <c:v>0.79432800000000003</c:v>
                </c:pt>
                <c:pt idx="9623">
                  <c:v>0.79432800000000003</c:v>
                </c:pt>
                <c:pt idx="9624">
                  <c:v>0.79432800000000003</c:v>
                </c:pt>
                <c:pt idx="9625">
                  <c:v>0.79432800000000003</c:v>
                </c:pt>
                <c:pt idx="9626">
                  <c:v>0.79432800000000003</c:v>
                </c:pt>
                <c:pt idx="9627">
                  <c:v>0.79432800000000003</c:v>
                </c:pt>
                <c:pt idx="9628">
                  <c:v>0.79432800000000003</c:v>
                </c:pt>
                <c:pt idx="9629">
                  <c:v>0.79432800000000003</c:v>
                </c:pt>
                <c:pt idx="9630">
                  <c:v>0.79432800000000003</c:v>
                </c:pt>
                <c:pt idx="9631">
                  <c:v>0.79432800000000003</c:v>
                </c:pt>
                <c:pt idx="9632">
                  <c:v>0.79432800000000003</c:v>
                </c:pt>
                <c:pt idx="9633">
                  <c:v>0.79432800000000003</c:v>
                </c:pt>
                <c:pt idx="9634">
                  <c:v>0.79432800000000003</c:v>
                </c:pt>
                <c:pt idx="9635">
                  <c:v>0.79432800000000003</c:v>
                </c:pt>
                <c:pt idx="9636">
                  <c:v>0.79432800000000003</c:v>
                </c:pt>
                <c:pt idx="9637">
                  <c:v>0.79432800000000003</c:v>
                </c:pt>
                <c:pt idx="9638">
                  <c:v>0.79432800000000003</c:v>
                </c:pt>
                <c:pt idx="9639">
                  <c:v>0.79432800000000003</c:v>
                </c:pt>
                <c:pt idx="9640">
                  <c:v>0.79432800000000003</c:v>
                </c:pt>
                <c:pt idx="9641">
                  <c:v>0.79432800000000003</c:v>
                </c:pt>
                <c:pt idx="9642">
                  <c:v>0.79432800000000003</c:v>
                </c:pt>
                <c:pt idx="9643">
                  <c:v>0.79432800000000003</c:v>
                </c:pt>
                <c:pt idx="9644">
                  <c:v>0.79432800000000003</c:v>
                </c:pt>
                <c:pt idx="9645">
                  <c:v>0.79432800000000003</c:v>
                </c:pt>
                <c:pt idx="9646">
                  <c:v>0.79432800000000003</c:v>
                </c:pt>
                <c:pt idx="9647">
                  <c:v>0.79432800000000003</c:v>
                </c:pt>
                <c:pt idx="9648">
                  <c:v>0.79432800000000003</c:v>
                </c:pt>
                <c:pt idx="9649">
                  <c:v>0.79432800000000003</c:v>
                </c:pt>
                <c:pt idx="9650">
                  <c:v>0.79432800000000003</c:v>
                </c:pt>
                <c:pt idx="9651">
                  <c:v>0.79432800000000003</c:v>
                </c:pt>
                <c:pt idx="9652">
                  <c:v>0.79432800000000003</c:v>
                </c:pt>
                <c:pt idx="9653">
                  <c:v>0.79432800000000003</c:v>
                </c:pt>
                <c:pt idx="9654">
                  <c:v>0.79432800000000003</c:v>
                </c:pt>
                <c:pt idx="9655">
                  <c:v>0.79432800000000003</c:v>
                </c:pt>
                <c:pt idx="9656">
                  <c:v>0.79432800000000003</c:v>
                </c:pt>
                <c:pt idx="9657">
                  <c:v>0.79432800000000003</c:v>
                </c:pt>
                <c:pt idx="9658">
                  <c:v>0.79432800000000003</c:v>
                </c:pt>
                <c:pt idx="9659">
                  <c:v>0.79432800000000003</c:v>
                </c:pt>
                <c:pt idx="9660">
                  <c:v>0.79432800000000003</c:v>
                </c:pt>
                <c:pt idx="9661">
                  <c:v>0.79432800000000003</c:v>
                </c:pt>
                <c:pt idx="9662">
                  <c:v>0.79432800000000003</c:v>
                </c:pt>
                <c:pt idx="9663">
                  <c:v>0.79432800000000003</c:v>
                </c:pt>
                <c:pt idx="9664">
                  <c:v>0.79432800000000003</c:v>
                </c:pt>
                <c:pt idx="9665">
                  <c:v>0.79432800000000003</c:v>
                </c:pt>
                <c:pt idx="9666">
                  <c:v>0.79432800000000003</c:v>
                </c:pt>
                <c:pt idx="9667">
                  <c:v>0.79432800000000003</c:v>
                </c:pt>
                <c:pt idx="9668">
                  <c:v>0.79432800000000003</c:v>
                </c:pt>
                <c:pt idx="9669">
                  <c:v>0.79432800000000003</c:v>
                </c:pt>
                <c:pt idx="9670">
                  <c:v>0.79432800000000003</c:v>
                </c:pt>
                <c:pt idx="9671">
                  <c:v>0.79432800000000003</c:v>
                </c:pt>
                <c:pt idx="9672">
                  <c:v>0.79432800000000003</c:v>
                </c:pt>
                <c:pt idx="9673">
                  <c:v>0.79432800000000003</c:v>
                </c:pt>
                <c:pt idx="9674">
                  <c:v>0.79432800000000003</c:v>
                </c:pt>
                <c:pt idx="9675">
                  <c:v>0.79432800000000003</c:v>
                </c:pt>
                <c:pt idx="9676">
                  <c:v>0.79432800000000003</c:v>
                </c:pt>
                <c:pt idx="9677">
                  <c:v>0.79432800000000003</c:v>
                </c:pt>
                <c:pt idx="9678">
                  <c:v>0.79432800000000003</c:v>
                </c:pt>
                <c:pt idx="9679">
                  <c:v>0.79432800000000003</c:v>
                </c:pt>
                <c:pt idx="9680">
                  <c:v>0.79432800000000003</c:v>
                </c:pt>
                <c:pt idx="9681">
                  <c:v>0.79432800000000003</c:v>
                </c:pt>
                <c:pt idx="9682">
                  <c:v>0.79432800000000003</c:v>
                </c:pt>
                <c:pt idx="9683">
                  <c:v>0.79432800000000003</c:v>
                </c:pt>
                <c:pt idx="9684">
                  <c:v>0.79432800000000003</c:v>
                </c:pt>
                <c:pt idx="9685">
                  <c:v>0.79432800000000003</c:v>
                </c:pt>
                <c:pt idx="9686">
                  <c:v>0.79432800000000003</c:v>
                </c:pt>
                <c:pt idx="9687">
                  <c:v>0.79432800000000003</c:v>
                </c:pt>
                <c:pt idx="9688">
                  <c:v>0.79432800000000003</c:v>
                </c:pt>
                <c:pt idx="9689">
                  <c:v>0.79432800000000003</c:v>
                </c:pt>
                <c:pt idx="9690">
                  <c:v>0.79432800000000003</c:v>
                </c:pt>
                <c:pt idx="9691">
                  <c:v>0.79432800000000003</c:v>
                </c:pt>
                <c:pt idx="9692">
                  <c:v>0.79432800000000003</c:v>
                </c:pt>
                <c:pt idx="9693">
                  <c:v>0.79432800000000003</c:v>
                </c:pt>
                <c:pt idx="9694">
                  <c:v>0.79432800000000003</c:v>
                </c:pt>
                <c:pt idx="9695">
                  <c:v>0.79432800000000003</c:v>
                </c:pt>
                <c:pt idx="9696">
                  <c:v>0.79432800000000003</c:v>
                </c:pt>
                <c:pt idx="9697">
                  <c:v>0.79432800000000003</c:v>
                </c:pt>
                <c:pt idx="9698">
                  <c:v>0.79432800000000003</c:v>
                </c:pt>
                <c:pt idx="9699">
                  <c:v>0.79432800000000003</c:v>
                </c:pt>
                <c:pt idx="9700">
                  <c:v>0.79432800000000003</c:v>
                </c:pt>
                <c:pt idx="9701">
                  <c:v>0.79432800000000003</c:v>
                </c:pt>
                <c:pt idx="9702">
                  <c:v>0.79432800000000003</c:v>
                </c:pt>
                <c:pt idx="9703">
                  <c:v>0.79432800000000003</c:v>
                </c:pt>
                <c:pt idx="9704">
                  <c:v>0.79432800000000003</c:v>
                </c:pt>
                <c:pt idx="9705">
                  <c:v>0.79432800000000003</c:v>
                </c:pt>
                <c:pt idx="9706">
                  <c:v>0.79432800000000003</c:v>
                </c:pt>
                <c:pt idx="9707">
                  <c:v>0.79432800000000003</c:v>
                </c:pt>
                <c:pt idx="9708">
                  <c:v>0.79432800000000003</c:v>
                </c:pt>
                <c:pt idx="9709">
                  <c:v>0.79432800000000003</c:v>
                </c:pt>
                <c:pt idx="9710">
                  <c:v>0.79432800000000003</c:v>
                </c:pt>
                <c:pt idx="9711">
                  <c:v>0.79432800000000003</c:v>
                </c:pt>
                <c:pt idx="9712">
                  <c:v>0.79432800000000003</c:v>
                </c:pt>
                <c:pt idx="9713">
                  <c:v>0.79432800000000003</c:v>
                </c:pt>
                <c:pt idx="9714">
                  <c:v>0.79432800000000003</c:v>
                </c:pt>
                <c:pt idx="9715">
                  <c:v>0.79432800000000003</c:v>
                </c:pt>
                <c:pt idx="9716">
                  <c:v>0.79432800000000003</c:v>
                </c:pt>
                <c:pt idx="9717">
                  <c:v>0.79432800000000003</c:v>
                </c:pt>
                <c:pt idx="9718">
                  <c:v>0.79432800000000003</c:v>
                </c:pt>
                <c:pt idx="9719">
                  <c:v>0.79432800000000003</c:v>
                </c:pt>
                <c:pt idx="9720">
                  <c:v>0.79432800000000003</c:v>
                </c:pt>
                <c:pt idx="9721">
                  <c:v>0.79432800000000003</c:v>
                </c:pt>
                <c:pt idx="9722">
                  <c:v>0.79432800000000003</c:v>
                </c:pt>
                <c:pt idx="9723">
                  <c:v>0.79432800000000003</c:v>
                </c:pt>
                <c:pt idx="9724">
                  <c:v>0.79432800000000003</c:v>
                </c:pt>
                <c:pt idx="9725">
                  <c:v>0.79432800000000003</c:v>
                </c:pt>
                <c:pt idx="9726">
                  <c:v>0.79432800000000003</c:v>
                </c:pt>
                <c:pt idx="9727">
                  <c:v>0.79432800000000003</c:v>
                </c:pt>
                <c:pt idx="9728">
                  <c:v>0.79432800000000003</c:v>
                </c:pt>
                <c:pt idx="9729">
                  <c:v>0.79432800000000003</c:v>
                </c:pt>
                <c:pt idx="9730">
                  <c:v>0.79432800000000003</c:v>
                </c:pt>
                <c:pt idx="9731">
                  <c:v>0.79432800000000003</c:v>
                </c:pt>
                <c:pt idx="9732">
                  <c:v>0.79432800000000003</c:v>
                </c:pt>
                <c:pt idx="9733">
                  <c:v>0.79432800000000003</c:v>
                </c:pt>
                <c:pt idx="9734">
                  <c:v>0.79432800000000003</c:v>
                </c:pt>
                <c:pt idx="9735">
                  <c:v>0.79432800000000003</c:v>
                </c:pt>
                <c:pt idx="9736">
                  <c:v>0.79432800000000003</c:v>
                </c:pt>
                <c:pt idx="9737">
                  <c:v>0.79432800000000003</c:v>
                </c:pt>
                <c:pt idx="9738">
                  <c:v>0.79432800000000003</c:v>
                </c:pt>
                <c:pt idx="9739">
                  <c:v>0.79432800000000003</c:v>
                </c:pt>
                <c:pt idx="9740">
                  <c:v>0.79432800000000003</c:v>
                </c:pt>
                <c:pt idx="9741">
                  <c:v>0.79432800000000003</c:v>
                </c:pt>
                <c:pt idx="9742">
                  <c:v>0.79432800000000003</c:v>
                </c:pt>
                <c:pt idx="9743">
                  <c:v>0.79432800000000003</c:v>
                </c:pt>
                <c:pt idx="9744">
                  <c:v>0.79432800000000003</c:v>
                </c:pt>
                <c:pt idx="9745">
                  <c:v>0.79432800000000003</c:v>
                </c:pt>
                <c:pt idx="9746">
                  <c:v>0.79432800000000003</c:v>
                </c:pt>
                <c:pt idx="9747">
                  <c:v>0.79432800000000003</c:v>
                </c:pt>
                <c:pt idx="9748">
                  <c:v>0.79432800000000003</c:v>
                </c:pt>
                <c:pt idx="9749">
                  <c:v>0.79432800000000003</c:v>
                </c:pt>
                <c:pt idx="9750">
                  <c:v>0.79432800000000003</c:v>
                </c:pt>
                <c:pt idx="9751">
                  <c:v>0.79432800000000003</c:v>
                </c:pt>
                <c:pt idx="9752">
                  <c:v>0.79432800000000003</c:v>
                </c:pt>
                <c:pt idx="9753">
                  <c:v>0.79432800000000003</c:v>
                </c:pt>
                <c:pt idx="9754">
                  <c:v>0.79432800000000003</c:v>
                </c:pt>
                <c:pt idx="9755">
                  <c:v>0.79432800000000003</c:v>
                </c:pt>
                <c:pt idx="9756">
                  <c:v>0.79432800000000003</c:v>
                </c:pt>
                <c:pt idx="9757">
                  <c:v>0.79432800000000003</c:v>
                </c:pt>
                <c:pt idx="9758">
                  <c:v>0.79432800000000003</c:v>
                </c:pt>
                <c:pt idx="9759">
                  <c:v>0.79432800000000003</c:v>
                </c:pt>
                <c:pt idx="9760">
                  <c:v>0.79432800000000003</c:v>
                </c:pt>
                <c:pt idx="9761">
                  <c:v>0.79432800000000003</c:v>
                </c:pt>
                <c:pt idx="9762">
                  <c:v>0.79432800000000003</c:v>
                </c:pt>
                <c:pt idx="9763">
                  <c:v>0.79432800000000003</c:v>
                </c:pt>
                <c:pt idx="9764">
                  <c:v>0.79432800000000003</c:v>
                </c:pt>
                <c:pt idx="9765">
                  <c:v>0.79432800000000003</c:v>
                </c:pt>
                <c:pt idx="9766">
                  <c:v>0.79432800000000003</c:v>
                </c:pt>
                <c:pt idx="9767">
                  <c:v>0.79432800000000003</c:v>
                </c:pt>
                <c:pt idx="9768">
                  <c:v>0.79432800000000003</c:v>
                </c:pt>
                <c:pt idx="9769">
                  <c:v>0.79432800000000003</c:v>
                </c:pt>
                <c:pt idx="9770">
                  <c:v>0.79432800000000003</c:v>
                </c:pt>
                <c:pt idx="9771">
                  <c:v>0.79432800000000003</c:v>
                </c:pt>
                <c:pt idx="9772">
                  <c:v>0.79432800000000003</c:v>
                </c:pt>
                <c:pt idx="9773">
                  <c:v>0.79432800000000003</c:v>
                </c:pt>
                <c:pt idx="9774">
                  <c:v>0.79432800000000003</c:v>
                </c:pt>
                <c:pt idx="9775">
                  <c:v>0.79432800000000003</c:v>
                </c:pt>
                <c:pt idx="9776">
                  <c:v>0.79432800000000003</c:v>
                </c:pt>
                <c:pt idx="9777">
                  <c:v>0.79432800000000003</c:v>
                </c:pt>
                <c:pt idx="9778">
                  <c:v>0.79432800000000003</c:v>
                </c:pt>
                <c:pt idx="9779">
                  <c:v>0.79432800000000003</c:v>
                </c:pt>
                <c:pt idx="9780">
                  <c:v>0.79432800000000003</c:v>
                </c:pt>
                <c:pt idx="9781">
                  <c:v>0.79432800000000003</c:v>
                </c:pt>
                <c:pt idx="9782">
                  <c:v>0.79432800000000003</c:v>
                </c:pt>
                <c:pt idx="9783">
                  <c:v>0.79432800000000003</c:v>
                </c:pt>
                <c:pt idx="9784">
                  <c:v>0.79432800000000003</c:v>
                </c:pt>
                <c:pt idx="9785">
                  <c:v>0.79432800000000003</c:v>
                </c:pt>
                <c:pt idx="9786">
                  <c:v>0.79432800000000003</c:v>
                </c:pt>
                <c:pt idx="9787">
                  <c:v>0.79432800000000003</c:v>
                </c:pt>
                <c:pt idx="9788">
                  <c:v>0.79432800000000003</c:v>
                </c:pt>
                <c:pt idx="9789">
                  <c:v>0.79432800000000003</c:v>
                </c:pt>
                <c:pt idx="9790">
                  <c:v>0.79432800000000003</c:v>
                </c:pt>
                <c:pt idx="9791">
                  <c:v>0.79432800000000003</c:v>
                </c:pt>
                <c:pt idx="9792">
                  <c:v>0.79432800000000003</c:v>
                </c:pt>
                <c:pt idx="9793">
                  <c:v>0.79432800000000003</c:v>
                </c:pt>
                <c:pt idx="9794">
                  <c:v>0.79432800000000003</c:v>
                </c:pt>
                <c:pt idx="9795">
                  <c:v>0.79432800000000003</c:v>
                </c:pt>
                <c:pt idx="9796">
                  <c:v>0.79432800000000003</c:v>
                </c:pt>
                <c:pt idx="9797">
                  <c:v>0.79432800000000003</c:v>
                </c:pt>
                <c:pt idx="9798">
                  <c:v>0.79432800000000003</c:v>
                </c:pt>
                <c:pt idx="9799">
                  <c:v>0.79432800000000003</c:v>
                </c:pt>
                <c:pt idx="9800">
                  <c:v>0.79432800000000003</c:v>
                </c:pt>
                <c:pt idx="9801">
                  <c:v>0.79432800000000003</c:v>
                </c:pt>
                <c:pt idx="9802">
                  <c:v>0.79432800000000003</c:v>
                </c:pt>
                <c:pt idx="9803">
                  <c:v>0.79432800000000003</c:v>
                </c:pt>
                <c:pt idx="9804">
                  <c:v>0.79432800000000003</c:v>
                </c:pt>
                <c:pt idx="9805">
                  <c:v>0.79432800000000003</c:v>
                </c:pt>
                <c:pt idx="9806">
                  <c:v>0.79432800000000003</c:v>
                </c:pt>
                <c:pt idx="9807">
                  <c:v>0.79432800000000003</c:v>
                </c:pt>
                <c:pt idx="9808">
                  <c:v>0.79432800000000003</c:v>
                </c:pt>
                <c:pt idx="9809">
                  <c:v>0.79432800000000003</c:v>
                </c:pt>
                <c:pt idx="9810">
                  <c:v>0.79432800000000003</c:v>
                </c:pt>
                <c:pt idx="9811">
                  <c:v>0.79432800000000003</c:v>
                </c:pt>
                <c:pt idx="9812">
                  <c:v>0.79432800000000003</c:v>
                </c:pt>
                <c:pt idx="9813">
                  <c:v>0.79432800000000003</c:v>
                </c:pt>
                <c:pt idx="9814">
                  <c:v>0.79432800000000003</c:v>
                </c:pt>
                <c:pt idx="9815">
                  <c:v>0.79432800000000003</c:v>
                </c:pt>
                <c:pt idx="9816">
                  <c:v>0.79432800000000003</c:v>
                </c:pt>
                <c:pt idx="9817">
                  <c:v>0.79432800000000003</c:v>
                </c:pt>
                <c:pt idx="9818">
                  <c:v>0.79432800000000003</c:v>
                </c:pt>
                <c:pt idx="9819">
                  <c:v>0.79432800000000003</c:v>
                </c:pt>
                <c:pt idx="9820">
                  <c:v>0.79432800000000003</c:v>
                </c:pt>
                <c:pt idx="9821">
                  <c:v>0.79432800000000003</c:v>
                </c:pt>
                <c:pt idx="9822">
                  <c:v>0.79432800000000003</c:v>
                </c:pt>
                <c:pt idx="9823">
                  <c:v>0.79432800000000003</c:v>
                </c:pt>
                <c:pt idx="9824">
                  <c:v>0.79432800000000003</c:v>
                </c:pt>
                <c:pt idx="9825">
                  <c:v>0.79432800000000003</c:v>
                </c:pt>
                <c:pt idx="9826">
                  <c:v>0.79432800000000003</c:v>
                </c:pt>
                <c:pt idx="9827">
                  <c:v>0.79432800000000003</c:v>
                </c:pt>
                <c:pt idx="9828">
                  <c:v>0.79432800000000003</c:v>
                </c:pt>
                <c:pt idx="9829">
                  <c:v>0.79432800000000003</c:v>
                </c:pt>
                <c:pt idx="9830">
                  <c:v>0.79432800000000003</c:v>
                </c:pt>
                <c:pt idx="9831">
                  <c:v>0.79432800000000003</c:v>
                </c:pt>
                <c:pt idx="9832">
                  <c:v>0.79432800000000003</c:v>
                </c:pt>
                <c:pt idx="9833">
                  <c:v>0.79432800000000003</c:v>
                </c:pt>
                <c:pt idx="9834">
                  <c:v>0.79432800000000003</c:v>
                </c:pt>
                <c:pt idx="9835">
                  <c:v>0.79432800000000003</c:v>
                </c:pt>
                <c:pt idx="9836">
                  <c:v>0.79432800000000003</c:v>
                </c:pt>
                <c:pt idx="9837">
                  <c:v>0.79432800000000003</c:v>
                </c:pt>
                <c:pt idx="9838">
                  <c:v>0.79432800000000003</c:v>
                </c:pt>
                <c:pt idx="9839">
                  <c:v>0.79432800000000003</c:v>
                </c:pt>
                <c:pt idx="9840">
                  <c:v>0.79432800000000003</c:v>
                </c:pt>
                <c:pt idx="9841">
                  <c:v>0.79432800000000003</c:v>
                </c:pt>
                <c:pt idx="9842">
                  <c:v>0.79432800000000003</c:v>
                </c:pt>
                <c:pt idx="9843">
                  <c:v>0.79432800000000003</c:v>
                </c:pt>
                <c:pt idx="9844">
                  <c:v>0.79432800000000003</c:v>
                </c:pt>
                <c:pt idx="9845">
                  <c:v>0.79432800000000003</c:v>
                </c:pt>
                <c:pt idx="9846">
                  <c:v>0.79432800000000003</c:v>
                </c:pt>
                <c:pt idx="9847">
                  <c:v>0.79432800000000003</c:v>
                </c:pt>
                <c:pt idx="9848">
                  <c:v>0.79432800000000003</c:v>
                </c:pt>
                <c:pt idx="9849">
                  <c:v>0.79432800000000003</c:v>
                </c:pt>
                <c:pt idx="9850">
                  <c:v>0.79432800000000003</c:v>
                </c:pt>
                <c:pt idx="9851">
                  <c:v>0.79432800000000003</c:v>
                </c:pt>
                <c:pt idx="9852">
                  <c:v>0.79432800000000003</c:v>
                </c:pt>
                <c:pt idx="9853">
                  <c:v>0.79432800000000003</c:v>
                </c:pt>
                <c:pt idx="9854">
                  <c:v>0.79432800000000003</c:v>
                </c:pt>
                <c:pt idx="9855">
                  <c:v>0.79432800000000003</c:v>
                </c:pt>
                <c:pt idx="9856">
                  <c:v>0.79432800000000003</c:v>
                </c:pt>
                <c:pt idx="9857">
                  <c:v>0.79432800000000003</c:v>
                </c:pt>
                <c:pt idx="9858">
                  <c:v>0.79432800000000003</c:v>
                </c:pt>
                <c:pt idx="9859">
                  <c:v>0.79432800000000003</c:v>
                </c:pt>
                <c:pt idx="9860">
                  <c:v>0.79432800000000003</c:v>
                </c:pt>
                <c:pt idx="9861">
                  <c:v>0.79432800000000003</c:v>
                </c:pt>
                <c:pt idx="9862">
                  <c:v>0.79432800000000003</c:v>
                </c:pt>
                <c:pt idx="9863">
                  <c:v>0.79432800000000003</c:v>
                </c:pt>
                <c:pt idx="9864">
                  <c:v>0.79432800000000003</c:v>
                </c:pt>
                <c:pt idx="9865">
                  <c:v>0.79432800000000003</c:v>
                </c:pt>
                <c:pt idx="9866">
                  <c:v>0.79432800000000003</c:v>
                </c:pt>
                <c:pt idx="9867">
                  <c:v>0.79432800000000003</c:v>
                </c:pt>
                <c:pt idx="9868">
                  <c:v>0.79432800000000003</c:v>
                </c:pt>
                <c:pt idx="9869">
                  <c:v>0.79432800000000003</c:v>
                </c:pt>
                <c:pt idx="9870">
                  <c:v>0.79432800000000003</c:v>
                </c:pt>
                <c:pt idx="9871">
                  <c:v>0.79432800000000003</c:v>
                </c:pt>
                <c:pt idx="9872">
                  <c:v>0.79432800000000003</c:v>
                </c:pt>
                <c:pt idx="9873">
                  <c:v>0.79432800000000003</c:v>
                </c:pt>
                <c:pt idx="9874">
                  <c:v>0.79432800000000003</c:v>
                </c:pt>
                <c:pt idx="9875">
                  <c:v>0.79432800000000003</c:v>
                </c:pt>
                <c:pt idx="9876">
                  <c:v>0.79432800000000003</c:v>
                </c:pt>
                <c:pt idx="9877">
                  <c:v>0.79432800000000003</c:v>
                </c:pt>
                <c:pt idx="9878">
                  <c:v>0.79432800000000003</c:v>
                </c:pt>
                <c:pt idx="9879">
                  <c:v>0.79432800000000003</c:v>
                </c:pt>
                <c:pt idx="9880">
                  <c:v>0.79432800000000003</c:v>
                </c:pt>
                <c:pt idx="9881">
                  <c:v>0.79432800000000003</c:v>
                </c:pt>
                <c:pt idx="9882">
                  <c:v>0.79432800000000003</c:v>
                </c:pt>
                <c:pt idx="9883">
                  <c:v>0.79432800000000003</c:v>
                </c:pt>
                <c:pt idx="9884">
                  <c:v>0.79432800000000003</c:v>
                </c:pt>
                <c:pt idx="9885">
                  <c:v>0.79432800000000003</c:v>
                </c:pt>
                <c:pt idx="9886">
                  <c:v>0.79432800000000003</c:v>
                </c:pt>
                <c:pt idx="9887">
                  <c:v>0.79432800000000003</c:v>
                </c:pt>
                <c:pt idx="9888">
                  <c:v>0.79432800000000003</c:v>
                </c:pt>
                <c:pt idx="9889">
                  <c:v>0.79432800000000003</c:v>
                </c:pt>
                <c:pt idx="9890">
                  <c:v>0.79432800000000003</c:v>
                </c:pt>
                <c:pt idx="9891">
                  <c:v>0.79432800000000003</c:v>
                </c:pt>
                <c:pt idx="9892">
                  <c:v>0.79432800000000003</c:v>
                </c:pt>
                <c:pt idx="9893">
                  <c:v>0.79432800000000003</c:v>
                </c:pt>
                <c:pt idx="9894">
                  <c:v>0.79432800000000003</c:v>
                </c:pt>
                <c:pt idx="9895">
                  <c:v>0.79432800000000003</c:v>
                </c:pt>
                <c:pt idx="9896">
                  <c:v>0.79432800000000003</c:v>
                </c:pt>
                <c:pt idx="9897">
                  <c:v>0.79432800000000003</c:v>
                </c:pt>
                <c:pt idx="9898">
                  <c:v>0.79432800000000003</c:v>
                </c:pt>
                <c:pt idx="9899">
                  <c:v>0.79432800000000003</c:v>
                </c:pt>
                <c:pt idx="9900">
                  <c:v>0.79432800000000003</c:v>
                </c:pt>
                <c:pt idx="9901">
                  <c:v>0.79432800000000003</c:v>
                </c:pt>
                <c:pt idx="9902">
                  <c:v>0.79432800000000003</c:v>
                </c:pt>
                <c:pt idx="9903">
                  <c:v>0.79432800000000003</c:v>
                </c:pt>
                <c:pt idx="9904">
                  <c:v>0.79432800000000003</c:v>
                </c:pt>
                <c:pt idx="9905">
                  <c:v>0.79432800000000003</c:v>
                </c:pt>
                <c:pt idx="9906">
                  <c:v>0.79432800000000003</c:v>
                </c:pt>
                <c:pt idx="9907">
                  <c:v>0.79432800000000003</c:v>
                </c:pt>
                <c:pt idx="9908">
                  <c:v>0.79432800000000003</c:v>
                </c:pt>
                <c:pt idx="9909">
                  <c:v>0.79432800000000003</c:v>
                </c:pt>
                <c:pt idx="9910">
                  <c:v>0.79432800000000003</c:v>
                </c:pt>
                <c:pt idx="9911">
                  <c:v>0.79432800000000003</c:v>
                </c:pt>
                <c:pt idx="9912">
                  <c:v>0.79432800000000003</c:v>
                </c:pt>
                <c:pt idx="9913">
                  <c:v>0.79432800000000003</c:v>
                </c:pt>
                <c:pt idx="9914">
                  <c:v>0.79432800000000003</c:v>
                </c:pt>
                <c:pt idx="9915">
                  <c:v>0.79432800000000003</c:v>
                </c:pt>
                <c:pt idx="9916">
                  <c:v>0.79432800000000003</c:v>
                </c:pt>
                <c:pt idx="9917">
                  <c:v>0.79432800000000003</c:v>
                </c:pt>
                <c:pt idx="9918">
                  <c:v>0.79432800000000003</c:v>
                </c:pt>
                <c:pt idx="9919">
                  <c:v>0.79432800000000003</c:v>
                </c:pt>
                <c:pt idx="9920">
                  <c:v>0.79432800000000003</c:v>
                </c:pt>
                <c:pt idx="9921">
                  <c:v>0.79432800000000003</c:v>
                </c:pt>
                <c:pt idx="9922">
                  <c:v>0.79432800000000003</c:v>
                </c:pt>
                <c:pt idx="9923">
                  <c:v>0.79432800000000003</c:v>
                </c:pt>
                <c:pt idx="9924">
                  <c:v>0.79432800000000003</c:v>
                </c:pt>
                <c:pt idx="9925">
                  <c:v>0.79432800000000003</c:v>
                </c:pt>
                <c:pt idx="9926">
                  <c:v>0.79432800000000003</c:v>
                </c:pt>
                <c:pt idx="9927">
                  <c:v>0.79432800000000003</c:v>
                </c:pt>
                <c:pt idx="9928">
                  <c:v>0.79432800000000003</c:v>
                </c:pt>
                <c:pt idx="9929">
                  <c:v>0.79432800000000003</c:v>
                </c:pt>
                <c:pt idx="9930">
                  <c:v>0.79432800000000003</c:v>
                </c:pt>
                <c:pt idx="9931">
                  <c:v>0.79432800000000003</c:v>
                </c:pt>
                <c:pt idx="9932">
                  <c:v>0.79432800000000003</c:v>
                </c:pt>
                <c:pt idx="9933">
                  <c:v>0.79432800000000003</c:v>
                </c:pt>
                <c:pt idx="9934">
                  <c:v>0.79432800000000003</c:v>
                </c:pt>
                <c:pt idx="9935">
                  <c:v>0.79432800000000003</c:v>
                </c:pt>
                <c:pt idx="9936">
                  <c:v>0.79432800000000003</c:v>
                </c:pt>
                <c:pt idx="9937">
                  <c:v>0.79432800000000003</c:v>
                </c:pt>
                <c:pt idx="9938">
                  <c:v>0.79432800000000003</c:v>
                </c:pt>
                <c:pt idx="9939">
                  <c:v>0.79432800000000003</c:v>
                </c:pt>
                <c:pt idx="9940">
                  <c:v>0.79432800000000003</c:v>
                </c:pt>
                <c:pt idx="9941">
                  <c:v>0.79432800000000003</c:v>
                </c:pt>
                <c:pt idx="9942">
                  <c:v>0.79432800000000003</c:v>
                </c:pt>
                <c:pt idx="9943">
                  <c:v>0.79432800000000003</c:v>
                </c:pt>
                <c:pt idx="9944">
                  <c:v>0.79432800000000003</c:v>
                </c:pt>
                <c:pt idx="9945">
                  <c:v>0.79432800000000003</c:v>
                </c:pt>
                <c:pt idx="9946">
                  <c:v>0.79432800000000003</c:v>
                </c:pt>
                <c:pt idx="9947">
                  <c:v>0.79432800000000003</c:v>
                </c:pt>
                <c:pt idx="9948">
                  <c:v>0.79432800000000003</c:v>
                </c:pt>
                <c:pt idx="9949">
                  <c:v>0.79432800000000003</c:v>
                </c:pt>
                <c:pt idx="9950">
                  <c:v>0.79432800000000003</c:v>
                </c:pt>
                <c:pt idx="9951">
                  <c:v>0.79432800000000003</c:v>
                </c:pt>
                <c:pt idx="9952">
                  <c:v>0.79432800000000003</c:v>
                </c:pt>
                <c:pt idx="9953">
                  <c:v>0.79432800000000003</c:v>
                </c:pt>
                <c:pt idx="9954">
                  <c:v>0.79432800000000003</c:v>
                </c:pt>
                <c:pt idx="9955">
                  <c:v>0.79432800000000003</c:v>
                </c:pt>
                <c:pt idx="9956">
                  <c:v>0.79432800000000003</c:v>
                </c:pt>
                <c:pt idx="9957">
                  <c:v>0.79432800000000003</c:v>
                </c:pt>
                <c:pt idx="9958">
                  <c:v>0.79432800000000003</c:v>
                </c:pt>
                <c:pt idx="9959">
                  <c:v>0.79432800000000003</c:v>
                </c:pt>
                <c:pt idx="9960">
                  <c:v>0.79432800000000003</c:v>
                </c:pt>
                <c:pt idx="9961">
                  <c:v>0.79432800000000003</c:v>
                </c:pt>
                <c:pt idx="9962">
                  <c:v>0.79432800000000003</c:v>
                </c:pt>
                <c:pt idx="9963">
                  <c:v>0.79432800000000003</c:v>
                </c:pt>
                <c:pt idx="9964">
                  <c:v>0.79432800000000003</c:v>
                </c:pt>
                <c:pt idx="9965">
                  <c:v>0.79432800000000003</c:v>
                </c:pt>
                <c:pt idx="9966">
                  <c:v>0.79432800000000003</c:v>
                </c:pt>
                <c:pt idx="9967">
                  <c:v>0.79432800000000003</c:v>
                </c:pt>
                <c:pt idx="9968">
                  <c:v>0.79432800000000003</c:v>
                </c:pt>
                <c:pt idx="9969">
                  <c:v>0.79432800000000003</c:v>
                </c:pt>
                <c:pt idx="9970">
                  <c:v>0.79432800000000003</c:v>
                </c:pt>
                <c:pt idx="9971">
                  <c:v>0.79432800000000003</c:v>
                </c:pt>
                <c:pt idx="9972">
                  <c:v>0.79432800000000003</c:v>
                </c:pt>
                <c:pt idx="9973">
                  <c:v>0.79432800000000003</c:v>
                </c:pt>
                <c:pt idx="9974">
                  <c:v>0.79432800000000003</c:v>
                </c:pt>
                <c:pt idx="9975">
                  <c:v>0.79432800000000003</c:v>
                </c:pt>
                <c:pt idx="9976">
                  <c:v>0.79432800000000003</c:v>
                </c:pt>
                <c:pt idx="9977">
                  <c:v>0.79432800000000003</c:v>
                </c:pt>
                <c:pt idx="9978">
                  <c:v>0.79432800000000003</c:v>
                </c:pt>
                <c:pt idx="9979">
                  <c:v>0.79432800000000003</c:v>
                </c:pt>
                <c:pt idx="9980">
                  <c:v>0.79432800000000003</c:v>
                </c:pt>
                <c:pt idx="9981">
                  <c:v>0.79432800000000003</c:v>
                </c:pt>
                <c:pt idx="9982">
                  <c:v>0.79432800000000003</c:v>
                </c:pt>
                <c:pt idx="9983">
                  <c:v>0.79432800000000003</c:v>
                </c:pt>
                <c:pt idx="9984">
                  <c:v>0.79432800000000003</c:v>
                </c:pt>
                <c:pt idx="9985">
                  <c:v>0.79432800000000003</c:v>
                </c:pt>
                <c:pt idx="9986">
                  <c:v>0.79432800000000003</c:v>
                </c:pt>
                <c:pt idx="9987">
                  <c:v>0.79432800000000003</c:v>
                </c:pt>
                <c:pt idx="9988">
                  <c:v>0.79432800000000003</c:v>
                </c:pt>
                <c:pt idx="9989">
                  <c:v>0.79432800000000003</c:v>
                </c:pt>
                <c:pt idx="9990">
                  <c:v>0.79432800000000003</c:v>
                </c:pt>
                <c:pt idx="9991">
                  <c:v>0.79432800000000003</c:v>
                </c:pt>
                <c:pt idx="9992">
                  <c:v>0.79432800000000003</c:v>
                </c:pt>
                <c:pt idx="9993">
                  <c:v>0.79432800000000003</c:v>
                </c:pt>
                <c:pt idx="9994">
                  <c:v>0.79432800000000003</c:v>
                </c:pt>
                <c:pt idx="9995">
                  <c:v>0.79432800000000003</c:v>
                </c:pt>
                <c:pt idx="9996">
                  <c:v>0.79432800000000003</c:v>
                </c:pt>
                <c:pt idx="9997">
                  <c:v>0.79432800000000003</c:v>
                </c:pt>
                <c:pt idx="9998">
                  <c:v>0.79432800000000003</c:v>
                </c:pt>
                <c:pt idx="9999">
                  <c:v>0.79432800000000003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605144"/>
        <c:axId val="400605536"/>
      </c:scatterChart>
      <c:valAx>
        <c:axId val="400605144"/>
        <c:scaling>
          <c:orientation val="minMax"/>
          <c:max val="1590"/>
          <c:min val="14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CN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(nm)</a:t>
                </a:r>
                <a:endParaRPr lang="zh-CN" altLang="en-US" sz="140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0605536"/>
        <c:crossesAt val="-0.2"/>
        <c:crossBetween val="midCat"/>
      </c:valAx>
      <c:valAx>
        <c:axId val="400605536"/>
        <c:scaling>
          <c:orientation val="minMax"/>
          <c:max val="1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>
                    <a:effectLst/>
                  </a:rPr>
                  <a:t>Transmission</a:t>
                </a:r>
                <a:endParaRPr lang="en-US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0605144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9387192272754"/>
          <c:y val="4.0271124559144847E-2"/>
          <c:w val="0.81822542593306624"/>
          <c:h val="0.8030022807923302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Sheet2!$B$2:$B$52</c:f>
              <c:numCache>
                <c:formatCode>General</c:formatCode>
                <c:ptCount val="51"/>
                <c:pt idx="0">
                  <c:v>0</c:v>
                </c:pt>
                <c:pt idx="1">
                  <c:v>9.9999999999766942E-5</c:v>
                </c:pt>
                <c:pt idx="2">
                  <c:v>1.9999999999997797E-4</c:v>
                </c:pt>
                <c:pt idx="3">
                  <c:v>2.9999999999974492E-4</c:v>
                </c:pt>
                <c:pt idx="4">
                  <c:v>3.9999999999995595E-4</c:v>
                </c:pt>
                <c:pt idx="5">
                  <c:v>4.9999999999972289E-4</c:v>
                </c:pt>
                <c:pt idx="6">
                  <c:v>5.9999999999993392E-4</c:v>
                </c:pt>
                <c:pt idx="7">
                  <c:v>6.9999999999970086E-4</c:v>
                </c:pt>
                <c:pt idx="8">
                  <c:v>7.9999999999991189E-4</c:v>
                </c:pt>
                <c:pt idx="9">
                  <c:v>8.9999999999967883E-4</c:v>
                </c:pt>
                <c:pt idx="10">
                  <c:v>9.9999999999988987E-4</c:v>
                </c:pt>
                <c:pt idx="11">
                  <c:v>1.0999999999996568E-3</c:v>
                </c:pt>
                <c:pt idx="12">
                  <c:v>1.1999999999998678E-3</c:v>
                </c:pt>
                <c:pt idx="13">
                  <c:v>1.2999999999996348E-3</c:v>
                </c:pt>
                <c:pt idx="14">
                  <c:v>1.3999999999998458E-3</c:v>
                </c:pt>
                <c:pt idx="15">
                  <c:v>1.4999999999996128E-3</c:v>
                </c:pt>
                <c:pt idx="16">
                  <c:v>1.5999999999998238E-3</c:v>
                </c:pt>
                <c:pt idx="17">
                  <c:v>1.7000000000000348E-3</c:v>
                </c:pt>
                <c:pt idx="18">
                  <c:v>1.7999999999998018E-3</c:v>
                </c:pt>
                <c:pt idx="19">
                  <c:v>1.9000000000000128E-3</c:v>
                </c:pt>
                <c:pt idx="20">
                  <c:v>1.9999999999997797E-3</c:v>
                </c:pt>
                <c:pt idx="21">
                  <c:v>2.0999999999999908E-3</c:v>
                </c:pt>
                <c:pt idx="22">
                  <c:v>2.1999999999997577E-3</c:v>
                </c:pt>
                <c:pt idx="23">
                  <c:v>2.2999999999897547E-3</c:v>
                </c:pt>
                <c:pt idx="24">
                  <c:v>2.3999999999899657E-3</c:v>
                </c:pt>
                <c:pt idx="25">
                  <c:v>2.4999999999897327E-3</c:v>
                </c:pt>
                <c:pt idx="26">
                  <c:v>2.5999999999899437E-3</c:v>
                </c:pt>
                <c:pt idx="27">
                  <c:v>2.6999999999897106E-3</c:v>
                </c:pt>
                <c:pt idx="28">
                  <c:v>2.7999999999899217E-3</c:v>
                </c:pt>
                <c:pt idx="29">
                  <c:v>2.8999999999896886E-3</c:v>
                </c:pt>
                <c:pt idx="30">
                  <c:v>2.9999999999898996E-3</c:v>
                </c:pt>
                <c:pt idx="31">
                  <c:v>3.0999999999896666E-3</c:v>
                </c:pt>
                <c:pt idx="32">
                  <c:v>3.1999999999898776E-3</c:v>
                </c:pt>
                <c:pt idx="33">
                  <c:v>3.2999999999896446E-3</c:v>
                </c:pt>
                <c:pt idx="34">
                  <c:v>3.3999999999898556E-3</c:v>
                </c:pt>
                <c:pt idx="35">
                  <c:v>3.4999999999896225E-3</c:v>
                </c:pt>
                <c:pt idx="36">
                  <c:v>3.5999999999898336E-3</c:v>
                </c:pt>
                <c:pt idx="37">
                  <c:v>3.6999999999896005E-3</c:v>
                </c:pt>
                <c:pt idx="38">
                  <c:v>3.7999999999898115E-3</c:v>
                </c:pt>
                <c:pt idx="39">
                  <c:v>3.8999999999900226E-3</c:v>
                </c:pt>
                <c:pt idx="40">
                  <c:v>3.9999999999897895E-3</c:v>
                </c:pt>
                <c:pt idx="41">
                  <c:v>4.0999999999900005E-3</c:v>
                </c:pt>
                <c:pt idx="42">
                  <c:v>4.1999999999897675E-3</c:v>
                </c:pt>
                <c:pt idx="43">
                  <c:v>4.2999999999899785E-3</c:v>
                </c:pt>
                <c:pt idx="44">
                  <c:v>4.3999999999897454E-3</c:v>
                </c:pt>
                <c:pt idx="45">
                  <c:v>4.4999999999899565E-3</c:v>
                </c:pt>
                <c:pt idx="46">
                  <c:v>4.5999999999897234E-3</c:v>
                </c:pt>
                <c:pt idx="47">
                  <c:v>4.6999999999899345E-3</c:v>
                </c:pt>
                <c:pt idx="48">
                  <c:v>4.7999999999897014E-3</c:v>
                </c:pt>
                <c:pt idx="49">
                  <c:v>4.8999999999899124E-3</c:v>
                </c:pt>
                <c:pt idx="50">
                  <c:v>4.9999999999896794E-3</c:v>
                </c:pt>
              </c:numCache>
            </c:numRef>
          </c:xVal>
          <c:yVal>
            <c:numRef>
              <c:f>Sheet2!$C$2:$C$52</c:f>
              <c:numCache>
                <c:formatCode>0.0</c:formatCode>
                <c:ptCount val="51"/>
                <c:pt idx="0">
                  <c:v>8.9050299999999995E-3</c:v>
                </c:pt>
                <c:pt idx="1">
                  <c:v>4.7592000000000001E-4</c:v>
                </c:pt>
                <c:pt idx="2">
                  <c:v>2.5888199999999999E-3</c:v>
                </c:pt>
                <c:pt idx="3">
                  <c:v>1.5187600000000001E-2</c:v>
                </c:pt>
                <c:pt idx="4">
                  <c:v>3.7937400000000003E-2</c:v>
                </c:pt>
                <c:pt idx="5">
                  <c:v>7.0233699999999996E-2</c:v>
                </c:pt>
                <c:pt idx="6">
                  <c:v>0.111218</c:v>
                </c:pt>
                <c:pt idx="7">
                  <c:v>0.159802</c:v>
                </c:pt>
                <c:pt idx="8">
                  <c:v>0.21469299999999999</c:v>
                </c:pt>
                <c:pt idx="9">
                  <c:v>0.27443400000000001</c:v>
                </c:pt>
                <c:pt idx="10">
                  <c:v>0.33743600000000001</c:v>
                </c:pt>
                <c:pt idx="11">
                  <c:v>0.40202500000000002</c:v>
                </c:pt>
                <c:pt idx="12">
                  <c:v>0.46648600000000001</c:v>
                </c:pt>
                <c:pt idx="13">
                  <c:v>0.52910400000000002</c:v>
                </c:pt>
                <c:pt idx="14">
                  <c:v>0.58821500000000004</c:v>
                </c:pt>
                <c:pt idx="15">
                  <c:v>0.64224999999999999</c:v>
                </c:pt>
                <c:pt idx="16">
                  <c:v>0.68977100000000002</c:v>
                </c:pt>
                <c:pt idx="17">
                  <c:v>0.72951699999999997</c:v>
                </c:pt>
                <c:pt idx="18">
                  <c:v>0.76043000000000005</c:v>
                </c:pt>
                <c:pt idx="19">
                  <c:v>0.78168899999999997</c:v>
                </c:pt>
                <c:pt idx="20">
                  <c:v>0.79272900000000002</c:v>
                </c:pt>
                <c:pt idx="21">
                  <c:v>0.79325800000000002</c:v>
                </c:pt>
                <c:pt idx="22">
                  <c:v>0.78325999999999996</c:v>
                </c:pt>
                <c:pt idx="23">
                  <c:v>0.76300100000000004</c:v>
                </c:pt>
                <c:pt idx="24">
                  <c:v>0.73302100000000003</c:v>
                </c:pt>
                <c:pt idx="25">
                  <c:v>0.69411500000000004</c:v>
                </c:pt>
                <c:pt idx="26">
                  <c:v>0.64731700000000003</c:v>
                </c:pt>
                <c:pt idx="27">
                  <c:v>0.59387199999999996</c:v>
                </c:pt>
                <c:pt idx="28">
                  <c:v>0.53519899999999998</c:v>
                </c:pt>
                <c:pt idx="29">
                  <c:v>0.472858</c:v>
                </c:pt>
                <c:pt idx="30">
                  <c:v>0.40850599999999998</c:v>
                </c:pt>
                <c:pt idx="31">
                  <c:v>0.34385100000000002</c:v>
                </c:pt>
                <c:pt idx="32">
                  <c:v>0.28061399999999997</c:v>
                </c:pt>
                <c:pt idx="33">
                  <c:v>0.220474</c:v>
                </c:pt>
                <c:pt idx="34">
                  <c:v>0.16503000000000001</c:v>
                </c:pt>
                <c:pt idx="35">
                  <c:v>0.115754</c:v>
                </c:pt>
                <c:pt idx="36">
                  <c:v>7.3957400000000006E-2</c:v>
                </c:pt>
                <c:pt idx="37">
                  <c:v>4.07497E-2</c:v>
                </c:pt>
                <c:pt idx="38" formatCode="General">
                  <c:v>1.70137E-2</c:v>
                </c:pt>
                <c:pt idx="39" formatCode="General">
                  <c:v>3.3801899999999999E-3</c:v>
                </c:pt>
                <c:pt idx="40" formatCode="General">
                  <c:v>2.1154400000000001E-4</c:v>
                </c:pt>
                <c:pt idx="41" formatCode="General">
                  <c:v>7.5919300000000002E-3</c:v>
                </c:pt>
                <c:pt idx="42" formatCode="General">
                  <c:v>2.5325199999999999E-2</c:v>
                </c:pt>
                <c:pt idx="43">
                  <c:v>5.2940099999999997E-2</c:v>
                </c:pt>
                <c:pt idx="44">
                  <c:v>8.9702799999999999E-2</c:v>
                </c:pt>
                <c:pt idx="45">
                  <c:v>0.13463600000000001</c:v>
                </c:pt>
                <c:pt idx="46">
                  <c:v>0.18654699999999999</c:v>
                </c:pt>
                <c:pt idx="47">
                  <c:v>0.24405399999999999</c:v>
                </c:pt>
                <c:pt idx="48">
                  <c:v>0.30563000000000001</c:v>
                </c:pt>
                <c:pt idx="49">
                  <c:v>0.369639</c:v>
                </c:pt>
                <c:pt idx="50">
                  <c:v>0.43437900000000002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Sheet2!$B$2:$B$52</c:f>
              <c:numCache>
                <c:formatCode>General</c:formatCode>
                <c:ptCount val="51"/>
                <c:pt idx="0">
                  <c:v>0</c:v>
                </c:pt>
                <c:pt idx="1">
                  <c:v>9.9999999999766942E-5</c:v>
                </c:pt>
                <c:pt idx="2">
                  <c:v>1.9999999999997797E-4</c:v>
                </c:pt>
                <c:pt idx="3">
                  <c:v>2.9999999999974492E-4</c:v>
                </c:pt>
                <c:pt idx="4">
                  <c:v>3.9999999999995595E-4</c:v>
                </c:pt>
                <c:pt idx="5">
                  <c:v>4.9999999999972289E-4</c:v>
                </c:pt>
                <c:pt idx="6">
                  <c:v>5.9999999999993392E-4</c:v>
                </c:pt>
                <c:pt idx="7">
                  <c:v>6.9999999999970086E-4</c:v>
                </c:pt>
                <c:pt idx="8">
                  <c:v>7.9999999999991189E-4</c:v>
                </c:pt>
                <c:pt idx="9">
                  <c:v>8.9999999999967883E-4</c:v>
                </c:pt>
                <c:pt idx="10">
                  <c:v>9.9999999999988987E-4</c:v>
                </c:pt>
                <c:pt idx="11">
                  <c:v>1.0999999999996568E-3</c:v>
                </c:pt>
                <c:pt idx="12">
                  <c:v>1.1999999999998678E-3</c:v>
                </c:pt>
                <c:pt idx="13">
                  <c:v>1.2999999999996348E-3</c:v>
                </c:pt>
                <c:pt idx="14">
                  <c:v>1.3999999999998458E-3</c:v>
                </c:pt>
                <c:pt idx="15">
                  <c:v>1.4999999999996128E-3</c:v>
                </c:pt>
                <c:pt idx="16">
                  <c:v>1.5999999999998238E-3</c:v>
                </c:pt>
                <c:pt idx="17">
                  <c:v>1.7000000000000348E-3</c:v>
                </c:pt>
                <c:pt idx="18">
                  <c:v>1.7999999999998018E-3</c:v>
                </c:pt>
                <c:pt idx="19">
                  <c:v>1.9000000000000128E-3</c:v>
                </c:pt>
                <c:pt idx="20">
                  <c:v>1.9999999999997797E-3</c:v>
                </c:pt>
                <c:pt idx="21">
                  <c:v>2.0999999999999908E-3</c:v>
                </c:pt>
                <c:pt idx="22">
                  <c:v>2.1999999999997577E-3</c:v>
                </c:pt>
                <c:pt idx="23">
                  <c:v>2.2999999999897547E-3</c:v>
                </c:pt>
                <c:pt idx="24">
                  <c:v>2.3999999999899657E-3</c:v>
                </c:pt>
                <c:pt idx="25">
                  <c:v>2.4999999999897327E-3</c:v>
                </c:pt>
                <c:pt idx="26">
                  <c:v>2.5999999999899437E-3</c:v>
                </c:pt>
                <c:pt idx="27">
                  <c:v>2.6999999999897106E-3</c:v>
                </c:pt>
                <c:pt idx="28">
                  <c:v>2.7999999999899217E-3</c:v>
                </c:pt>
                <c:pt idx="29">
                  <c:v>2.8999999999896886E-3</c:v>
                </c:pt>
                <c:pt idx="30">
                  <c:v>2.9999999999898996E-3</c:v>
                </c:pt>
                <c:pt idx="31">
                  <c:v>3.0999999999896666E-3</c:v>
                </c:pt>
                <c:pt idx="32">
                  <c:v>3.1999999999898776E-3</c:v>
                </c:pt>
                <c:pt idx="33">
                  <c:v>3.2999999999896446E-3</c:v>
                </c:pt>
                <c:pt idx="34">
                  <c:v>3.3999999999898556E-3</c:v>
                </c:pt>
                <c:pt idx="35">
                  <c:v>3.4999999999896225E-3</c:v>
                </c:pt>
                <c:pt idx="36">
                  <c:v>3.5999999999898336E-3</c:v>
                </c:pt>
                <c:pt idx="37">
                  <c:v>3.6999999999896005E-3</c:v>
                </c:pt>
                <c:pt idx="38">
                  <c:v>3.7999999999898115E-3</c:v>
                </c:pt>
                <c:pt idx="39">
                  <c:v>3.8999999999900226E-3</c:v>
                </c:pt>
                <c:pt idx="40">
                  <c:v>3.9999999999897895E-3</c:v>
                </c:pt>
                <c:pt idx="41">
                  <c:v>4.0999999999900005E-3</c:v>
                </c:pt>
                <c:pt idx="42">
                  <c:v>4.1999999999897675E-3</c:v>
                </c:pt>
                <c:pt idx="43">
                  <c:v>4.2999999999899785E-3</c:v>
                </c:pt>
                <c:pt idx="44">
                  <c:v>4.3999999999897454E-3</c:v>
                </c:pt>
                <c:pt idx="45">
                  <c:v>4.4999999999899565E-3</c:v>
                </c:pt>
                <c:pt idx="46">
                  <c:v>4.5999999999897234E-3</c:v>
                </c:pt>
                <c:pt idx="47">
                  <c:v>4.6999999999899345E-3</c:v>
                </c:pt>
                <c:pt idx="48">
                  <c:v>4.7999999999897014E-3</c:v>
                </c:pt>
                <c:pt idx="49">
                  <c:v>4.8999999999899124E-3</c:v>
                </c:pt>
                <c:pt idx="50">
                  <c:v>4.9999999999896794E-3</c:v>
                </c:pt>
              </c:numCache>
            </c:numRef>
          </c:xVal>
          <c:yVal>
            <c:numRef>
              <c:f>Sheet2!$D$2:$D$52</c:f>
              <c:numCache>
                <c:formatCode>0.0</c:formatCode>
                <c:ptCount val="51"/>
                <c:pt idx="0">
                  <c:v>0.78542299999999998</c:v>
                </c:pt>
                <c:pt idx="1">
                  <c:v>0.793852</c:v>
                </c:pt>
                <c:pt idx="2">
                  <c:v>0.79173899999999997</c:v>
                </c:pt>
                <c:pt idx="3">
                  <c:v>0.77914099999999997</c:v>
                </c:pt>
                <c:pt idx="4">
                  <c:v>0.75639100000000004</c:v>
                </c:pt>
                <c:pt idx="5">
                  <c:v>0.72409500000000004</c:v>
                </c:pt>
                <c:pt idx="6">
                  <c:v>0.68310999999999999</c:v>
                </c:pt>
                <c:pt idx="7">
                  <c:v>0.63452699999999995</c:v>
                </c:pt>
                <c:pt idx="8">
                  <c:v>0.57963500000000001</c:v>
                </c:pt>
                <c:pt idx="9">
                  <c:v>0.519895</c:v>
                </c:pt>
                <c:pt idx="10">
                  <c:v>0.45689200000000002</c:v>
                </c:pt>
                <c:pt idx="11">
                  <c:v>0.39230300000000001</c:v>
                </c:pt>
                <c:pt idx="12">
                  <c:v>0.327843</c:v>
                </c:pt>
                <c:pt idx="13">
                  <c:v>0.26522499999999999</c:v>
                </c:pt>
                <c:pt idx="14">
                  <c:v>0.20611299999999999</c:v>
                </c:pt>
                <c:pt idx="15">
                  <c:v>0.15207799999999999</c:v>
                </c:pt>
                <c:pt idx="16">
                  <c:v>0.104557</c:v>
                </c:pt>
                <c:pt idx="17">
                  <c:v>6.4811599999999997E-2</c:v>
                </c:pt>
                <c:pt idx="18">
                  <c:v>3.3898600000000001E-2</c:v>
                </c:pt>
                <c:pt idx="19">
                  <c:v>1.2639299999999999E-2</c:v>
                </c:pt>
                <c:pt idx="20">
                  <c:v>1.5988700000000001E-3</c:v>
                </c:pt>
                <c:pt idx="21">
                  <c:v>1.07055E-3</c:v>
                </c:pt>
                <c:pt idx="22">
                  <c:v>1.1068400000000001E-2</c:v>
                </c:pt>
                <c:pt idx="23">
                  <c:v>3.1326899999999998E-2</c:v>
                </c:pt>
                <c:pt idx="24">
                  <c:v>6.1307399999999998E-2</c:v>
                </c:pt>
                <c:pt idx="25">
                  <c:v>0.100213</c:v>
                </c:pt>
                <c:pt idx="26">
                  <c:v>0.147011</c:v>
                </c:pt>
                <c:pt idx="27">
                  <c:v>0.200456</c:v>
                </c:pt>
                <c:pt idx="28">
                  <c:v>0.259129</c:v>
                </c:pt>
                <c:pt idx="29">
                  <c:v>0.32146999999999998</c:v>
                </c:pt>
                <c:pt idx="30">
                  <c:v>0.38582300000000003</c:v>
                </c:pt>
                <c:pt idx="31">
                  <c:v>0.45047700000000002</c:v>
                </c:pt>
                <c:pt idx="32">
                  <c:v>0.513714</c:v>
                </c:pt>
                <c:pt idx="33">
                  <c:v>0.57385399999999998</c:v>
                </c:pt>
                <c:pt idx="34">
                  <c:v>0.62929800000000002</c:v>
                </c:pt>
                <c:pt idx="35">
                  <c:v>0.67857400000000001</c:v>
                </c:pt>
                <c:pt idx="36">
                  <c:v>0.72037099999999998</c:v>
                </c:pt>
                <c:pt idx="37">
                  <c:v>0.753579</c:v>
                </c:pt>
                <c:pt idx="38" formatCode="General">
                  <c:v>0.77731499999999998</c:v>
                </c:pt>
                <c:pt idx="39" formatCode="General">
                  <c:v>0.79094799999999998</c:v>
                </c:pt>
                <c:pt idx="40" formatCode="General">
                  <c:v>0.79411699999999996</c:v>
                </c:pt>
                <c:pt idx="41" formatCode="General">
                  <c:v>0.78673599999999999</c:v>
                </c:pt>
                <c:pt idx="42" formatCode="General">
                  <c:v>0.76900299999999999</c:v>
                </c:pt>
                <c:pt idx="43">
                  <c:v>0.74138800000000005</c:v>
                </c:pt>
                <c:pt idx="44">
                  <c:v>0.70462499999999995</c:v>
                </c:pt>
                <c:pt idx="45">
                  <c:v>0.65969199999999995</c:v>
                </c:pt>
                <c:pt idx="46">
                  <c:v>0.60778200000000004</c:v>
                </c:pt>
                <c:pt idx="47">
                  <c:v>0.55027400000000004</c:v>
                </c:pt>
                <c:pt idx="48">
                  <c:v>0.48869800000000002</c:v>
                </c:pt>
                <c:pt idx="49">
                  <c:v>0.42468899999999998</c:v>
                </c:pt>
                <c:pt idx="50">
                  <c:v>0.35994900000000002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961584"/>
        <c:axId val="406963152"/>
      </c:scatterChart>
      <c:valAx>
        <c:axId val="406961584"/>
        <c:scaling>
          <c:orientation val="minMax"/>
          <c:max val="5.000000000000001E-3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l-GR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6963152"/>
        <c:crossesAt val="-0.2"/>
        <c:crossBetween val="midCat"/>
      </c:valAx>
      <c:valAx>
        <c:axId val="406963152"/>
        <c:scaling>
          <c:orientation val="minMax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69615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E904-37E7-444A-AE1F-5AC75D85A842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A2C77-7D43-4D6E-AB83-F784D2935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881B-9790-4914-B6BF-9C77C8806DC6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59832" y="1412776"/>
            <a:ext cx="2483768" cy="3209567"/>
            <a:chOff x="2893828" y="806086"/>
            <a:chExt cx="2483768" cy="3209567"/>
          </a:xfrm>
        </p:grpSpPr>
        <p:sp>
          <p:nvSpPr>
            <p:cNvPr id="4" name="ring2"/>
            <p:cNvSpPr/>
            <p:nvPr/>
          </p:nvSpPr>
          <p:spPr>
            <a:xfrm rot="10800000">
              <a:off x="3059832" y="1628800"/>
              <a:ext cx="2170825" cy="2170828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line2"/>
            <p:cNvCxnSpPr/>
            <p:nvPr/>
          </p:nvCxnSpPr>
          <p:spPr>
            <a:xfrm flipH="1">
              <a:off x="2893828" y="1344492"/>
              <a:ext cx="248376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67870" y="3583605"/>
              <a:ext cx="35474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400" baseline="-250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194313" y="1772815"/>
              <a:ext cx="1882797" cy="18827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89841" y="1196752"/>
              <a:ext cx="20363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3270512" y="1849014"/>
              <a:ext cx="1730397" cy="17303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4488" y="343284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+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2737" y="309196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-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0936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i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9849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t</a:t>
              </a:r>
              <a:endParaRPr lang="en-US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3857212" y="1420692"/>
              <a:ext cx="576064" cy="144015"/>
            </a:xfrm>
            <a:prstGeom prst="arc">
              <a:avLst>
                <a:gd name="adj1" fmla="val 16200000"/>
                <a:gd name="adj2" fmla="val 15294574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3276" y="1263658"/>
              <a:ext cx="45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μ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17537" y="1445461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50936" y="140093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altLang="zh-CN" baseline="-25000" dirty="0" err="1" smtClean="0"/>
                <a:t>r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-155339" y="1917632"/>
            <a:ext cx="9956476" cy="1943416"/>
            <a:chOff x="-155339" y="1917632"/>
            <a:chExt cx="9956476" cy="1943416"/>
          </a:xfrm>
        </p:grpSpPr>
        <p:grpSp>
          <p:nvGrpSpPr>
            <p:cNvPr id="16" name="Group 15"/>
            <p:cNvGrpSpPr/>
            <p:nvPr/>
          </p:nvGrpSpPr>
          <p:grpSpPr>
            <a:xfrm>
              <a:off x="117464" y="2919413"/>
              <a:ext cx="640080" cy="288032"/>
              <a:chOff x="1979712" y="2852936"/>
              <a:chExt cx="640080" cy="288032"/>
            </a:xfrm>
          </p:grpSpPr>
          <p:cxnSp>
            <p:nvCxnSpPr>
              <p:cNvPr id="50" name="line2"/>
              <p:cNvCxnSpPr/>
              <p:nvPr/>
            </p:nvCxnSpPr>
            <p:spPr>
              <a:xfrm flipH="1">
                <a:off x="1979712" y="2852936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2"/>
              <p:cNvCxnSpPr/>
              <p:nvPr/>
            </p:nvCxnSpPr>
            <p:spPr>
              <a:xfrm flipH="1">
                <a:off x="1979712" y="314096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315481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 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5620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87308" y="1923895"/>
              <a:ext cx="3154729" cy="1930194"/>
              <a:chOff x="2991564" y="1927046"/>
              <a:chExt cx="3154729" cy="193019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9" name="Arc 3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41" name="Arc 4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5" name="Arc 3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7" name="Arc 3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9" name="Arc 2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1" name="Arc 3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5" name="Arc 2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27" name="Arc 2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35660" y="1927046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-133481" y="3291046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155339" y="3276172"/>
              <a:ext cx="43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77711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3851920" y="2277825"/>
              <a:ext cx="1942414" cy="1583223"/>
              <a:chOff x="3851920" y="2276872"/>
              <a:chExt cx="1942414" cy="158322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3851920" y="2277825"/>
                <a:ext cx="1296144" cy="648072"/>
                <a:chOff x="2987824" y="2204866"/>
                <a:chExt cx="1296144" cy="648072"/>
              </a:xfrm>
            </p:grpSpPr>
            <p:sp>
              <p:nvSpPr>
                <p:cNvPr id="104" name="Arc 10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82366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 flipV="1">
                <a:off x="3851920" y="3212023"/>
                <a:ext cx="1296144" cy="648072"/>
                <a:chOff x="2987824" y="2204866"/>
                <a:chExt cx="1296144" cy="648072"/>
              </a:xfrm>
            </p:grpSpPr>
            <p:sp>
              <p:nvSpPr>
                <p:cNvPr id="94" name="Arc 9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498190" y="2276872"/>
                <a:ext cx="1296144" cy="648072"/>
                <a:chOff x="4498190" y="2276872"/>
                <a:chExt cx="1296144" cy="648072"/>
              </a:xfrm>
            </p:grpSpPr>
            <p:sp>
              <p:nvSpPr>
                <p:cNvPr id="100" name="Arc 99"/>
                <p:cNvSpPr/>
                <p:nvPr/>
              </p:nvSpPr>
              <p:spPr>
                <a:xfrm rot="16200000" flipH="1">
                  <a:off x="5146262" y="2276872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 rot="5400000" flipH="1">
                  <a:off x="4498190" y="2276872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98190" y="3212021"/>
                <a:ext cx="1296144" cy="648072"/>
                <a:chOff x="4498190" y="3211070"/>
                <a:chExt cx="1296144" cy="648072"/>
              </a:xfrm>
            </p:grpSpPr>
            <p:sp>
              <p:nvSpPr>
                <p:cNvPr id="90" name="Arc 89"/>
                <p:cNvSpPr/>
                <p:nvPr/>
              </p:nvSpPr>
              <p:spPr>
                <a:xfrm rot="5400000" flipH="1" flipV="1">
                  <a:off x="5146262" y="3211070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 rot="16200000" flipH="1" flipV="1">
                  <a:off x="4498190" y="3211070"/>
                  <a:ext cx="648072" cy="648072"/>
                </a:xfrm>
                <a:prstGeom prst="arc">
                  <a:avLst>
                    <a:gd name="adj1" fmla="val 15998128"/>
                    <a:gd name="adj2" fmla="val 279811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8725269" y="2636070"/>
              <a:ext cx="1075868" cy="900940"/>
              <a:chOff x="5667360" y="4419720"/>
              <a:chExt cx="1075868" cy="900940"/>
            </a:xfrm>
          </p:grpSpPr>
          <p:cxnSp>
            <p:nvCxnSpPr>
              <p:cNvPr id="109" name="line2"/>
              <p:cNvCxnSpPr/>
              <p:nvPr/>
            </p:nvCxnSpPr>
            <p:spPr>
              <a:xfrm flipH="1">
                <a:off x="5667360" y="470018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line2"/>
              <p:cNvCxnSpPr/>
              <p:nvPr/>
            </p:nvCxnSpPr>
            <p:spPr>
              <a:xfrm flipH="1">
                <a:off x="5667360" y="4988220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6307440" y="4419720"/>
                <a:ext cx="435788" cy="900940"/>
                <a:chOff x="6307440" y="4419720"/>
                <a:chExt cx="435788" cy="900940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6307440" y="4707626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6311180" y="4988220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6403037" y="4982106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t</a:t>
                  </a:r>
                  <a:endParaRPr lang="en-US" sz="1600" i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89165" y="4419720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r</a:t>
                  </a:r>
                  <a:endParaRPr lang="en-US" sz="1600" i="1" dirty="0"/>
                </a:p>
              </p:txBody>
            </p:sp>
          </p:grpSp>
        </p:grpSp>
        <p:sp>
          <p:nvSpPr>
            <p:cNvPr id="118" name="Rectangle 117"/>
            <p:cNvSpPr/>
            <p:nvPr/>
          </p:nvSpPr>
          <p:spPr>
            <a:xfrm>
              <a:off x="8490749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682437" y="1917632"/>
              <a:ext cx="3154729" cy="1936457"/>
              <a:chOff x="2991564" y="1920783"/>
              <a:chExt cx="3154729" cy="193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42" name="Arc 14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3" name="Group 14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4" name="Arc 14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0" name="Arc 13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5" name="Group 124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2" name="Arc 13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4" name="Arc 13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28" name="Arc 12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0" name="Arc 12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42855" y="1920783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7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763688" y="1484784"/>
            <a:ext cx="5152178" cy="2989842"/>
            <a:chOff x="1763688" y="1484784"/>
            <a:chExt cx="5152178" cy="2989842"/>
          </a:xfrm>
        </p:grpSpPr>
        <p:grpSp>
          <p:nvGrpSpPr>
            <p:cNvPr id="83" name="Group 82"/>
            <p:cNvGrpSpPr/>
            <p:nvPr/>
          </p:nvGrpSpPr>
          <p:grpSpPr>
            <a:xfrm>
              <a:off x="1763688" y="1484784"/>
              <a:ext cx="5152178" cy="2989842"/>
              <a:chOff x="1763688" y="1484784"/>
              <a:chExt cx="5152178" cy="298984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763688" y="1484784"/>
                <a:ext cx="5152178" cy="2989842"/>
                <a:chOff x="1979712" y="1412776"/>
                <a:chExt cx="5152178" cy="2989842"/>
              </a:xfrm>
            </p:grpSpPr>
            <p:cxnSp>
              <p:nvCxnSpPr>
                <p:cNvPr id="6" name="line2"/>
                <p:cNvCxnSpPr/>
                <p:nvPr/>
              </p:nvCxnSpPr>
              <p:spPr>
                <a:xfrm flipH="1">
                  <a:off x="1979712" y="1951182"/>
                  <a:ext cx="5040560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036820" y="1865772"/>
                  <a:ext cx="35561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2036820" y="1412776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altLang="zh-CN" baseline="-25000" dirty="0" smtClean="0"/>
                    <a:t>i</a:t>
                  </a:r>
                  <a:endParaRPr lang="en-US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446801" y="1435285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altLang="zh-CN" baseline="-25000" dirty="0" smtClean="0"/>
                    <a:t>t</a:t>
                  </a:r>
                  <a:endParaRPr lang="en-US" baseline="-25000" dirty="0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>
                  <a:off x="2943096" y="2027382"/>
                  <a:ext cx="576064" cy="144015"/>
                </a:xfrm>
                <a:prstGeom prst="arc">
                  <a:avLst>
                    <a:gd name="adj1" fmla="val 16200000"/>
                    <a:gd name="adj2" fmla="val 15294574"/>
                  </a:avLst>
                </a:prstGeom>
                <a:ln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74302" y="1926050"/>
                  <a:ext cx="123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k</a:t>
                  </a:r>
                  <a:r>
                    <a:rPr lang="en-US" i="1" baseline="-25000" dirty="0" smtClean="0"/>
                    <a:t>s1 </a:t>
                  </a:r>
                  <a:r>
                    <a:rPr lang="en-US" i="1" dirty="0" smtClean="0"/>
                    <a:t> or k</a:t>
                  </a:r>
                  <a:r>
                    <a:rPr lang="en-US" i="1" baseline="-25000" dirty="0" smtClean="0"/>
                    <a:t>s2</a:t>
                  </a:r>
                  <a:endParaRPr lang="en-US" i="1" dirty="0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2029302" y="2049765"/>
                  <a:ext cx="424363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2036820" y="2007624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S</a:t>
                  </a:r>
                  <a:r>
                    <a:rPr lang="en-US" altLang="zh-CN" baseline="-25000" dirty="0" err="1" smtClean="0"/>
                    <a:t>r</a:t>
                  </a:r>
                  <a:endParaRPr lang="en-US" baseline="-25000" dirty="0"/>
                </a:p>
              </p:txBody>
            </p:sp>
            <p:cxnSp>
              <p:nvCxnSpPr>
                <p:cNvPr id="66" name="line2"/>
                <p:cNvCxnSpPr/>
                <p:nvPr/>
              </p:nvCxnSpPr>
              <p:spPr>
                <a:xfrm flipH="1">
                  <a:off x="4483522" y="3211704"/>
                  <a:ext cx="309755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line2"/>
                <p:cNvCxnSpPr/>
                <p:nvPr/>
              </p:nvCxnSpPr>
              <p:spPr>
                <a:xfrm flipH="1">
                  <a:off x="4483522" y="3425691"/>
                  <a:ext cx="309755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4750670" y="3104355"/>
                  <a:ext cx="404422" cy="4293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330410" y="3104355"/>
                  <a:ext cx="363652" cy="4293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04645" y="2728633"/>
                  <a:ext cx="627245" cy="1180842"/>
                  <a:chOff x="6223553" y="2204865"/>
                  <a:chExt cx="1296144" cy="1584175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6223553" y="2204865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64" name="Arc 63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Arc 64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6033345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 flipV="1">
                    <a:off x="6223553" y="3140968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62" name="Arc 61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Arc 62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5938727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7519695" y="2492896"/>
                    <a:ext cx="0" cy="97840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71379" y="2729341"/>
                  <a:ext cx="1526673" cy="1179425"/>
                  <a:chOff x="2987824" y="2204864"/>
                  <a:chExt cx="3154729" cy="1582274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987824" y="22048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55" name="Arc 54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0" name="Group 49"/>
                    <p:cNvGrpSpPr/>
                    <p:nvPr/>
                  </p:nvGrpSpPr>
                  <p:grpSpPr>
                    <a:xfrm flipH="1">
                      <a:off x="4024981" y="2204865"/>
                      <a:ext cx="2117572" cy="648073"/>
                      <a:chOff x="2987824" y="2204865"/>
                      <a:chExt cx="2117572" cy="648073"/>
                    </a:xfrm>
                  </p:grpSpPr>
                  <p:sp>
                    <p:nvSpPr>
                      <p:cNvPr id="51" name="Arc 50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3635896" y="2204865"/>
                        <a:ext cx="1469500" cy="648073"/>
                        <a:chOff x="3635896" y="2204865"/>
                        <a:chExt cx="1469500" cy="648073"/>
                      </a:xfrm>
                    </p:grpSpPr>
                    <p:sp>
                      <p:nvSpPr>
                        <p:cNvPr id="53" name="Arc 52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line2"/>
                        <p:cNvCxnSpPr/>
                        <p:nvPr/>
                      </p:nvCxnSpPr>
                      <p:spPr>
                        <a:xfrm flipH="1">
                          <a:off x="3931919" y="2204865"/>
                          <a:ext cx="1173477" cy="0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 flipV="1">
                    <a:off x="2987824" y="31390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45" name="Arc 44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47" name="Arc 46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8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 flipH="1">
                      <a:off x="4147298" y="2204864"/>
                      <a:ext cx="1995255" cy="648074"/>
                      <a:chOff x="2987824" y="2204864"/>
                      <a:chExt cx="1995255" cy="648074"/>
                    </a:xfrm>
                  </p:grpSpPr>
                  <p:sp>
                    <p:nvSpPr>
                      <p:cNvPr id="41" name="Arc 40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3635896" y="2204864"/>
                        <a:ext cx="1347183" cy="648074"/>
                        <a:chOff x="3635896" y="2204864"/>
                        <a:chExt cx="1347183" cy="648074"/>
                      </a:xfrm>
                    </p:grpSpPr>
                    <p:sp>
                      <p:nvSpPr>
                        <p:cNvPr id="43" name="Arc 42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4" name="line2"/>
                        <p:cNvCxnSpPr/>
                        <p:nvPr/>
                      </p:nvCxnSpPr>
                      <p:spPr>
                        <a:xfrm flipH="1" flipV="1">
                          <a:off x="3931919" y="2204864"/>
                          <a:ext cx="105116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68" name="Arc 67"/>
                <p:cNvSpPr/>
                <p:nvPr/>
              </p:nvSpPr>
              <p:spPr>
                <a:xfrm>
                  <a:off x="2145715" y="2235490"/>
                  <a:ext cx="2167128" cy="2167128"/>
                </a:xfrm>
                <a:prstGeom prst="arc">
                  <a:avLst>
                    <a:gd name="adj1" fmla="val 891641"/>
                    <a:gd name="adj2" fmla="val 20641306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4500000">
                  <a:off x="4198840" y="2725201"/>
                  <a:ext cx="545819" cy="433392"/>
                </a:xfrm>
                <a:prstGeom prst="arc">
                  <a:avLst>
                    <a:gd name="adj1" fmla="val 227958"/>
                    <a:gd name="adj2" fmla="val 5074709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rot="17100000" flipV="1">
                  <a:off x="4202305" y="3477631"/>
                  <a:ext cx="545819" cy="433392"/>
                </a:xfrm>
                <a:prstGeom prst="arc">
                  <a:avLst>
                    <a:gd name="adj1" fmla="val 227958"/>
                    <a:gd name="adj2" fmla="val 5074709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462651" y="1876147"/>
                  <a:ext cx="35561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4913185" y="2815729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/>
                  <a:t>n</a:t>
                </a:r>
                <a:r>
                  <a:rPr lang="en-US" sz="1600" i="1" baseline="-25000" dirty="0" smtClean="0"/>
                  <a:t>eff1</a:t>
                </a:r>
                <a:endParaRPr lang="en-US" sz="1600" i="1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56548" y="365069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/>
                  <a:t>n</a:t>
                </a:r>
                <a:r>
                  <a:rPr lang="en-US" sz="1600" i="1" baseline="-25000" dirty="0" smtClean="0"/>
                  <a:t>eff2</a:t>
                </a:r>
                <a:endParaRPr lang="en-US" sz="1600" i="1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12166" y="2176231"/>
              <a:ext cx="1238525" cy="742009"/>
              <a:chOff x="4912166" y="2176231"/>
              <a:chExt cx="1238525" cy="74200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503086" y="2438693"/>
                <a:ext cx="45719" cy="22404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912166" y="2176231"/>
                <a:ext cx="1238525" cy="742009"/>
                <a:chOff x="4912166" y="2176231"/>
                <a:chExt cx="1238525" cy="742009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4939068" y="2176231"/>
                  <a:ext cx="1173755" cy="277567"/>
                  <a:chOff x="4939068" y="2176231"/>
                  <a:chExt cx="1173755" cy="277567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5382109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939068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5825150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" name="Rectangle 87"/>
                <p:cNvSpPr/>
                <p:nvPr/>
              </p:nvSpPr>
              <p:spPr>
                <a:xfrm rot="16200000">
                  <a:off x="5498015" y="2402749"/>
                  <a:ext cx="55861" cy="56939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16200000">
                  <a:off x="5505482" y="2567447"/>
                  <a:ext cx="55290" cy="64629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069781" y="2448672"/>
                  <a:ext cx="224570" cy="443433"/>
                  <a:chOff x="5069781" y="2448672"/>
                  <a:chExt cx="224570" cy="443433"/>
                </a:xfrm>
              </p:grpSpPr>
              <p:sp>
                <p:nvSpPr>
                  <p:cNvPr id="91" name="Arc 90"/>
                  <p:cNvSpPr/>
                  <p:nvPr/>
                </p:nvSpPr>
                <p:spPr>
                  <a:xfrm rot="9900000">
                    <a:off x="5097595" y="2695349"/>
                    <a:ext cx="196756" cy="196756"/>
                  </a:xfrm>
                  <a:prstGeom prst="arc">
                    <a:avLst>
                      <a:gd name="adj1" fmla="val 16031863"/>
                      <a:gd name="adj2" fmla="val 706991"/>
                    </a:avLst>
                  </a:prstGeom>
                  <a:noFill/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069781" y="2448672"/>
                    <a:ext cx="54864" cy="35196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 flipH="1">
                  <a:off x="5756395" y="2445356"/>
                  <a:ext cx="224570" cy="443433"/>
                  <a:chOff x="5069781" y="2448672"/>
                  <a:chExt cx="224570" cy="443433"/>
                </a:xfrm>
              </p:grpSpPr>
              <p:sp>
                <p:nvSpPr>
                  <p:cNvPr id="95" name="Arc 94"/>
                  <p:cNvSpPr/>
                  <p:nvPr/>
                </p:nvSpPr>
                <p:spPr>
                  <a:xfrm rot="9900000">
                    <a:off x="5097595" y="2695349"/>
                    <a:ext cx="196756" cy="196756"/>
                  </a:xfrm>
                  <a:prstGeom prst="arc">
                    <a:avLst>
                      <a:gd name="adj1" fmla="val 16031863"/>
                      <a:gd name="adj2" fmla="val 706991"/>
                    </a:avLst>
                  </a:prstGeom>
                  <a:noFill/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5069781" y="2448672"/>
                    <a:ext cx="54864" cy="35196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TextBox 97"/>
                <p:cNvSpPr txBox="1"/>
                <p:nvPr/>
              </p:nvSpPr>
              <p:spPr>
                <a:xfrm>
                  <a:off x="4912166" y="2388656"/>
                  <a:ext cx="1238525" cy="256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aseline="-25000" dirty="0" smtClean="0"/>
                    <a:t>集总电极</a:t>
                  </a:r>
                  <a:endParaRPr lang="en-US" sz="1600" baseline="-25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322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29100" y="2429400"/>
            <a:ext cx="4885801" cy="2125439"/>
            <a:chOff x="2129100" y="2429400"/>
            <a:chExt cx="4885801" cy="2125439"/>
          </a:xfrm>
        </p:grpSpPr>
        <p:pic>
          <p:nvPicPr>
            <p:cNvPr id="11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100" y="2429400"/>
              <a:ext cx="4885801" cy="1999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627784" y="4509120"/>
              <a:ext cx="39604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16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03648" y="1196752"/>
            <a:ext cx="6518720" cy="3025303"/>
            <a:chOff x="1415976" y="1412776"/>
            <a:chExt cx="6518720" cy="3025303"/>
          </a:xfrm>
        </p:grpSpPr>
        <p:grpSp>
          <p:nvGrpSpPr>
            <p:cNvPr id="4" name="Group 3"/>
            <p:cNvGrpSpPr/>
            <p:nvPr/>
          </p:nvGrpSpPr>
          <p:grpSpPr>
            <a:xfrm>
              <a:off x="1415976" y="1412776"/>
              <a:ext cx="6518720" cy="3025303"/>
              <a:chOff x="1300548" y="497167"/>
              <a:chExt cx="6518720" cy="3025303"/>
            </a:xfrm>
          </p:grpSpPr>
          <p:grpSp>
            <p:nvGrpSpPr>
              <p:cNvPr id="6" name="组合 18"/>
              <p:cNvGrpSpPr/>
              <p:nvPr/>
            </p:nvGrpSpPr>
            <p:grpSpPr>
              <a:xfrm rot="10800000">
                <a:off x="1300548" y="969448"/>
                <a:ext cx="2483768" cy="2457848"/>
                <a:chOff x="2910455" y="2537464"/>
                <a:chExt cx="2324927" cy="2300668"/>
              </a:xfrm>
            </p:grpSpPr>
            <p:sp>
              <p:nvSpPr>
                <p:cNvPr id="47" name="ring2"/>
                <p:cNvSpPr/>
                <p:nvPr/>
              </p:nvSpPr>
              <p:spPr>
                <a:xfrm>
                  <a:off x="3047997" y="2540003"/>
                  <a:ext cx="2031997" cy="2032003"/>
                </a:xfrm>
                <a:prstGeom prst="ellips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line2"/>
                <p:cNvCxnSpPr/>
                <p:nvPr/>
              </p:nvCxnSpPr>
              <p:spPr>
                <a:xfrm rot="10800000" flipH="1">
                  <a:off x="2910455" y="4838132"/>
                  <a:ext cx="2324927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1"/>
                <p:cNvSpPr/>
                <p:nvPr/>
              </p:nvSpPr>
              <p:spPr>
                <a:xfrm>
                  <a:off x="4000495" y="444754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2"/>
                <p:cNvSpPr/>
                <p:nvPr/>
              </p:nvSpPr>
              <p:spPr>
                <a:xfrm>
                  <a:off x="4199058" y="4426677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3"/>
                <p:cNvSpPr/>
                <p:nvPr/>
              </p:nvSpPr>
              <p:spPr>
                <a:xfrm>
                  <a:off x="4388944" y="4364979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4"/>
                <p:cNvSpPr/>
                <p:nvPr/>
              </p:nvSpPr>
              <p:spPr>
                <a:xfrm>
                  <a:off x="4561852" y="426515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5"/>
                <p:cNvSpPr/>
                <p:nvPr/>
              </p:nvSpPr>
              <p:spPr>
                <a:xfrm>
                  <a:off x="4710227" y="4131553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6"/>
                <p:cNvSpPr/>
                <p:nvPr/>
              </p:nvSpPr>
              <p:spPr>
                <a:xfrm>
                  <a:off x="4827583" y="397002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7"/>
                <p:cNvSpPr/>
                <p:nvPr/>
              </p:nvSpPr>
              <p:spPr>
                <a:xfrm>
                  <a:off x="4908791" y="378763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8"/>
                <p:cNvSpPr/>
                <p:nvPr/>
              </p:nvSpPr>
              <p:spPr>
                <a:xfrm>
                  <a:off x="4950302" y="359233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9"/>
                <p:cNvSpPr/>
                <p:nvPr/>
              </p:nvSpPr>
              <p:spPr>
                <a:xfrm>
                  <a:off x="4950302" y="339267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10"/>
                <p:cNvSpPr/>
                <p:nvPr/>
              </p:nvSpPr>
              <p:spPr>
                <a:xfrm>
                  <a:off x="4908791" y="319738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11"/>
                <p:cNvSpPr/>
                <p:nvPr/>
              </p:nvSpPr>
              <p:spPr>
                <a:xfrm>
                  <a:off x="4827583" y="301498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12"/>
                <p:cNvSpPr/>
                <p:nvPr/>
              </p:nvSpPr>
              <p:spPr>
                <a:xfrm>
                  <a:off x="4710227" y="2853458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13"/>
                <p:cNvSpPr/>
                <p:nvPr/>
              </p:nvSpPr>
              <p:spPr>
                <a:xfrm>
                  <a:off x="4561850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14"/>
                <p:cNvSpPr/>
                <p:nvPr/>
              </p:nvSpPr>
              <p:spPr>
                <a:xfrm>
                  <a:off x="4388942" y="2620032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15"/>
                <p:cNvSpPr/>
                <p:nvPr/>
              </p:nvSpPr>
              <p:spPr>
                <a:xfrm>
                  <a:off x="4199056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16"/>
                <p:cNvSpPr/>
                <p:nvPr/>
              </p:nvSpPr>
              <p:spPr>
                <a:xfrm>
                  <a:off x="4000494" y="253746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17"/>
                <p:cNvSpPr/>
                <p:nvPr/>
              </p:nvSpPr>
              <p:spPr>
                <a:xfrm>
                  <a:off x="3801930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18"/>
                <p:cNvSpPr/>
                <p:nvPr/>
              </p:nvSpPr>
              <p:spPr>
                <a:xfrm>
                  <a:off x="3612044" y="262003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19"/>
                <p:cNvSpPr/>
                <p:nvPr/>
              </p:nvSpPr>
              <p:spPr>
                <a:xfrm>
                  <a:off x="3439137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20"/>
                <p:cNvSpPr/>
                <p:nvPr/>
              </p:nvSpPr>
              <p:spPr>
                <a:xfrm>
                  <a:off x="3290762" y="285345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21"/>
                <p:cNvSpPr/>
                <p:nvPr/>
              </p:nvSpPr>
              <p:spPr>
                <a:xfrm>
                  <a:off x="3173406" y="301498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22"/>
                <p:cNvSpPr/>
                <p:nvPr/>
              </p:nvSpPr>
              <p:spPr>
                <a:xfrm>
                  <a:off x="3092198" y="3197379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23"/>
                <p:cNvSpPr/>
                <p:nvPr/>
              </p:nvSpPr>
              <p:spPr>
                <a:xfrm>
                  <a:off x="3050687" y="3392673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24"/>
                <p:cNvSpPr/>
                <p:nvPr/>
              </p:nvSpPr>
              <p:spPr>
                <a:xfrm>
                  <a:off x="3050687" y="359233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25"/>
                <p:cNvSpPr/>
                <p:nvPr/>
              </p:nvSpPr>
              <p:spPr>
                <a:xfrm>
                  <a:off x="3092196" y="378762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26"/>
                <p:cNvSpPr/>
                <p:nvPr/>
              </p:nvSpPr>
              <p:spPr>
                <a:xfrm>
                  <a:off x="3173405" y="3970017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27"/>
                <p:cNvSpPr/>
                <p:nvPr/>
              </p:nvSpPr>
              <p:spPr>
                <a:xfrm>
                  <a:off x="3290760" y="4131542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28"/>
                <p:cNvSpPr/>
                <p:nvPr/>
              </p:nvSpPr>
              <p:spPr>
                <a:xfrm>
                  <a:off x="3439135" y="4265135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29"/>
                <p:cNvSpPr/>
                <p:nvPr/>
              </p:nvSpPr>
              <p:spPr>
                <a:xfrm>
                  <a:off x="3612038" y="4364961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30"/>
                <p:cNvSpPr/>
                <p:nvPr/>
              </p:nvSpPr>
              <p:spPr>
                <a:xfrm>
                  <a:off x="3801936" y="442667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箭头连接符 19"/>
              <p:cNvCxnSpPr/>
              <p:nvPr/>
            </p:nvCxnSpPr>
            <p:spPr>
              <a:xfrm>
                <a:off x="2020006" y="822917"/>
                <a:ext cx="116778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20"/>
              <p:cNvSpPr/>
              <p:nvPr/>
            </p:nvSpPr>
            <p:spPr>
              <a:xfrm>
                <a:off x="2020006" y="1023899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21"/>
              <p:cNvSpPr/>
              <p:nvPr/>
            </p:nvSpPr>
            <p:spPr>
              <a:xfrm flipH="1">
                <a:off x="1891311" y="1013036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24"/>
              <p:cNvSpPr/>
              <p:nvPr/>
            </p:nvSpPr>
            <p:spPr>
              <a:xfrm>
                <a:off x="1920855" y="1266476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26"/>
              <p:cNvSpPr/>
              <p:nvPr/>
            </p:nvSpPr>
            <p:spPr>
              <a:xfrm>
                <a:off x="1920855" y="1455314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2134" y="591769"/>
                <a:ext cx="385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15470" y="1033399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26941" y="1038413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59146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38013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8058" y="1607298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57937" y="1607412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395228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567" y="497167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圆角矩形 92"/>
              <p:cNvSpPr/>
              <p:nvPr/>
            </p:nvSpPr>
            <p:spPr>
              <a:xfrm>
                <a:off x="2437827" y="3224873"/>
                <a:ext cx="474014" cy="297597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94"/>
              <p:cNvCxnSpPr/>
              <p:nvPr/>
            </p:nvCxnSpPr>
            <p:spPr>
              <a:xfrm flipV="1">
                <a:off x="2966953" y="2917153"/>
                <a:ext cx="1251914" cy="46797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101"/>
              <p:cNvGrpSpPr/>
              <p:nvPr/>
            </p:nvGrpSpPr>
            <p:grpSpPr>
              <a:xfrm>
                <a:off x="4218867" y="1315598"/>
                <a:ext cx="3600401" cy="1902427"/>
                <a:chOff x="4283967" y="1706829"/>
                <a:chExt cx="3600401" cy="1902427"/>
              </a:xfrm>
            </p:grpSpPr>
            <p:cxnSp>
              <p:nvCxnSpPr>
                <p:cNvPr id="26" name="line2"/>
                <p:cNvCxnSpPr/>
                <p:nvPr/>
              </p:nvCxnSpPr>
              <p:spPr>
                <a:xfrm flipH="1">
                  <a:off x="4672738" y="2886213"/>
                  <a:ext cx="2664296" cy="0"/>
                </a:xfrm>
                <a:prstGeom prst="line">
                  <a:avLst/>
                </a:prstGeom>
                <a:ln w="2540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4"/>
                <p:cNvSpPr/>
                <p:nvPr/>
              </p:nvSpPr>
              <p:spPr>
                <a:xfrm>
                  <a:off x="5983247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74"/>
                <p:cNvSpPr/>
                <p:nvPr/>
              </p:nvSpPr>
              <p:spPr>
                <a:xfrm>
                  <a:off x="4888762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8"/>
                <p:cNvCxnSpPr/>
                <p:nvPr/>
              </p:nvCxnSpPr>
              <p:spPr>
                <a:xfrm flipV="1">
                  <a:off x="5320810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75"/>
                <p:cNvCxnSpPr/>
                <p:nvPr/>
              </p:nvCxnSpPr>
              <p:spPr>
                <a:xfrm flipV="1">
                  <a:off x="6415295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76"/>
                <p:cNvCxnSpPr/>
                <p:nvPr/>
              </p:nvCxnSpPr>
              <p:spPr>
                <a:xfrm>
                  <a:off x="5320810" y="2154617"/>
                  <a:ext cx="10944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500829" y="1823963"/>
                  <a:ext cx="734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dirty="0" smtClean="0">
                      <a:latin typeface="Times New Roman"/>
                      <a:cs typeface="Times New Roman"/>
                    </a:rPr>
                    <a:t>Λ</a:t>
                  </a:r>
                  <a:endParaRPr lang="zh-CN" altLang="en-US" dirty="0"/>
                </a:p>
              </p:txBody>
            </p:sp>
            <p:cxnSp>
              <p:nvCxnSpPr>
                <p:cNvPr id="33" name="直接箭头连接符 81"/>
                <p:cNvCxnSpPr/>
                <p:nvPr/>
              </p:nvCxnSpPr>
              <p:spPr>
                <a:xfrm>
                  <a:off x="534963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408853" y="232434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5" name="直接箭头连接符 84"/>
                <p:cNvCxnSpPr/>
                <p:nvPr/>
              </p:nvCxnSpPr>
              <p:spPr>
                <a:xfrm flipH="1">
                  <a:off x="529580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331807" y="304777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7" name="直接箭头连接符 87"/>
                <p:cNvCxnSpPr/>
                <p:nvPr/>
              </p:nvCxnSpPr>
              <p:spPr>
                <a:xfrm>
                  <a:off x="647387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533093" y="2324344"/>
                  <a:ext cx="65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9" name="直接箭头连接符 89"/>
                <p:cNvCxnSpPr/>
                <p:nvPr/>
              </p:nvCxnSpPr>
              <p:spPr>
                <a:xfrm flipH="1">
                  <a:off x="642004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456047" y="3047774"/>
                  <a:ext cx="565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圆角矩形 95"/>
                <p:cNvSpPr/>
                <p:nvPr/>
              </p:nvSpPr>
              <p:spPr>
                <a:xfrm>
                  <a:off x="4283967" y="1706829"/>
                  <a:ext cx="3600401" cy="1902427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99"/>
                <p:cNvCxnSpPr/>
                <p:nvPr/>
              </p:nvCxnSpPr>
              <p:spPr>
                <a:xfrm>
                  <a:off x="5983247" y="2339170"/>
                  <a:ext cx="0" cy="8254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5863047" y="3047774"/>
                  <a:ext cx="24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zh-CN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4" name="直接箭头连接符 80"/>
                <p:cNvCxnSpPr/>
                <p:nvPr/>
              </p:nvCxnSpPr>
              <p:spPr>
                <a:xfrm>
                  <a:off x="5983247" y="2769210"/>
                  <a:ext cx="4100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77"/>
                <p:cNvSpPr txBox="1"/>
                <p:nvPr/>
              </p:nvSpPr>
              <p:spPr>
                <a:xfrm>
                  <a:off x="6031847" y="2714103"/>
                  <a:ext cx="327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Box 77"/>
                <p:cNvSpPr txBox="1"/>
                <p:nvPr/>
              </p:nvSpPr>
              <p:spPr>
                <a:xfrm>
                  <a:off x="6093247" y="2378957"/>
                  <a:ext cx="431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" name="直接连接符 10"/>
              <p:cNvCxnSpPr/>
              <p:nvPr/>
            </p:nvCxnSpPr>
            <p:spPr>
              <a:xfrm>
                <a:off x="6084168" y="205078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83"/>
              <p:cNvCxnSpPr/>
              <p:nvPr/>
            </p:nvCxnSpPr>
            <p:spPr>
              <a:xfrm>
                <a:off x="6021909" y="2040910"/>
                <a:ext cx="180000" cy="3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437912" y="588482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82868" y="4066751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61622" y="2275457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1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8"/>
          <p:cNvGrpSpPr/>
          <p:nvPr/>
        </p:nvGrpSpPr>
        <p:grpSpPr>
          <a:xfrm>
            <a:off x="1187624" y="1628800"/>
            <a:ext cx="6545846" cy="2411915"/>
            <a:chOff x="1338522" y="3969413"/>
            <a:chExt cx="6545846" cy="2411915"/>
          </a:xfrm>
        </p:grpSpPr>
        <p:pic>
          <p:nvPicPr>
            <p:cNvPr id="6" name="Picture 3" descr="D:\BaiduTongBu\OE\fig1\fig1b_orig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522" y="4077072"/>
              <a:ext cx="2976330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:\BaiduTongBu\OE\fig1\fig1b_origin_small_par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146" y="4063212"/>
              <a:ext cx="2965755" cy="222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114"/>
            <p:cNvSpPr/>
            <p:nvPr/>
          </p:nvSpPr>
          <p:spPr>
            <a:xfrm>
              <a:off x="2577004" y="4133923"/>
              <a:ext cx="482828" cy="23118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115"/>
            <p:cNvCxnSpPr/>
            <p:nvPr/>
          </p:nvCxnSpPr>
          <p:spPr>
            <a:xfrm>
              <a:off x="3080105" y="4282721"/>
              <a:ext cx="1527533" cy="9144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121"/>
            <p:cNvSpPr/>
            <p:nvPr/>
          </p:nvSpPr>
          <p:spPr>
            <a:xfrm>
              <a:off x="4607638" y="3969413"/>
              <a:ext cx="3276730" cy="241191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0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35696" y="1124744"/>
            <a:ext cx="4706677" cy="3355208"/>
            <a:chOff x="1835696" y="1124744"/>
            <a:chExt cx="4706677" cy="3355208"/>
          </a:xfrm>
        </p:grpSpPr>
        <p:grpSp>
          <p:nvGrpSpPr>
            <p:cNvPr id="6" name="Group 5"/>
            <p:cNvGrpSpPr/>
            <p:nvPr/>
          </p:nvGrpSpPr>
          <p:grpSpPr>
            <a:xfrm>
              <a:off x="1835696" y="1124744"/>
              <a:ext cx="4706677" cy="3297071"/>
              <a:chOff x="1835696" y="1124744"/>
              <a:chExt cx="4706677" cy="329707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835696" y="1124744"/>
                <a:ext cx="4706677" cy="3297071"/>
                <a:chOff x="2339752" y="1884517"/>
                <a:chExt cx="4706677" cy="3297071"/>
              </a:xfrm>
            </p:grpSpPr>
            <p:pic>
              <p:nvPicPr>
                <p:cNvPr id="4102" name="Picture 6" descr="fig3 c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9716" y="1943088"/>
                  <a:ext cx="2346325" cy="1620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8" name="Picture 2" descr="fig3(a)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9752" y="1946263"/>
                  <a:ext cx="2346325" cy="323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00" name="Picture 4" descr="fig3 b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00104" y="3541500"/>
                  <a:ext cx="2346325" cy="162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文本框 37"/>
                <p:cNvSpPr txBox="1"/>
                <p:nvPr/>
              </p:nvSpPr>
              <p:spPr>
                <a:xfrm>
                  <a:off x="2789314" y="1884517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37"/>
                <p:cNvSpPr txBox="1"/>
                <p:nvPr/>
              </p:nvSpPr>
              <p:spPr>
                <a:xfrm>
                  <a:off x="5220072" y="1949770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37"/>
                <p:cNvSpPr txBox="1"/>
                <p:nvPr/>
              </p:nvSpPr>
              <p:spPr>
                <a:xfrm>
                  <a:off x="5220072" y="3563925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795828" y="21113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0.00132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95828" y="2565484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795828" y="2996952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0.00078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795828" y="34808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0.00054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35896" y="3934192"/>
                  <a:ext cx="7200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0.000335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635896" y="4374343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0.0001736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 rot="16200000">
                <a:off x="944107" y="2472623"/>
                <a:ext cx="20882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Transmission (dB)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614792" y="4202953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275" y="25650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0275" y="42029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25861" y="1628800"/>
            <a:ext cx="4678387" cy="3412126"/>
            <a:chOff x="2125861" y="1628800"/>
            <a:chExt cx="4678387" cy="3412126"/>
          </a:xfrm>
        </p:grpSpPr>
        <p:pic>
          <p:nvPicPr>
            <p:cNvPr id="4" name="Picture 7" descr="fig4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3" y="1648197"/>
              <a:ext cx="2346325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37"/>
            <p:cNvSpPr txBox="1"/>
            <p:nvPr/>
          </p:nvSpPr>
          <p:spPr>
            <a:xfrm>
              <a:off x="4948236" y="1752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 descr="fi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862" y="1675222"/>
              <a:ext cx="2346325" cy="323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37"/>
            <p:cNvSpPr txBox="1"/>
            <p:nvPr/>
          </p:nvSpPr>
          <p:spPr>
            <a:xfrm>
              <a:off x="2555776" y="162880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356" y="184540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0.9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3356" y="2243965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0.86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3356" y="270892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0.76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3356" y="316290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0.628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356" y="364502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0.43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3356" y="4121227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20245" y="2938611"/>
              <a:ext cx="208823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Transmission (dB)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7474" y="4763927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3964" y="3077110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57923" y="3317044"/>
              <a:ext cx="2339818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7"/>
            <p:cNvSpPr txBox="1"/>
            <p:nvPr/>
          </p:nvSpPr>
          <p:spPr>
            <a:xfrm>
              <a:off x="4948236" y="3376584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3964" y="4763927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547664" y="1923250"/>
            <a:ext cx="5908396" cy="1934941"/>
            <a:chOff x="1543924" y="1854099"/>
            <a:chExt cx="5908396" cy="1934941"/>
          </a:xfrm>
        </p:grpSpPr>
        <p:grpSp>
          <p:nvGrpSpPr>
            <p:cNvPr id="82" name="Group 81"/>
            <p:cNvGrpSpPr/>
            <p:nvPr/>
          </p:nvGrpSpPr>
          <p:grpSpPr>
            <a:xfrm>
              <a:off x="1979712" y="1854099"/>
              <a:ext cx="5472608" cy="1934941"/>
              <a:chOff x="1979712" y="1854099"/>
              <a:chExt cx="5472608" cy="193494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979712" y="2204865"/>
                <a:ext cx="5472608" cy="1584175"/>
                <a:chOff x="1979712" y="2204865"/>
                <a:chExt cx="5472608" cy="1584175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979712" y="2852936"/>
                  <a:ext cx="640080" cy="288032"/>
                  <a:chOff x="1979712" y="2852936"/>
                  <a:chExt cx="640080" cy="288032"/>
                </a:xfrm>
              </p:grpSpPr>
              <p:cxnSp>
                <p:nvCxnSpPr>
                  <p:cNvPr id="4" name="line2"/>
                  <p:cNvCxnSpPr/>
                  <p:nvPr/>
                </p:nvCxnSpPr>
                <p:spPr>
                  <a:xfrm flipH="1">
                    <a:off x="1979712" y="2852936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line2"/>
                  <p:cNvCxnSpPr/>
                  <p:nvPr/>
                </p:nvCxnSpPr>
                <p:spPr>
                  <a:xfrm flipH="1">
                    <a:off x="1979712" y="3140968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2615997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 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796136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6156176" y="2204865"/>
                  <a:ext cx="1296144" cy="1584175"/>
                  <a:chOff x="6223553" y="2204865"/>
                  <a:chExt cx="1296144" cy="1584175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223553" y="2204865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36" name="Arc 35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Arc 36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6033345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 flipV="1">
                    <a:off x="6223553" y="3140968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40" name="Arc 39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Arc 40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5938727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7519695" y="2492896"/>
                    <a:ext cx="0" cy="97840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987824" y="2205815"/>
                  <a:ext cx="3154729" cy="1582274"/>
                  <a:chOff x="2987824" y="2204864"/>
                  <a:chExt cx="3154729" cy="1582274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987824" y="22048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14" name="Arc 1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15" name="Arc 14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6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1" name="Group 50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52" name="Arc 51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54" name="Arc 53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5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 flipV="1">
                    <a:off x="2987824" y="31390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4" name="Arc 7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6" name="Arc 75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7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69" name="Group 68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0" name="Arc 69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2" name="Arc 71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3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3866068" y="2867052"/>
                <a:ext cx="1455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相位调制区域</a:t>
                </a:r>
                <a:endParaRPr lang="en-US" sz="16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945926" y="1854099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40319" y="342251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5400000">
                <a:off x="6499531" y="282767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Loop Mirror</a:t>
                </a:r>
                <a:endParaRPr lang="en-US" sz="1600" dirty="0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1938471" y="3283251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1543924" y="2859420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1547664" y="314001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004808" y="3284016"/>
              <a:ext cx="446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08684" y="3092962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r</a:t>
              </a:r>
              <a:endParaRPr lang="en-US" sz="1600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5124" y="2559344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t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1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83568" y="764704"/>
            <a:ext cx="8028939" cy="3295650"/>
            <a:chOff x="683568" y="764704"/>
            <a:chExt cx="8028939" cy="3295650"/>
          </a:xfrm>
        </p:grpSpPr>
        <p:grpSp>
          <p:nvGrpSpPr>
            <p:cNvPr id="15" name="Group 14"/>
            <p:cNvGrpSpPr/>
            <p:nvPr/>
          </p:nvGrpSpPr>
          <p:grpSpPr>
            <a:xfrm>
              <a:off x="683568" y="764704"/>
              <a:ext cx="8028939" cy="3295650"/>
              <a:chOff x="524511" y="1717526"/>
              <a:chExt cx="8028939" cy="32956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0550" y="1717526"/>
                <a:ext cx="7962900" cy="3295650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827584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24511" y="3470520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in</a:t>
                </a:r>
                <a:endParaRPr lang="en-US" sz="1200" i="1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222613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75804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R</a:t>
                </a:r>
                <a:endParaRPr lang="en-US" sz="1200" i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17642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80608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T</a:t>
                </a:r>
                <a:endParaRPr lang="en-US" sz="1200" i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27584" y="1886758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光谱仪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28880" y="3599947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相位调制区域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5400000">
              <a:off x="6797100" y="2738949"/>
              <a:ext cx="1238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Loop Mirror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4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7511" y="1695783"/>
            <a:ext cx="8671608" cy="3478027"/>
            <a:chOff x="247511" y="1695783"/>
            <a:chExt cx="8671608" cy="3478027"/>
          </a:xfrm>
        </p:grpSpPr>
        <p:graphicFrame>
          <p:nvGraphicFramePr>
            <p:cNvPr id="19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6068519"/>
                </p:ext>
              </p:extLst>
            </p:nvPr>
          </p:nvGraphicFramePr>
          <p:xfrm>
            <a:off x="4347119" y="1808818"/>
            <a:ext cx="4572000" cy="33649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8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5616315"/>
                </p:ext>
              </p:extLst>
            </p:nvPr>
          </p:nvGraphicFramePr>
          <p:xfrm>
            <a:off x="247511" y="1695783"/>
            <a:ext cx="4572000" cy="33649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H="1" flipV="1">
              <a:off x="1998549" y="2541068"/>
              <a:ext cx="360040" cy="463108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061119" y="3491314"/>
              <a:ext cx="308606" cy="529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58589" y="2890668"/>
              <a:ext cx="360040" cy="33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7637" y="3173441"/>
              <a:ext cx="360040" cy="33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6437463" y="2500929"/>
              <a:ext cx="360040" cy="463108"/>
            </a:xfrm>
            <a:prstGeom prst="straightConnector1">
              <a:avLst/>
            </a:prstGeom>
            <a:ln>
              <a:solidFill>
                <a:srgbClr val="4F81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478523" y="3470920"/>
              <a:ext cx="308606" cy="529266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97503" y="2850529"/>
              <a:ext cx="360040" cy="45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96905" y="317344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5754" y="2038362"/>
              <a:ext cx="551106" cy="37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92201" y="2038362"/>
              <a:ext cx="551106" cy="37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726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648" y="1705454"/>
            <a:ext cx="6120680" cy="3672408"/>
            <a:chOff x="1403648" y="1705454"/>
            <a:chExt cx="6120680" cy="3672408"/>
          </a:xfrm>
        </p:grpSpPr>
        <p:graphicFrame>
          <p:nvGraphicFramePr>
            <p:cNvPr id="10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8140275"/>
                </p:ext>
              </p:extLst>
            </p:nvPr>
          </p:nvGraphicFramePr>
          <p:xfrm>
            <a:off x="1403648" y="1705454"/>
            <a:ext cx="6120680" cy="3672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 flipV="1">
              <a:off x="6156176" y="2483604"/>
              <a:ext cx="504056" cy="504056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228184" y="3657503"/>
              <a:ext cx="43204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660232" y="29876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0232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212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176</cp:revision>
  <dcterms:created xsi:type="dcterms:W3CDTF">2014-09-21T02:37:30Z</dcterms:created>
  <dcterms:modified xsi:type="dcterms:W3CDTF">2016-04-13T16:44:26Z</dcterms:modified>
</cp:coreProperties>
</file>