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45" d="100"/>
          <a:sy n="45" d="100"/>
        </p:scale>
        <p:origin x="48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E904-37E7-444A-AE1F-5AC75D85A842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A2C77-7D43-4D6E-AB83-F784D2935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9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4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881B-9790-4914-B6BF-9C77C8806DC6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59832" y="1412776"/>
            <a:ext cx="2483768" cy="3209567"/>
            <a:chOff x="2893828" y="806086"/>
            <a:chExt cx="2483768" cy="3209567"/>
          </a:xfrm>
        </p:grpSpPr>
        <p:sp>
          <p:nvSpPr>
            <p:cNvPr id="4" name="ring2"/>
            <p:cNvSpPr/>
            <p:nvPr/>
          </p:nvSpPr>
          <p:spPr>
            <a:xfrm rot="10800000">
              <a:off x="3059832" y="1628800"/>
              <a:ext cx="2170825" cy="2170828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line2"/>
            <p:cNvCxnSpPr/>
            <p:nvPr/>
          </p:nvCxnSpPr>
          <p:spPr>
            <a:xfrm flipH="1">
              <a:off x="2893828" y="1344492"/>
              <a:ext cx="248376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967870" y="3583605"/>
              <a:ext cx="35474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400" baseline="-250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194313" y="1772815"/>
              <a:ext cx="1882797" cy="18827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89841" y="1196752"/>
              <a:ext cx="2036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3270512" y="1849014"/>
              <a:ext cx="1730397" cy="17303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4488" y="343284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+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2737" y="309196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-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0936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i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9849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t</a:t>
              </a:r>
              <a:endParaRPr lang="en-US" baseline="-25000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3857212" y="1420692"/>
              <a:ext cx="576064" cy="144015"/>
            </a:xfrm>
            <a:prstGeom prst="arc">
              <a:avLst>
                <a:gd name="adj1" fmla="val 16200000"/>
                <a:gd name="adj2" fmla="val 15294574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33276" y="1263658"/>
              <a:ext cx="45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μ</a:t>
              </a:r>
              <a:r>
                <a:rPr lang="en-US" baseline="-25000" dirty="0" err="1" smtClean="0"/>
                <a:t>i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17537" y="1445461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50936" y="140093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altLang="zh-CN" baseline="-25000" dirty="0" err="1" smtClean="0"/>
                <a:t>r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03648" y="1196752"/>
            <a:ext cx="6518720" cy="3025303"/>
            <a:chOff x="1415976" y="1412776"/>
            <a:chExt cx="6518720" cy="3025303"/>
          </a:xfrm>
        </p:grpSpPr>
        <p:grpSp>
          <p:nvGrpSpPr>
            <p:cNvPr id="4" name="Group 3"/>
            <p:cNvGrpSpPr/>
            <p:nvPr/>
          </p:nvGrpSpPr>
          <p:grpSpPr>
            <a:xfrm>
              <a:off x="1415976" y="1412776"/>
              <a:ext cx="6518720" cy="3025303"/>
              <a:chOff x="1300548" y="497167"/>
              <a:chExt cx="6518720" cy="3025303"/>
            </a:xfrm>
          </p:grpSpPr>
          <p:grpSp>
            <p:nvGrpSpPr>
              <p:cNvPr id="6" name="组合 18"/>
              <p:cNvGrpSpPr/>
              <p:nvPr/>
            </p:nvGrpSpPr>
            <p:grpSpPr>
              <a:xfrm rot="10800000">
                <a:off x="1300548" y="969448"/>
                <a:ext cx="2483768" cy="2457848"/>
                <a:chOff x="2910455" y="2537464"/>
                <a:chExt cx="2324927" cy="2300668"/>
              </a:xfrm>
            </p:grpSpPr>
            <p:sp>
              <p:nvSpPr>
                <p:cNvPr id="47" name="ring2"/>
                <p:cNvSpPr/>
                <p:nvPr/>
              </p:nvSpPr>
              <p:spPr>
                <a:xfrm>
                  <a:off x="3047997" y="2540003"/>
                  <a:ext cx="2031997" cy="2032003"/>
                </a:xfrm>
                <a:prstGeom prst="ellips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line2"/>
                <p:cNvCxnSpPr/>
                <p:nvPr/>
              </p:nvCxnSpPr>
              <p:spPr>
                <a:xfrm rot="10800000" flipH="1">
                  <a:off x="2910455" y="4838132"/>
                  <a:ext cx="2324927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1"/>
                <p:cNvSpPr/>
                <p:nvPr/>
              </p:nvSpPr>
              <p:spPr>
                <a:xfrm>
                  <a:off x="4000495" y="444754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2"/>
                <p:cNvSpPr/>
                <p:nvPr/>
              </p:nvSpPr>
              <p:spPr>
                <a:xfrm>
                  <a:off x="4199058" y="4426677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3"/>
                <p:cNvSpPr/>
                <p:nvPr/>
              </p:nvSpPr>
              <p:spPr>
                <a:xfrm>
                  <a:off x="4388944" y="4364979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4"/>
                <p:cNvSpPr/>
                <p:nvPr/>
              </p:nvSpPr>
              <p:spPr>
                <a:xfrm>
                  <a:off x="4561852" y="426515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5"/>
                <p:cNvSpPr/>
                <p:nvPr/>
              </p:nvSpPr>
              <p:spPr>
                <a:xfrm>
                  <a:off x="4710227" y="4131553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6"/>
                <p:cNvSpPr/>
                <p:nvPr/>
              </p:nvSpPr>
              <p:spPr>
                <a:xfrm>
                  <a:off x="4827583" y="397002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7"/>
                <p:cNvSpPr/>
                <p:nvPr/>
              </p:nvSpPr>
              <p:spPr>
                <a:xfrm>
                  <a:off x="4908791" y="378763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8"/>
                <p:cNvSpPr/>
                <p:nvPr/>
              </p:nvSpPr>
              <p:spPr>
                <a:xfrm>
                  <a:off x="4950302" y="359233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9"/>
                <p:cNvSpPr/>
                <p:nvPr/>
              </p:nvSpPr>
              <p:spPr>
                <a:xfrm>
                  <a:off x="4950302" y="339267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10"/>
                <p:cNvSpPr/>
                <p:nvPr/>
              </p:nvSpPr>
              <p:spPr>
                <a:xfrm>
                  <a:off x="4908791" y="319738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11"/>
                <p:cNvSpPr/>
                <p:nvPr/>
              </p:nvSpPr>
              <p:spPr>
                <a:xfrm>
                  <a:off x="4827583" y="301498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12"/>
                <p:cNvSpPr/>
                <p:nvPr/>
              </p:nvSpPr>
              <p:spPr>
                <a:xfrm>
                  <a:off x="4710227" y="2853458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13"/>
                <p:cNvSpPr/>
                <p:nvPr/>
              </p:nvSpPr>
              <p:spPr>
                <a:xfrm>
                  <a:off x="4561850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14"/>
                <p:cNvSpPr/>
                <p:nvPr/>
              </p:nvSpPr>
              <p:spPr>
                <a:xfrm>
                  <a:off x="4388942" y="2620032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15"/>
                <p:cNvSpPr/>
                <p:nvPr/>
              </p:nvSpPr>
              <p:spPr>
                <a:xfrm>
                  <a:off x="4199056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16"/>
                <p:cNvSpPr/>
                <p:nvPr/>
              </p:nvSpPr>
              <p:spPr>
                <a:xfrm>
                  <a:off x="4000494" y="253746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17"/>
                <p:cNvSpPr/>
                <p:nvPr/>
              </p:nvSpPr>
              <p:spPr>
                <a:xfrm>
                  <a:off x="3801930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18"/>
                <p:cNvSpPr/>
                <p:nvPr/>
              </p:nvSpPr>
              <p:spPr>
                <a:xfrm>
                  <a:off x="3612044" y="262003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19"/>
                <p:cNvSpPr/>
                <p:nvPr/>
              </p:nvSpPr>
              <p:spPr>
                <a:xfrm>
                  <a:off x="3439137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20"/>
                <p:cNvSpPr/>
                <p:nvPr/>
              </p:nvSpPr>
              <p:spPr>
                <a:xfrm>
                  <a:off x="3290762" y="285345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21"/>
                <p:cNvSpPr/>
                <p:nvPr/>
              </p:nvSpPr>
              <p:spPr>
                <a:xfrm>
                  <a:off x="3173406" y="301498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22"/>
                <p:cNvSpPr/>
                <p:nvPr/>
              </p:nvSpPr>
              <p:spPr>
                <a:xfrm>
                  <a:off x="3092198" y="3197379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23"/>
                <p:cNvSpPr/>
                <p:nvPr/>
              </p:nvSpPr>
              <p:spPr>
                <a:xfrm>
                  <a:off x="3050687" y="3392673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24"/>
                <p:cNvSpPr/>
                <p:nvPr/>
              </p:nvSpPr>
              <p:spPr>
                <a:xfrm>
                  <a:off x="3050687" y="359233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25"/>
                <p:cNvSpPr/>
                <p:nvPr/>
              </p:nvSpPr>
              <p:spPr>
                <a:xfrm>
                  <a:off x="3092196" y="378762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26"/>
                <p:cNvSpPr/>
                <p:nvPr/>
              </p:nvSpPr>
              <p:spPr>
                <a:xfrm>
                  <a:off x="3173405" y="3970017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27"/>
                <p:cNvSpPr/>
                <p:nvPr/>
              </p:nvSpPr>
              <p:spPr>
                <a:xfrm>
                  <a:off x="3290760" y="4131542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28"/>
                <p:cNvSpPr/>
                <p:nvPr/>
              </p:nvSpPr>
              <p:spPr>
                <a:xfrm>
                  <a:off x="3439135" y="4265135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29"/>
                <p:cNvSpPr/>
                <p:nvPr/>
              </p:nvSpPr>
              <p:spPr>
                <a:xfrm>
                  <a:off x="3612038" y="4364961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30"/>
                <p:cNvSpPr/>
                <p:nvPr/>
              </p:nvSpPr>
              <p:spPr>
                <a:xfrm>
                  <a:off x="3801936" y="442667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箭头连接符 19"/>
              <p:cNvCxnSpPr/>
              <p:nvPr/>
            </p:nvCxnSpPr>
            <p:spPr>
              <a:xfrm>
                <a:off x="2020006" y="822917"/>
                <a:ext cx="116778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20"/>
              <p:cNvSpPr/>
              <p:nvPr/>
            </p:nvSpPr>
            <p:spPr>
              <a:xfrm>
                <a:off x="2020006" y="1023899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21"/>
              <p:cNvSpPr/>
              <p:nvPr/>
            </p:nvSpPr>
            <p:spPr>
              <a:xfrm flipH="1">
                <a:off x="1891311" y="1013036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24"/>
              <p:cNvSpPr/>
              <p:nvPr/>
            </p:nvSpPr>
            <p:spPr>
              <a:xfrm>
                <a:off x="1920855" y="1266476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26"/>
              <p:cNvSpPr/>
              <p:nvPr/>
            </p:nvSpPr>
            <p:spPr>
              <a:xfrm>
                <a:off x="1920855" y="1455314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2134" y="591769"/>
                <a:ext cx="385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15470" y="1033399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26941" y="1038413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59146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38013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98058" y="1607298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57937" y="1607412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395228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567" y="497167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 smtClean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圆角矩形 92"/>
              <p:cNvSpPr/>
              <p:nvPr/>
            </p:nvSpPr>
            <p:spPr>
              <a:xfrm>
                <a:off x="2437827" y="3224873"/>
                <a:ext cx="474014" cy="297597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94"/>
              <p:cNvCxnSpPr/>
              <p:nvPr/>
            </p:nvCxnSpPr>
            <p:spPr>
              <a:xfrm flipV="1">
                <a:off x="2966953" y="2917153"/>
                <a:ext cx="1251914" cy="46797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101"/>
              <p:cNvGrpSpPr/>
              <p:nvPr/>
            </p:nvGrpSpPr>
            <p:grpSpPr>
              <a:xfrm>
                <a:off x="4218867" y="1315598"/>
                <a:ext cx="3600401" cy="1902427"/>
                <a:chOff x="4283967" y="1706829"/>
                <a:chExt cx="3600401" cy="1902427"/>
              </a:xfrm>
            </p:grpSpPr>
            <p:cxnSp>
              <p:nvCxnSpPr>
                <p:cNvPr id="26" name="line2"/>
                <p:cNvCxnSpPr/>
                <p:nvPr/>
              </p:nvCxnSpPr>
              <p:spPr>
                <a:xfrm flipH="1">
                  <a:off x="4672738" y="2886213"/>
                  <a:ext cx="2664296" cy="0"/>
                </a:xfrm>
                <a:prstGeom prst="line">
                  <a:avLst/>
                </a:prstGeom>
                <a:ln w="2540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4"/>
                <p:cNvSpPr/>
                <p:nvPr/>
              </p:nvSpPr>
              <p:spPr>
                <a:xfrm>
                  <a:off x="5983247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74"/>
                <p:cNvSpPr/>
                <p:nvPr/>
              </p:nvSpPr>
              <p:spPr>
                <a:xfrm>
                  <a:off x="4888762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" name="直接连接符 8"/>
                <p:cNvCxnSpPr/>
                <p:nvPr/>
              </p:nvCxnSpPr>
              <p:spPr>
                <a:xfrm flipV="1">
                  <a:off x="5320810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75"/>
                <p:cNvCxnSpPr/>
                <p:nvPr/>
              </p:nvCxnSpPr>
              <p:spPr>
                <a:xfrm flipV="1">
                  <a:off x="6415295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76"/>
                <p:cNvCxnSpPr/>
                <p:nvPr/>
              </p:nvCxnSpPr>
              <p:spPr>
                <a:xfrm>
                  <a:off x="5320810" y="2154617"/>
                  <a:ext cx="10944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500829" y="1823963"/>
                  <a:ext cx="734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dirty="0" smtClean="0">
                      <a:latin typeface="Times New Roman"/>
                      <a:cs typeface="Times New Roman"/>
                    </a:rPr>
                    <a:t>Λ</a:t>
                  </a:r>
                  <a:endParaRPr lang="zh-CN" altLang="en-US" dirty="0"/>
                </a:p>
              </p:txBody>
            </p:sp>
            <p:cxnSp>
              <p:nvCxnSpPr>
                <p:cNvPr id="33" name="直接箭头连接符 81"/>
                <p:cNvCxnSpPr/>
                <p:nvPr/>
              </p:nvCxnSpPr>
              <p:spPr>
                <a:xfrm>
                  <a:off x="534963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5408853" y="232434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5" name="直接箭头连接符 84"/>
                <p:cNvCxnSpPr/>
                <p:nvPr/>
              </p:nvCxnSpPr>
              <p:spPr>
                <a:xfrm flipH="1">
                  <a:off x="529580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5331807" y="304777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7" name="直接箭头连接符 87"/>
                <p:cNvCxnSpPr/>
                <p:nvPr/>
              </p:nvCxnSpPr>
              <p:spPr>
                <a:xfrm>
                  <a:off x="647387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533093" y="2324344"/>
                  <a:ext cx="659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9" name="直接箭头连接符 89"/>
                <p:cNvCxnSpPr/>
                <p:nvPr/>
              </p:nvCxnSpPr>
              <p:spPr>
                <a:xfrm flipH="1">
                  <a:off x="642004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6456047" y="3047774"/>
                  <a:ext cx="565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圆角矩形 95"/>
                <p:cNvSpPr/>
                <p:nvPr/>
              </p:nvSpPr>
              <p:spPr>
                <a:xfrm>
                  <a:off x="4283967" y="1706829"/>
                  <a:ext cx="3600401" cy="1902427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99"/>
                <p:cNvCxnSpPr/>
                <p:nvPr/>
              </p:nvCxnSpPr>
              <p:spPr>
                <a:xfrm>
                  <a:off x="5983247" y="2339170"/>
                  <a:ext cx="0" cy="8254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5863047" y="3047774"/>
                  <a:ext cx="24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zh-CN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4" name="直接箭头连接符 80"/>
                <p:cNvCxnSpPr/>
                <p:nvPr/>
              </p:nvCxnSpPr>
              <p:spPr>
                <a:xfrm>
                  <a:off x="5983247" y="2769210"/>
                  <a:ext cx="4100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77"/>
                <p:cNvSpPr txBox="1"/>
                <p:nvPr/>
              </p:nvSpPr>
              <p:spPr>
                <a:xfrm>
                  <a:off x="6031847" y="2714103"/>
                  <a:ext cx="327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Box 77"/>
                <p:cNvSpPr txBox="1"/>
                <p:nvPr/>
              </p:nvSpPr>
              <p:spPr>
                <a:xfrm>
                  <a:off x="6093247" y="2378957"/>
                  <a:ext cx="431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altLang="zh-CN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4" name="直接连接符 10"/>
              <p:cNvCxnSpPr/>
              <p:nvPr/>
            </p:nvCxnSpPr>
            <p:spPr>
              <a:xfrm>
                <a:off x="6084168" y="205078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83"/>
              <p:cNvCxnSpPr/>
              <p:nvPr/>
            </p:nvCxnSpPr>
            <p:spPr>
              <a:xfrm>
                <a:off x="6021909" y="2040910"/>
                <a:ext cx="180000" cy="32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437912" y="588482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82868" y="4066751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61622" y="2275457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1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8"/>
          <p:cNvGrpSpPr/>
          <p:nvPr/>
        </p:nvGrpSpPr>
        <p:grpSpPr>
          <a:xfrm>
            <a:off x="1187624" y="1628800"/>
            <a:ext cx="6545846" cy="2411915"/>
            <a:chOff x="1338522" y="3969413"/>
            <a:chExt cx="6545846" cy="2411915"/>
          </a:xfrm>
        </p:grpSpPr>
        <p:pic>
          <p:nvPicPr>
            <p:cNvPr id="6" name="Picture 3" descr="D:\BaiduTongBu\OE\fig1\fig1b_orig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522" y="4077072"/>
              <a:ext cx="2976330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:\BaiduTongBu\OE\fig1\fig1b_origin_small_par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146" y="4063212"/>
              <a:ext cx="2965755" cy="222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圆角矩形 114"/>
            <p:cNvSpPr/>
            <p:nvPr/>
          </p:nvSpPr>
          <p:spPr>
            <a:xfrm>
              <a:off x="2577004" y="4133923"/>
              <a:ext cx="482828" cy="23118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115"/>
            <p:cNvCxnSpPr/>
            <p:nvPr/>
          </p:nvCxnSpPr>
          <p:spPr>
            <a:xfrm>
              <a:off x="3080105" y="4282721"/>
              <a:ext cx="1527533" cy="9144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121"/>
            <p:cNvSpPr/>
            <p:nvPr/>
          </p:nvSpPr>
          <p:spPr>
            <a:xfrm>
              <a:off x="4607638" y="3969413"/>
              <a:ext cx="3276730" cy="241191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03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35696" y="1124744"/>
            <a:ext cx="4706677" cy="3355208"/>
            <a:chOff x="1835696" y="1124744"/>
            <a:chExt cx="4706677" cy="3355208"/>
          </a:xfrm>
        </p:grpSpPr>
        <p:grpSp>
          <p:nvGrpSpPr>
            <p:cNvPr id="6" name="Group 5"/>
            <p:cNvGrpSpPr/>
            <p:nvPr/>
          </p:nvGrpSpPr>
          <p:grpSpPr>
            <a:xfrm>
              <a:off x="1835696" y="1124744"/>
              <a:ext cx="4706677" cy="3297071"/>
              <a:chOff x="1835696" y="1124744"/>
              <a:chExt cx="4706677" cy="329707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835696" y="1124744"/>
                <a:ext cx="4706677" cy="3297071"/>
                <a:chOff x="2339752" y="1884517"/>
                <a:chExt cx="4706677" cy="3297071"/>
              </a:xfrm>
            </p:grpSpPr>
            <p:pic>
              <p:nvPicPr>
                <p:cNvPr id="4102" name="Picture 6" descr="fig3 c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9716" y="1943088"/>
                  <a:ext cx="2346325" cy="1620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98" name="Picture 2" descr="fig3(a)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9752" y="1946263"/>
                  <a:ext cx="2346325" cy="3235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00" name="Picture 4" descr="fig3 b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00104" y="3541500"/>
                  <a:ext cx="2346325" cy="162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文本框 37"/>
                <p:cNvSpPr txBox="1"/>
                <p:nvPr/>
              </p:nvSpPr>
              <p:spPr>
                <a:xfrm>
                  <a:off x="2789314" y="1884517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37"/>
                <p:cNvSpPr txBox="1"/>
                <p:nvPr/>
              </p:nvSpPr>
              <p:spPr>
                <a:xfrm>
                  <a:off x="5220072" y="1949770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本框 37"/>
                <p:cNvSpPr txBox="1"/>
                <p:nvPr/>
              </p:nvSpPr>
              <p:spPr>
                <a:xfrm>
                  <a:off x="5220072" y="3563925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795828" y="21113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0.00132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795828" y="2565484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795828" y="2996952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0.00078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795828" y="34808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0.00054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35896" y="3934192"/>
                  <a:ext cx="7200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0.000335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635896" y="4374343"/>
                  <a:ext cx="7920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0.0001736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 rot="16200000">
                <a:off x="944107" y="2472623"/>
                <a:ext cx="20882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Transmission (dB)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614792" y="4202953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275" y="25650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80275" y="42029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25861" y="1628800"/>
            <a:ext cx="4678387" cy="3412126"/>
            <a:chOff x="2125861" y="1628800"/>
            <a:chExt cx="4678387" cy="3412126"/>
          </a:xfrm>
        </p:grpSpPr>
        <p:pic>
          <p:nvPicPr>
            <p:cNvPr id="4" name="Picture 7" descr="fig4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923" y="1648197"/>
              <a:ext cx="2346325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37"/>
            <p:cNvSpPr txBox="1"/>
            <p:nvPr/>
          </p:nvSpPr>
          <p:spPr>
            <a:xfrm>
              <a:off x="4948236" y="1752969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2" descr="fi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862" y="1675222"/>
              <a:ext cx="2346325" cy="323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本框 37"/>
            <p:cNvSpPr txBox="1"/>
            <p:nvPr/>
          </p:nvSpPr>
          <p:spPr>
            <a:xfrm>
              <a:off x="2555776" y="1628800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356" y="184540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0.9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3356" y="2243965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0.86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3356" y="270892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0.76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3356" y="316290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0.628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356" y="364502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0.43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3356" y="4121227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20245" y="2938611"/>
              <a:ext cx="208823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Transmission (dB)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97474" y="4763927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3964" y="3077110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57923" y="3317044"/>
              <a:ext cx="2339818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7"/>
            <p:cNvSpPr txBox="1"/>
            <p:nvPr/>
          </p:nvSpPr>
          <p:spPr>
            <a:xfrm>
              <a:off x="4948236" y="3376584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03964" y="4763927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30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105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tiao</cp:lastModifiedBy>
  <cp:revision>136</cp:revision>
  <dcterms:created xsi:type="dcterms:W3CDTF">2014-09-21T02:37:30Z</dcterms:created>
  <dcterms:modified xsi:type="dcterms:W3CDTF">2016-03-27T13:23:38Z</dcterms:modified>
</cp:coreProperties>
</file>