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4660"/>
  </p:normalViewPr>
  <p:slideViewPr>
    <p:cSldViewPr snapToGrid="0">
      <p:cViewPr>
        <p:scale>
          <a:sx n="75" d="100"/>
          <a:sy n="75" d="100"/>
        </p:scale>
        <p:origin x="57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8F5-A420-42E5-A89A-E1DF478DA3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288738" y="6376046"/>
            <a:ext cx="88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量子阱的能带和波函数的示意图（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）没有外界加电场下；（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）在外界电场的时候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71456" y="1527881"/>
            <a:ext cx="6580233" cy="3083300"/>
            <a:chOff x="2671456" y="1527881"/>
            <a:chExt cx="6580233" cy="3083300"/>
          </a:xfrm>
        </p:grpSpPr>
        <p:grpSp>
          <p:nvGrpSpPr>
            <p:cNvPr id="68" name="Group 67"/>
            <p:cNvGrpSpPr/>
            <p:nvPr/>
          </p:nvGrpSpPr>
          <p:grpSpPr>
            <a:xfrm>
              <a:off x="2998306" y="1527881"/>
              <a:ext cx="6253383" cy="3083300"/>
              <a:chOff x="3041337" y="1721518"/>
              <a:chExt cx="6253383" cy="30833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317022" y="1721518"/>
                <a:ext cx="2977698" cy="3083300"/>
                <a:chOff x="2907962" y="1864938"/>
                <a:chExt cx="2977698" cy="30833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746126" y="3289332"/>
                  <a:ext cx="0" cy="8686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3"/>
                <p:cNvGrpSpPr/>
                <p:nvPr/>
              </p:nvGrpSpPr>
              <p:grpSpPr>
                <a:xfrm>
                  <a:off x="2907962" y="1864938"/>
                  <a:ext cx="2977698" cy="3083300"/>
                  <a:chOff x="1376818" y="1826984"/>
                  <a:chExt cx="2977698" cy="3083300"/>
                </a:xfrm>
              </p:grpSpPr>
              <p:sp>
                <p:nvSpPr>
                  <p:cNvPr id="5" name="文本框 53"/>
                  <p:cNvSpPr txBox="1"/>
                  <p:nvPr/>
                </p:nvSpPr>
                <p:spPr>
                  <a:xfrm flipH="1">
                    <a:off x="1813989" y="1826984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F</a:t>
                    </a:r>
                    <a:r>
                      <a:rPr lang="en-US" i="1" dirty="0" smtClean="0"/>
                      <a:t>&lt;0</a:t>
                    </a:r>
                    <a:endParaRPr lang="en-US" i="1" dirty="0"/>
                  </a:p>
                </p:txBody>
              </p:sp>
              <p:sp>
                <p:nvSpPr>
                  <p:cNvPr id="6" name="文本框 60"/>
                  <p:cNvSpPr txBox="1"/>
                  <p:nvPr/>
                </p:nvSpPr>
                <p:spPr>
                  <a:xfrm flipH="1">
                    <a:off x="3684494" y="3011392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e1</a:t>
                    </a:r>
                    <a:endParaRPr lang="en-US" i="1" baseline="-25000" dirty="0"/>
                  </a:p>
                </p:txBody>
              </p:sp>
              <p:sp>
                <p:nvSpPr>
                  <p:cNvPr id="7" name="文本框 61"/>
                  <p:cNvSpPr txBox="1"/>
                  <p:nvPr/>
                </p:nvSpPr>
                <p:spPr>
                  <a:xfrm flipH="1">
                    <a:off x="3674096" y="3944537"/>
                    <a:ext cx="6804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hh1</a:t>
                    </a:r>
                    <a:endParaRPr lang="en-US" i="1" baseline="-25000" dirty="0"/>
                  </a:p>
                </p:txBody>
              </p:sp>
              <p:cxnSp>
                <p:nvCxnSpPr>
                  <p:cNvPr id="8" name="直接连接符 63"/>
                  <p:cNvCxnSpPr/>
                  <p:nvPr/>
                </p:nvCxnSpPr>
                <p:spPr>
                  <a:xfrm flipH="1">
                    <a:off x="1695894" y="3653263"/>
                    <a:ext cx="1988600" cy="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文本框 64"/>
                  <p:cNvSpPr txBox="1"/>
                  <p:nvPr/>
                </p:nvSpPr>
                <p:spPr>
                  <a:xfrm flipH="1">
                    <a:off x="3680937" y="3462474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F</a:t>
                    </a:r>
                    <a:endParaRPr lang="en-US" i="1" baseline="-25000" dirty="0"/>
                  </a:p>
                </p:txBody>
              </p:sp>
              <p:grpSp>
                <p:nvGrpSpPr>
                  <p:cNvPr id="10" name="组合 83"/>
                  <p:cNvGrpSpPr/>
                  <p:nvPr/>
                </p:nvGrpSpPr>
                <p:grpSpPr>
                  <a:xfrm flipH="1">
                    <a:off x="1912026" y="2859308"/>
                    <a:ext cx="1313330" cy="385720"/>
                    <a:chOff x="5022850" y="3192169"/>
                    <a:chExt cx="1351474" cy="385720"/>
                  </a:xfrm>
                </p:grpSpPr>
                <p:sp>
                  <p:nvSpPr>
                    <p:cNvPr id="30" name="任意多边形 84"/>
                    <p:cNvSpPr/>
                    <p:nvPr/>
                  </p:nvSpPr>
                  <p:spPr>
                    <a:xfrm>
                      <a:off x="5022850" y="3192169"/>
                      <a:ext cx="946246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任意多边形 85"/>
                    <p:cNvSpPr/>
                    <p:nvPr/>
                  </p:nvSpPr>
                  <p:spPr>
                    <a:xfrm flipH="1">
                      <a:off x="5964109" y="3192169"/>
                      <a:ext cx="410215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" name="组合 87"/>
                  <p:cNvGrpSpPr/>
                  <p:nvPr/>
                </p:nvGrpSpPr>
                <p:grpSpPr>
                  <a:xfrm rot="10800000" flipH="1">
                    <a:off x="2154312" y="4125971"/>
                    <a:ext cx="1285630" cy="343051"/>
                    <a:chOff x="5088695" y="3092410"/>
                    <a:chExt cx="1285630" cy="485488"/>
                  </a:xfrm>
                </p:grpSpPr>
                <p:sp>
                  <p:nvSpPr>
                    <p:cNvPr id="28" name="任意多边形 88"/>
                    <p:cNvSpPr/>
                    <p:nvPr/>
                  </p:nvSpPr>
                  <p:spPr>
                    <a:xfrm>
                      <a:off x="5088695" y="3092410"/>
                      <a:ext cx="805784" cy="477917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任意多边形 89"/>
                    <p:cNvSpPr/>
                    <p:nvPr/>
                  </p:nvSpPr>
                  <p:spPr>
                    <a:xfrm flipH="1">
                      <a:off x="5859137" y="3092419"/>
                      <a:ext cx="515188" cy="485479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 flipH="1">
                    <a:off x="1376818" y="2447568"/>
                    <a:ext cx="2503319" cy="2462716"/>
                    <a:chOff x="986082" y="2447568"/>
                    <a:chExt cx="2503319" cy="2462716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657350" y="3898900"/>
                      <a:ext cx="1140084" cy="1619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211117" y="2447568"/>
                      <a:ext cx="463969" cy="703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986082" y="2517930"/>
                      <a:ext cx="2503319" cy="2392354"/>
                      <a:chOff x="986082" y="2517930"/>
                      <a:chExt cx="2503319" cy="2392354"/>
                    </a:xfrm>
                  </p:grpSpPr>
                  <p:cxnSp>
                    <p:nvCxnSpPr>
                      <p:cNvPr id="18" name="直接连接符 58"/>
                      <p:cNvCxnSpPr/>
                      <p:nvPr/>
                    </p:nvCxnSpPr>
                    <p:spPr>
                      <a:xfrm>
                        <a:off x="1167109" y="3249642"/>
                        <a:ext cx="1959208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59"/>
                      <p:cNvCxnSpPr>
                        <a:stCxn id="7" idx="3"/>
                      </p:cNvCxnSpPr>
                      <p:nvPr/>
                    </p:nvCxnSpPr>
                    <p:spPr>
                      <a:xfrm flipV="1">
                        <a:off x="1192123" y="4128496"/>
                        <a:ext cx="1978202" cy="7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1657924" y="3892550"/>
                        <a:ext cx="0" cy="79375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986082" y="4594225"/>
                        <a:ext cx="671268" cy="920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2799860" y="4060825"/>
                        <a:ext cx="0" cy="7905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2797434" y="4851400"/>
                        <a:ext cx="472816" cy="5888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1670601" y="2517930"/>
                        <a:ext cx="0" cy="77256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2809339" y="2669023"/>
                        <a:ext cx="0" cy="78013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 flipV="1">
                        <a:off x="2809339" y="2669023"/>
                        <a:ext cx="680062" cy="10032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675086" y="3287922"/>
                        <a:ext cx="1134253" cy="15885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624007" y="3378438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 flipH="1">
                    <a:off x="2480471" y="3507744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 flipH="1">
                    <a:off x="1987627" y="3526247"/>
                    <a:ext cx="50937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hv</a:t>
                    </a:r>
                    <a:endPara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632019" y="2216075"/>
                  <a:ext cx="7451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3041337" y="1789666"/>
                <a:ext cx="2599675" cy="2863036"/>
                <a:chOff x="6462269" y="1864938"/>
                <a:chExt cx="2599675" cy="2863036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6462269" y="1864938"/>
                  <a:ext cx="2599675" cy="2863036"/>
                  <a:chOff x="4691526" y="1891485"/>
                  <a:chExt cx="2599675" cy="2863036"/>
                </a:xfrm>
              </p:grpSpPr>
              <p:grpSp>
                <p:nvGrpSpPr>
                  <p:cNvPr id="33" name="组合 54"/>
                  <p:cNvGrpSpPr/>
                  <p:nvPr/>
                </p:nvGrpSpPr>
                <p:grpSpPr>
                  <a:xfrm>
                    <a:off x="4691526" y="2567258"/>
                    <a:ext cx="2599675" cy="2187263"/>
                    <a:chOff x="4501026" y="2975020"/>
                    <a:chExt cx="2599675" cy="2187263"/>
                  </a:xfrm>
                </p:grpSpPr>
                <p:grpSp>
                  <p:nvGrpSpPr>
                    <p:cNvPr id="43" name="组合 38"/>
                    <p:cNvGrpSpPr/>
                    <p:nvPr/>
                  </p:nvGrpSpPr>
                  <p:grpSpPr>
                    <a:xfrm>
                      <a:off x="4572000" y="297502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3" name="肘形连接符 36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肘形连接符 37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组合 39"/>
                    <p:cNvGrpSpPr/>
                    <p:nvPr/>
                  </p:nvGrpSpPr>
                  <p:grpSpPr>
                    <a:xfrm rot="10800000">
                      <a:off x="4572000" y="438955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1" name="肘形连接符 40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肘形连接符 41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" name="直接连接符 43"/>
                    <p:cNvCxnSpPr/>
                    <p:nvPr/>
                  </p:nvCxnSpPr>
                  <p:spPr>
                    <a:xfrm>
                      <a:off x="4889499" y="3567448"/>
                      <a:ext cx="16459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4"/>
                    <p:cNvCxnSpPr>
                      <a:endCxn id="48" idx="1"/>
                    </p:cNvCxnSpPr>
                    <p:nvPr/>
                  </p:nvCxnSpPr>
                  <p:spPr>
                    <a:xfrm>
                      <a:off x="4787900" y="4574216"/>
                      <a:ext cx="173301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文本框 45"/>
                    <p:cNvSpPr txBox="1"/>
                    <p:nvPr/>
                  </p:nvSpPr>
                  <p:spPr>
                    <a:xfrm>
                      <a:off x="6519879" y="3391611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e1</a:t>
                      </a:r>
                      <a:endParaRPr lang="en-US" i="1" baseline="-25000" dirty="0"/>
                    </a:p>
                  </p:txBody>
                </p:sp>
                <p:sp>
                  <p:nvSpPr>
                    <p:cNvPr id="48" name="文本框 46"/>
                    <p:cNvSpPr txBox="1"/>
                    <p:nvPr/>
                  </p:nvSpPr>
                  <p:spPr>
                    <a:xfrm>
                      <a:off x="6520910" y="4389550"/>
                      <a:ext cx="5797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hh1</a:t>
                      </a:r>
                      <a:endParaRPr lang="en-US" i="1" baseline="-25000" dirty="0"/>
                    </a:p>
                  </p:txBody>
                </p:sp>
                <p:cxnSp>
                  <p:nvCxnSpPr>
                    <p:cNvPr id="49" name="直接连接符 50"/>
                    <p:cNvCxnSpPr>
                      <a:endCxn id="50" idx="1"/>
                    </p:cNvCxnSpPr>
                    <p:nvPr/>
                  </p:nvCxnSpPr>
                  <p:spPr>
                    <a:xfrm>
                      <a:off x="4501026" y="4061025"/>
                      <a:ext cx="2020813" cy="0"/>
                    </a:xfrm>
                    <a:prstGeom prst="line">
                      <a:avLst/>
                    </a:prstGeom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文本框 51"/>
                    <p:cNvSpPr txBox="1"/>
                    <p:nvPr/>
                  </p:nvSpPr>
                  <p:spPr>
                    <a:xfrm>
                      <a:off x="6521839" y="3876359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F</a:t>
                      </a:r>
                      <a:endParaRPr lang="en-US" i="1" baseline="-25000" dirty="0"/>
                    </a:p>
                  </p:txBody>
                </p:sp>
              </p:grpSp>
              <p:sp>
                <p:nvSpPr>
                  <p:cNvPr id="34" name="文本框 52"/>
                  <p:cNvSpPr txBox="1"/>
                  <p:nvPr/>
                </p:nvSpPr>
                <p:spPr>
                  <a:xfrm>
                    <a:off x="5232980" y="1891485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/>
                      <a:t>F=0</a:t>
                    </a:r>
                    <a:endParaRPr lang="en-US" i="1" dirty="0"/>
                  </a:p>
                </p:txBody>
              </p:sp>
              <p:grpSp>
                <p:nvGrpSpPr>
                  <p:cNvPr id="35" name="组合 75"/>
                  <p:cNvGrpSpPr/>
                  <p:nvPr/>
                </p:nvGrpSpPr>
                <p:grpSpPr>
                  <a:xfrm>
                    <a:off x="5232980" y="2757799"/>
                    <a:ext cx="1351475" cy="385720"/>
                    <a:chOff x="5022850" y="3192169"/>
                    <a:chExt cx="1351475" cy="385720"/>
                  </a:xfrm>
                </p:grpSpPr>
                <p:sp>
                  <p:nvSpPr>
                    <p:cNvPr id="41" name="任意多边形 73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任意多边形 74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组合 78"/>
                  <p:cNvGrpSpPr/>
                  <p:nvPr/>
                </p:nvGrpSpPr>
                <p:grpSpPr>
                  <a:xfrm rot="10800000">
                    <a:off x="5177886" y="4177592"/>
                    <a:ext cx="1351475" cy="272554"/>
                    <a:chOff x="5022850" y="3192169"/>
                    <a:chExt cx="1351475" cy="385720"/>
                  </a:xfrm>
                </p:grpSpPr>
                <p:sp>
                  <p:nvSpPr>
                    <p:cNvPr id="39" name="任意多边形 79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任意多边形 80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874525" y="3364987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21270" y="3493997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7359323" y="3133139"/>
                  <a:ext cx="0" cy="10333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 flipH="1">
                  <a:off x="7059269" y="3438516"/>
                  <a:ext cx="50937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hv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671456" y="1565251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1801" y="15652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22488" y="607352"/>
            <a:ext cx="7785959" cy="4840189"/>
            <a:chOff x="2314911" y="835952"/>
            <a:chExt cx="7785959" cy="48401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567" y="989841"/>
              <a:ext cx="3944303" cy="468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911" y="1104141"/>
              <a:ext cx="3978559" cy="457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95214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实验测量结果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19742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理论计算结果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8341" y="1297618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(c) TE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844" y="1227252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 TE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5843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 TM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4005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(d) 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36283" y="981896"/>
            <a:ext cx="9872378" cy="5121372"/>
            <a:chOff x="736283" y="981896"/>
            <a:chExt cx="9872378" cy="5121372"/>
          </a:xfrm>
        </p:grpSpPr>
        <p:sp>
          <p:nvSpPr>
            <p:cNvPr id="5" name="Rounded Rectangle 4"/>
            <p:cNvSpPr/>
            <p:nvPr/>
          </p:nvSpPr>
          <p:spPr>
            <a:xfrm>
              <a:off x="1204682" y="1418773"/>
              <a:ext cx="3280231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(1) </a:t>
              </a:r>
              <a:r>
                <a:rPr lang="zh-CN" altLang="en-US" dirty="0" smtClean="0"/>
                <a:t>导带和价带能带边沿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电子，空穴的等效质</a:t>
              </a:r>
              <a:r>
                <a:rPr lang="zh-CN" altLang="en-US" dirty="0" smtClean="0"/>
                <a:t>量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量子阱的厚度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4681" y="2685148"/>
              <a:ext cx="3280232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(2) </a:t>
              </a:r>
              <a:r>
                <a:rPr lang="zh-CN" altLang="en-US" dirty="0" smtClean="0"/>
                <a:t>电子，重空穴和轻空穴的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能级和波函数</a:t>
              </a:r>
              <a:endParaRPr lang="en-US" altLang="zh-CN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04681" y="3951523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(3) </a:t>
              </a:r>
              <a:r>
                <a:rPr lang="zh-CN" altLang="en-US" dirty="0" smtClean="0"/>
                <a:t>激子束缚能量和激子波函数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04681" y="5217897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(4)</a:t>
              </a:r>
              <a:r>
                <a:rPr lang="zh-CN" altLang="en-US" dirty="0" smtClean="0"/>
                <a:t>带</a:t>
              </a:r>
              <a:r>
                <a:rPr lang="zh-CN" altLang="en-US" dirty="0" smtClean="0"/>
                <a:t>间跃迁的吸</a:t>
              </a:r>
              <a:r>
                <a:rPr lang="zh-CN" altLang="en-US" dirty="0" smtClean="0"/>
                <a:t>收</a:t>
              </a:r>
              <a:r>
                <a:rPr lang="zh-CN" altLang="en-US" dirty="0" smtClean="0"/>
                <a:t>谱</a:t>
              </a:r>
              <a:endParaRPr lang="en-US" altLang="zh-CN" dirty="0" smtClean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415" y="2304144"/>
              <a:ext cx="2750147" cy="359556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68404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(1), (2)</a:t>
              </a:r>
              <a:r>
                <a:rPr lang="zh-CN" altLang="en-US" dirty="0" smtClean="0"/>
                <a:t>后的计算结果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97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(3), (4)</a:t>
              </a:r>
              <a:r>
                <a:rPr lang="zh-CN" altLang="en-US" dirty="0"/>
                <a:t>后的计算结果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562" y="2503318"/>
              <a:ext cx="3209099" cy="3197214"/>
            </a:xfrm>
            <a:prstGeom prst="rect">
              <a:avLst/>
            </a:prstGeom>
          </p:spPr>
        </p:pic>
        <p:sp>
          <p:nvSpPr>
            <p:cNvPr id="15" name="Down Arrow 14"/>
            <p:cNvSpPr/>
            <p:nvPr/>
          </p:nvSpPr>
          <p:spPr>
            <a:xfrm>
              <a:off x="2735942" y="2304144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735942" y="3570519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735942" y="4836893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283" y="981896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2490" y="143533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4307" y="1435335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44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能带对准的示意图。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𝑎𝑉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和能带间隔</a:t>
                </a:r>
                <a:r>
                  <a:rPr lang="en-US" altLang="zh-CN" dirty="0" err="1" smtClean="0"/>
                  <a:t>Eg</a:t>
                </a:r>
                <a:r>
                  <a:rPr lang="zh-CN" altLang="en-US" dirty="0" smtClean="0"/>
                  <a:t>，自旋分裂能</a:t>
                </a:r>
                <a:r>
                  <a:rPr lang="en-US" altLang="zh-CN" dirty="0" smtClean="0"/>
                  <a:t>\</a:t>
                </a:r>
                <a:r>
                  <a:rPr lang="en-US" altLang="zh-CN" dirty="0" err="1" smtClean="0"/>
                  <a:t>Deleta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可以从实验数据获得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blipFill rotWithShape="0">
                <a:blip r:embed="rId2"/>
                <a:stretch>
                  <a:fillRect l="-917" t="-263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1258400" y="421105"/>
            <a:ext cx="7633508" cy="4009394"/>
            <a:chOff x="1258400" y="421105"/>
            <a:chExt cx="7633508" cy="4009394"/>
          </a:xfrm>
        </p:grpSpPr>
        <p:grpSp>
          <p:nvGrpSpPr>
            <p:cNvPr id="172" name="Group 171"/>
            <p:cNvGrpSpPr/>
            <p:nvPr/>
          </p:nvGrpSpPr>
          <p:grpSpPr>
            <a:xfrm>
              <a:off x="1258400" y="688626"/>
              <a:ext cx="7633508" cy="3741873"/>
              <a:chOff x="91337" y="724721"/>
              <a:chExt cx="7633508" cy="374187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524000" y="19544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524000" y="32355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597016" y="724721"/>
                <a:ext cx="3127829" cy="3741873"/>
                <a:chOff x="4597016" y="724721"/>
                <a:chExt cx="3127829" cy="374187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597016" y="909387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 flipV="1">
                  <a:off x="4597016" y="3236900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369902" y="1954415"/>
                  <a:ext cx="736600" cy="1282485"/>
                  <a:chOff x="5369902" y="1954415"/>
                  <a:chExt cx="736600" cy="1282485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5729130" y="1954415"/>
                    <a:ext cx="0" cy="128248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369902" y="2410991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+mj-lt"/>
                      </a:rPr>
                      <a:t>Eg</a:t>
                    </a:r>
                    <a:r>
                      <a:rPr lang="en-US" altLang="zh-CN" i="1" dirty="0" smtClean="0">
                        <a:latin typeface="+mj-lt"/>
                      </a:rPr>
                      <a:t>(x</a:t>
                    </a:r>
                    <a:r>
                      <a:rPr lang="en-US" altLang="zh-CN" i="1" dirty="0">
                        <a:latin typeface="+mj-lt"/>
                      </a:rPr>
                      <a:t>)</a:t>
                    </a:r>
                    <a:endParaRPr lang="en-US" i="1" dirty="0">
                      <a:latin typeface="+mj-lt"/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861245" y="72472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988245" y="4097262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6140450" y="909387"/>
                  <a:ext cx="736600" cy="1045028"/>
                  <a:chOff x="5369902" y="1954415"/>
                  <a:chExt cx="736600" cy="1045028"/>
                </a:xfrm>
              </p:grpSpPr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369902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c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99796" y="3236900"/>
                  <a:ext cx="736600" cy="1045028"/>
                  <a:chOff x="5454126" y="1954415"/>
                  <a:chExt cx="736600" cy="104502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454126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v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1371216" y="909387"/>
                <a:ext cx="2264229" cy="771733"/>
                <a:chOff x="4762116" y="1992300"/>
                <a:chExt cx="2264229" cy="104502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 flipV="1">
                <a:off x="1371216" y="3508810"/>
                <a:ext cx="2264229" cy="773116"/>
                <a:chOff x="4762116" y="1992300"/>
                <a:chExt cx="2264229" cy="104502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144102" y="1954415"/>
                <a:ext cx="736600" cy="1282485"/>
                <a:chOff x="5369902" y="1954415"/>
                <a:chExt cx="736600" cy="1282485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729130" y="1954415"/>
                  <a:ext cx="0" cy="1282485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5369902" y="241099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Eg</a:t>
                  </a:r>
                  <a:r>
                    <a:rPr lang="en-US" altLang="zh-CN" i="1" dirty="0" smtClean="0">
                      <a:latin typeface="+mj-lt"/>
                    </a:rPr>
                    <a:t>(x</a:t>
                  </a:r>
                  <a:r>
                    <a:rPr lang="en-US" altLang="zh-CN" i="1" dirty="0">
                      <a:latin typeface="+mj-lt"/>
                    </a:rPr>
                    <a:t>)</a:t>
                  </a:r>
                  <a:endParaRPr lang="en-US" i="1" dirty="0">
                    <a:latin typeface="+mj-lt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635445" y="724721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c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62445" y="4097262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v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905194" y="909387"/>
                <a:ext cx="736600" cy="1045028"/>
                <a:chOff x="5305111" y="1954415"/>
                <a:chExt cx="736600" cy="1045028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530511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27821" y="3236900"/>
                <a:ext cx="736600" cy="1045028"/>
                <a:chOff x="5407951" y="1954415"/>
                <a:chExt cx="736600" cy="1045028"/>
              </a:xfrm>
            </p:grpSpPr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0795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2681130" y="1681120"/>
                <a:ext cx="0" cy="273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591847" y="1669359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P</a:t>
                </a:r>
                <a:r>
                  <a:rPr lang="en-US" altLang="zh-CN" sz="1600" i="1" baseline="-25000" dirty="0">
                    <a:latin typeface="+mj-lt"/>
                  </a:rPr>
                  <a:t>c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2681130" y="3235515"/>
                <a:ext cx="0" cy="5238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550450" y="3214884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-P</a:t>
                </a:r>
                <a:r>
                  <a:rPr lang="el-GR" altLang="zh-CN" sz="1600" i="1" baseline="-25000" dirty="0" smtClean="0">
                    <a:latin typeface="+mj-lt"/>
                  </a:rPr>
                  <a:t>ε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837347" y="3759414"/>
                <a:ext cx="1122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032000" y="3508810"/>
                <a:ext cx="0" cy="50439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25959" y="4013200"/>
                <a:ext cx="754743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91868" y="401320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491868" y="3508810"/>
                <a:ext cx="1388834" cy="0"/>
              </a:xfrm>
              <a:prstGeom prst="line">
                <a:avLst/>
              </a:prstGeom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1491868" y="3758027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459976" y="3496078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-Q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𝑣𝐻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12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el-GR" altLang="zh-CN" sz="1200" i="1" baseline="-25000" dirty="0" smtClean="0"/>
                          <m:t>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21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𝑣𝐿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P</a:t>
                    </a:r>
                    <a:r>
                      <a:rPr lang="el-GR" altLang="zh-CN" sz="1200" i="1" baseline="-25000" dirty="0" smtClean="0"/>
                      <a:t>ε</a:t>
                    </a:r>
                    <a:r>
                      <a:rPr lang="en-US" altLang="zh-CN" sz="1200" i="1" dirty="0"/>
                      <a:t>+</a:t>
                    </a:r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222" b="-17778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Connector 166"/>
              <p:cNvCxnSpPr/>
              <p:nvPr/>
            </p:nvCxnSpPr>
            <p:spPr>
              <a:xfrm>
                <a:off x="1662652" y="1674713"/>
                <a:ext cx="1067847" cy="68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/>
              <p:cNvCxnSpPr/>
              <p:nvPr/>
            </p:nvCxnSpPr>
            <p:spPr>
              <a:xfrm>
                <a:off x="1483450" y="350881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538279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Compressive strain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51328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Zero strain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7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025" y="1708121"/>
            <a:ext cx="5449209" cy="3150404"/>
            <a:chOff x="2994025" y="1708121"/>
            <a:chExt cx="5449209" cy="315040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079750" y="260985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84600" y="260985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90950" y="3350078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3350078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95800" y="4093028"/>
              <a:ext cx="660400" cy="14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802086" y="2981325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69744" y="2486024"/>
              <a:ext cx="5297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6772" y="2483302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13122" y="322353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17972" y="322353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09807" y="3966480"/>
              <a:ext cx="4467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146673" y="3476625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56200" y="3476625"/>
              <a:ext cx="0" cy="6309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469742" y="2483302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814329" y="2978602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14914" y="234480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9272" y="3085030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27111" y="386712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V2</a:t>
              </a:r>
              <a:endParaRPr lang="en-US" sz="1200" i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25456" y="2729143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/>
                <a:t>V</a:t>
              </a:r>
              <a:r>
                <a:rPr lang="en-US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2258044"/>
              <a:ext cx="52614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32486" y="3680555"/>
              <a:ext cx="50663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994025" y="4457700"/>
              <a:ext cx="54206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90950" y="3414774"/>
              <a:ext cx="0" cy="1042926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51880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2365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/>
                <a:t>1</a:t>
              </a:r>
              <a:endParaRPr lang="en-US" sz="1200" i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3009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2</a:t>
              </a:r>
              <a:endParaRPr lang="en-US" sz="1200" i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9774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l-1</a:t>
              </a:r>
              <a:endParaRPr lang="en-US" sz="1200" i="1" baseline="-25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802086" y="3476625"/>
              <a:ext cx="12243" cy="98107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19034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 smtClean="0"/>
                <a:t>Z</a:t>
              </a:r>
              <a:r>
                <a:rPr lang="en-US" altLang="zh-CN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3462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98948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790950" y="4333875"/>
              <a:ext cx="64928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61945" y="3998209"/>
              <a:ext cx="41252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h</a:t>
              </a:r>
              <a:r>
                <a:rPr lang="en-US" altLang="zh-CN" i="1" baseline="-25000" dirty="0" smtClean="0"/>
                <a:t>l</a:t>
              </a:r>
              <a:endParaRPr lang="en-US" i="1" baseline="-250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73992" y="1708121"/>
              <a:ext cx="1039130" cy="636681"/>
              <a:chOff x="5974898" y="1309289"/>
              <a:chExt cx="1039130" cy="636681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5988051" y="1611302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487886" y="1622867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487886" y="1309289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091014" y="131663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</a:t>
                </a:r>
                <a:endParaRPr lang="en-US" sz="1200" i="1" baseline="-25000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974898" y="1688346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474733" y="1699911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487886" y="166162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B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81489" y="1668971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err="1" smtClean="0"/>
                  <a:t>B</a:t>
                </a:r>
                <a:r>
                  <a:rPr lang="en-US" sz="1200" i="1" baseline="-25000" dirty="0" err="1" smtClean="0"/>
                  <a:t>l</a:t>
                </a:r>
                <a:endParaRPr lang="en-US" sz="12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24439" y="1450662"/>
            <a:ext cx="8878461" cy="4758983"/>
            <a:chOff x="1624439" y="1450662"/>
            <a:chExt cx="8878461" cy="47589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097" y="1832184"/>
              <a:ext cx="4181276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16" y="1832183"/>
              <a:ext cx="4189184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62443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Zeros Bias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405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</a:t>
              </a:r>
              <a:r>
                <a:rPr lang="en-US" altLang="zh-CN" dirty="0" smtClean="0"/>
                <a:t>18</a:t>
              </a:r>
              <a:r>
                <a:rPr lang="en-US" dirty="0" smtClean="0"/>
                <a:t>KV/cm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0532" y="1235075"/>
            <a:ext cx="11569705" cy="4324350"/>
            <a:chOff x="490532" y="1235075"/>
            <a:chExt cx="11569705" cy="4324350"/>
          </a:xfrm>
        </p:grpSpPr>
        <p:grpSp>
          <p:nvGrpSpPr>
            <p:cNvPr id="22" name="Group 21"/>
            <p:cNvGrpSpPr/>
            <p:nvPr/>
          </p:nvGrpSpPr>
          <p:grpSpPr>
            <a:xfrm>
              <a:off x="534987" y="1235075"/>
              <a:ext cx="11525250" cy="4324350"/>
              <a:chOff x="452437" y="1304925"/>
              <a:chExt cx="11525250" cy="4324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2437" y="1304925"/>
                <a:ext cx="11525250" cy="4324350"/>
                <a:chOff x="433387" y="1476375"/>
                <a:chExt cx="11525250" cy="432435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387" y="1476375"/>
                  <a:ext cx="5762625" cy="432435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12" y="1476375"/>
                  <a:ext cx="5762625" cy="432435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/>
              <p:cNvSpPr txBox="1"/>
              <p:nvPr/>
            </p:nvSpPr>
            <p:spPr>
              <a:xfrm>
                <a:off x="4114800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hh</a:t>
                </a:r>
                <a:endParaRPr lang="en-US" i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847973" y="2457450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16250" y="2129909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35893" y="3684091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171823" y="4053423"/>
                <a:ext cx="323851" cy="55245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008018" y="3467100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715371" y="3868757"/>
                <a:ext cx="323851" cy="70431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536905" y="2875478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384988" y="2473821"/>
                <a:ext cx="2178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85875" y="1669018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(a)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48500" y="173938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(b) 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838531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lh</a:t>
                </a:r>
                <a:endParaRPr lang="en-US" i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6200000">
              <a:off x="-746031" y="3116163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980692" y="3212584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8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87" y="1266825"/>
            <a:ext cx="5762625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" y="1266825"/>
            <a:ext cx="5762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37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298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tiao</dc:creator>
  <cp:lastModifiedBy>tiao</cp:lastModifiedBy>
  <cp:revision>65</cp:revision>
  <dcterms:created xsi:type="dcterms:W3CDTF">2016-02-29T02:09:36Z</dcterms:created>
  <dcterms:modified xsi:type="dcterms:W3CDTF">2016-03-02T13:54:37Z</dcterms:modified>
</cp:coreProperties>
</file>