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4" r:id="rId6"/>
    <p:sldId id="259" r:id="rId7"/>
    <p:sldId id="262" r:id="rId8"/>
    <p:sldId id="266" r:id="rId9"/>
    <p:sldId id="267" r:id="rId10"/>
    <p:sldId id="268" r:id="rId11"/>
    <p:sldId id="269" r:id="rId12"/>
  </p:sldIdLst>
  <p:sldSz cx="57594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8C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aiduYunDownload\short%20taper%20mode%20solution\confinement_wout_B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02708333333334"/>
          <c:y val="3.2664609053497939E-2"/>
          <c:w val="0.73107986111111112"/>
          <c:h val="0.703458847736625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multi_mode_Metal!$C$2:$C$28</c:f>
              <c:numCache>
                <c:formatCode>General</c:formatCode>
                <c:ptCount val="27"/>
                <c:pt idx="0">
                  <c:v>2.33975</c:v>
                </c:pt>
                <c:pt idx="1">
                  <c:v>2.4313199999999999</c:v>
                </c:pt>
                <c:pt idx="2">
                  <c:v>2.5650300000000001</c:v>
                </c:pt>
                <c:pt idx="3">
                  <c:v>2.6962000000000002</c:v>
                </c:pt>
                <c:pt idx="4">
                  <c:v>2.8156699999999999</c:v>
                </c:pt>
                <c:pt idx="5">
                  <c:v>2.8980199999999998</c:v>
                </c:pt>
                <c:pt idx="6">
                  <c:v>2.9632100000000001</c:v>
                </c:pt>
                <c:pt idx="7">
                  <c:v>3.0118200000000002</c:v>
                </c:pt>
                <c:pt idx="8">
                  <c:v>3.0538500000000002</c:v>
                </c:pt>
                <c:pt idx="9">
                  <c:v>3.0839400000000001</c:v>
                </c:pt>
                <c:pt idx="10">
                  <c:v>3.10907</c:v>
                </c:pt>
                <c:pt idx="11">
                  <c:v>3.12893</c:v>
                </c:pt>
                <c:pt idx="12">
                  <c:v>3.1471100000000001</c:v>
                </c:pt>
                <c:pt idx="13">
                  <c:v>3.1608499999999999</c:v>
                </c:pt>
                <c:pt idx="14">
                  <c:v>3.1728499999999999</c:v>
                </c:pt>
                <c:pt idx="15">
                  <c:v>3.1827299999999998</c:v>
                </c:pt>
                <c:pt idx="16">
                  <c:v>3.1921400000000002</c:v>
                </c:pt>
                <c:pt idx="17">
                  <c:v>3.1994899999999999</c:v>
                </c:pt>
                <c:pt idx="18">
                  <c:v>3.2061199999999999</c:v>
                </c:pt>
                <c:pt idx="19">
                  <c:v>3.2117200000000001</c:v>
                </c:pt>
                <c:pt idx="20">
                  <c:v>3.2172000000000001</c:v>
                </c:pt>
                <c:pt idx="21">
                  <c:v>3.2215799999999999</c:v>
                </c:pt>
                <c:pt idx="22">
                  <c:v>3.2256200000000002</c:v>
                </c:pt>
                <c:pt idx="23">
                  <c:v>3.2290899999999998</c:v>
                </c:pt>
                <c:pt idx="24">
                  <c:v>3.2325599999999999</c:v>
                </c:pt>
                <c:pt idx="25">
                  <c:v>3.2353800000000001</c:v>
                </c:pt>
                <c:pt idx="26">
                  <c:v>3.2380100000000001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multi_mode_Metal!$D$2:$D$28</c:f>
              <c:numCache>
                <c:formatCode>General</c:formatCode>
                <c:ptCount val="27"/>
                <c:pt idx="0">
                  <c:v>2.2435200000000002</c:v>
                </c:pt>
                <c:pt idx="1">
                  <c:v>2.2443499999999998</c:v>
                </c:pt>
                <c:pt idx="2">
                  <c:v>2.3081499999999999</c:v>
                </c:pt>
                <c:pt idx="3">
                  <c:v>2.4886599999999999</c:v>
                </c:pt>
                <c:pt idx="4">
                  <c:v>2.62622</c:v>
                </c:pt>
                <c:pt idx="5">
                  <c:v>2.7218900000000001</c:v>
                </c:pt>
                <c:pt idx="6">
                  <c:v>2.79406</c:v>
                </c:pt>
                <c:pt idx="7">
                  <c:v>2.8481700000000001</c:v>
                </c:pt>
                <c:pt idx="8">
                  <c:v>2.8921600000000001</c:v>
                </c:pt>
                <c:pt idx="9">
                  <c:v>2.9251800000000001</c:v>
                </c:pt>
                <c:pt idx="10">
                  <c:v>2.9521000000000002</c:v>
                </c:pt>
                <c:pt idx="11">
                  <c:v>2.9737</c:v>
                </c:pt>
                <c:pt idx="12">
                  <c:v>2.9924499999999998</c:v>
                </c:pt>
                <c:pt idx="13">
                  <c:v>3.0073300000000001</c:v>
                </c:pt>
                <c:pt idx="14">
                  <c:v>3.02007</c:v>
                </c:pt>
                <c:pt idx="15">
                  <c:v>3.0307400000000002</c:v>
                </c:pt>
                <c:pt idx="16">
                  <c:v>3.0403899999999999</c:v>
                </c:pt>
                <c:pt idx="17">
                  <c:v>3.0483099999999999</c:v>
                </c:pt>
                <c:pt idx="18">
                  <c:v>3.05532</c:v>
                </c:pt>
                <c:pt idx="19">
                  <c:v>3.0613600000000001</c:v>
                </c:pt>
                <c:pt idx="20">
                  <c:v>3.06697</c:v>
                </c:pt>
                <c:pt idx="21">
                  <c:v>3.0717099999999999</c:v>
                </c:pt>
                <c:pt idx="22">
                  <c:v>3.0760200000000002</c:v>
                </c:pt>
                <c:pt idx="23">
                  <c:v>3.0799799999999999</c:v>
                </c:pt>
                <c:pt idx="24">
                  <c:v>3.0869399999999998</c:v>
                </c:pt>
                <c:pt idx="25">
                  <c:v>3.09606</c:v>
                </c:pt>
                <c:pt idx="26">
                  <c:v>3.1047600000000002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multi_mode_Metal!$E$2:$E$28</c:f>
              <c:numCache>
                <c:formatCode>General</c:formatCode>
                <c:ptCount val="27"/>
                <c:pt idx="0">
                  <c:v>2.1861799999999998</c:v>
                </c:pt>
                <c:pt idx="1">
                  <c:v>2.1916799999999999</c:v>
                </c:pt>
                <c:pt idx="2">
                  <c:v>2.2450999999999999</c:v>
                </c:pt>
                <c:pt idx="3">
                  <c:v>2.3697599999999999</c:v>
                </c:pt>
                <c:pt idx="4">
                  <c:v>2.5059900000000002</c:v>
                </c:pt>
                <c:pt idx="5">
                  <c:v>2.6018699999999999</c:v>
                </c:pt>
                <c:pt idx="6">
                  <c:v>2.6751399999999999</c:v>
                </c:pt>
                <c:pt idx="7">
                  <c:v>2.7302200000000001</c:v>
                </c:pt>
                <c:pt idx="8">
                  <c:v>2.7753899999999998</c:v>
                </c:pt>
                <c:pt idx="9">
                  <c:v>2.8092199999999998</c:v>
                </c:pt>
                <c:pt idx="10">
                  <c:v>2.8369399999999998</c:v>
                </c:pt>
                <c:pt idx="11">
                  <c:v>2.8591799999999998</c:v>
                </c:pt>
                <c:pt idx="12">
                  <c:v>2.8786999999999998</c:v>
                </c:pt>
                <c:pt idx="13">
                  <c:v>2.89445</c:v>
                </c:pt>
                <c:pt idx="14">
                  <c:v>2.9105699999999999</c:v>
                </c:pt>
                <c:pt idx="15">
                  <c:v>2.93458</c:v>
                </c:pt>
                <c:pt idx="16">
                  <c:v>2.9611700000000001</c:v>
                </c:pt>
                <c:pt idx="17">
                  <c:v>2.9836800000000001</c:v>
                </c:pt>
                <c:pt idx="18">
                  <c:v>3.0041099999999998</c:v>
                </c:pt>
                <c:pt idx="19">
                  <c:v>3.0210599999999999</c:v>
                </c:pt>
                <c:pt idx="20">
                  <c:v>3.03762</c:v>
                </c:pt>
                <c:pt idx="21">
                  <c:v>3.0516899999999998</c:v>
                </c:pt>
                <c:pt idx="22">
                  <c:v>3.0646300000000002</c:v>
                </c:pt>
                <c:pt idx="23">
                  <c:v>3.0753400000000002</c:v>
                </c:pt>
                <c:pt idx="24">
                  <c:v>3.0827499999999999</c:v>
                </c:pt>
                <c:pt idx="25">
                  <c:v>3.08602</c:v>
                </c:pt>
                <c:pt idx="26">
                  <c:v>3.0888499999999999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multi_mode_Metal!$F$2:$F$28</c:f>
              <c:numCache>
                <c:formatCode>General</c:formatCode>
                <c:ptCount val="27"/>
                <c:pt idx="0">
                  <c:v>2.0760399999999999</c:v>
                </c:pt>
                <c:pt idx="1">
                  <c:v>2.0916700000000001</c:v>
                </c:pt>
                <c:pt idx="2">
                  <c:v>2.2071000000000001</c:v>
                </c:pt>
                <c:pt idx="3">
                  <c:v>2.2455799999999999</c:v>
                </c:pt>
                <c:pt idx="4">
                  <c:v>2.3337500000000002</c:v>
                </c:pt>
                <c:pt idx="5">
                  <c:v>2.42727</c:v>
                </c:pt>
                <c:pt idx="6">
                  <c:v>2.5007999999999999</c:v>
                </c:pt>
                <c:pt idx="7">
                  <c:v>2.55714</c:v>
                </c:pt>
                <c:pt idx="8">
                  <c:v>2.6073300000000001</c:v>
                </c:pt>
                <c:pt idx="9">
                  <c:v>2.6640100000000002</c:v>
                </c:pt>
                <c:pt idx="10">
                  <c:v>2.7279399999999998</c:v>
                </c:pt>
                <c:pt idx="11">
                  <c:v>2.78044</c:v>
                </c:pt>
                <c:pt idx="12">
                  <c:v>2.8293200000000001</c:v>
                </c:pt>
                <c:pt idx="13">
                  <c:v>2.8686699999999998</c:v>
                </c:pt>
                <c:pt idx="14">
                  <c:v>2.9007999999999998</c:v>
                </c:pt>
                <c:pt idx="15">
                  <c:v>2.9163100000000002</c:v>
                </c:pt>
                <c:pt idx="16">
                  <c:v>2.9269400000000001</c:v>
                </c:pt>
                <c:pt idx="17">
                  <c:v>2.9353099999999999</c:v>
                </c:pt>
                <c:pt idx="18">
                  <c:v>2.94265</c:v>
                </c:pt>
                <c:pt idx="19">
                  <c:v>2.9489399999999999</c:v>
                </c:pt>
                <c:pt idx="20">
                  <c:v>2.9548000000000001</c:v>
                </c:pt>
                <c:pt idx="21">
                  <c:v>2.95973</c:v>
                </c:pt>
                <c:pt idx="22">
                  <c:v>2.9642200000000001</c:v>
                </c:pt>
                <c:pt idx="23">
                  <c:v>2.9682300000000001</c:v>
                </c:pt>
                <c:pt idx="24">
                  <c:v>2.9722599999999999</c:v>
                </c:pt>
                <c:pt idx="25">
                  <c:v>2.9767899999999998</c:v>
                </c:pt>
                <c:pt idx="26">
                  <c:v>2.9839600000000002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multi_mode_Metal!$G$2:$G$28</c:f>
              <c:numCache>
                <c:formatCode>General</c:formatCode>
                <c:ptCount val="27"/>
                <c:pt idx="0">
                  <c:v>1.91107</c:v>
                </c:pt>
                <c:pt idx="1">
                  <c:v>2.0664199999999999</c:v>
                </c:pt>
                <c:pt idx="2">
                  <c:v>2.1822300000000001</c:v>
                </c:pt>
                <c:pt idx="3">
                  <c:v>2.2135600000000002</c:v>
                </c:pt>
                <c:pt idx="4">
                  <c:v>2.24491</c:v>
                </c:pt>
                <c:pt idx="5">
                  <c:v>2.2465799999999998</c:v>
                </c:pt>
                <c:pt idx="6">
                  <c:v>2.3601299999999998</c:v>
                </c:pt>
                <c:pt idx="7">
                  <c:v>2.4734799999999999</c:v>
                </c:pt>
                <c:pt idx="8">
                  <c:v>2.5716199999999998</c:v>
                </c:pt>
                <c:pt idx="9">
                  <c:v>2.6290100000000001</c:v>
                </c:pt>
                <c:pt idx="10">
                  <c:v>2.6611500000000001</c:v>
                </c:pt>
                <c:pt idx="11">
                  <c:v>2.68492</c:v>
                </c:pt>
                <c:pt idx="12">
                  <c:v>2.7054999999999998</c:v>
                </c:pt>
                <c:pt idx="13">
                  <c:v>2.7412899999999998</c:v>
                </c:pt>
                <c:pt idx="14">
                  <c:v>2.7778299999999998</c:v>
                </c:pt>
                <c:pt idx="15">
                  <c:v>2.8076599999999998</c:v>
                </c:pt>
                <c:pt idx="16">
                  <c:v>2.8345699999999998</c:v>
                </c:pt>
                <c:pt idx="17">
                  <c:v>2.8580700000000001</c:v>
                </c:pt>
                <c:pt idx="18">
                  <c:v>2.87941</c:v>
                </c:pt>
                <c:pt idx="19">
                  <c:v>2.8971800000000001</c:v>
                </c:pt>
                <c:pt idx="20">
                  <c:v>2.9135599999999999</c:v>
                </c:pt>
                <c:pt idx="21">
                  <c:v>2.92814</c:v>
                </c:pt>
                <c:pt idx="22">
                  <c:v>2.9416000000000002</c:v>
                </c:pt>
                <c:pt idx="23">
                  <c:v>2.9529100000000001</c:v>
                </c:pt>
                <c:pt idx="24">
                  <c:v>2.9632999999999998</c:v>
                </c:pt>
                <c:pt idx="25">
                  <c:v>2.9716100000000001</c:v>
                </c:pt>
                <c:pt idx="26">
                  <c:v>2.9764599999999999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multi_mode_Metal!$H$2:$H$28</c:f>
              <c:numCache>
                <c:formatCode>General</c:formatCode>
                <c:ptCount val="27"/>
                <c:pt idx="0">
                  <c:v>1.82267</c:v>
                </c:pt>
                <c:pt idx="1">
                  <c:v>1.9628399999999999</c:v>
                </c:pt>
                <c:pt idx="2">
                  <c:v>2.0947399999999998</c:v>
                </c:pt>
                <c:pt idx="3">
                  <c:v>2.1808900000000002</c:v>
                </c:pt>
                <c:pt idx="4">
                  <c:v>2.19848</c:v>
                </c:pt>
                <c:pt idx="5">
                  <c:v>2.22864</c:v>
                </c:pt>
                <c:pt idx="6">
                  <c:v>2.2843800000000001</c:v>
                </c:pt>
                <c:pt idx="7">
                  <c:v>2.3505699999999998</c:v>
                </c:pt>
                <c:pt idx="8">
                  <c:v>2.4443199999999998</c:v>
                </c:pt>
                <c:pt idx="9">
                  <c:v>2.52582</c:v>
                </c:pt>
                <c:pt idx="10">
                  <c:v>2.5956800000000002</c:v>
                </c:pt>
                <c:pt idx="11">
                  <c:v>2.6512899999999999</c:v>
                </c:pt>
                <c:pt idx="12">
                  <c:v>2.6999399999999998</c:v>
                </c:pt>
                <c:pt idx="13">
                  <c:v>2.7215600000000002</c:v>
                </c:pt>
                <c:pt idx="14">
                  <c:v>2.7354500000000002</c:v>
                </c:pt>
                <c:pt idx="15">
                  <c:v>2.7470500000000002</c:v>
                </c:pt>
                <c:pt idx="16">
                  <c:v>2.7577099999999999</c:v>
                </c:pt>
                <c:pt idx="17">
                  <c:v>2.7665700000000002</c:v>
                </c:pt>
                <c:pt idx="18">
                  <c:v>2.77474</c:v>
                </c:pt>
                <c:pt idx="19">
                  <c:v>2.78234</c:v>
                </c:pt>
                <c:pt idx="20">
                  <c:v>2.7910400000000002</c:v>
                </c:pt>
                <c:pt idx="21">
                  <c:v>2.8020499999999999</c:v>
                </c:pt>
                <c:pt idx="22">
                  <c:v>2.8160799999999999</c:v>
                </c:pt>
                <c:pt idx="23">
                  <c:v>2.8357600000000001</c:v>
                </c:pt>
                <c:pt idx="24">
                  <c:v>2.8656799999999998</c:v>
                </c:pt>
                <c:pt idx="25">
                  <c:v>2.8919299999999999</c:v>
                </c:pt>
                <c:pt idx="26">
                  <c:v>2.91683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multi_mode_Metal!$I$2:$I$28</c:f>
              <c:numCache>
                <c:formatCode>General</c:formatCode>
                <c:ptCount val="27"/>
                <c:pt idx="0">
                  <c:v>1.7076199999999999</c:v>
                </c:pt>
                <c:pt idx="1">
                  <c:v>1.9110400000000001</c:v>
                </c:pt>
                <c:pt idx="2">
                  <c:v>2.01214</c:v>
                </c:pt>
                <c:pt idx="3">
                  <c:v>2.0916899999999998</c:v>
                </c:pt>
                <c:pt idx="4">
                  <c:v>2.1295600000000001</c:v>
                </c:pt>
                <c:pt idx="5">
                  <c:v>2.2061500000000001</c:v>
                </c:pt>
                <c:pt idx="6">
                  <c:v>2.24437</c:v>
                </c:pt>
                <c:pt idx="7">
                  <c:v>2.3269700000000002</c:v>
                </c:pt>
                <c:pt idx="8">
                  <c:v>2.38049</c:v>
                </c:pt>
                <c:pt idx="9">
                  <c:v>2.4161600000000001</c:v>
                </c:pt>
                <c:pt idx="10">
                  <c:v>2.4493900000000002</c:v>
                </c:pt>
                <c:pt idx="11">
                  <c:v>2.5053100000000001</c:v>
                </c:pt>
                <c:pt idx="12">
                  <c:v>2.5566200000000001</c:v>
                </c:pt>
                <c:pt idx="13">
                  <c:v>2.5997699999999999</c:v>
                </c:pt>
                <c:pt idx="14">
                  <c:v>2.63802</c:v>
                </c:pt>
                <c:pt idx="15">
                  <c:v>2.6691400000000001</c:v>
                </c:pt>
                <c:pt idx="16">
                  <c:v>2.6974100000000001</c:v>
                </c:pt>
                <c:pt idx="17">
                  <c:v>2.7217199999999999</c:v>
                </c:pt>
                <c:pt idx="18">
                  <c:v>2.7436199999999999</c:v>
                </c:pt>
                <c:pt idx="19">
                  <c:v>2.7613099999999999</c:v>
                </c:pt>
                <c:pt idx="20">
                  <c:v>2.7765300000000002</c:v>
                </c:pt>
                <c:pt idx="21">
                  <c:v>2.7869600000000001</c:v>
                </c:pt>
                <c:pt idx="22">
                  <c:v>2.7984900000000001</c:v>
                </c:pt>
                <c:pt idx="23">
                  <c:v>2.8193199999999998</c:v>
                </c:pt>
                <c:pt idx="24">
                  <c:v>2.8330199999999999</c:v>
                </c:pt>
                <c:pt idx="25">
                  <c:v>2.8435700000000002</c:v>
                </c:pt>
                <c:pt idx="26">
                  <c:v>2.8532500000000001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multi_mode_Metal!$J$2:$J$28</c:f>
              <c:numCache>
                <c:formatCode>General</c:formatCode>
                <c:ptCount val="27"/>
                <c:pt idx="0">
                  <c:v>1.6634199999999999</c:v>
                </c:pt>
                <c:pt idx="1">
                  <c:v>1.7622800000000001</c:v>
                </c:pt>
                <c:pt idx="2">
                  <c:v>1.9191</c:v>
                </c:pt>
                <c:pt idx="3">
                  <c:v>1.97845</c:v>
                </c:pt>
                <c:pt idx="4">
                  <c:v>2.0721500000000002</c:v>
                </c:pt>
                <c:pt idx="5">
                  <c:v>2.1800600000000001</c:v>
                </c:pt>
                <c:pt idx="6">
                  <c:v>2.2204299999999999</c:v>
                </c:pt>
                <c:pt idx="7">
                  <c:v>2.2449400000000002</c:v>
                </c:pt>
                <c:pt idx="8">
                  <c:v>2.2869299999999999</c:v>
                </c:pt>
                <c:pt idx="9">
                  <c:v>2.3727100000000001</c:v>
                </c:pt>
                <c:pt idx="10">
                  <c:v>2.4424399999999999</c:v>
                </c:pt>
                <c:pt idx="11">
                  <c:v>2.46841</c:v>
                </c:pt>
                <c:pt idx="12">
                  <c:v>2.4895399999999999</c:v>
                </c:pt>
                <c:pt idx="13">
                  <c:v>2.5061300000000002</c:v>
                </c:pt>
                <c:pt idx="14">
                  <c:v>2.52068</c:v>
                </c:pt>
                <c:pt idx="15">
                  <c:v>2.53301</c:v>
                </c:pt>
                <c:pt idx="16">
                  <c:v>2.54474</c:v>
                </c:pt>
                <c:pt idx="17">
                  <c:v>2.5631400000000002</c:v>
                </c:pt>
                <c:pt idx="18">
                  <c:v>2.6149800000000001</c:v>
                </c:pt>
                <c:pt idx="19">
                  <c:v>2.6644700000000001</c:v>
                </c:pt>
                <c:pt idx="20">
                  <c:v>2.7147600000000001</c:v>
                </c:pt>
                <c:pt idx="21">
                  <c:v>2.7551199999999998</c:v>
                </c:pt>
                <c:pt idx="22">
                  <c:v>2.7869299999999999</c:v>
                </c:pt>
                <c:pt idx="23">
                  <c:v>2.7959200000000002</c:v>
                </c:pt>
                <c:pt idx="24">
                  <c:v>2.8007300000000002</c:v>
                </c:pt>
                <c:pt idx="25">
                  <c:v>2.80443</c:v>
                </c:pt>
                <c:pt idx="26">
                  <c:v>2.8077200000000002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multi_mode_Metal!$K$2:$K$28</c:f>
              <c:numCache>
                <c:formatCode>General</c:formatCode>
                <c:ptCount val="27"/>
                <c:pt idx="0">
                  <c:v>1.6228800000000001</c:v>
                </c:pt>
                <c:pt idx="1">
                  <c:v>1.6705000000000001</c:v>
                </c:pt>
                <c:pt idx="2">
                  <c:v>1.7635700000000001</c:v>
                </c:pt>
                <c:pt idx="3">
                  <c:v>1.8998600000000001</c:v>
                </c:pt>
                <c:pt idx="4">
                  <c:v>2.0279600000000002</c:v>
                </c:pt>
                <c:pt idx="5">
                  <c:v>2.0947499999999999</c:v>
                </c:pt>
                <c:pt idx="6">
                  <c:v>2.1930800000000001</c:v>
                </c:pt>
                <c:pt idx="7">
                  <c:v>2.19956</c:v>
                </c:pt>
                <c:pt idx="8">
                  <c:v>2.2454200000000002</c:v>
                </c:pt>
                <c:pt idx="9">
                  <c:v>2.2465199999999999</c:v>
                </c:pt>
                <c:pt idx="10">
                  <c:v>2.25637</c:v>
                </c:pt>
                <c:pt idx="11">
                  <c:v>2.3029299999999999</c:v>
                </c:pt>
                <c:pt idx="12">
                  <c:v>2.3552599999999999</c:v>
                </c:pt>
                <c:pt idx="13">
                  <c:v>2.4000599999999999</c:v>
                </c:pt>
                <c:pt idx="14">
                  <c:v>2.4415499999999999</c:v>
                </c:pt>
                <c:pt idx="15">
                  <c:v>2.4776400000000001</c:v>
                </c:pt>
                <c:pt idx="16">
                  <c:v>2.5183300000000002</c:v>
                </c:pt>
                <c:pt idx="17">
                  <c:v>2.5547</c:v>
                </c:pt>
                <c:pt idx="18">
                  <c:v>2.56528</c:v>
                </c:pt>
                <c:pt idx="19">
                  <c:v>2.5763400000000001</c:v>
                </c:pt>
                <c:pt idx="20">
                  <c:v>2.5895700000000001</c:v>
                </c:pt>
                <c:pt idx="21">
                  <c:v>2.6034600000000001</c:v>
                </c:pt>
                <c:pt idx="22">
                  <c:v>2.6186400000000001</c:v>
                </c:pt>
                <c:pt idx="23">
                  <c:v>2.6551100000000001</c:v>
                </c:pt>
                <c:pt idx="24">
                  <c:v>2.69014</c:v>
                </c:pt>
                <c:pt idx="25">
                  <c:v>2.7200700000000002</c:v>
                </c:pt>
                <c:pt idx="26">
                  <c:v>2.7473399999999999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multi_mode_Metal!$L$2:$L$28</c:f>
              <c:numCache>
                <c:formatCode>General</c:formatCode>
                <c:ptCount val="27"/>
                <c:pt idx="0">
                  <c:v>1.5384899999999999</c:v>
                </c:pt>
                <c:pt idx="1">
                  <c:v>1.6257200000000001</c:v>
                </c:pt>
                <c:pt idx="2">
                  <c:v>1.67014</c:v>
                </c:pt>
                <c:pt idx="3">
                  <c:v>1.81351</c:v>
                </c:pt>
                <c:pt idx="4">
                  <c:v>1.9387099999999999</c:v>
                </c:pt>
                <c:pt idx="5">
                  <c:v>2.0630099999999998</c:v>
                </c:pt>
                <c:pt idx="6">
                  <c:v>2.1038600000000001</c:v>
                </c:pt>
                <c:pt idx="7">
                  <c:v>2.1792899999999999</c:v>
                </c:pt>
                <c:pt idx="8">
                  <c:v>2.20391</c:v>
                </c:pt>
                <c:pt idx="9">
                  <c:v>2.2149399999999999</c:v>
                </c:pt>
                <c:pt idx="10">
                  <c:v>2.2398899999999999</c:v>
                </c:pt>
                <c:pt idx="11">
                  <c:v>2.24593</c:v>
                </c:pt>
                <c:pt idx="12">
                  <c:v>2.2537500000000001</c:v>
                </c:pt>
                <c:pt idx="13">
                  <c:v>2.2780100000000001</c:v>
                </c:pt>
                <c:pt idx="14">
                  <c:v>2.3253900000000001</c:v>
                </c:pt>
                <c:pt idx="15">
                  <c:v>2.38531</c:v>
                </c:pt>
                <c:pt idx="16">
                  <c:v>2.4496500000000001</c:v>
                </c:pt>
                <c:pt idx="17">
                  <c:v>2.49491</c:v>
                </c:pt>
                <c:pt idx="18">
                  <c:v>2.5260799999999999</c:v>
                </c:pt>
                <c:pt idx="19">
                  <c:v>2.5458699999999999</c:v>
                </c:pt>
                <c:pt idx="20">
                  <c:v>2.56006</c:v>
                </c:pt>
                <c:pt idx="21">
                  <c:v>2.5758700000000001</c:v>
                </c:pt>
                <c:pt idx="22">
                  <c:v>2.6164200000000002</c:v>
                </c:pt>
                <c:pt idx="23">
                  <c:v>2.6297899999999998</c:v>
                </c:pt>
                <c:pt idx="24">
                  <c:v>2.6419000000000001</c:v>
                </c:pt>
                <c:pt idx="25">
                  <c:v>2.6529600000000002</c:v>
                </c:pt>
                <c:pt idx="26">
                  <c:v>2.6711999999999998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multi_mode_Metal!$M$2:$M$28</c:f>
              <c:numCache>
                <c:formatCode>General</c:formatCode>
                <c:ptCount val="27"/>
                <c:pt idx="0">
                  <c:v>1.5056400000000001</c:v>
                </c:pt>
                <c:pt idx="1">
                  <c:v>1.5487200000000001</c:v>
                </c:pt>
                <c:pt idx="2">
                  <c:v>1.6457599999999999</c:v>
                </c:pt>
                <c:pt idx="3">
                  <c:v>1.7180299999999999</c:v>
                </c:pt>
                <c:pt idx="4">
                  <c:v>1.87968</c:v>
                </c:pt>
                <c:pt idx="5">
                  <c:v>1.96221</c:v>
                </c:pt>
                <c:pt idx="6">
                  <c:v>2.05464</c:v>
                </c:pt>
                <c:pt idx="7">
                  <c:v>2.1166200000000002</c:v>
                </c:pt>
                <c:pt idx="8">
                  <c:v>2.1383999999999999</c:v>
                </c:pt>
                <c:pt idx="9">
                  <c:v>2.1650399999999999</c:v>
                </c:pt>
                <c:pt idx="10">
                  <c:v>2.1978900000000001</c:v>
                </c:pt>
                <c:pt idx="11">
                  <c:v>2.2189000000000001</c:v>
                </c:pt>
                <c:pt idx="12">
                  <c:v>2.2355100000000001</c:v>
                </c:pt>
                <c:pt idx="13">
                  <c:v>2.2408100000000002</c:v>
                </c:pt>
                <c:pt idx="14">
                  <c:v>2.2495799999999999</c:v>
                </c:pt>
                <c:pt idx="15">
                  <c:v>2.2664200000000001</c:v>
                </c:pt>
                <c:pt idx="16">
                  <c:v>2.28071</c:v>
                </c:pt>
                <c:pt idx="17">
                  <c:v>2.33893</c:v>
                </c:pt>
                <c:pt idx="18">
                  <c:v>2.4088799999999999</c:v>
                </c:pt>
                <c:pt idx="19">
                  <c:v>2.4703200000000001</c:v>
                </c:pt>
                <c:pt idx="20">
                  <c:v>2.52677</c:v>
                </c:pt>
                <c:pt idx="21">
                  <c:v>2.56758</c:v>
                </c:pt>
                <c:pt idx="22">
                  <c:v>2.5755599999999998</c:v>
                </c:pt>
                <c:pt idx="23">
                  <c:v>2.5812599999999999</c:v>
                </c:pt>
                <c:pt idx="24">
                  <c:v>2.59423</c:v>
                </c:pt>
                <c:pt idx="25">
                  <c:v>2.6330399999999998</c:v>
                </c:pt>
                <c:pt idx="26">
                  <c:v>2.6633800000000001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multi_mode_Metal!$N$2:$N$28</c:f>
              <c:numCache>
                <c:formatCode>General</c:formatCode>
                <c:ptCount val="27"/>
                <c:pt idx="0">
                  <c:v>1.50369</c:v>
                </c:pt>
                <c:pt idx="1">
                  <c:v>1.5062500000000001</c:v>
                </c:pt>
                <c:pt idx="2">
                  <c:v>1.59063</c:v>
                </c:pt>
                <c:pt idx="3">
                  <c:v>1.66449</c:v>
                </c:pt>
                <c:pt idx="4">
                  <c:v>1.7930999999999999</c:v>
                </c:pt>
                <c:pt idx="5">
                  <c:v>1.9049400000000001</c:v>
                </c:pt>
                <c:pt idx="6">
                  <c:v>2.0012500000000002</c:v>
                </c:pt>
                <c:pt idx="7">
                  <c:v>2.03965</c:v>
                </c:pt>
                <c:pt idx="8">
                  <c:v>2.0700500000000002</c:v>
                </c:pt>
                <c:pt idx="9">
                  <c:v>2.1284999999999998</c:v>
                </c:pt>
                <c:pt idx="10">
                  <c:v>2.1666300000000001</c:v>
                </c:pt>
                <c:pt idx="11">
                  <c:v>2.18296</c:v>
                </c:pt>
                <c:pt idx="12">
                  <c:v>2.1998799999999998</c:v>
                </c:pt>
                <c:pt idx="13">
                  <c:v>2.2247599999999998</c:v>
                </c:pt>
                <c:pt idx="14">
                  <c:v>2.2420100000000001</c:v>
                </c:pt>
                <c:pt idx="15">
                  <c:v>2.2429299999999999</c:v>
                </c:pt>
                <c:pt idx="16">
                  <c:v>2.2636799999999999</c:v>
                </c:pt>
                <c:pt idx="17">
                  <c:v>2.29304</c:v>
                </c:pt>
                <c:pt idx="18">
                  <c:v>2.3059599999999998</c:v>
                </c:pt>
                <c:pt idx="19">
                  <c:v>2.3438699999999999</c:v>
                </c:pt>
                <c:pt idx="20">
                  <c:v>2.4015599999999999</c:v>
                </c:pt>
                <c:pt idx="21">
                  <c:v>2.4520599999999999</c:v>
                </c:pt>
                <c:pt idx="22">
                  <c:v>2.5005099999999998</c:v>
                </c:pt>
                <c:pt idx="23">
                  <c:v>2.54521</c:v>
                </c:pt>
                <c:pt idx="24">
                  <c:v>2.5837300000000001</c:v>
                </c:pt>
                <c:pt idx="25">
                  <c:v>2.5937100000000002</c:v>
                </c:pt>
                <c:pt idx="26">
                  <c:v>2.6194999999999999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multi_mode_Metal!$O$2:$O$28</c:f>
              <c:numCache>
                <c:formatCode>General</c:formatCode>
                <c:ptCount val="27"/>
                <c:pt idx="0">
                  <c:v>1.4969600000000001</c:v>
                </c:pt>
                <c:pt idx="1">
                  <c:v>1.5045900000000001</c:v>
                </c:pt>
                <c:pt idx="2">
                  <c:v>1.51875</c:v>
                </c:pt>
                <c:pt idx="3">
                  <c:v>1.6122000000000001</c:v>
                </c:pt>
                <c:pt idx="4">
                  <c:v>1.72018</c:v>
                </c:pt>
                <c:pt idx="5">
                  <c:v>1.85501</c:v>
                </c:pt>
                <c:pt idx="6">
                  <c:v>1.91239</c:v>
                </c:pt>
                <c:pt idx="7">
                  <c:v>1.9556899999999999</c:v>
                </c:pt>
                <c:pt idx="8">
                  <c:v>2.0489799999999998</c:v>
                </c:pt>
                <c:pt idx="9">
                  <c:v>2.0864400000000001</c:v>
                </c:pt>
                <c:pt idx="10">
                  <c:v>2.1044399999999999</c:v>
                </c:pt>
                <c:pt idx="11">
                  <c:v>2.1253600000000001</c:v>
                </c:pt>
                <c:pt idx="12">
                  <c:v>2.1516099999999998</c:v>
                </c:pt>
                <c:pt idx="13">
                  <c:v>2.1678600000000001</c:v>
                </c:pt>
                <c:pt idx="14">
                  <c:v>2.17604</c:v>
                </c:pt>
                <c:pt idx="15">
                  <c:v>2.1894999999999998</c:v>
                </c:pt>
                <c:pt idx="16">
                  <c:v>2.24268</c:v>
                </c:pt>
                <c:pt idx="17">
                  <c:v>2.2467800000000002</c:v>
                </c:pt>
                <c:pt idx="18">
                  <c:v>2.2865899999999999</c:v>
                </c:pt>
                <c:pt idx="19">
                  <c:v>2.31908</c:v>
                </c:pt>
                <c:pt idx="20">
                  <c:v>2.36009</c:v>
                </c:pt>
                <c:pt idx="21">
                  <c:v>2.4222399999999999</c:v>
                </c:pt>
                <c:pt idx="22">
                  <c:v>2.4762499999999998</c:v>
                </c:pt>
                <c:pt idx="23">
                  <c:v>2.5196700000000001</c:v>
                </c:pt>
                <c:pt idx="24">
                  <c:v>2.5581700000000001</c:v>
                </c:pt>
                <c:pt idx="25">
                  <c:v>2.5856300000000001</c:v>
                </c:pt>
                <c:pt idx="26">
                  <c:v>2.5918999999999999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multi_mode_Metal!$P$2:$P$28</c:f>
              <c:numCache>
                <c:formatCode>General</c:formatCode>
                <c:ptCount val="27"/>
                <c:pt idx="0">
                  <c:v>1.44475</c:v>
                </c:pt>
                <c:pt idx="1">
                  <c:v>1.48258</c:v>
                </c:pt>
                <c:pt idx="2">
                  <c:v>1.50505</c:v>
                </c:pt>
                <c:pt idx="3">
                  <c:v>1.5924100000000001</c:v>
                </c:pt>
                <c:pt idx="4">
                  <c:v>1.6489400000000001</c:v>
                </c:pt>
                <c:pt idx="5">
                  <c:v>1.7104900000000001</c:v>
                </c:pt>
                <c:pt idx="6">
                  <c:v>1.8056300000000001</c:v>
                </c:pt>
                <c:pt idx="7">
                  <c:v>1.91252</c:v>
                </c:pt>
                <c:pt idx="8">
                  <c:v>1.9472</c:v>
                </c:pt>
                <c:pt idx="9">
                  <c:v>1.9693400000000001</c:v>
                </c:pt>
                <c:pt idx="10">
                  <c:v>1.9958800000000001</c:v>
                </c:pt>
                <c:pt idx="11">
                  <c:v>2.0227400000000002</c:v>
                </c:pt>
                <c:pt idx="12">
                  <c:v>2.0472600000000001</c:v>
                </c:pt>
                <c:pt idx="13">
                  <c:v>2.0726100000000001</c:v>
                </c:pt>
                <c:pt idx="14">
                  <c:v>2.1237900000000001</c:v>
                </c:pt>
                <c:pt idx="15">
                  <c:v>2.1758999999999999</c:v>
                </c:pt>
                <c:pt idx="16">
                  <c:v>2.1993900000000002</c:v>
                </c:pt>
                <c:pt idx="17">
                  <c:v>2.23692</c:v>
                </c:pt>
                <c:pt idx="18">
                  <c:v>2.2554699999999999</c:v>
                </c:pt>
                <c:pt idx="19">
                  <c:v>2.28335</c:v>
                </c:pt>
                <c:pt idx="20">
                  <c:v>2.3344900000000002</c:v>
                </c:pt>
                <c:pt idx="21">
                  <c:v>2.35161</c:v>
                </c:pt>
                <c:pt idx="22">
                  <c:v>2.36937</c:v>
                </c:pt>
                <c:pt idx="23">
                  <c:v>2.39594</c:v>
                </c:pt>
                <c:pt idx="24">
                  <c:v>2.4450599999999998</c:v>
                </c:pt>
                <c:pt idx="25">
                  <c:v>2.4891000000000001</c:v>
                </c:pt>
                <c:pt idx="26">
                  <c:v>2.52996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multi_mode_Metal!$Q$2:$Q$28</c:f>
              <c:numCache>
                <c:formatCode>General</c:formatCode>
                <c:ptCount val="27"/>
                <c:pt idx="0">
                  <c:v>1.42086</c:v>
                </c:pt>
                <c:pt idx="1">
                  <c:v>1.44859</c:v>
                </c:pt>
                <c:pt idx="2">
                  <c:v>1.4825600000000001</c:v>
                </c:pt>
                <c:pt idx="3">
                  <c:v>1.5098</c:v>
                </c:pt>
                <c:pt idx="4">
                  <c:v>1.61399</c:v>
                </c:pt>
                <c:pt idx="5">
                  <c:v>1.63117</c:v>
                </c:pt>
                <c:pt idx="6">
                  <c:v>1.7195499999999999</c:v>
                </c:pt>
                <c:pt idx="7">
                  <c:v>1.75207</c:v>
                </c:pt>
                <c:pt idx="8">
                  <c:v>1.78847</c:v>
                </c:pt>
                <c:pt idx="9">
                  <c:v>1.83674</c:v>
                </c:pt>
                <c:pt idx="10">
                  <c:v>1.88903</c:v>
                </c:pt>
                <c:pt idx="11">
                  <c:v>1.93042</c:v>
                </c:pt>
                <c:pt idx="12">
                  <c:v>1.9765200000000001</c:v>
                </c:pt>
                <c:pt idx="13">
                  <c:v>2.0284300000000002</c:v>
                </c:pt>
                <c:pt idx="14">
                  <c:v>2.0678999999999998</c:v>
                </c:pt>
                <c:pt idx="15">
                  <c:v>2.13673</c:v>
                </c:pt>
                <c:pt idx="16">
                  <c:v>2.1846100000000002</c:v>
                </c:pt>
                <c:pt idx="17">
                  <c:v>2.2084299999999999</c:v>
                </c:pt>
                <c:pt idx="18">
                  <c:v>2.2424900000000001</c:v>
                </c:pt>
                <c:pt idx="19">
                  <c:v>2.2794400000000001</c:v>
                </c:pt>
                <c:pt idx="20">
                  <c:v>2.29636</c:v>
                </c:pt>
                <c:pt idx="21">
                  <c:v>2.3079100000000001</c:v>
                </c:pt>
                <c:pt idx="22">
                  <c:v>2.3421099999999999</c:v>
                </c:pt>
                <c:pt idx="23">
                  <c:v>2.3860299999999999</c:v>
                </c:pt>
                <c:pt idx="24">
                  <c:v>2.4068399999999999</c:v>
                </c:pt>
                <c:pt idx="25">
                  <c:v>2.4286300000000001</c:v>
                </c:pt>
                <c:pt idx="26">
                  <c:v>2.45262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multi_mode_Metal!$R$2:$R$28</c:f>
              <c:numCache>
                <c:formatCode>General</c:formatCode>
                <c:ptCount val="27"/>
                <c:pt idx="0">
                  <c:v>1.4129400000000001</c:v>
                </c:pt>
                <c:pt idx="1">
                  <c:v>1.4262999999999999</c:v>
                </c:pt>
                <c:pt idx="2">
                  <c:v>1.46028</c:v>
                </c:pt>
                <c:pt idx="3">
                  <c:v>1.5044</c:v>
                </c:pt>
                <c:pt idx="4">
                  <c:v>1.5124899999999999</c:v>
                </c:pt>
                <c:pt idx="5">
                  <c:v>1.60795</c:v>
                </c:pt>
                <c:pt idx="6">
                  <c:v>1.6155600000000001</c:v>
                </c:pt>
                <c:pt idx="7">
                  <c:v>1.63246</c:v>
                </c:pt>
                <c:pt idx="8">
                  <c:v>1.70713</c:v>
                </c:pt>
                <c:pt idx="9">
                  <c:v>1.7614000000000001</c:v>
                </c:pt>
                <c:pt idx="10">
                  <c:v>1.79657</c:v>
                </c:pt>
                <c:pt idx="11">
                  <c:v>1.8249500000000001</c:v>
                </c:pt>
                <c:pt idx="12">
                  <c:v>1.8585</c:v>
                </c:pt>
                <c:pt idx="13">
                  <c:v>1.9314499999999999</c:v>
                </c:pt>
                <c:pt idx="14">
                  <c:v>2.0272000000000001</c:v>
                </c:pt>
                <c:pt idx="15">
                  <c:v>2.0740400000000001</c:v>
                </c:pt>
                <c:pt idx="16">
                  <c:v>2.1259399999999999</c:v>
                </c:pt>
                <c:pt idx="17">
                  <c:v>2.1735199999999999</c:v>
                </c:pt>
                <c:pt idx="18">
                  <c:v>2.20357</c:v>
                </c:pt>
                <c:pt idx="19">
                  <c:v>2.24322</c:v>
                </c:pt>
                <c:pt idx="20">
                  <c:v>2.2440899999999999</c:v>
                </c:pt>
                <c:pt idx="21">
                  <c:v>2.2793399999999999</c:v>
                </c:pt>
                <c:pt idx="22">
                  <c:v>2.3196500000000002</c:v>
                </c:pt>
                <c:pt idx="23">
                  <c:v>2.3378000000000001</c:v>
                </c:pt>
                <c:pt idx="24">
                  <c:v>2.3626299999999998</c:v>
                </c:pt>
                <c:pt idx="25">
                  <c:v>2.3839999999999999</c:v>
                </c:pt>
                <c:pt idx="26">
                  <c:v>2.4031099999999999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multi_mode_Metal!$S$2:$S$28</c:f>
              <c:numCache>
                <c:formatCode>General</c:formatCode>
                <c:ptCount val="27"/>
                <c:pt idx="0">
                  <c:v>1.4072</c:v>
                </c:pt>
                <c:pt idx="1">
                  <c:v>1.41486</c:v>
                </c:pt>
                <c:pt idx="2">
                  <c:v>1.44367</c:v>
                </c:pt>
                <c:pt idx="3">
                  <c:v>1.49712</c:v>
                </c:pt>
                <c:pt idx="4">
                  <c:v>1.5062899999999999</c:v>
                </c:pt>
                <c:pt idx="5">
                  <c:v>1.50925</c:v>
                </c:pt>
                <c:pt idx="6">
                  <c:v>1.56429</c:v>
                </c:pt>
                <c:pt idx="7">
                  <c:v>1.6145799999999999</c:v>
                </c:pt>
                <c:pt idx="8">
                  <c:v>1.65713</c:v>
                </c:pt>
                <c:pt idx="9">
                  <c:v>1.70156</c:v>
                </c:pt>
                <c:pt idx="10">
                  <c:v>1.7430099999999999</c:v>
                </c:pt>
                <c:pt idx="11">
                  <c:v>1.7844500000000001</c:v>
                </c:pt>
                <c:pt idx="12">
                  <c:v>1.83908</c:v>
                </c:pt>
                <c:pt idx="13">
                  <c:v>1.8791199999999999</c:v>
                </c:pt>
                <c:pt idx="14">
                  <c:v>1.9357599999999999</c:v>
                </c:pt>
                <c:pt idx="15">
                  <c:v>2.00562</c:v>
                </c:pt>
                <c:pt idx="16">
                  <c:v>2.0522200000000002</c:v>
                </c:pt>
                <c:pt idx="17">
                  <c:v>2.1097299999999999</c:v>
                </c:pt>
                <c:pt idx="18">
                  <c:v>2.1834799999999999</c:v>
                </c:pt>
                <c:pt idx="19">
                  <c:v>2.1905000000000001</c:v>
                </c:pt>
                <c:pt idx="20">
                  <c:v>2.2116400000000001</c:v>
                </c:pt>
                <c:pt idx="21">
                  <c:v>2.2494900000000002</c:v>
                </c:pt>
                <c:pt idx="22">
                  <c:v>2.2811599999999999</c:v>
                </c:pt>
                <c:pt idx="23">
                  <c:v>2.3047900000000001</c:v>
                </c:pt>
                <c:pt idx="24">
                  <c:v>2.3175300000000001</c:v>
                </c:pt>
                <c:pt idx="25">
                  <c:v>2.33412</c:v>
                </c:pt>
                <c:pt idx="26">
                  <c:v>2.37026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multi_mode_Metal!$T$2:$T$28</c:f>
              <c:numCache>
                <c:formatCode>General</c:formatCode>
                <c:ptCount val="27"/>
                <c:pt idx="0">
                  <c:v>1.38873</c:v>
                </c:pt>
                <c:pt idx="1">
                  <c:v>1.41317</c:v>
                </c:pt>
                <c:pt idx="2">
                  <c:v>1.4350099999999999</c:v>
                </c:pt>
                <c:pt idx="3">
                  <c:v>1.4669300000000001</c:v>
                </c:pt>
                <c:pt idx="4">
                  <c:v>1.49844</c:v>
                </c:pt>
                <c:pt idx="5">
                  <c:v>1.5031300000000001</c:v>
                </c:pt>
                <c:pt idx="6">
                  <c:v>1.5198100000000001</c:v>
                </c:pt>
                <c:pt idx="7">
                  <c:v>1.58745</c:v>
                </c:pt>
                <c:pt idx="8">
                  <c:v>1.6135600000000001</c:v>
                </c:pt>
                <c:pt idx="9">
                  <c:v>1.6148800000000001</c:v>
                </c:pt>
                <c:pt idx="10">
                  <c:v>1.6166199999999999</c:v>
                </c:pt>
                <c:pt idx="11">
                  <c:v>1.6828000000000001</c:v>
                </c:pt>
                <c:pt idx="12">
                  <c:v>1.78183</c:v>
                </c:pt>
                <c:pt idx="13">
                  <c:v>1.8607899999999999</c:v>
                </c:pt>
                <c:pt idx="14">
                  <c:v>1.9002699999999999</c:v>
                </c:pt>
                <c:pt idx="15">
                  <c:v>1.92092</c:v>
                </c:pt>
                <c:pt idx="16">
                  <c:v>2.0061300000000002</c:v>
                </c:pt>
                <c:pt idx="17">
                  <c:v>2.0724300000000002</c:v>
                </c:pt>
                <c:pt idx="18">
                  <c:v>2.09572</c:v>
                </c:pt>
                <c:pt idx="19">
                  <c:v>2.13245</c:v>
                </c:pt>
                <c:pt idx="20">
                  <c:v>2.2073</c:v>
                </c:pt>
                <c:pt idx="21">
                  <c:v>2.2381799999999998</c:v>
                </c:pt>
                <c:pt idx="22">
                  <c:v>2.2439200000000001</c:v>
                </c:pt>
                <c:pt idx="23">
                  <c:v>2.2491300000000001</c:v>
                </c:pt>
                <c:pt idx="24">
                  <c:v>2.2860299999999998</c:v>
                </c:pt>
                <c:pt idx="25">
                  <c:v>2.3188</c:v>
                </c:pt>
                <c:pt idx="26">
                  <c:v>2.3278099999999999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multi_mode_Metal!$U$2:$U$28</c:f>
              <c:numCache>
                <c:formatCode>General</c:formatCode>
                <c:ptCount val="27"/>
                <c:pt idx="0">
                  <c:v>1.37982</c:v>
                </c:pt>
                <c:pt idx="1">
                  <c:v>1.40459</c:v>
                </c:pt>
                <c:pt idx="2">
                  <c:v>1.4209799999999999</c:v>
                </c:pt>
                <c:pt idx="3">
                  <c:v>1.4394</c:v>
                </c:pt>
                <c:pt idx="4">
                  <c:v>1.4534800000000001</c:v>
                </c:pt>
                <c:pt idx="5">
                  <c:v>1.4976499999999999</c:v>
                </c:pt>
                <c:pt idx="6">
                  <c:v>1.50766</c:v>
                </c:pt>
                <c:pt idx="7">
                  <c:v>1.51112</c:v>
                </c:pt>
                <c:pt idx="8">
                  <c:v>1.52074</c:v>
                </c:pt>
                <c:pt idx="9">
                  <c:v>1.54742</c:v>
                </c:pt>
                <c:pt idx="10">
                  <c:v>1.5992999999999999</c:v>
                </c:pt>
                <c:pt idx="11">
                  <c:v>1.6195299999999999</c:v>
                </c:pt>
                <c:pt idx="12">
                  <c:v>1.7092099999999999</c:v>
                </c:pt>
                <c:pt idx="13">
                  <c:v>1.7856700000000001</c:v>
                </c:pt>
                <c:pt idx="14">
                  <c:v>1.8375699999999999</c:v>
                </c:pt>
                <c:pt idx="15">
                  <c:v>1.8827799999999999</c:v>
                </c:pt>
                <c:pt idx="16">
                  <c:v>1.9334899999999999</c:v>
                </c:pt>
                <c:pt idx="17">
                  <c:v>1.9759899999999999</c:v>
                </c:pt>
                <c:pt idx="18">
                  <c:v>2.0465200000000001</c:v>
                </c:pt>
                <c:pt idx="19">
                  <c:v>2.1316899999999999</c:v>
                </c:pt>
                <c:pt idx="20">
                  <c:v>2.1688800000000001</c:v>
                </c:pt>
                <c:pt idx="21">
                  <c:v>2.1862900000000001</c:v>
                </c:pt>
                <c:pt idx="22">
                  <c:v>2.2030500000000002</c:v>
                </c:pt>
                <c:pt idx="23">
                  <c:v>2.2333099999999999</c:v>
                </c:pt>
                <c:pt idx="24">
                  <c:v>2.24498</c:v>
                </c:pt>
                <c:pt idx="25">
                  <c:v>2.2532800000000002</c:v>
                </c:pt>
                <c:pt idx="26">
                  <c:v>2.27515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multi_mode_Metal!$V$2:$V$28</c:f>
              <c:numCache>
                <c:formatCode>General</c:formatCode>
                <c:ptCount val="27"/>
                <c:pt idx="0">
                  <c:v>1.3452500000000001</c:v>
                </c:pt>
                <c:pt idx="1">
                  <c:v>1.3883399999999999</c:v>
                </c:pt>
                <c:pt idx="2">
                  <c:v>1.4112899999999999</c:v>
                </c:pt>
                <c:pt idx="3">
                  <c:v>1.4337500000000001</c:v>
                </c:pt>
                <c:pt idx="4">
                  <c:v>1.43858</c:v>
                </c:pt>
                <c:pt idx="5">
                  <c:v>1.49115</c:v>
                </c:pt>
                <c:pt idx="6">
                  <c:v>1.49932</c:v>
                </c:pt>
                <c:pt idx="7">
                  <c:v>1.50135</c:v>
                </c:pt>
                <c:pt idx="8">
                  <c:v>1.5048600000000001</c:v>
                </c:pt>
                <c:pt idx="9">
                  <c:v>1.5109399999999999</c:v>
                </c:pt>
                <c:pt idx="10">
                  <c:v>1.5341199999999999</c:v>
                </c:pt>
                <c:pt idx="11">
                  <c:v>1.6012999999999999</c:v>
                </c:pt>
                <c:pt idx="12">
                  <c:v>1.6272800000000001</c:v>
                </c:pt>
                <c:pt idx="13">
                  <c:v>1.6777</c:v>
                </c:pt>
                <c:pt idx="14">
                  <c:v>1.7697499999999999</c:v>
                </c:pt>
                <c:pt idx="15">
                  <c:v>1.8785799999999999</c:v>
                </c:pt>
                <c:pt idx="16">
                  <c:v>1.9267399999999999</c:v>
                </c:pt>
                <c:pt idx="17">
                  <c:v>1.9537199999999999</c:v>
                </c:pt>
                <c:pt idx="18">
                  <c:v>2.0265499999999999</c:v>
                </c:pt>
                <c:pt idx="19">
                  <c:v>2.0617700000000001</c:v>
                </c:pt>
                <c:pt idx="20">
                  <c:v>2.0875499999999998</c:v>
                </c:pt>
                <c:pt idx="21">
                  <c:v>2.11727</c:v>
                </c:pt>
                <c:pt idx="22">
                  <c:v>2.16229</c:v>
                </c:pt>
                <c:pt idx="23">
                  <c:v>2.1919400000000002</c:v>
                </c:pt>
                <c:pt idx="24">
                  <c:v>2.21225</c:v>
                </c:pt>
                <c:pt idx="25">
                  <c:v>2.2280500000000001</c:v>
                </c:pt>
                <c:pt idx="26">
                  <c:v>2.2357399999999998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430944"/>
        <c:axId val="263427416"/>
      </c:scatterChart>
      <c:valAx>
        <c:axId val="263430944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427416"/>
        <c:crosses val="autoZero"/>
        <c:crossBetween val="midCat"/>
        <c:majorUnit val="0.2"/>
      </c:valAx>
      <c:valAx>
        <c:axId val="263427416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 b="0" i="1">
                    <a:latin typeface="Century" panose="02040604050505020304" pitchFamily="18" charset="0"/>
                  </a:defRPr>
                </a:pPr>
                <a:r>
                  <a:rPr lang="en-US" altLang="zh-CN" sz="1600" b="0" i="1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="0" i="1" baseline="-25000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9838454966624639E-2"/>
              <c:y val="0.35564215825213902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263430944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7.1862139917695467E-2"/>
          <c:w val="0.7098472222222221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hBCB!$C$2:$C$11</c:f>
              <c:numCache>
                <c:formatCode>General</c:formatCode>
                <c:ptCount val="10"/>
                <c:pt idx="0">
                  <c:v>0.91974100000000003</c:v>
                </c:pt>
                <c:pt idx="1">
                  <c:v>0.93695099999999998</c:v>
                </c:pt>
                <c:pt idx="2">
                  <c:v>0.96207799999999999</c:v>
                </c:pt>
                <c:pt idx="3">
                  <c:v>0.98502699999999999</c:v>
                </c:pt>
                <c:pt idx="4">
                  <c:v>0.99657200000000001</c:v>
                </c:pt>
                <c:pt idx="5">
                  <c:v>0.99099300000000001</c:v>
                </c:pt>
                <c:pt idx="6">
                  <c:v>0.96647700000000003</c:v>
                </c:pt>
                <c:pt idx="7">
                  <c:v>0.92432099999999995</c:v>
                </c:pt>
                <c:pt idx="8">
                  <c:v>0.86785900000000005</c:v>
                </c:pt>
                <c:pt idx="9">
                  <c:v>0.801261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hBCB!$D$2:$D$11</c:f>
              <c:numCache>
                <c:formatCode>General</c:formatCode>
                <c:ptCount val="10"/>
                <c:pt idx="0">
                  <c:v>0.90834499999999996</c:v>
                </c:pt>
                <c:pt idx="1">
                  <c:v>0.92374199999999995</c:v>
                </c:pt>
                <c:pt idx="2">
                  <c:v>0.94735599999999998</c:v>
                </c:pt>
                <c:pt idx="3">
                  <c:v>0.97049700000000005</c:v>
                </c:pt>
                <c:pt idx="4">
                  <c:v>0.98432500000000001</c:v>
                </c:pt>
                <c:pt idx="5">
                  <c:v>0.98285299999999998</c:v>
                </c:pt>
                <c:pt idx="6">
                  <c:v>0.96365999999999996</c:v>
                </c:pt>
                <c:pt idx="7">
                  <c:v>0.92735599999999996</c:v>
                </c:pt>
                <c:pt idx="8">
                  <c:v>0.87664200000000003</c:v>
                </c:pt>
                <c:pt idx="9">
                  <c:v>0.81521500000000002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hBCB!$B$2:$B$11</c:f>
              <c:numCache>
                <c:formatCode>General</c:formatCode>
                <c:ptCount val="10"/>
                <c:pt idx="0">
                  <c:v>0.88217599999999996</c:v>
                </c:pt>
                <c:pt idx="1">
                  <c:v>0.89815699999999998</c:v>
                </c:pt>
                <c:pt idx="2">
                  <c:v>0.92214600000000002</c:v>
                </c:pt>
                <c:pt idx="3">
                  <c:v>0.94506900000000005</c:v>
                </c:pt>
                <c:pt idx="4">
                  <c:v>0.95825899999999997</c:v>
                </c:pt>
                <c:pt idx="5">
                  <c:v>0.95607600000000004</c:v>
                </c:pt>
                <c:pt idx="6">
                  <c:v>0.93644000000000005</c:v>
                </c:pt>
                <c:pt idx="7">
                  <c:v>0.90015299999999998</c:v>
                </c:pt>
                <c:pt idx="8">
                  <c:v>0.85002299999999997</c:v>
                </c:pt>
                <c:pt idx="9">
                  <c:v>0.78973199999999999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24368"/>
        <c:axId val="353316920"/>
      </c:scatterChart>
      <c:valAx>
        <c:axId val="353324368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800" i="1" baseline="-250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16920"/>
        <c:crosses val="autoZero"/>
        <c:crossBetween val="midCat"/>
        <c:majorUnit val="10"/>
      </c:valAx>
      <c:valAx>
        <c:axId val="353316920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436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6992638888888892"/>
          <c:y val="0.4783585390946502"/>
          <c:w val="0.50930173611111107"/>
          <c:h val="0.248797325102880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91065329218107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offset!$H$2:$H$12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0.99635799999999997</c:v>
                </c:pt>
                <c:pt idx="2">
                  <c:v>0.99570899999999996</c:v>
                </c:pt>
                <c:pt idx="3">
                  <c:v>0.994556</c:v>
                </c:pt>
                <c:pt idx="4">
                  <c:v>0.99278900000000003</c:v>
                </c:pt>
                <c:pt idx="5">
                  <c:v>0.99032100000000001</c:v>
                </c:pt>
                <c:pt idx="6">
                  <c:v>0.98702000000000001</c:v>
                </c:pt>
                <c:pt idx="7">
                  <c:v>0.98275999999999997</c:v>
                </c:pt>
                <c:pt idx="8">
                  <c:v>0.97747099999999998</c:v>
                </c:pt>
                <c:pt idx="9">
                  <c:v>0.97090200000000004</c:v>
                </c:pt>
                <c:pt idx="10">
                  <c:v>0.963059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offset!$I$2:$I$12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0.98428499999999997</c:v>
                </c:pt>
                <c:pt idx="2">
                  <c:v>0.98423799999999995</c:v>
                </c:pt>
                <c:pt idx="3">
                  <c:v>0.98399800000000004</c:v>
                </c:pt>
                <c:pt idx="4">
                  <c:v>0.98333999999999999</c:v>
                </c:pt>
                <c:pt idx="5">
                  <c:v>0.98202599999999995</c:v>
                </c:pt>
                <c:pt idx="6">
                  <c:v>0.97978699999999996</c:v>
                </c:pt>
                <c:pt idx="7">
                  <c:v>0.97639600000000004</c:v>
                </c:pt>
                <c:pt idx="8">
                  <c:v>0.97170500000000004</c:v>
                </c:pt>
                <c:pt idx="9">
                  <c:v>0.96549499999999999</c:v>
                </c:pt>
                <c:pt idx="10">
                  <c:v>0.95780299999999996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offset!$G$2:$G$12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0.95829600000000004</c:v>
                </c:pt>
                <c:pt idx="2">
                  <c:v>0.95856200000000003</c:v>
                </c:pt>
                <c:pt idx="3">
                  <c:v>0.95878099999999999</c:v>
                </c:pt>
                <c:pt idx="4">
                  <c:v>0.95863699999999996</c:v>
                </c:pt>
                <c:pt idx="5">
                  <c:v>0.95778099999999999</c:v>
                </c:pt>
                <c:pt idx="6">
                  <c:v>0.95582599999999995</c:v>
                </c:pt>
                <c:pt idx="7">
                  <c:v>0.95242000000000004</c:v>
                </c:pt>
                <c:pt idx="8">
                  <c:v>0.94733800000000001</c:v>
                </c:pt>
                <c:pt idx="9">
                  <c:v>0.940303</c:v>
                </c:pt>
                <c:pt idx="10">
                  <c:v>0.93134499999999998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20840"/>
        <c:axId val="353321232"/>
      </c:scatterChart>
      <c:valAx>
        <c:axId val="35332084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1232"/>
        <c:crosses val="autoZero"/>
        <c:crossBetween val="midCat"/>
      </c:valAx>
      <c:valAx>
        <c:axId val="35332123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084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961388888888891"/>
          <c:y val="0.44569393004115226"/>
          <c:w val="0.47871944444444442"/>
          <c:h val="0.230290123456790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80138888888888"/>
          <c:y val="5.8796296296296298E-2"/>
          <c:w val="0.71475277777777779"/>
          <c:h val="0.74533487654320985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offset!$C$2:$C$12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0.99608699999999994</c:v>
                </c:pt>
                <c:pt idx="2">
                  <c:v>0.99450099999999997</c:v>
                </c:pt>
                <c:pt idx="3">
                  <c:v>0.99143700000000001</c:v>
                </c:pt>
                <c:pt idx="4">
                  <c:v>0.98628400000000005</c:v>
                </c:pt>
                <c:pt idx="5">
                  <c:v>0.97828300000000001</c:v>
                </c:pt>
                <c:pt idx="6">
                  <c:v>0.96651299999999996</c:v>
                </c:pt>
                <c:pt idx="7">
                  <c:v>0.94997399999999999</c:v>
                </c:pt>
                <c:pt idx="8">
                  <c:v>0.92786800000000003</c:v>
                </c:pt>
                <c:pt idx="9">
                  <c:v>0.89930299999999996</c:v>
                </c:pt>
                <c:pt idx="10">
                  <c:v>0.86408099999999999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offset!$D$2:$D$12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0.98415300000000006</c:v>
                </c:pt>
                <c:pt idx="2">
                  <c:v>0.98359300000000005</c:v>
                </c:pt>
                <c:pt idx="3">
                  <c:v>0.98217100000000002</c:v>
                </c:pt>
                <c:pt idx="4">
                  <c:v>0.97919599999999996</c:v>
                </c:pt>
                <c:pt idx="5">
                  <c:v>0.97381600000000001</c:v>
                </c:pt>
                <c:pt idx="6">
                  <c:v>0.96503899999999998</c:v>
                </c:pt>
                <c:pt idx="7">
                  <c:v>0.95182100000000003</c:v>
                </c:pt>
                <c:pt idx="8">
                  <c:v>0.93331500000000001</c:v>
                </c:pt>
                <c:pt idx="9">
                  <c:v>0.90860399999999997</c:v>
                </c:pt>
                <c:pt idx="10">
                  <c:v>0.87743800000000005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offset!$B$2:$B$12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0.95595200000000002</c:v>
                </c:pt>
                <c:pt idx="2">
                  <c:v>0.94998199999999999</c:v>
                </c:pt>
                <c:pt idx="3">
                  <c:v>0.94150500000000004</c:v>
                </c:pt>
                <c:pt idx="4">
                  <c:v>0.93151600000000001</c:v>
                </c:pt>
                <c:pt idx="5">
                  <c:v>0.92079599999999995</c:v>
                </c:pt>
                <c:pt idx="6">
                  <c:v>0.90970099999999998</c:v>
                </c:pt>
                <c:pt idx="7">
                  <c:v>0.89807000000000003</c:v>
                </c:pt>
                <c:pt idx="8">
                  <c:v>0.88522000000000001</c:v>
                </c:pt>
                <c:pt idx="9">
                  <c:v>0.86982599999999999</c:v>
                </c:pt>
                <c:pt idx="10">
                  <c:v>0.85063999999999995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17704"/>
        <c:axId val="353323192"/>
      </c:scatterChart>
      <c:valAx>
        <c:axId val="353317704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MQW and n(p)-SCH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3192"/>
        <c:crosses val="autoZero"/>
        <c:crossBetween val="midCat"/>
      </c:valAx>
      <c:valAx>
        <c:axId val="35332319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1770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884131944444448"/>
          <c:y val="0.430585390946502"/>
          <c:w val="0.49272118055555547"/>
          <c:h val="0.24988888888888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offset!$M$2:$M$12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0.99656699999999998</c:v>
                </c:pt>
                <c:pt idx="2">
                  <c:v>0.99656900000000004</c:v>
                </c:pt>
                <c:pt idx="3">
                  <c:v>0.99656800000000001</c:v>
                </c:pt>
                <c:pt idx="4">
                  <c:v>0.99656999999999996</c:v>
                </c:pt>
                <c:pt idx="5">
                  <c:v>0.99656999999999996</c:v>
                </c:pt>
                <c:pt idx="6">
                  <c:v>0.99657099999999998</c:v>
                </c:pt>
                <c:pt idx="7">
                  <c:v>0.99657200000000001</c:v>
                </c:pt>
                <c:pt idx="8">
                  <c:v>0.99657300000000004</c:v>
                </c:pt>
                <c:pt idx="9">
                  <c:v>0.99657600000000002</c:v>
                </c:pt>
                <c:pt idx="10">
                  <c:v>0.99657700000000005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offset!$N$2:$N$12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0.98428300000000002</c:v>
                </c:pt>
                <c:pt idx="2">
                  <c:v>0.98428300000000002</c:v>
                </c:pt>
                <c:pt idx="3">
                  <c:v>0.98427900000000002</c:v>
                </c:pt>
                <c:pt idx="4">
                  <c:v>0.98427500000000001</c:v>
                </c:pt>
                <c:pt idx="5">
                  <c:v>0.98427100000000001</c:v>
                </c:pt>
                <c:pt idx="6">
                  <c:v>0.98426400000000003</c:v>
                </c:pt>
                <c:pt idx="7">
                  <c:v>0.98426100000000005</c:v>
                </c:pt>
                <c:pt idx="8">
                  <c:v>0.98425499999999999</c:v>
                </c:pt>
                <c:pt idx="9">
                  <c:v>0.98425399999999996</c:v>
                </c:pt>
                <c:pt idx="10">
                  <c:v>0.98425099999999999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offset!$L$2:$L$12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0.95701000000000003</c:v>
                </c:pt>
                <c:pt idx="2">
                  <c:v>0.95394699999999999</c:v>
                </c:pt>
                <c:pt idx="3">
                  <c:v>0.94963600000000004</c:v>
                </c:pt>
                <c:pt idx="4">
                  <c:v>0.94450100000000003</c:v>
                </c:pt>
                <c:pt idx="5">
                  <c:v>0.93883000000000005</c:v>
                </c:pt>
                <c:pt idx="6">
                  <c:v>0.93282900000000002</c:v>
                </c:pt>
                <c:pt idx="7">
                  <c:v>0.92667900000000003</c:v>
                </c:pt>
                <c:pt idx="8">
                  <c:v>0.92052800000000001</c:v>
                </c:pt>
                <c:pt idx="9">
                  <c:v>0.91454199999999997</c:v>
                </c:pt>
                <c:pt idx="10">
                  <c:v>0.90884900000000002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18488"/>
        <c:axId val="353319272"/>
      </c:scatterChart>
      <c:valAx>
        <c:axId val="353318488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19272"/>
        <c:crosses val="autoZero"/>
        <c:crossBetween val="midCat"/>
      </c:valAx>
      <c:valAx>
        <c:axId val="35331927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1848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99965277777779"/>
          <c:y val="0.40499948559670779"/>
          <c:w val="0.48833368055555554"/>
          <c:h val="0.261863168724279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5277777777777"/>
          <c:y val="7.1862139917695467E-2"/>
          <c:w val="0.74121111111111115"/>
          <c:h val="0.6800056584362139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BW!$I$2:$I$252</c:f>
              <c:numCache>
                <c:formatCode>General</c:formatCode>
                <c:ptCount val="251"/>
                <c:pt idx="0">
                  <c:v>0.95005899999999999</c:v>
                </c:pt>
                <c:pt idx="1">
                  <c:v>0.95077400000000001</c:v>
                </c:pt>
                <c:pt idx="2">
                  <c:v>0.95149799999999995</c:v>
                </c:pt>
                <c:pt idx="3">
                  <c:v>0.95221900000000004</c:v>
                </c:pt>
                <c:pt idx="4">
                  <c:v>0.95292900000000003</c:v>
                </c:pt>
                <c:pt idx="5">
                  <c:v>0.95361899999999999</c:v>
                </c:pt>
                <c:pt idx="6">
                  <c:v>0.95428599999999997</c:v>
                </c:pt>
                <c:pt idx="7">
                  <c:v>0.95493099999999997</c:v>
                </c:pt>
                <c:pt idx="8">
                  <c:v>0.95555800000000002</c:v>
                </c:pt>
                <c:pt idx="9">
                  <c:v>0.95617399999999997</c:v>
                </c:pt>
                <c:pt idx="10">
                  <c:v>0.956789</c:v>
                </c:pt>
                <c:pt idx="11">
                  <c:v>0.95741200000000004</c:v>
                </c:pt>
                <c:pt idx="12">
                  <c:v>0.95805200000000001</c:v>
                </c:pt>
                <c:pt idx="13">
                  <c:v>0.95871600000000001</c:v>
                </c:pt>
                <c:pt idx="14">
                  <c:v>0.95940800000000004</c:v>
                </c:pt>
                <c:pt idx="15">
                  <c:v>0.96012799999999998</c:v>
                </c:pt>
                <c:pt idx="16">
                  <c:v>0.96087299999999998</c:v>
                </c:pt>
                <c:pt idx="17">
                  <c:v>0.96163900000000002</c:v>
                </c:pt>
                <c:pt idx="18">
                  <c:v>0.96241600000000005</c:v>
                </c:pt>
                <c:pt idx="19">
                  <c:v>0.96319699999999997</c:v>
                </c:pt>
                <c:pt idx="20">
                  <c:v>0.96397100000000002</c:v>
                </c:pt>
                <c:pt idx="21">
                  <c:v>0.96472999999999998</c:v>
                </c:pt>
                <c:pt idx="22">
                  <c:v>0.96546799999999999</c:v>
                </c:pt>
                <c:pt idx="23">
                  <c:v>0.96618099999999996</c:v>
                </c:pt>
                <c:pt idx="24">
                  <c:v>0.96686899999999998</c:v>
                </c:pt>
                <c:pt idx="25">
                  <c:v>0.96753500000000003</c:v>
                </c:pt>
                <c:pt idx="26">
                  <c:v>0.96818499999999996</c:v>
                </c:pt>
                <c:pt idx="27">
                  <c:v>0.96882800000000002</c:v>
                </c:pt>
                <c:pt idx="28">
                  <c:v>0.96947399999999995</c:v>
                </c:pt>
                <c:pt idx="29">
                  <c:v>0.97013000000000005</c:v>
                </c:pt>
                <c:pt idx="30">
                  <c:v>0.97080500000000003</c:v>
                </c:pt>
                <c:pt idx="31">
                  <c:v>0.97150099999999995</c:v>
                </c:pt>
                <c:pt idx="32">
                  <c:v>0.97221800000000003</c:v>
                </c:pt>
                <c:pt idx="33">
                  <c:v>0.97295200000000004</c:v>
                </c:pt>
                <c:pt idx="34">
                  <c:v>0.97369300000000003</c:v>
                </c:pt>
                <c:pt idx="35">
                  <c:v>0.97443199999999996</c:v>
                </c:pt>
                <c:pt idx="36">
                  <c:v>0.97515799999999997</c:v>
                </c:pt>
                <c:pt idx="37">
                  <c:v>0.97586099999999998</c:v>
                </c:pt>
                <c:pt idx="38">
                  <c:v>0.97653199999999996</c:v>
                </c:pt>
                <c:pt idx="39">
                  <c:v>0.97716599999999998</c:v>
                </c:pt>
                <c:pt idx="40">
                  <c:v>0.977765</c:v>
                </c:pt>
                <c:pt idx="41">
                  <c:v>0.978329</c:v>
                </c:pt>
                <c:pt idx="42">
                  <c:v>0.97886499999999999</c:v>
                </c:pt>
                <c:pt idx="43">
                  <c:v>0.97938099999999995</c:v>
                </c:pt>
                <c:pt idx="44">
                  <c:v>0.97988500000000001</c:v>
                </c:pt>
                <c:pt idx="45">
                  <c:v>0.98038499999999995</c:v>
                </c:pt>
                <c:pt idx="46">
                  <c:v>0.98088699999999995</c:v>
                </c:pt>
                <c:pt idx="47">
                  <c:v>0.98139500000000002</c:v>
                </c:pt>
                <c:pt idx="48">
                  <c:v>0.98190900000000003</c:v>
                </c:pt>
                <c:pt idx="49">
                  <c:v>0.98242600000000002</c:v>
                </c:pt>
                <c:pt idx="50">
                  <c:v>0.98294000000000004</c:v>
                </c:pt>
                <c:pt idx="51">
                  <c:v>0.98344399999999998</c:v>
                </c:pt>
                <c:pt idx="52">
                  <c:v>0.98392999999999997</c:v>
                </c:pt>
                <c:pt idx="53">
                  <c:v>0.98438899999999996</c:v>
                </c:pt>
                <c:pt idx="54">
                  <c:v>0.98481399999999997</c:v>
                </c:pt>
                <c:pt idx="55">
                  <c:v>0.98520300000000005</c:v>
                </c:pt>
                <c:pt idx="56">
                  <c:v>0.98555400000000004</c:v>
                </c:pt>
                <c:pt idx="57">
                  <c:v>0.98587000000000002</c:v>
                </c:pt>
                <c:pt idx="58">
                  <c:v>0.98615600000000003</c:v>
                </c:pt>
                <c:pt idx="59">
                  <c:v>0.98641999999999996</c:v>
                </c:pt>
                <c:pt idx="60">
                  <c:v>0.98667000000000005</c:v>
                </c:pt>
                <c:pt idx="61">
                  <c:v>0.98691600000000002</c:v>
                </c:pt>
                <c:pt idx="62">
                  <c:v>0.98716400000000004</c:v>
                </c:pt>
                <c:pt idx="63">
                  <c:v>0.98741800000000002</c:v>
                </c:pt>
                <c:pt idx="64">
                  <c:v>0.98768100000000003</c:v>
                </c:pt>
                <c:pt idx="65">
                  <c:v>0.98795100000000002</c:v>
                </c:pt>
                <c:pt idx="66">
                  <c:v>0.98822299999999996</c:v>
                </c:pt>
                <c:pt idx="67">
                  <c:v>0.98849100000000001</c:v>
                </c:pt>
                <c:pt idx="68">
                  <c:v>0.98874799999999996</c:v>
                </c:pt>
                <c:pt idx="69">
                  <c:v>0.98898699999999995</c:v>
                </c:pt>
                <c:pt idx="70">
                  <c:v>0.98920200000000003</c:v>
                </c:pt>
                <c:pt idx="71">
                  <c:v>0.98938999999999999</c:v>
                </c:pt>
                <c:pt idx="72">
                  <c:v>0.98955099999999996</c:v>
                </c:pt>
                <c:pt idx="73">
                  <c:v>0.98968400000000001</c:v>
                </c:pt>
                <c:pt idx="74">
                  <c:v>0.98979499999999998</c:v>
                </c:pt>
                <c:pt idx="75">
                  <c:v>0.98988600000000004</c:v>
                </c:pt>
                <c:pt idx="76">
                  <c:v>0.98996200000000001</c:v>
                </c:pt>
                <c:pt idx="77">
                  <c:v>0.99002599999999996</c:v>
                </c:pt>
                <c:pt idx="78">
                  <c:v>0.99008300000000005</c:v>
                </c:pt>
                <c:pt idx="79">
                  <c:v>0.99013200000000001</c:v>
                </c:pt>
                <c:pt idx="80">
                  <c:v>0.99017500000000003</c:v>
                </c:pt>
                <c:pt idx="81">
                  <c:v>0.99021099999999995</c:v>
                </c:pt>
                <c:pt idx="82">
                  <c:v>0.99024000000000001</c:v>
                </c:pt>
                <c:pt idx="83">
                  <c:v>0.99026099999999995</c:v>
                </c:pt>
                <c:pt idx="84">
                  <c:v>0.99027299999999996</c:v>
                </c:pt>
                <c:pt idx="85">
                  <c:v>0.99027799999999999</c:v>
                </c:pt>
                <c:pt idx="86">
                  <c:v>0.99027299999999996</c:v>
                </c:pt>
                <c:pt idx="87">
                  <c:v>0.99025700000000005</c:v>
                </c:pt>
                <c:pt idx="88">
                  <c:v>0.990228</c:v>
                </c:pt>
                <c:pt idx="89">
                  <c:v>0.99018399999999995</c:v>
                </c:pt>
                <c:pt idx="90">
                  <c:v>0.99012</c:v>
                </c:pt>
                <c:pt idx="91">
                  <c:v>0.99003699999999994</c:v>
                </c:pt>
                <c:pt idx="92">
                  <c:v>0.98993299999999995</c:v>
                </c:pt>
                <c:pt idx="93">
                  <c:v>0.98980999999999997</c:v>
                </c:pt>
                <c:pt idx="94">
                  <c:v>0.98967400000000005</c:v>
                </c:pt>
                <c:pt idx="95">
                  <c:v>0.98953100000000005</c:v>
                </c:pt>
                <c:pt idx="96">
                  <c:v>0.98938599999999999</c:v>
                </c:pt>
                <c:pt idx="97">
                  <c:v>0.98924699999999999</c:v>
                </c:pt>
                <c:pt idx="98">
                  <c:v>0.98911700000000002</c:v>
                </c:pt>
                <c:pt idx="99">
                  <c:v>0.98899599999999999</c:v>
                </c:pt>
                <c:pt idx="100">
                  <c:v>0.98888100000000001</c:v>
                </c:pt>
                <c:pt idx="101">
                  <c:v>0.98876500000000001</c:v>
                </c:pt>
                <c:pt idx="102">
                  <c:v>0.98864099999999999</c:v>
                </c:pt>
                <c:pt idx="103">
                  <c:v>0.98850099999999996</c:v>
                </c:pt>
                <c:pt idx="104">
                  <c:v>0.98834</c:v>
                </c:pt>
                <c:pt idx="105">
                  <c:v>0.98815600000000003</c:v>
                </c:pt>
                <c:pt idx="106">
                  <c:v>0.98795100000000002</c:v>
                </c:pt>
                <c:pt idx="107">
                  <c:v>0.98773</c:v>
                </c:pt>
                <c:pt idx="108">
                  <c:v>0.98749900000000002</c:v>
                </c:pt>
                <c:pt idx="109">
                  <c:v>0.98726400000000003</c:v>
                </c:pt>
                <c:pt idx="110">
                  <c:v>0.98702800000000002</c:v>
                </c:pt>
                <c:pt idx="111">
                  <c:v>0.986792</c:v>
                </c:pt>
                <c:pt idx="112">
                  <c:v>0.98655400000000004</c:v>
                </c:pt>
                <c:pt idx="113">
                  <c:v>0.98631000000000002</c:v>
                </c:pt>
                <c:pt idx="114">
                  <c:v>0.98605200000000004</c:v>
                </c:pt>
                <c:pt idx="115">
                  <c:v>0.98577800000000004</c:v>
                </c:pt>
                <c:pt idx="116">
                  <c:v>0.98548500000000006</c:v>
                </c:pt>
                <c:pt idx="117">
                  <c:v>0.98517500000000002</c:v>
                </c:pt>
                <c:pt idx="118">
                  <c:v>0.98485199999999995</c:v>
                </c:pt>
                <c:pt idx="119">
                  <c:v>0.98452099999999998</c:v>
                </c:pt>
                <c:pt idx="120">
                  <c:v>0.98418899999999998</c:v>
                </c:pt>
                <c:pt idx="121">
                  <c:v>0.98385900000000004</c:v>
                </c:pt>
                <c:pt idx="122">
                  <c:v>0.98353299999999999</c:v>
                </c:pt>
                <c:pt idx="123">
                  <c:v>0.98321000000000003</c:v>
                </c:pt>
                <c:pt idx="124">
                  <c:v>0.98288500000000001</c:v>
                </c:pt>
                <c:pt idx="125">
                  <c:v>0.98255199999999998</c:v>
                </c:pt>
                <c:pt idx="126">
                  <c:v>0.98220700000000005</c:v>
                </c:pt>
                <c:pt idx="127">
                  <c:v>0.981846</c:v>
                </c:pt>
                <c:pt idx="128">
                  <c:v>0.98146900000000004</c:v>
                </c:pt>
                <c:pt idx="129">
                  <c:v>0.98107699999999998</c:v>
                </c:pt>
                <c:pt idx="130">
                  <c:v>0.98067400000000005</c:v>
                </c:pt>
                <c:pt idx="131">
                  <c:v>0.98026599999999997</c:v>
                </c:pt>
                <c:pt idx="132">
                  <c:v>0.97985500000000003</c:v>
                </c:pt>
                <c:pt idx="133">
                  <c:v>0.97944399999999998</c:v>
                </c:pt>
                <c:pt idx="134">
                  <c:v>0.97903300000000004</c:v>
                </c:pt>
                <c:pt idx="135">
                  <c:v>0.97862099999999996</c:v>
                </c:pt>
                <c:pt idx="136">
                  <c:v>0.97820300000000004</c:v>
                </c:pt>
                <c:pt idx="137">
                  <c:v>0.97777700000000001</c:v>
                </c:pt>
                <c:pt idx="138">
                  <c:v>0.97733800000000004</c:v>
                </c:pt>
                <c:pt idx="139">
                  <c:v>0.97688600000000003</c:v>
                </c:pt>
                <c:pt idx="140">
                  <c:v>0.97641900000000004</c:v>
                </c:pt>
                <c:pt idx="141">
                  <c:v>0.97593700000000005</c:v>
                </c:pt>
                <c:pt idx="142">
                  <c:v>0.97544200000000003</c:v>
                </c:pt>
                <c:pt idx="143">
                  <c:v>0.974935</c:v>
                </c:pt>
                <c:pt idx="144">
                  <c:v>0.97441800000000001</c:v>
                </c:pt>
                <c:pt idx="145">
                  <c:v>0.97389199999999998</c:v>
                </c:pt>
                <c:pt idx="146">
                  <c:v>0.97335899999999997</c:v>
                </c:pt>
                <c:pt idx="147">
                  <c:v>0.97282100000000005</c:v>
                </c:pt>
                <c:pt idx="148">
                  <c:v>0.972279</c:v>
                </c:pt>
                <c:pt idx="149">
                  <c:v>0.97173500000000002</c:v>
                </c:pt>
                <c:pt idx="150">
                  <c:v>0.97119100000000003</c:v>
                </c:pt>
                <c:pt idx="151">
                  <c:v>0.97064700000000004</c:v>
                </c:pt>
                <c:pt idx="152">
                  <c:v>0.97010600000000002</c:v>
                </c:pt>
                <c:pt idx="153">
                  <c:v>0.96956600000000004</c:v>
                </c:pt>
                <c:pt idx="154">
                  <c:v>0.969028</c:v>
                </c:pt>
                <c:pt idx="155">
                  <c:v>0.96849200000000002</c:v>
                </c:pt>
                <c:pt idx="156">
                  <c:v>0.96795900000000001</c:v>
                </c:pt>
                <c:pt idx="157">
                  <c:v>0.96743100000000004</c:v>
                </c:pt>
                <c:pt idx="158">
                  <c:v>0.96690900000000002</c:v>
                </c:pt>
                <c:pt idx="159">
                  <c:v>0.96639399999999998</c:v>
                </c:pt>
                <c:pt idx="160">
                  <c:v>0.96588499999999999</c:v>
                </c:pt>
                <c:pt idx="161">
                  <c:v>0.96537799999999996</c:v>
                </c:pt>
                <c:pt idx="162">
                  <c:v>0.96486799999999995</c:v>
                </c:pt>
                <c:pt idx="163">
                  <c:v>0.96434600000000004</c:v>
                </c:pt>
                <c:pt idx="164">
                  <c:v>0.96380299999999997</c:v>
                </c:pt>
                <c:pt idx="165">
                  <c:v>0.96323099999999995</c:v>
                </c:pt>
                <c:pt idx="166">
                  <c:v>0.96262300000000001</c:v>
                </c:pt>
                <c:pt idx="167">
                  <c:v>0.96197900000000003</c:v>
                </c:pt>
                <c:pt idx="168">
                  <c:v>0.96130700000000002</c:v>
                </c:pt>
                <c:pt idx="169">
                  <c:v>0.96061700000000005</c:v>
                </c:pt>
                <c:pt idx="170">
                  <c:v>0.95992500000000003</c:v>
                </c:pt>
                <c:pt idx="171">
                  <c:v>0.95924799999999999</c:v>
                </c:pt>
                <c:pt idx="172">
                  <c:v>0.95860000000000001</c:v>
                </c:pt>
                <c:pt idx="173">
                  <c:v>0.95798899999999998</c:v>
                </c:pt>
                <c:pt idx="174">
                  <c:v>0.95741600000000004</c:v>
                </c:pt>
                <c:pt idx="175">
                  <c:v>0.956874</c:v>
                </c:pt>
                <c:pt idx="176">
                  <c:v>0.956349</c:v>
                </c:pt>
                <c:pt idx="177">
                  <c:v>0.95582400000000001</c:v>
                </c:pt>
                <c:pt idx="178">
                  <c:v>0.95528199999999996</c:v>
                </c:pt>
                <c:pt idx="179">
                  <c:v>0.954708</c:v>
                </c:pt>
                <c:pt idx="180">
                  <c:v>0.95409299999999997</c:v>
                </c:pt>
                <c:pt idx="181">
                  <c:v>0.95343900000000004</c:v>
                </c:pt>
                <c:pt idx="182">
                  <c:v>0.95274899999999996</c:v>
                </c:pt>
                <c:pt idx="183">
                  <c:v>0.95203599999999999</c:v>
                </c:pt>
                <c:pt idx="184">
                  <c:v>0.95131299999999996</c:v>
                </c:pt>
                <c:pt idx="185">
                  <c:v>0.95059300000000002</c:v>
                </c:pt>
                <c:pt idx="186">
                  <c:v>0.94988499999999998</c:v>
                </c:pt>
                <c:pt idx="187">
                  <c:v>0.94919600000000004</c:v>
                </c:pt>
                <c:pt idx="188">
                  <c:v>0.94852599999999998</c:v>
                </c:pt>
                <c:pt idx="189">
                  <c:v>0.94787399999999999</c:v>
                </c:pt>
                <c:pt idx="190">
                  <c:v>0.94723500000000005</c:v>
                </c:pt>
                <c:pt idx="191">
                  <c:v>0.94660299999999997</c:v>
                </c:pt>
                <c:pt idx="192">
                  <c:v>0.94597500000000001</c:v>
                </c:pt>
                <c:pt idx="193">
                  <c:v>0.94534799999999997</c:v>
                </c:pt>
                <c:pt idx="194">
                  <c:v>0.94472199999999995</c:v>
                </c:pt>
                <c:pt idx="195">
                  <c:v>0.94409699999999996</c:v>
                </c:pt>
                <c:pt idx="196">
                  <c:v>0.94347400000000003</c:v>
                </c:pt>
                <c:pt idx="197">
                  <c:v>0.94285200000000002</c:v>
                </c:pt>
                <c:pt idx="198">
                  <c:v>0.94223199999999996</c:v>
                </c:pt>
                <c:pt idx="199">
                  <c:v>0.94160900000000003</c:v>
                </c:pt>
                <c:pt idx="200">
                  <c:v>0.94097900000000001</c:v>
                </c:pt>
                <c:pt idx="201">
                  <c:v>0.94033599999999995</c:v>
                </c:pt>
                <c:pt idx="202">
                  <c:v>0.93967299999999998</c:v>
                </c:pt>
                <c:pt idx="203">
                  <c:v>0.93898599999999999</c:v>
                </c:pt>
                <c:pt idx="204">
                  <c:v>0.93827000000000005</c:v>
                </c:pt>
                <c:pt idx="205">
                  <c:v>0.937523</c:v>
                </c:pt>
                <c:pt idx="206">
                  <c:v>0.936747</c:v>
                </c:pt>
                <c:pt idx="207">
                  <c:v>0.93594900000000003</c:v>
                </c:pt>
                <c:pt idx="208">
                  <c:v>0.93513599999999997</c:v>
                </c:pt>
                <c:pt idx="209">
                  <c:v>0.93432300000000001</c:v>
                </c:pt>
                <c:pt idx="210">
                  <c:v>0.93352100000000005</c:v>
                </c:pt>
                <c:pt idx="211">
                  <c:v>0.93274400000000002</c:v>
                </c:pt>
                <c:pt idx="212">
                  <c:v>0.93200300000000003</c:v>
                </c:pt>
                <c:pt idx="213">
                  <c:v>0.93130299999999999</c:v>
                </c:pt>
                <c:pt idx="214">
                  <c:v>0.930647</c:v>
                </c:pt>
                <c:pt idx="215">
                  <c:v>0.93002899999999999</c:v>
                </c:pt>
                <c:pt idx="216">
                  <c:v>0.92943900000000002</c:v>
                </c:pt>
                <c:pt idx="217">
                  <c:v>0.92886299999999999</c:v>
                </c:pt>
                <c:pt idx="218">
                  <c:v>0.928284</c:v>
                </c:pt>
                <c:pt idx="219">
                  <c:v>0.92768600000000001</c:v>
                </c:pt>
                <c:pt idx="220">
                  <c:v>0.92705499999999996</c:v>
                </c:pt>
                <c:pt idx="221">
                  <c:v>0.92638200000000004</c:v>
                </c:pt>
                <c:pt idx="222">
                  <c:v>0.92566099999999996</c:v>
                </c:pt>
                <c:pt idx="223">
                  <c:v>0.92489200000000005</c:v>
                </c:pt>
                <c:pt idx="224">
                  <c:v>0.92408100000000004</c:v>
                </c:pt>
                <c:pt idx="225">
                  <c:v>0.92323599999999995</c:v>
                </c:pt>
                <c:pt idx="226">
                  <c:v>0.92236700000000005</c:v>
                </c:pt>
                <c:pt idx="227">
                  <c:v>0.921489</c:v>
                </c:pt>
                <c:pt idx="228">
                  <c:v>0.92061599999999999</c:v>
                </c:pt>
                <c:pt idx="229">
                  <c:v>0.91976100000000005</c:v>
                </c:pt>
                <c:pt idx="230">
                  <c:v>0.91893599999999998</c:v>
                </c:pt>
                <c:pt idx="231">
                  <c:v>0.91815100000000005</c:v>
                </c:pt>
                <c:pt idx="232">
                  <c:v>0.91741200000000001</c:v>
                </c:pt>
                <c:pt idx="233">
                  <c:v>0.91671800000000003</c:v>
                </c:pt>
                <c:pt idx="234">
                  <c:v>0.91606299999999996</c:v>
                </c:pt>
                <c:pt idx="235">
                  <c:v>0.91543600000000003</c:v>
                </c:pt>
                <c:pt idx="236">
                  <c:v>0.91481800000000002</c:v>
                </c:pt>
                <c:pt idx="237">
                  <c:v>0.91419099999999998</c:v>
                </c:pt>
                <c:pt idx="238">
                  <c:v>0.91353300000000004</c:v>
                </c:pt>
                <c:pt idx="239">
                  <c:v>0.912825</c:v>
                </c:pt>
                <c:pt idx="240">
                  <c:v>0.91205499999999995</c:v>
                </c:pt>
                <c:pt idx="241">
                  <c:v>0.91121600000000003</c:v>
                </c:pt>
                <c:pt idx="242">
                  <c:v>0.91031300000000004</c:v>
                </c:pt>
                <c:pt idx="243">
                  <c:v>0.90935600000000005</c:v>
                </c:pt>
                <c:pt idx="244">
                  <c:v>0.90836300000000003</c:v>
                </c:pt>
                <c:pt idx="245">
                  <c:v>0.907358</c:v>
                </c:pt>
                <c:pt idx="246">
                  <c:v>0.90636499999999998</c:v>
                </c:pt>
                <c:pt idx="247">
                  <c:v>0.90540900000000002</c:v>
                </c:pt>
                <c:pt idx="248">
                  <c:v>0.90451099999999995</c:v>
                </c:pt>
                <c:pt idx="249">
                  <c:v>0.90368499999999996</c:v>
                </c:pt>
                <c:pt idx="250">
                  <c:v>0.90293900000000005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BW!$J$2:$J$252</c:f>
              <c:numCache>
                <c:formatCode>General</c:formatCode>
                <c:ptCount val="251"/>
                <c:pt idx="0">
                  <c:v>0.96684599999999998</c:v>
                </c:pt>
                <c:pt idx="1">
                  <c:v>0.96728400000000003</c:v>
                </c:pt>
                <c:pt idx="2">
                  <c:v>0.9677</c:v>
                </c:pt>
                <c:pt idx="3">
                  <c:v>0.96808499999999997</c:v>
                </c:pt>
                <c:pt idx="4">
                  <c:v>0.96843100000000004</c:v>
                </c:pt>
                <c:pt idx="5">
                  <c:v>0.96873200000000004</c:v>
                </c:pt>
                <c:pt idx="6">
                  <c:v>0.96898899999999999</c:v>
                </c:pt>
                <c:pt idx="7">
                  <c:v>0.96920399999999995</c:v>
                </c:pt>
                <c:pt idx="8">
                  <c:v>0.96938500000000005</c:v>
                </c:pt>
                <c:pt idx="9">
                  <c:v>0.96954300000000004</c:v>
                </c:pt>
                <c:pt idx="10">
                  <c:v>0.96969000000000005</c:v>
                </c:pt>
                <c:pt idx="11">
                  <c:v>0.96983900000000001</c:v>
                </c:pt>
                <c:pt idx="12">
                  <c:v>0.96999800000000003</c:v>
                </c:pt>
                <c:pt idx="13">
                  <c:v>0.97017600000000004</c:v>
                </c:pt>
                <c:pt idx="14">
                  <c:v>0.97037700000000005</c:v>
                </c:pt>
                <c:pt idx="15">
                  <c:v>0.97059899999999999</c:v>
                </c:pt>
                <c:pt idx="16">
                  <c:v>0.97084099999999995</c:v>
                </c:pt>
                <c:pt idx="17">
                  <c:v>0.97109800000000002</c:v>
                </c:pt>
                <c:pt idx="18">
                  <c:v>0.97136400000000001</c:v>
                </c:pt>
                <c:pt idx="19">
                  <c:v>0.97163200000000005</c:v>
                </c:pt>
                <c:pt idx="20">
                  <c:v>0.97189800000000004</c:v>
                </c:pt>
                <c:pt idx="21">
                  <c:v>0.97215600000000002</c:v>
                </c:pt>
                <c:pt idx="22">
                  <c:v>0.97240400000000005</c:v>
                </c:pt>
                <c:pt idx="23">
                  <c:v>0.97264200000000001</c:v>
                </c:pt>
                <c:pt idx="24">
                  <c:v>0.97287100000000004</c:v>
                </c:pt>
                <c:pt idx="25">
                  <c:v>0.97309599999999996</c:v>
                </c:pt>
                <c:pt idx="26">
                  <c:v>0.97332300000000005</c:v>
                </c:pt>
                <c:pt idx="27">
                  <c:v>0.97355899999999995</c:v>
                </c:pt>
                <c:pt idx="28">
                  <c:v>0.97381399999999996</c:v>
                </c:pt>
                <c:pt idx="29">
                  <c:v>0.97409599999999996</c:v>
                </c:pt>
                <c:pt idx="30">
                  <c:v>0.97440899999999997</c:v>
                </c:pt>
                <c:pt idx="31">
                  <c:v>0.97475800000000001</c:v>
                </c:pt>
                <c:pt idx="32">
                  <c:v>0.97514100000000004</c:v>
                </c:pt>
                <c:pt idx="33">
                  <c:v>0.975553</c:v>
                </c:pt>
                <c:pt idx="34">
                  <c:v>0.97598600000000002</c:v>
                </c:pt>
                <c:pt idx="35">
                  <c:v>0.97643000000000002</c:v>
                </c:pt>
                <c:pt idx="36">
                  <c:v>0.97687400000000002</c:v>
                </c:pt>
                <c:pt idx="37">
                  <c:v>0.97730899999999998</c:v>
                </c:pt>
                <c:pt idx="38">
                  <c:v>0.97772800000000004</c:v>
                </c:pt>
                <c:pt idx="39">
                  <c:v>0.97812699999999997</c:v>
                </c:pt>
                <c:pt idx="40">
                  <c:v>0.97850599999999999</c:v>
                </c:pt>
                <c:pt idx="41">
                  <c:v>0.97887000000000002</c:v>
                </c:pt>
                <c:pt idx="42">
                  <c:v>0.97922399999999998</c:v>
                </c:pt>
                <c:pt idx="43">
                  <c:v>0.97957399999999994</c:v>
                </c:pt>
                <c:pt idx="44">
                  <c:v>0.97992699999999999</c:v>
                </c:pt>
                <c:pt idx="45">
                  <c:v>0.98028800000000005</c:v>
                </c:pt>
                <c:pt idx="46">
                  <c:v>0.98065800000000003</c:v>
                </c:pt>
                <c:pt idx="47">
                  <c:v>0.98103799999999997</c:v>
                </c:pt>
                <c:pt idx="48">
                  <c:v>0.98142600000000002</c:v>
                </c:pt>
                <c:pt idx="49">
                  <c:v>0.98181600000000002</c:v>
                </c:pt>
                <c:pt idx="50">
                  <c:v>0.98220499999999999</c:v>
                </c:pt>
                <c:pt idx="51">
                  <c:v>0.98258400000000001</c:v>
                </c:pt>
                <c:pt idx="52">
                  <c:v>0.98294800000000004</c:v>
                </c:pt>
                <c:pt idx="53">
                  <c:v>0.98329200000000005</c:v>
                </c:pt>
                <c:pt idx="54">
                  <c:v>0.98360999999999998</c:v>
                </c:pt>
                <c:pt idx="55">
                  <c:v>0.98389899999999997</c:v>
                </c:pt>
                <c:pt idx="56">
                  <c:v>0.98415799999999998</c:v>
                </c:pt>
                <c:pt idx="57">
                  <c:v>0.98438800000000004</c:v>
                </c:pt>
                <c:pt idx="58">
                  <c:v>0.98459300000000005</c:v>
                </c:pt>
                <c:pt idx="59">
                  <c:v>0.98477899999999996</c:v>
                </c:pt>
                <c:pt idx="60">
                  <c:v>0.98495100000000002</c:v>
                </c:pt>
                <c:pt idx="61">
                  <c:v>0.98511599999999999</c:v>
                </c:pt>
                <c:pt idx="62">
                  <c:v>0.98528000000000004</c:v>
                </c:pt>
                <c:pt idx="63">
                  <c:v>0.98544600000000004</c:v>
                </c:pt>
                <c:pt idx="64">
                  <c:v>0.98561399999999999</c:v>
                </c:pt>
                <c:pt idx="65">
                  <c:v>0.98578299999999996</c:v>
                </c:pt>
                <c:pt idx="66">
                  <c:v>0.98594599999999999</c:v>
                </c:pt>
                <c:pt idx="67">
                  <c:v>0.98609800000000003</c:v>
                </c:pt>
                <c:pt idx="68">
                  <c:v>0.98623300000000003</c:v>
                </c:pt>
                <c:pt idx="69">
                  <c:v>0.98634599999999995</c:v>
                </c:pt>
                <c:pt idx="70">
                  <c:v>0.986433</c:v>
                </c:pt>
                <c:pt idx="71">
                  <c:v>0.98649399999999998</c:v>
                </c:pt>
                <c:pt idx="72">
                  <c:v>0.98653100000000005</c:v>
                </c:pt>
                <c:pt idx="73">
                  <c:v>0.98654900000000001</c:v>
                </c:pt>
                <c:pt idx="74">
                  <c:v>0.98655000000000004</c:v>
                </c:pt>
                <c:pt idx="75">
                  <c:v>0.98653999999999997</c:v>
                </c:pt>
                <c:pt idx="76">
                  <c:v>0.98651900000000003</c:v>
                </c:pt>
                <c:pt idx="77">
                  <c:v>0.98649100000000001</c:v>
                </c:pt>
                <c:pt idx="78">
                  <c:v>0.98645499999999997</c:v>
                </c:pt>
                <c:pt idx="79">
                  <c:v>0.98640899999999998</c:v>
                </c:pt>
                <c:pt idx="80">
                  <c:v>0.98635399999999995</c:v>
                </c:pt>
                <c:pt idx="81">
                  <c:v>0.98628899999999997</c:v>
                </c:pt>
                <c:pt idx="82">
                  <c:v>0.98621499999999995</c:v>
                </c:pt>
                <c:pt idx="83">
                  <c:v>0.98613099999999998</c:v>
                </c:pt>
                <c:pt idx="84">
                  <c:v>0.98604099999999995</c:v>
                </c:pt>
                <c:pt idx="85">
                  <c:v>0.98594300000000001</c:v>
                </c:pt>
                <c:pt idx="86">
                  <c:v>0.98583900000000002</c:v>
                </c:pt>
                <c:pt idx="87">
                  <c:v>0.98572800000000005</c:v>
                </c:pt>
                <c:pt idx="88">
                  <c:v>0.98560700000000001</c:v>
                </c:pt>
                <c:pt idx="89">
                  <c:v>0.98547499999999999</c:v>
                </c:pt>
                <c:pt idx="90">
                  <c:v>0.98533000000000004</c:v>
                </c:pt>
                <c:pt idx="91">
                  <c:v>0.98517299999999997</c:v>
                </c:pt>
                <c:pt idx="92">
                  <c:v>0.98500399999999999</c:v>
                </c:pt>
                <c:pt idx="93">
                  <c:v>0.98482800000000004</c:v>
                </c:pt>
                <c:pt idx="94">
                  <c:v>0.984649</c:v>
                </c:pt>
                <c:pt idx="95">
                  <c:v>0.98447200000000001</c:v>
                </c:pt>
                <c:pt idx="96">
                  <c:v>0.98430099999999998</c:v>
                </c:pt>
                <c:pt idx="97">
                  <c:v>0.98414000000000001</c:v>
                </c:pt>
                <c:pt idx="98">
                  <c:v>0.983989</c:v>
                </c:pt>
                <c:pt idx="99">
                  <c:v>0.98384700000000003</c:v>
                </c:pt>
                <c:pt idx="100">
                  <c:v>0.98370800000000003</c:v>
                </c:pt>
                <c:pt idx="101">
                  <c:v>0.98356900000000003</c:v>
                </c:pt>
                <c:pt idx="102">
                  <c:v>0.98342399999999996</c:v>
                </c:pt>
                <c:pt idx="103">
                  <c:v>0.98326800000000003</c:v>
                </c:pt>
                <c:pt idx="104">
                  <c:v>0.98309800000000003</c:v>
                </c:pt>
                <c:pt idx="105">
                  <c:v>0.98291399999999995</c:v>
                </c:pt>
                <c:pt idx="106">
                  <c:v>0.98271699999999995</c:v>
                </c:pt>
                <c:pt idx="107">
                  <c:v>0.98250800000000005</c:v>
                </c:pt>
                <c:pt idx="108">
                  <c:v>0.98229100000000003</c:v>
                </c:pt>
                <c:pt idx="109">
                  <c:v>0.98206800000000005</c:v>
                </c:pt>
                <c:pt idx="110">
                  <c:v>0.98184199999999999</c:v>
                </c:pt>
                <c:pt idx="111">
                  <c:v>0.98161299999999996</c:v>
                </c:pt>
                <c:pt idx="112">
                  <c:v>0.98138000000000003</c:v>
                </c:pt>
                <c:pt idx="113">
                  <c:v>0.98114400000000002</c:v>
                </c:pt>
                <c:pt idx="114">
                  <c:v>0.98090100000000002</c:v>
                </c:pt>
                <c:pt idx="115">
                  <c:v>0.98065100000000005</c:v>
                </c:pt>
                <c:pt idx="116">
                  <c:v>0.98039200000000004</c:v>
                </c:pt>
                <c:pt idx="117">
                  <c:v>0.98012500000000002</c:v>
                </c:pt>
                <c:pt idx="118">
                  <c:v>0.97985</c:v>
                </c:pt>
                <c:pt idx="119">
                  <c:v>0.97956900000000002</c:v>
                </c:pt>
                <c:pt idx="120">
                  <c:v>0.97928400000000004</c:v>
                </c:pt>
                <c:pt idx="121">
                  <c:v>0.97899700000000001</c:v>
                </c:pt>
                <c:pt idx="122">
                  <c:v>0.97870800000000002</c:v>
                </c:pt>
                <c:pt idx="123">
                  <c:v>0.97841800000000001</c:v>
                </c:pt>
                <c:pt idx="124">
                  <c:v>0.97812500000000002</c:v>
                </c:pt>
                <c:pt idx="125">
                  <c:v>0.977827</c:v>
                </c:pt>
                <c:pt idx="126">
                  <c:v>0.977522</c:v>
                </c:pt>
                <c:pt idx="127">
                  <c:v>0.97720499999999999</c:v>
                </c:pt>
                <c:pt idx="128">
                  <c:v>0.97687400000000002</c:v>
                </c:pt>
                <c:pt idx="129">
                  <c:v>0.97652700000000003</c:v>
                </c:pt>
                <c:pt idx="130">
                  <c:v>0.97616499999999995</c:v>
                </c:pt>
                <c:pt idx="131">
                  <c:v>0.97578799999999999</c:v>
                </c:pt>
                <c:pt idx="132">
                  <c:v>0.97539900000000002</c:v>
                </c:pt>
                <c:pt idx="133">
                  <c:v>0.97500200000000004</c:v>
                </c:pt>
                <c:pt idx="134">
                  <c:v>0.97460000000000002</c:v>
                </c:pt>
                <c:pt idx="135">
                  <c:v>0.97419599999999995</c:v>
                </c:pt>
                <c:pt idx="136">
                  <c:v>0.97379199999999999</c:v>
                </c:pt>
                <c:pt idx="137">
                  <c:v>0.97338999999999998</c:v>
                </c:pt>
                <c:pt idx="138">
                  <c:v>0.97298799999999996</c:v>
                </c:pt>
                <c:pt idx="139">
                  <c:v>0.97258500000000003</c:v>
                </c:pt>
                <c:pt idx="140">
                  <c:v>0.97217699999999996</c:v>
                </c:pt>
                <c:pt idx="141">
                  <c:v>0.97176399999999996</c:v>
                </c:pt>
                <c:pt idx="142">
                  <c:v>0.97134299999999996</c:v>
                </c:pt>
                <c:pt idx="143">
                  <c:v>0.97091400000000005</c:v>
                </c:pt>
                <c:pt idx="144">
                  <c:v>0.97047600000000001</c:v>
                </c:pt>
                <c:pt idx="145">
                  <c:v>0.97003200000000001</c:v>
                </c:pt>
                <c:pt idx="146">
                  <c:v>0.969584</c:v>
                </c:pt>
                <c:pt idx="147">
                  <c:v>0.96913099999999996</c:v>
                </c:pt>
                <c:pt idx="148">
                  <c:v>0.96867700000000001</c:v>
                </c:pt>
                <c:pt idx="149">
                  <c:v>0.96821800000000002</c:v>
                </c:pt>
                <c:pt idx="150">
                  <c:v>0.96775599999999995</c:v>
                </c:pt>
                <c:pt idx="151">
                  <c:v>0.96728800000000004</c:v>
                </c:pt>
                <c:pt idx="152">
                  <c:v>0.966812</c:v>
                </c:pt>
                <c:pt idx="153">
                  <c:v>0.96632899999999999</c:v>
                </c:pt>
                <c:pt idx="154">
                  <c:v>0.96584099999999995</c:v>
                </c:pt>
                <c:pt idx="155">
                  <c:v>0.96535000000000004</c:v>
                </c:pt>
                <c:pt idx="156">
                  <c:v>0.96486000000000005</c:v>
                </c:pt>
                <c:pt idx="157">
                  <c:v>0.96437899999999999</c:v>
                </c:pt>
                <c:pt idx="158">
                  <c:v>0.96391000000000004</c:v>
                </c:pt>
                <c:pt idx="159">
                  <c:v>0.96345599999999998</c:v>
                </c:pt>
                <c:pt idx="160">
                  <c:v>0.96301800000000004</c:v>
                </c:pt>
                <c:pt idx="161">
                  <c:v>0.96259499999999998</c:v>
                </c:pt>
                <c:pt idx="162">
                  <c:v>0.96218099999999995</c:v>
                </c:pt>
                <c:pt idx="163">
                  <c:v>0.96176799999999996</c:v>
                </c:pt>
                <c:pt idx="164">
                  <c:v>0.96134799999999998</c:v>
                </c:pt>
                <c:pt idx="165">
                  <c:v>0.96091199999999999</c:v>
                </c:pt>
                <c:pt idx="166">
                  <c:v>0.96045599999999998</c:v>
                </c:pt>
                <c:pt idx="167">
                  <c:v>0.95997500000000002</c:v>
                </c:pt>
                <c:pt idx="168">
                  <c:v>0.95947099999999996</c:v>
                </c:pt>
                <c:pt idx="169">
                  <c:v>0.95894900000000005</c:v>
                </c:pt>
                <c:pt idx="170">
                  <c:v>0.95841600000000005</c:v>
                </c:pt>
                <c:pt idx="171">
                  <c:v>0.95788200000000001</c:v>
                </c:pt>
                <c:pt idx="172">
                  <c:v>0.95735499999999996</c:v>
                </c:pt>
                <c:pt idx="173">
                  <c:v>0.95684499999999995</c:v>
                </c:pt>
                <c:pt idx="174">
                  <c:v>0.95635599999999998</c:v>
                </c:pt>
                <c:pt idx="175">
                  <c:v>0.95588700000000004</c:v>
                </c:pt>
                <c:pt idx="176">
                  <c:v>0.95543500000000003</c:v>
                </c:pt>
                <c:pt idx="177">
                  <c:v>0.95499299999999998</c:v>
                </c:pt>
                <c:pt idx="178">
                  <c:v>0.95455299999999998</c:v>
                </c:pt>
                <c:pt idx="179">
                  <c:v>0.95410499999999998</c:v>
                </c:pt>
                <c:pt idx="180">
                  <c:v>0.95364099999999996</c:v>
                </c:pt>
                <c:pt idx="181">
                  <c:v>0.95315899999999998</c:v>
                </c:pt>
                <c:pt idx="182">
                  <c:v>0.952658</c:v>
                </c:pt>
                <c:pt idx="183">
                  <c:v>0.95214399999999999</c:v>
                </c:pt>
                <c:pt idx="184">
                  <c:v>0.95162500000000005</c:v>
                </c:pt>
                <c:pt idx="185">
                  <c:v>0.95111299999999999</c:v>
                </c:pt>
                <c:pt idx="186">
                  <c:v>0.95061600000000002</c:v>
                </c:pt>
                <c:pt idx="187">
                  <c:v>0.95014299999999996</c:v>
                </c:pt>
                <c:pt idx="188">
                  <c:v>0.94969700000000001</c:v>
                </c:pt>
                <c:pt idx="189">
                  <c:v>0.94927799999999996</c:v>
                </c:pt>
                <c:pt idx="190">
                  <c:v>0.94887999999999995</c:v>
                </c:pt>
                <c:pt idx="191">
                  <c:v>0.94849300000000003</c:v>
                </c:pt>
                <c:pt idx="192">
                  <c:v>0.948106</c:v>
                </c:pt>
                <c:pt idx="193">
                  <c:v>0.94771099999999997</c:v>
                </c:pt>
                <c:pt idx="194">
                  <c:v>0.94729799999999997</c:v>
                </c:pt>
                <c:pt idx="195">
                  <c:v>0.94686700000000001</c:v>
                </c:pt>
                <c:pt idx="196">
                  <c:v>0.94641799999999998</c:v>
                </c:pt>
                <c:pt idx="197">
                  <c:v>0.94595700000000005</c:v>
                </c:pt>
                <c:pt idx="198">
                  <c:v>0.945492</c:v>
                </c:pt>
                <c:pt idx="199">
                  <c:v>0.94503000000000004</c:v>
                </c:pt>
                <c:pt idx="200">
                  <c:v>0.944577</c:v>
                </c:pt>
                <c:pt idx="201">
                  <c:v>0.94413499999999995</c:v>
                </c:pt>
                <c:pt idx="202">
                  <c:v>0.94370299999999996</c:v>
                </c:pt>
                <c:pt idx="203">
                  <c:v>0.943276</c:v>
                </c:pt>
                <c:pt idx="204">
                  <c:v>0.94284699999999999</c:v>
                </c:pt>
                <c:pt idx="205">
                  <c:v>0.94240800000000002</c:v>
                </c:pt>
                <c:pt idx="206">
                  <c:v>0.94195399999999996</c:v>
                </c:pt>
                <c:pt idx="207">
                  <c:v>0.94148200000000004</c:v>
                </c:pt>
                <c:pt idx="208">
                  <c:v>0.94098999999999999</c:v>
                </c:pt>
                <c:pt idx="209">
                  <c:v>0.94048399999999999</c:v>
                </c:pt>
                <c:pt idx="210">
                  <c:v>0.93996800000000003</c:v>
                </c:pt>
                <c:pt idx="211">
                  <c:v>0.93945000000000001</c:v>
                </c:pt>
                <c:pt idx="212">
                  <c:v>0.93893599999999999</c:v>
                </c:pt>
                <c:pt idx="213">
                  <c:v>0.93842999999999999</c:v>
                </c:pt>
                <c:pt idx="214">
                  <c:v>0.93793599999999999</c:v>
                </c:pt>
                <c:pt idx="215">
                  <c:v>0.93745400000000001</c:v>
                </c:pt>
                <c:pt idx="216">
                  <c:v>0.93698300000000001</c:v>
                </c:pt>
                <c:pt idx="217">
                  <c:v>0.93651799999999996</c:v>
                </c:pt>
                <c:pt idx="218">
                  <c:v>0.93605700000000003</c:v>
                </c:pt>
                <c:pt idx="219">
                  <c:v>0.93559499999999995</c:v>
                </c:pt>
                <c:pt idx="220">
                  <c:v>0.93513000000000002</c:v>
                </c:pt>
                <c:pt idx="221">
                  <c:v>0.93465699999999996</c:v>
                </c:pt>
                <c:pt idx="222">
                  <c:v>0.93417399999999995</c:v>
                </c:pt>
                <c:pt idx="223">
                  <c:v>0.93367900000000004</c:v>
                </c:pt>
                <c:pt idx="224">
                  <c:v>0.933172</c:v>
                </c:pt>
                <c:pt idx="225">
                  <c:v>0.93265200000000004</c:v>
                </c:pt>
                <c:pt idx="226">
                  <c:v>0.93211999999999995</c:v>
                </c:pt>
                <c:pt idx="227">
                  <c:v>0.93158099999999999</c:v>
                </c:pt>
                <c:pt idx="228">
                  <c:v>0.93103800000000003</c:v>
                </c:pt>
                <c:pt idx="229">
                  <c:v>0.93049499999999996</c:v>
                </c:pt>
                <c:pt idx="230">
                  <c:v>0.92995899999999998</c:v>
                </c:pt>
                <c:pt idx="231">
                  <c:v>0.92943200000000004</c:v>
                </c:pt>
                <c:pt idx="232">
                  <c:v>0.92891500000000005</c:v>
                </c:pt>
                <c:pt idx="233">
                  <c:v>0.92840699999999998</c:v>
                </c:pt>
                <c:pt idx="234">
                  <c:v>0.92790600000000001</c:v>
                </c:pt>
                <c:pt idx="235">
                  <c:v>0.92740500000000003</c:v>
                </c:pt>
                <c:pt idx="236">
                  <c:v>0.92689900000000003</c:v>
                </c:pt>
                <c:pt idx="237">
                  <c:v>0.92638200000000004</c:v>
                </c:pt>
                <c:pt idx="238">
                  <c:v>0.92584999999999995</c:v>
                </c:pt>
                <c:pt idx="239">
                  <c:v>0.92530100000000004</c:v>
                </c:pt>
                <c:pt idx="240">
                  <c:v>0.92473399999999994</c:v>
                </c:pt>
                <c:pt idx="241">
                  <c:v>0.92415099999999994</c:v>
                </c:pt>
                <c:pt idx="242">
                  <c:v>0.92355299999999996</c:v>
                </c:pt>
                <c:pt idx="243">
                  <c:v>0.92294200000000004</c:v>
                </c:pt>
                <c:pt idx="244">
                  <c:v>0.92232000000000003</c:v>
                </c:pt>
                <c:pt idx="245">
                  <c:v>0.92168899999999998</c:v>
                </c:pt>
                <c:pt idx="246">
                  <c:v>0.92105000000000004</c:v>
                </c:pt>
                <c:pt idx="247">
                  <c:v>0.92040699999999998</c:v>
                </c:pt>
                <c:pt idx="248">
                  <c:v>0.919767</c:v>
                </c:pt>
                <c:pt idx="249">
                  <c:v>0.91913699999999998</c:v>
                </c:pt>
                <c:pt idx="250">
                  <c:v>0.91852599999999995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BW!$H$2:$H$252</c:f>
              <c:numCache>
                <c:formatCode>General</c:formatCode>
                <c:ptCount val="251"/>
                <c:pt idx="0">
                  <c:v>0.93453399999999998</c:v>
                </c:pt>
                <c:pt idx="1">
                  <c:v>0.93582799999999999</c:v>
                </c:pt>
                <c:pt idx="2">
                  <c:v>0.93712499999999999</c:v>
                </c:pt>
                <c:pt idx="3">
                  <c:v>0.938411</c:v>
                </c:pt>
                <c:pt idx="4">
                  <c:v>0.93967100000000003</c:v>
                </c:pt>
                <c:pt idx="5">
                  <c:v>0.94089599999999995</c:v>
                </c:pt>
                <c:pt idx="6">
                  <c:v>0.94207799999999997</c:v>
                </c:pt>
                <c:pt idx="7">
                  <c:v>0.94321299999999997</c:v>
                </c:pt>
                <c:pt idx="8">
                  <c:v>0.944303</c:v>
                </c:pt>
                <c:pt idx="9">
                  <c:v>0.94535400000000003</c:v>
                </c:pt>
                <c:pt idx="10">
                  <c:v>0.94637199999999999</c:v>
                </c:pt>
                <c:pt idx="11">
                  <c:v>0.94736600000000004</c:v>
                </c:pt>
                <c:pt idx="12">
                  <c:v>0.94834600000000002</c:v>
                </c:pt>
                <c:pt idx="13">
                  <c:v>0.94931699999999997</c:v>
                </c:pt>
                <c:pt idx="14">
                  <c:v>0.95028299999999999</c:v>
                </c:pt>
                <c:pt idx="15">
                  <c:v>0.95124500000000001</c:v>
                </c:pt>
                <c:pt idx="16">
                  <c:v>0.95219699999999996</c:v>
                </c:pt>
                <c:pt idx="17">
                  <c:v>0.95313400000000004</c:v>
                </c:pt>
                <c:pt idx="18">
                  <c:v>0.95404599999999995</c:v>
                </c:pt>
                <c:pt idx="19">
                  <c:v>0.95492299999999997</c:v>
                </c:pt>
                <c:pt idx="20">
                  <c:v>0.95575600000000005</c:v>
                </c:pt>
                <c:pt idx="21">
                  <c:v>0.956538</c:v>
                </c:pt>
                <c:pt idx="22">
                  <c:v>0.95726699999999998</c:v>
                </c:pt>
                <c:pt idx="23">
                  <c:v>0.95794299999999999</c:v>
                </c:pt>
                <c:pt idx="24">
                  <c:v>0.95857199999999998</c:v>
                </c:pt>
                <c:pt idx="25">
                  <c:v>0.95916299999999999</c:v>
                </c:pt>
                <c:pt idx="26">
                  <c:v>0.95972800000000003</c:v>
                </c:pt>
                <c:pt idx="27">
                  <c:v>0.96028000000000002</c:v>
                </c:pt>
                <c:pt idx="28">
                  <c:v>0.96083099999999999</c:v>
                </c:pt>
                <c:pt idx="29">
                  <c:v>0.96139200000000002</c:v>
                </c:pt>
                <c:pt idx="30">
                  <c:v>0.96196999999999999</c:v>
                </c:pt>
                <c:pt idx="31">
                  <c:v>0.96256799999999998</c:v>
                </c:pt>
                <c:pt idx="32">
                  <c:v>0.96318800000000004</c:v>
                </c:pt>
                <c:pt idx="33">
                  <c:v>0.96382400000000001</c:v>
                </c:pt>
                <c:pt idx="34">
                  <c:v>0.96447099999999997</c:v>
                </c:pt>
                <c:pt idx="35">
                  <c:v>0.96511999999999998</c:v>
                </c:pt>
                <c:pt idx="36">
                  <c:v>0.96576399999999996</c:v>
                </c:pt>
                <c:pt idx="37">
                  <c:v>0.96639600000000003</c:v>
                </c:pt>
                <c:pt idx="38">
                  <c:v>0.96701099999999995</c:v>
                </c:pt>
                <c:pt idx="39">
                  <c:v>0.96760800000000002</c:v>
                </c:pt>
                <c:pt idx="40">
                  <c:v>0.96818599999999999</c:v>
                </c:pt>
                <c:pt idx="41">
                  <c:v>0.96874899999999997</c:v>
                </c:pt>
                <c:pt idx="42">
                  <c:v>0.969302</c:v>
                </c:pt>
                <c:pt idx="43">
                  <c:v>0.96985100000000002</c:v>
                </c:pt>
                <c:pt idx="44">
                  <c:v>0.97040000000000004</c:v>
                </c:pt>
                <c:pt idx="45">
                  <c:v>0.97095600000000004</c:v>
                </c:pt>
                <c:pt idx="46">
                  <c:v>0.97152000000000005</c:v>
                </c:pt>
                <c:pt idx="47">
                  <c:v>0.97209299999999998</c:v>
                </c:pt>
                <c:pt idx="48">
                  <c:v>0.97267300000000001</c:v>
                </c:pt>
                <c:pt idx="49">
                  <c:v>0.97325499999999998</c:v>
                </c:pt>
                <c:pt idx="50">
                  <c:v>0.97383399999999998</c:v>
                </c:pt>
                <c:pt idx="51">
                  <c:v>0.97440300000000002</c:v>
                </c:pt>
                <c:pt idx="52">
                  <c:v>0.97495500000000002</c:v>
                </c:pt>
                <c:pt idx="53">
                  <c:v>0.97548299999999999</c:v>
                </c:pt>
                <c:pt idx="54">
                  <c:v>0.97598300000000004</c:v>
                </c:pt>
                <c:pt idx="55">
                  <c:v>0.97645099999999996</c:v>
                </c:pt>
                <c:pt idx="56">
                  <c:v>0.97688699999999995</c:v>
                </c:pt>
                <c:pt idx="57">
                  <c:v>0.97729200000000005</c:v>
                </c:pt>
                <c:pt idx="58">
                  <c:v>0.97766900000000001</c:v>
                </c:pt>
                <c:pt idx="59">
                  <c:v>0.97802199999999995</c:v>
                </c:pt>
                <c:pt idx="60">
                  <c:v>0.97835499999999997</c:v>
                </c:pt>
                <c:pt idx="61">
                  <c:v>0.97867199999999999</c:v>
                </c:pt>
                <c:pt idx="62">
                  <c:v>0.97897699999999999</c:v>
                </c:pt>
                <c:pt idx="63">
                  <c:v>0.97927200000000003</c:v>
                </c:pt>
                <c:pt idx="64">
                  <c:v>0.97955599999999998</c:v>
                </c:pt>
                <c:pt idx="65">
                  <c:v>0.97982899999999995</c:v>
                </c:pt>
                <c:pt idx="66">
                  <c:v>0.98008700000000004</c:v>
                </c:pt>
                <c:pt idx="67">
                  <c:v>0.98032699999999995</c:v>
                </c:pt>
                <c:pt idx="68">
                  <c:v>0.980545</c:v>
                </c:pt>
                <c:pt idx="69">
                  <c:v>0.98073699999999997</c:v>
                </c:pt>
                <c:pt idx="70">
                  <c:v>0.98089899999999997</c:v>
                </c:pt>
                <c:pt idx="71">
                  <c:v>0.98103300000000004</c:v>
                </c:pt>
                <c:pt idx="72">
                  <c:v>0.98113600000000001</c:v>
                </c:pt>
                <c:pt idx="73">
                  <c:v>0.981213</c:v>
                </c:pt>
                <c:pt idx="74">
                  <c:v>0.981267</c:v>
                </c:pt>
                <c:pt idx="75">
                  <c:v>0.98130200000000001</c:v>
                </c:pt>
                <c:pt idx="76">
                  <c:v>0.98132399999999997</c:v>
                </c:pt>
                <c:pt idx="77">
                  <c:v>0.98133800000000004</c:v>
                </c:pt>
                <c:pt idx="78">
                  <c:v>0.981348</c:v>
                </c:pt>
                <c:pt idx="79">
                  <c:v>0.98135600000000001</c:v>
                </c:pt>
                <c:pt idx="80">
                  <c:v>0.98136400000000001</c:v>
                </c:pt>
                <c:pt idx="81">
                  <c:v>0.98137099999999999</c:v>
                </c:pt>
                <c:pt idx="82">
                  <c:v>0.981375</c:v>
                </c:pt>
                <c:pt idx="83">
                  <c:v>0.981375</c:v>
                </c:pt>
                <c:pt idx="84">
                  <c:v>0.98136599999999996</c:v>
                </c:pt>
                <c:pt idx="85">
                  <c:v>0.98134600000000005</c:v>
                </c:pt>
                <c:pt idx="86">
                  <c:v>0.98131199999999996</c:v>
                </c:pt>
                <c:pt idx="87">
                  <c:v>0.981263</c:v>
                </c:pt>
                <c:pt idx="88">
                  <c:v>0.98119900000000004</c:v>
                </c:pt>
                <c:pt idx="89">
                  <c:v>0.98112100000000002</c:v>
                </c:pt>
                <c:pt idx="90">
                  <c:v>0.98102999999999996</c:v>
                </c:pt>
                <c:pt idx="91">
                  <c:v>0.98092999999999997</c:v>
                </c:pt>
                <c:pt idx="92">
                  <c:v>0.980823</c:v>
                </c:pt>
                <c:pt idx="93">
                  <c:v>0.980711</c:v>
                </c:pt>
                <c:pt idx="94">
                  <c:v>0.98059600000000002</c:v>
                </c:pt>
                <c:pt idx="95">
                  <c:v>0.98048100000000005</c:v>
                </c:pt>
                <c:pt idx="96">
                  <c:v>0.98036400000000001</c:v>
                </c:pt>
                <c:pt idx="97">
                  <c:v>0.98024599999999995</c:v>
                </c:pt>
                <c:pt idx="98">
                  <c:v>0.98012699999999997</c:v>
                </c:pt>
                <c:pt idx="99">
                  <c:v>0.98000299999999996</c:v>
                </c:pt>
                <c:pt idx="100">
                  <c:v>0.97987400000000002</c:v>
                </c:pt>
                <c:pt idx="101">
                  <c:v>0.97973699999999997</c:v>
                </c:pt>
                <c:pt idx="102">
                  <c:v>0.97958999999999996</c:v>
                </c:pt>
                <c:pt idx="103">
                  <c:v>0.97943199999999997</c:v>
                </c:pt>
                <c:pt idx="104">
                  <c:v>0.97925799999999996</c:v>
                </c:pt>
                <c:pt idx="105">
                  <c:v>0.97906899999999997</c:v>
                </c:pt>
                <c:pt idx="106">
                  <c:v>0.97886200000000001</c:v>
                </c:pt>
                <c:pt idx="107">
                  <c:v>0.97863599999999995</c:v>
                </c:pt>
                <c:pt idx="108">
                  <c:v>0.97838899999999995</c:v>
                </c:pt>
                <c:pt idx="109">
                  <c:v>0.97812100000000002</c:v>
                </c:pt>
                <c:pt idx="110">
                  <c:v>0.97783299999999995</c:v>
                </c:pt>
                <c:pt idx="111">
                  <c:v>0.97752499999999998</c:v>
                </c:pt>
                <c:pt idx="112">
                  <c:v>0.97719900000000004</c:v>
                </c:pt>
                <c:pt idx="113">
                  <c:v>0.97685599999999995</c:v>
                </c:pt>
                <c:pt idx="114">
                  <c:v>0.97649900000000001</c:v>
                </c:pt>
                <c:pt idx="115">
                  <c:v>0.976132</c:v>
                </c:pt>
                <c:pt idx="116">
                  <c:v>0.97575500000000004</c:v>
                </c:pt>
                <c:pt idx="117">
                  <c:v>0.97537200000000002</c:v>
                </c:pt>
                <c:pt idx="118">
                  <c:v>0.97498399999999996</c:v>
                </c:pt>
                <c:pt idx="119">
                  <c:v>0.97459200000000001</c:v>
                </c:pt>
                <c:pt idx="120">
                  <c:v>0.974194</c:v>
                </c:pt>
                <c:pt idx="121">
                  <c:v>0.97379099999999996</c:v>
                </c:pt>
                <c:pt idx="122">
                  <c:v>0.97338199999999997</c:v>
                </c:pt>
                <c:pt idx="123">
                  <c:v>0.972966</c:v>
                </c:pt>
                <c:pt idx="124">
                  <c:v>0.97254099999999999</c:v>
                </c:pt>
                <c:pt idx="125">
                  <c:v>0.97210799999999997</c:v>
                </c:pt>
                <c:pt idx="126">
                  <c:v>0.97166600000000003</c:v>
                </c:pt>
                <c:pt idx="127">
                  <c:v>0.971217</c:v>
                </c:pt>
                <c:pt idx="128">
                  <c:v>0.97076200000000001</c:v>
                </c:pt>
                <c:pt idx="129">
                  <c:v>0.97030099999999997</c:v>
                </c:pt>
                <c:pt idx="130">
                  <c:v>0.96983699999999995</c:v>
                </c:pt>
                <c:pt idx="131">
                  <c:v>0.96937099999999998</c:v>
                </c:pt>
                <c:pt idx="132">
                  <c:v>0.96890100000000001</c:v>
                </c:pt>
                <c:pt idx="133">
                  <c:v>0.96842899999999998</c:v>
                </c:pt>
                <c:pt idx="134">
                  <c:v>0.96795399999999998</c:v>
                </c:pt>
                <c:pt idx="135">
                  <c:v>0.96747300000000003</c:v>
                </c:pt>
                <c:pt idx="136">
                  <c:v>0.96698600000000001</c:v>
                </c:pt>
                <c:pt idx="137">
                  <c:v>0.96649300000000005</c:v>
                </c:pt>
                <c:pt idx="138">
                  <c:v>0.96599100000000004</c:v>
                </c:pt>
                <c:pt idx="139">
                  <c:v>0.96548100000000003</c:v>
                </c:pt>
                <c:pt idx="140">
                  <c:v>0.96496400000000004</c:v>
                </c:pt>
                <c:pt idx="141">
                  <c:v>0.96443999999999996</c:v>
                </c:pt>
                <c:pt idx="142">
                  <c:v>0.96391099999999996</c:v>
                </c:pt>
                <c:pt idx="143">
                  <c:v>0.96337600000000001</c:v>
                </c:pt>
                <c:pt idx="144">
                  <c:v>0.96283700000000005</c:v>
                </c:pt>
                <c:pt idx="145">
                  <c:v>0.96229200000000004</c:v>
                </c:pt>
                <c:pt idx="146">
                  <c:v>0.96174000000000004</c:v>
                </c:pt>
                <c:pt idx="147">
                  <c:v>0.96117900000000001</c:v>
                </c:pt>
                <c:pt idx="148">
                  <c:v>0.96060699999999999</c:v>
                </c:pt>
                <c:pt idx="149">
                  <c:v>0.96002299999999996</c:v>
                </c:pt>
                <c:pt idx="150">
                  <c:v>0.95942400000000005</c:v>
                </c:pt>
                <c:pt idx="151">
                  <c:v>0.95881099999999997</c:v>
                </c:pt>
                <c:pt idx="152">
                  <c:v>0.95818599999999998</c:v>
                </c:pt>
                <c:pt idx="153">
                  <c:v>0.95755199999999996</c:v>
                </c:pt>
                <c:pt idx="154">
                  <c:v>0.95691300000000001</c:v>
                </c:pt>
                <c:pt idx="155">
                  <c:v>0.95627399999999996</c:v>
                </c:pt>
                <c:pt idx="156">
                  <c:v>0.95564000000000004</c:v>
                </c:pt>
                <c:pt idx="157">
                  <c:v>0.95501499999999995</c:v>
                </c:pt>
                <c:pt idx="158">
                  <c:v>0.954403</c:v>
                </c:pt>
                <c:pt idx="159">
                  <c:v>0.95380200000000004</c:v>
                </c:pt>
                <c:pt idx="160">
                  <c:v>0.95321199999999995</c:v>
                </c:pt>
                <c:pt idx="161">
                  <c:v>0.95262899999999995</c:v>
                </c:pt>
                <c:pt idx="162">
                  <c:v>0.95204800000000001</c:v>
                </c:pt>
                <c:pt idx="163">
                  <c:v>0.95146399999999998</c:v>
                </c:pt>
                <c:pt idx="164">
                  <c:v>0.95086999999999999</c:v>
                </c:pt>
                <c:pt idx="165">
                  <c:v>0.95026200000000005</c:v>
                </c:pt>
                <c:pt idx="166">
                  <c:v>0.94963900000000001</c:v>
                </c:pt>
                <c:pt idx="167">
                  <c:v>0.94899999999999995</c:v>
                </c:pt>
                <c:pt idx="168">
                  <c:v>0.94834799999999997</c:v>
                </c:pt>
                <c:pt idx="169">
                  <c:v>0.94768699999999995</c:v>
                </c:pt>
                <c:pt idx="170">
                  <c:v>0.94702200000000003</c:v>
                </c:pt>
                <c:pt idx="171">
                  <c:v>0.94635899999999995</c:v>
                </c:pt>
                <c:pt idx="172">
                  <c:v>0.94570399999999999</c:v>
                </c:pt>
                <c:pt idx="173">
                  <c:v>0.94506000000000001</c:v>
                </c:pt>
                <c:pt idx="174">
                  <c:v>0.94442800000000005</c:v>
                </c:pt>
                <c:pt idx="175">
                  <c:v>0.94380799999999998</c:v>
                </c:pt>
                <c:pt idx="176">
                  <c:v>0.94319600000000003</c:v>
                </c:pt>
                <c:pt idx="177">
                  <c:v>0.94258900000000001</c:v>
                </c:pt>
                <c:pt idx="178">
                  <c:v>0.94198000000000004</c:v>
                </c:pt>
                <c:pt idx="179">
                  <c:v>0.94136600000000004</c:v>
                </c:pt>
                <c:pt idx="180">
                  <c:v>0.94074199999999997</c:v>
                </c:pt>
                <c:pt idx="181">
                  <c:v>0.94010700000000003</c:v>
                </c:pt>
                <c:pt idx="182">
                  <c:v>0.93946300000000005</c:v>
                </c:pt>
                <c:pt idx="183">
                  <c:v>0.93881099999999995</c:v>
                </c:pt>
                <c:pt idx="184">
                  <c:v>0.93815700000000002</c:v>
                </c:pt>
                <c:pt idx="185">
                  <c:v>0.93750599999999995</c:v>
                </c:pt>
                <c:pt idx="186">
                  <c:v>0.93686400000000003</c:v>
                </c:pt>
                <c:pt idx="187">
                  <c:v>0.93623400000000001</c:v>
                </c:pt>
                <c:pt idx="188">
                  <c:v>0.93562100000000004</c:v>
                </c:pt>
                <c:pt idx="189">
                  <c:v>0.935025</c:v>
                </c:pt>
                <c:pt idx="190">
                  <c:v>0.93444400000000005</c:v>
                </c:pt>
                <c:pt idx="191">
                  <c:v>0.93387600000000004</c:v>
                </c:pt>
                <c:pt idx="192">
                  <c:v>0.93331600000000003</c:v>
                </c:pt>
                <c:pt idx="193">
                  <c:v>0.932759</c:v>
                </c:pt>
                <c:pt idx="194">
                  <c:v>0.93220099999999995</c:v>
                </c:pt>
                <c:pt idx="195">
                  <c:v>0.93163799999999997</c:v>
                </c:pt>
                <c:pt idx="196">
                  <c:v>0.93106800000000001</c:v>
                </c:pt>
                <c:pt idx="197">
                  <c:v>0.93049099999999996</c:v>
                </c:pt>
                <c:pt idx="198">
                  <c:v>0.92990799999999996</c:v>
                </c:pt>
                <c:pt idx="199">
                  <c:v>0.92932300000000001</c:v>
                </c:pt>
                <c:pt idx="200">
                  <c:v>0.92873700000000003</c:v>
                </c:pt>
                <c:pt idx="201">
                  <c:v>0.92815300000000001</c:v>
                </c:pt>
                <c:pt idx="202">
                  <c:v>0.92757299999999998</c:v>
                </c:pt>
                <c:pt idx="203">
                  <c:v>0.92699699999999996</c:v>
                </c:pt>
                <c:pt idx="204">
                  <c:v>0.92642400000000003</c:v>
                </c:pt>
                <c:pt idx="205">
                  <c:v>0.92585200000000001</c:v>
                </c:pt>
                <c:pt idx="206">
                  <c:v>0.92527800000000004</c:v>
                </c:pt>
                <c:pt idx="207">
                  <c:v>0.92469800000000002</c:v>
                </c:pt>
                <c:pt idx="208">
                  <c:v>0.92411200000000004</c:v>
                </c:pt>
                <c:pt idx="209">
                  <c:v>0.92351700000000003</c:v>
                </c:pt>
                <c:pt idx="210">
                  <c:v>0.92291599999999996</c:v>
                </c:pt>
                <c:pt idx="211">
                  <c:v>0.92230999999999996</c:v>
                </c:pt>
                <c:pt idx="212">
                  <c:v>0.92170399999999997</c:v>
                </c:pt>
                <c:pt idx="213">
                  <c:v>0.92110300000000001</c:v>
                </c:pt>
                <c:pt idx="214">
                  <c:v>0.92051400000000005</c:v>
                </c:pt>
                <c:pt idx="215">
                  <c:v>0.91993899999999995</c:v>
                </c:pt>
                <c:pt idx="216">
                  <c:v>0.91938299999999995</c:v>
                </c:pt>
                <c:pt idx="217">
                  <c:v>0.91884600000000005</c:v>
                </c:pt>
                <c:pt idx="218">
                  <c:v>0.91832599999999998</c:v>
                </c:pt>
                <c:pt idx="219">
                  <c:v>0.91781800000000002</c:v>
                </c:pt>
                <c:pt idx="220">
                  <c:v>0.91731499999999999</c:v>
                </c:pt>
                <c:pt idx="221">
                  <c:v>0.91680899999999999</c:v>
                </c:pt>
                <c:pt idx="222">
                  <c:v>0.916292</c:v>
                </c:pt>
                <c:pt idx="223">
                  <c:v>0.91575499999999999</c:v>
                </c:pt>
                <c:pt idx="224">
                  <c:v>0.91519300000000003</c:v>
                </c:pt>
                <c:pt idx="225">
                  <c:v>0.91460200000000003</c:v>
                </c:pt>
                <c:pt idx="226">
                  <c:v>0.91398400000000002</c:v>
                </c:pt>
                <c:pt idx="227">
                  <c:v>0.91334000000000004</c:v>
                </c:pt>
                <c:pt idx="228">
                  <c:v>0.91267600000000004</c:v>
                </c:pt>
                <c:pt idx="229">
                  <c:v>0.91200099999999995</c:v>
                </c:pt>
                <c:pt idx="230">
                  <c:v>0.91132299999999999</c:v>
                </c:pt>
                <c:pt idx="231">
                  <c:v>0.91064800000000001</c:v>
                </c:pt>
                <c:pt idx="232">
                  <c:v>0.90998400000000002</c:v>
                </c:pt>
                <c:pt idx="233">
                  <c:v>0.90933399999999998</c:v>
                </c:pt>
                <c:pt idx="234">
                  <c:v>0.90869800000000001</c:v>
                </c:pt>
                <c:pt idx="235">
                  <c:v>0.90807199999999999</c:v>
                </c:pt>
                <c:pt idx="236">
                  <c:v>0.90745200000000004</c:v>
                </c:pt>
                <c:pt idx="237">
                  <c:v>0.90683000000000002</c:v>
                </c:pt>
                <c:pt idx="238">
                  <c:v>0.90619700000000003</c:v>
                </c:pt>
                <c:pt idx="239">
                  <c:v>0.90554599999999996</c:v>
                </c:pt>
                <c:pt idx="240">
                  <c:v>0.90487099999999998</c:v>
                </c:pt>
                <c:pt idx="241">
                  <c:v>0.904169</c:v>
                </c:pt>
                <c:pt idx="242">
                  <c:v>0.90344199999999997</c:v>
                </c:pt>
                <c:pt idx="243">
                  <c:v>0.902694</c:v>
                </c:pt>
                <c:pt idx="244">
                  <c:v>0.90193199999999996</c:v>
                </c:pt>
                <c:pt idx="245">
                  <c:v>0.90116600000000002</c:v>
                </c:pt>
                <c:pt idx="246">
                  <c:v>0.90040600000000004</c:v>
                </c:pt>
                <c:pt idx="247">
                  <c:v>0.89966100000000004</c:v>
                </c:pt>
                <c:pt idx="248">
                  <c:v>0.89893900000000004</c:v>
                </c:pt>
                <c:pt idx="249">
                  <c:v>0.89824499999999996</c:v>
                </c:pt>
                <c:pt idx="250">
                  <c:v>0.89757900000000002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897648"/>
        <c:axId val="353903136"/>
      </c:scatterChart>
      <c:valAx>
        <c:axId val="353897648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λ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μ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m)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3136"/>
        <c:crosses val="autoZero"/>
        <c:crossBetween val="midCat"/>
      </c:valAx>
      <c:valAx>
        <c:axId val="353903136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89764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3607222222222227"/>
          <c:y val="0.42609516460905356"/>
          <c:w val="0.45709027777777778"/>
          <c:h val="0.255330246913580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2743055555557"/>
          <c:y val="7.1862139917695467E-2"/>
          <c:w val="0.734803125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hBCB!$J$2:$J$11</c:f>
              <c:numCache>
                <c:formatCode>General</c:formatCode>
                <c:ptCount val="10"/>
                <c:pt idx="0">
                  <c:v>0.97624599999999995</c:v>
                </c:pt>
                <c:pt idx="1">
                  <c:v>0.98485</c:v>
                </c:pt>
                <c:pt idx="2">
                  <c:v>0.99128300000000003</c:v>
                </c:pt>
                <c:pt idx="3">
                  <c:v>0.99248199999999998</c:v>
                </c:pt>
                <c:pt idx="4">
                  <c:v>0.98891200000000001</c:v>
                </c:pt>
                <c:pt idx="5">
                  <c:v>0.98429900000000004</c:v>
                </c:pt>
                <c:pt idx="6">
                  <c:v>0.98172499999999996</c:v>
                </c:pt>
                <c:pt idx="7">
                  <c:v>0.98102400000000001</c:v>
                </c:pt>
                <c:pt idx="8">
                  <c:v>0.97887800000000003</c:v>
                </c:pt>
                <c:pt idx="9">
                  <c:v>0.97063600000000005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hBCB!$K$2:$K$11</c:f>
              <c:numCache>
                <c:formatCode>General</c:formatCode>
                <c:ptCount val="10"/>
                <c:pt idx="0">
                  <c:v>0.95303700000000002</c:v>
                </c:pt>
                <c:pt idx="1">
                  <c:v>0.96773500000000001</c:v>
                </c:pt>
                <c:pt idx="2">
                  <c:v>0.98180900000000004</c:v>
                </c:pt>
                <c:pt idx="3">
                  <c:v>0.98923499999999998</c:v>
                </c:pt>
                <c:pt idx="4">
                  <c:v>0.98918499999999998</c:v>
                </c:pt>
                <c:pt idx="5">
                  <c:v>0.98579499999999998</c:v>
                </c:pt>
                <c:pt idx="6">
                  <c:v>0.98350899999999997</c:v>
                </c:pt>
                <c:pt idx="7">
                  <c:v>0.98361200000000004</c:v>
                </c:pt>
                <c:pt idx="8">
                  <c:v>0.98375800000000002</c:v>
                </c:pt>
                <c:pt idx="9">
                  <c:v>0.97960000000000003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hBCB!$I$2:$I$11</c:f>
              <c:numCache>
                <c:formatCode>General</c:formatCode>
                <c:ptCount val="10"/>
                <c:pt idx="0">
                  <c:v>0.94979599999999997</c:v>
                </c:pt>
                <c:pt idx="1">
                  <c:v>0.96680699999999997</c:v>
                </c:pt>
                <c:pt idx="2">
                  <c:v>0.98180000000000001</c:v>
                </c:pt>
                <c:pt idx="3">
                  <c:v>0.98831100000000005</c:v>
                </c:pt>
                <c:pt idx="4">
                  <c:v>0.98632500000000001</c:v>
                </c:pt>
                <c:pt idx="5">
                  <c:v>0.98111700000000002</c:v>
                </c:pt>
                <c:pt idx="6">
                  <c:v>0.97791099999999997</c:v>
                </c:pt>
                <c:pt idx="7">
                  <c:v>0.97824999999999995</c:v>
                </c:pt>
                <c:pt idx="8">
                  <c:v>0.97965000000000002</c:v>
                </c:pt>
                <c:pt idx="9">
                  <c:v>0.97739699999999996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903528"/>
        <c:axId val="353899608"/>
      </c:scatterChart>
      <c:valAx>
        <c:axId val="353903528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0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zh-CN" sz="10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99608"/>
        <c:crosses val="autoZero"/>
        <c:crossBetween val="midCat"/>
        <c:majorUnit val="10"/>
      </c:valAx>
      <c:valAx>
        <c:axId val="35389960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352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048194444444446"/>
          <c:y val="0.44569393004115226"/>
          <c:w val="0.46549027777777779"/>
          <c:h val="0.27602057613168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offset_long!$N$2:$N$12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0.98878999999999995</c:v>
                </c:pt>
                <c:pt idx="2">
                  <c:v>0.988792</c:v>
                </c:pt>
                <c:pt idx="3">
                  <c:v>0.98879300000000003</c:v>
                </c:pt>
                <c:pt idx="4">
                  <c:v>0.98879600000000001</c:v>
                </c:pt>
                <c:pt idx="5">
                  <c:v>0.98879899999999998</c:v>
                </c:pt>
                <c:pt idx="6">
                  <c:v>0.98880199999999996</c:v>
                </c:pt>
                <c:pt idx="7">
                  <c:v>0.98880500000000005</c:v>
                </c:pt>
                <c:pt idx="8">
                  <c:v>0.98880699999999999</c:v>
                </c:pt>
                <c:pt idx="9">
                  <c:v>0.98880800000000002</c:v>
                </c:pt>
                <c:pt idx="10">
                  <c:v>0.98880900000000005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offset_long!$O$2:$O$12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0.98912999999999995</c:v>
                </c:pt>
                <c:pt idx="2">
                  <c:v>0.98912599999999995</c:v>
                </c:pt>
                <c:pt idx="3">
                  <c:v>0.98911899999999997</c:v>
                </c:pt>
                <c:pt idx="4">
                  <c:v>0.98911000000000004</c:v>
                </c:pt>
                <c:pt idx="5">
                  <c:v>0.989097</c:v>
                </c:pt>
                <c:pt idx="6">
                  <c:v>0.98908300000000005</c:v>
                </c:pt>
                <c:pt idx="7">
                  <c:v>0.98906499999999997</c:v>
                </c:pt>
                <c:pt idx="8">
                  <c:v>0.98904400000000003</c:v>
                </c:pt>
                <c:pt idx="9">
                  <c:v>0.98902100000000004</c:v>
                </c:pt>
                <c:pt idx="10">
                  <c:v>0.98899400000000004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offset_long!$M$2:$M$12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0.98532600000000004</c:v>
                </c:pt>
                <c:pt idx="2">
                  <c:v>0.98297199999999996</c:v>
                </c:pt>
                <c:pt idx="3">
                  <c:v>0.97989099999999996</c:v>
                </c:pt>
                <c:pt idx="4">
                  <c:v>0.97645999999999999</c:v>
                </c:pt>
                <c:pt idx="5">
                  <c:v>0.97282500000000005</c:v>
                </c:pt>
                <c:pt idx="6">
                  <c:v>0.96903399999999995</c:v>
                </c:pt>
                <c:pt idx="7">
                  <c:v>0.96510899999999999</c:v>
                </c:pt>
                <c:pt idx="8">
                  <c:v>0.96109100000000003</c:v>
                </c:pt>
                <c:pt idx="9">
                  <c:v>0.95705700000000005</c:v>
                </c:pt>
                <c:pt idx="10">
                  <c:v>0.95309999999999995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902352"/>
        <c:axId val="353899216"/>
      </c:scatterChart>
      <c:valAx>
        <c:axId val="35390235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899216"/>
        <c:crosses val="autoZero"/>
        <c:crossBetween val="midCat"/>
      </c:valAx>
      <c:valAx>
        <c:axId val="353899216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235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7797326388888888"/>
          <c:y val="0.42405246913580247"/>
          <c:w val="0.54563784722222231"/>
          <c:h val="0.25642181069958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39548611111112"/>
          <c:y val="3.2664609053497939E-2"/>
          <c:w val="0.71780381944444438"/>
          <c:h val="0.7406543209876542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offset_long!$C$2:$C$12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0.98799300000000001</c:v>
                </c:pt>
                <c:pt idx="2">
                  <c:v>0.98548199999999997</c:v>
                </c:pt>
                <c:pt idx="3">
                  <c:v>0.98106300000000002</c:v>
                </c:pt>
                <c:pt idx="4">
                  <c:v>0.97438800000000003</c:v>
                </c:pt>
                <c:pt idx="5">
                  <c:v>0.96517200000000003</c:v>
                </c:pt>
                <c:pt idx="6">
                  <c:v>0.95314900000000002</c:v>
                </c:pt>
                <c:pt idx="7">
                  <c:v>0.938334</c:v>
                </c:pt>
                <c:pt idx="8">
                  <c:v>0.92111900000000002</c:v>
                </c:pt>
                <c:pt idx="9">
                  <c:v>0.902007</c:v>
                </c:pt>
                <c:pt idx="10">
                  <c:v>0.88173400000000002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offset_long!$D$2:$D$12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0.98792500000000005</c:v>
                </c:pt>
                <c:pt idx="2">
                  <c:v>0.98424900000000004</c:v>
                </c:pt>
                <c:pt idx="3">
                  <c:v>0.97808099999999998</c:v>
                </c:pt>
                <c:pt idx="4">
                  <c:v>0.96939299999999995</c:v>
                </c:pt>
                <c:pt idx="5">
                  <c:v>0.95824299999999996</c:v>
                </c:pt>
                <c:pt idx="6">
                  <c:v>0.94454899999999997</c:v>
                </c:pt>
                <c:pt idx="7">
                  <c:v>0.92823299999999997</c:v>
                </c:pt>
                <c:pt idx="8">
                  <c:v>0.90937699999999999</c:v>
                </c:pt>
                <c:pt idx="9">
                  <c:v>0.88813399999999998</c:v>
                </c:pt>
                <c:pt idx="10">
                  <c:v>0.86490800000000001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offset_long!$B$2:$B$12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0.98462400000000005</c:v>
                </c:pt>
                <c:pt idx="2">
                  <c:v>0.979939</c:v>
                </c:pt>
                <c:pt idx="3">
                  <c:v>0.97258599999999995</c:v>
                </c:pt>
                <c:pt idx="4">
                  <c:v>0.96269899999999997</c:v>
                </c:pt>
                <c:pt idx="5">
                  <c:v>0.95024600000000004</c:v>
                </c:pt>
                <c:pt idx="6">
                  <c:v>0.935002</c:v>
                </c:pt>
                <c:pt idx="7">
                  <c:v>0.91664199999999996</c:v>
                </c:pt>
                <c:pt idx="8">
                  <c:v>0.89511499999999999</c:v>
                </c:pt>
                <c:pt idx="9">
                  <c:v>0.87034999999999996</c:v>
                </c:pt>
                <c:pt idx="10">
                  <c:v>0.84253999999999996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903920"/>
        <c:axId val="353902744"/>
      </c:scatterChart>
      <c:valAx>
        <c:axId val="35390392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MQW and n(p)-SCH offset (</a:t>
                </a:r>
                <a:r>
                  <a:rPr lang="el-GR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m)</a:t>
                </a:r>
                <a:endParaRPr lang="zh-CN" altLang="zh-CN" sz="100" dirty="0" smtClean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2744"/>
        <c:crosses val="autoZero"/>
        <c:crossBetween val="midCat"/>
        <c:majorUnit val="5.000000000000001E-2"/>
      </c:valAx>
      <c:valAx>
        <c:axId val="353902744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392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140236111111111"/>
          <c:y val="0.45222685185185191"/>
          <c:w val="0.50048229166666669"/>
          <c:h val="0.2487973251028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7604166666666"/>
          <c:y val="7.1862139917695467E-2"/>
          <c:w val="0.73103298611111112"/>
          <c:h val="0.7733189300411522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offset_long!$H$2:$H$12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0.98856599999999994</c:v>
                </c:pt>
                <c:pt idx="2">
                  <c:v>0.98784099999999997</c:v>
                </c:pt>
                <c:pt idx="3">
                  <c:v>0.98648800000000003</c:v>
                </c:pt>
                <c:pt idx="4">
                  <c:v>0.98424599999999995</c:v>
                </c:pt>
                <c:pt idx="5">
                  <c:v>0.98092699999999999</c:v>
                </c:pt>
                <c:pt idx="6">
                  <c:v>0.97634799999999999</c:v>
                </c:pt>
                <c:pt idx="7">
                  <c:v>0.97047799999999995</c:v>
                </c:pt>
                <c:pt idx="8">
                  <c:v>0.96340199999999998</c:v>
                </c:pt>
                <c:pt idx="9">
                  <c:v>0.95517600000000003</c:v>
                </c:pt>
                <c:pt idx="10">
                  <c:v>0.94603800000000005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offset_long!$I$2:$I$12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0.98883699999999997</c:v>
                </c:pt>
                <c:pt idx="2">
                  <c:v>0.98791600000000002</c:v>
                </c:pt>
                <c:pt idx="3">
                  <c:v>0.98628000000000005</c:v>
                </c:pt>
                <c:pt idx="4">
                  <c:v>0.98374700000000004</c:v>
                </c:pt>
                <c:pt idx="5">
                  <c:v>0.98018099999999997</c:v>
                </c:pt>
                <c:pt idx="6">
                  <c:v>0.975387</c:v>
                </c:pt>
                <c:pt idx="7">
                  <c:v>0.96926599999999996</c:v>
                </c:pt>
                <c:pt idx="8">
                  <c:v>0.961696</c:v>
                </c:pt>
                <c:pt idx="9">
                  <c:v>0.95268200000000003</c:v>
                </c:pt>
                <c:pt idx="10">
                  <c:v>0.94253500000000001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offset_long!$G$2:$G$12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0.98595299999999997</c:v>
                </c:pt>
                <c:pt idx="2">
                  <c:v>0.98495299999999997</c:v>
                </c:pt>
                <c:pt idx="3">
                  <c:v>0.98320700000000005</c:v>
                </c:pt>
                <c:pt idx="4">
                  <c:v>0.98056900000000002</c:v>
                </c:pt>
                <c:pt idx="5">
                  <c:v>0.97690699999999997</c:v>
                </c:pt>
                <c:pt idx="6">
                  <c:v>0.97204900000000005</c:v>
                </c:pt>
                <c:pt idx="7">
                  <c:v>0.96589000000000003</c:v>
                </c:pt>
                <c:pt idx="8">
                  <c:v>0.95834200000000003</c:v>
                </c:pt>
                <c:pt idx="9">
                  <c:v>0.94943200000000005</c:v>
                </c:pt>
                <c:pt idx="10">
                  <c:v>0.93945100000000004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904312"/>
        <c:axId val="353900784"/>
      </c:scatterChart>
      <c:valAx>
        <c:axId val="35390431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900784"/>
        <c:crosses val="autoZero"/>
        <c:crossBetween val="midCat"/>
      </c:valAx>
      <c:valAx>
        <c:axId val="353900784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90431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2725277777777778"/>
          <c:y val="0.43916100823045273"/>
          <c:w val="0.47823437499999999"/>
          <c:h val="0.26839609053497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1109126984127"/>
          <c:y val="9.2715740740740737E-2"/>
          <c:w val="0.72888263888888893"/>
          <c:h val="0.699458950617283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multi_mode_Metal_nopINP!$C$2:$C$28</c:f>
              <c:numCache>
                <c:formatCode>General</c:formatCode>
                <c:ptCount val="27"/>
                <c:pt idx="0">
                  <c:v>2.3346499999999999</c:v>
                </c:pt>
                <c:pt idx="1">
                  <c:v>2.4131</c:v>
                </c:pt>
                <c:pt idx="2">
                  <c:v>2.5212699999999999</c:v>
                </c:pt>
                <c:pt idx="3">
                  <c:v>2.6286900000000002</c:v>
                </c:pt>
                <c:pt idx="4">
                  <c:v>2.7328399999999999</c:v>
                </c:pt>
                <c:pt idx="5">
                  <c:v>2.80661</c:v>
                </c:pt>
                <c:pt idx="6">
                  <c:v>2.8670399999999998</c:v>
                </c:pt>
                <c:pt idx="7">
                  <c:v>2.9129299999999998</c:v>
                </c:pt>
                <c:pt idx="8">
                  <c:v>2.95364</c:v>
                </c:pt>
                <c:pt idx="9">
                  <c:v>2.9826299999999999</c:v>
                </c:pt>
                <c:pt idx="10">
                  <c:v>3.0071500000000002</c:v>
                </c:pt>
                <c:pt idx="11">
                  <c:v>3.0266000000000002</c:v>
                </c:pt>
                <c:pt idx="12">
                  <c:v>3.0447099999999998</c:v>
                </c:pt>
                <c:pt idx="13">
                  <c:v>3.0582400000000001</c:v>
                </c:pt>
                <c:pt idx="14">
                  <c:v>3.07016</c:v>
                </c:pt>
                <c:pt idx="15">
                  <c:v>3.0799799999999999</c:v>
                </c:pt>
                <c:pt idx="16">
                  <c:v>3.0894499999999998</c:v>
                </c:pt>
                <c:pt idx="17">
                  <c:v>3.0967699999999998</c:v>
                </c:pt>
                <c:pt idx="18">
                  <c:v>3.1034099999999998</c:v>
                </c:pt>
                <c:pt idx="19">
                  <c:v>3.1090200000000001</c:v>
                </c:pt>
                <c:pt idx="20">
                  <c:v>3.1145700000000001</c:v>
                </c:pt>
                <c:pt idx="21">
                  <c:v>3.11896</c:v>
                </c:pt>
                <c:pt idx="22">
                  <c:v>3.1230199999999999</c:v>
                </c:pt>
                <c:pt idx="23">
                  <c:v>3.1265200000000002</c:v>
                </c:pt>
                <c:pt idx="24">
                  <c:v>3.1300400000000002</c:v>
                </c:pt>
                <c:pt idx="25">
                  <c:v>3.1328800000000001</c:v>
                </c:pt>
                <c:pt idx="26">
                  <c:v>3.1355400000000002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multi_mode_Metal_nopINP!$D$2:$D$28</c:f>
              <c:numCache>
                <c:formatCode>General</c:formatCode>
                <c:ptCount val="27"/>
                <c:pt idx="0">
                  <c:v>2.24343</c:v>
                </c:pt>
                <c:pt idx="1">
                  <c:v>2.2441900000000001</c:v>
                </c:pt>
                <c:pt idx="2">
                  <c:v>2.2446600000000001</c:v>
                </c:pt>
                <c:pt idx="3">
                  <c:v>2.2449699999999999</c:v>
                </c:pt>
                <c:pt idx="4">
                  <c:v>2.24526</c:v>
                </c:pt>
                <c:pt idx="5">
                  <c:v>2.24552</c:v>
                </c:pt>
                <c:pt idx="6">
                  <c:v>2.2458499999999999</c:v>
                </c:pt>
                <c:pt idx="7">
                  <c:v>2.24641</c:v>
                </c:pt>
                <c:pt idx="8">
                  <c:v>2.3222399999999999</c:v>
                </c:pt>
                <c:pt idx="9">
                  <c:v>2.3973499999999999</c:v>
                </c:pt>
                <c:pt idx="10">
                  <c:v>2.46306</c:v>
                </c:pt>
                <c:pt idx="11">
                  <c:v>2.5163700000000002</c:v>
                </c:pt>
                <c:pt idx="12">
                  <c:v>2.56812</c:v>
                </c:pt>
                <c:pt idx="13">
                  <c:v>2.6085199999999999</c:v>
                </c:pt>
                <c:pt idx="14">
                  <c:v>2.64445</c:v>
                </c:pt>
                <c:pt idx="15">
                  <c:v>2.6739799999999998</c:v>
                </c:pt>
                <c:pt idx="16">
                  <c:v>2.7033499999999999</c:v>
                </c:pt>
                <c:pt idx="17">
                  <c:v>2.7267899999999998</c:v>
                </c:pt>
                <c:pt idx="18">
                  <c:v>2.7481200000000001</c:v>
                </c:pt>
                <c:pt idx="19">
                  <c:v>2.7659400000000001</c:v>
                </c:pt>
                <c:pt idx="20">
                  <c:v>2.7840699999999998</c:v>
                </c:pt>
                <c:pt idx="21">
                  <c:v>2.7987799999999998</c:v>
                </c:pt>
                <c:pt idx="22">
                  <c:v>2.8124199999999999</c:v>
                </c:pt>
                <c:pt idx="23">
                  <c:v>2.8239999999999998</c:v>
                </c:pt>
                <c:pt idx="24">
                  <c:v>2.8360099999999999</c:v>
                </c:pt>
                <c:pt idx="25">
                  <c:v>2.8459099999999999</c:v>
                </c:pt>
                <c:pt idx="26">
                  <c:v>2.85527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multi_mode_Metal_nopINP!$E$2:$E$28</c:f>
              <c:numCache>
                <c:formatCode>General</c:formatCode>
                <c:ptCount val="27"/>
                <c:pt idx="0">
                  <c:v>2.18567</c:v>
                </c:pt>
                <c:pt idx="1">
                  <c:v>2.1902499999999998</c:v>
                </c:pt>
                <c:pt idx="2">
                  <c:v>2.1938599999999999</c:v>
                </c:pt>
                <c:pt idx="3">
                  <c:v>2.1966600000000001</c:v>
                </c:pt>
                <c:pt idx="4">
                  <c:v>2.1994199999999999</c:v>
                </c:pt>
                <c:pt idx="5">
                  <c:v>2.2020599999999999</c:v>
                </c:pt>
                <c:pt idx="6">
                  <c:v>2.2054299999999998</c:v>
                </c:pt>
                <c:pt idx="7">
                  <c:v>2.2286700000000002</c:v>
                </c:pt>
                <c:pt idx="8">
                  <c:v>2.2468599999999999</c:v>
                </c:pt>
                <c:pt idx="9">
                  <c:v>2.2478899999999999</c:v>
                </c:pt>
                <c:pt idx="10">
                  <c:v>2.2499600000000002</c:v>
                </c:pt>
                <c:pt idx="11">
                  <c:v>2.2543199999999999</c:v>
                </c:pt>
                <c:pt idx="12">
                  <c:v>2.2665000000000002</c:v>
                </c:pt>
                <c:pt idx="13">
                  <c:v>2.2847400000000002</c:v>
                </c:pt>
                <c:pt idx="14">
                  <c:v>2.3144200000000001</c:v>
                </c:pt>
                <c:pt idx="15">
                  <c:v>2.3543400000000001</c:v>
                </c:pt>
                <c:pt idx="16">
                  <c:v>2.4098099999999998</c:v>
                </c:pt>
                <c:pt idx="17">
                  <c:v>2.4615499999999999</c:v>
                </c:pt>
                <c:pt idx="18">
                  <c:v>2.5146600000000001</c:v>
                </c:pt>
                <c:pt idx="19">
                  <c:v>2.5629200000000001</c:v>
                </c:pt>
                <c:pt idx="20">
                  <c:v>2.6126100000000001</c:v>
                </c:pt>
                <c:pt idx="21">
                  <c:v>2.6526100000000001</c:v>
                </c:pt>
                <c:pt idx="22">
                  <c:v>2.6902699999999999</c:v>
                </c:pt>
                <c:pt idx="23">
                  <c:v>2.7231100000000001</c:v>
                </c:pt>
                <c:pt idx="24">
                  <c:v>2.7562199999999999</c:v>
                </c:pt>
                <c:pt idx="25">
                  <c:v>2.78287</c:v>
                </c:pt>
                <c:pt idx="26">
                  <c:v>2.8079000000000001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multi_mode_Metal_nopINP!$F$2:$F$28</c:f>
              <c:numCache>
                <c:formatCode>General</c:formatCode>
                <c:ptCount val="27"/>
                <c:pt idx="0">
                  <c:v>2.0750099999999998</c:v>
                </c:pt>
                <c:pt idx="1">
                  <c:v>2.0834999999999999</c:v>
                </c:pt>
                <c:pt idx="2">
                  <c:v>2.0922100000000001</c:v>
                </c:pt>
                <c:pt idx="3">
                  <c:v>2.1004499999999999</c:v>
                </c:pt>
                <c:pt idx="4">
                  <c:v>2.1097600000000001</c:v>
                </c:pt>
                <c:pt idx="5">
                  <c:v>2.11958</c:v>
                </c:pt>
                <c:pt idx="6">
                  <c:v>2.1426799999999999</c:v>
                </c:pt>
                <c:pt idx="7">
                  <c:v>2.2054800000000001</c:v>
                </c:pt>
                <c:pt idx="8">
                  <c:v>2.2128199999999998</c:v>
                </c:pt>
                <c:pt idx="9">
                  <c:v>2.2183600000000001</c:v>
                </c:pt>
                <c:pt idx="10">
                  <c:v>2.2250899999999998</c:v>
                </c:pt>
                <c:pt idx="11">
                  <c:v>2.2316099999999999</c:v>
                </c:pt>
                <c:pt idx="12">
                  <c:v>2.2372399999999999</c:v>
                </c:pt>
                <c:pt idx="13">
                  <c:v>2.2396099999999999</c:v>
                </c:pt>
                <c:pt idx="14">
                  <c:v>2.2409500000000002</c:v>
                </c:pt>
                <c:pt idx="15">
                  <c:v>2.2417500000000001</c:v>
                </c:pt>
                <c:pt idx="16">
                  <c:v>2.2423700000000002</c:v>
                </c:pt>
                <c:pt idx="17">
                  <c:v>2.2428499999999998</c:v>
                </c:pt>
                <c:pt idx="18">
                  <c:v>2.24335</c:v>
                </c:pt>
                <c:pt idx="19">
                  <c:v>2.2439200000000001</c:v>
                </c:pt>
                <c:pt idx="20">
                  <c:v>2.2448199999999998</c:v>
                </c:pt>
                <c:pt idx="21">
                  <c:v>2.246</c:v>
                </c:pt>
                <c:pt idx="22">
                  <c:v>2.24797</c:v>
                </c:pt>
                <c:pt idx="23">
                  <c:v>2.2593000000000001</c:v>
                </c:pt>
                <c:pt idx="24">
                  <c:v>2.3087</c:v>
                </c:pt>
                <c:pt idx="25">
                  <c:v>2.35128</c:v>
                </c:pt>
                <c:pt idx="26">
                  <c:v>2.39107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multi_mode_Metal_nopINP!$G$2:$G$28</c:f>
              <c:numCache>
                <c:formatCode>General</c:formatCode>
                <c:ptCount val="27"/>
                <c:pt idx="0">
                  <c:v>1.9086000000000001</c:v>
                </c:pt>
                <c:pt idx="1">
                  <c:v>1.92191</c:v>
                </c:pt>
                <c:pt idx="2">
                  <c:v>1.9399900000000001</c:v>
                </c:pt>
                <c:pt idx="3">
                  <c:v>1.9619500000000001</c:v>
                </c:pt>
                <c:pt idx="4">
                  <c:v>1.9911000000000001</c:v>
                </c:pt>
                <c:pt idx="5">
                  <c:v>2.03301</c:v>
                </c:pt>
                <c:pt idx="6">
                  <c:v>2.10866</c:v>
                </c:pt>
                <c:pt idx="7">
                  <c:v>2.1307100000000001</c:v>
                </c:pt>
                <c:pt idx="8">
                  <c:v>2.1419999999999999</c:v>
                </c:pt>
                <c:pt idx="9">
                  <c:v>2.1493799999999998</c:v>
                </c:pt>
                <c:pt idx="10">
                  <c:v>2.1556700000000002</c:v>
                </c:pt>
                <c:pt idx="11">
                  <c:v>2.16039</c:v>
                </c:pt>
                <c:pt idx="12">
                  <c:v>2.1646399999999999</c:v>
                </c:pt>
                <c:pt idx="13">
                  <c:v>2.1672799999999999</c:v>
                </c:pt>
                <c:pt idx="14">
                  <c:v>2.16954</c:v>
                </c:pt>
                <c:pt idx="15">
                  <c:v>2.1717499999999998</c:v>
                </c:pt>
                <c:pt idx="16">
                  <c:v>2.1775799999999998</c:v>
                </c:pt>
                <c:pt idx="17">
                  <c:v>2.19082</c:v>
                </c:pt>
                <c:pt idx="18">
                  <c:v>2.2029700000000001</c:v>
                </c:pt>
                <c:pt idx="19">
                  <c:v>2.2120199999999999</c:v>
                </c:pt>
                <c:pt idx="20">
                  <c:v>2.22011</c:v>
                </c:pt>
                <c:pt idx="21">
                  <c:v>2.2260300000000002</c:v>
                </c:pt>
                <c:pt idx="22">
                  <c:v>2.2320799999999998</c:v>
                </c:pt>
                <c:pt idx="23">
                  <c:v>2.2491400000000001</c:v>
                </c:pt>
                <c:pt idx="24">
                  <c:v>2.2549100000000002</c:v>
                </c:pt>
                <c:pt idx="25">
                  <c:v>2.2606099999999998</c:v>
                </c:pt>
                <c:pt idx="26">
                  <c:v>2.2694399999999999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multi_mode_Metal_nopINP!$H$2:$H$28</c:f>
              <c:numCache>
                <c:formatCode>General</c:formatCode>
                <c:ptCount val="27"/>
                <c:pt idx="0">
                  <c:v>1.6714199999999999</c:v>
                </c:pt>
                <c:pt idx="1">
                  <c:v>1.6980999999999999</c:v>
                </c:pt>
                <c:pt idx="2">
                  <c:v>1.7542899999999999</c:v>
                </c:pt>
                <c:pt idx="3">
                  <c:v>1.8211299999999999</c:v>
                </c:pt>
                <c:pt idx="4">
                  <c:v>1.8911199999999999</c:v>
                </c:pt>
                <c:pt idx="5">
                  <c:v>1.9645600000000001</c:v>
                </c:pt>
                <c:pt idx="6">
                  <c:v>2.0049999999999999</c:v>
                </c:pt>
                <c:pt idx="7">
                  <c:v>2.0225300000000002</c:v>
                </c:pt>
                <c:pt idx="8">
                  <c:v>2.0354100000000002</c:v>
                </c:pt>
                <c:pt idx="9">
                  <c:v>2.0434399999999999</c:v>
                </c:pt>
                <c:pt idx="10">
                  <c:v>2.0505200000000001</c:v>
                </c:pt>
                <c:pt idx="11">
                  <c:v>2.05728</c:v>
                </c:pt>
                <c:pt idx="12">
                  <c:v>2.06725</c:v>
                </c:pt>
                <c:pt idx="13">
                  <c:v>2.08413</c:v>
                </c:pt>
                <c:pt idx="14">
                  <c:v>2.1135899999999999</c:v>
                </c:pt>
                <c:pt idx="15">
                  <c:v>2.1437499999999998</c:v>
                </c:pt>
                <c:pt idx="16">
                  <c:v>2.1659199999999998</c:v>
                </c:pt>
                <c:pt idx="17">
                  <c:v>2.1709399999999999</c:v>
                </c:pt>
                <c:pt idx="18">
                  <c:v>2.1727099999999999</c:v>
                </c:pt>
                <c:pt idx="19">
                  <c:v>2.1740200000000001</c:v>
                </c:pt>
                <c:pt idx="20">
                  <c:v>2.17571</c:v>
                </c:pt>
                <c:pt idx="21">
                  <c:v>2.1785899999999998</c:v>
                </c:pt>
                <c:pt idx="22">
                  <c:v>2.2033800000000001</c:v>
                </c:pt>
                <c:pt idx="23">
                  <c:v>2.2299699999999998</c:v>
                </c:pt>
                <c:pt idx="24">
                  <c:v>2.2343000000000002</c:v>
                </c:pt>
                <c:pt idx="25">
                  <c:v>2.2358600000000002</c:v>
                </c:pt>
                <c:pt idx="26">
                  <c:v>2.23685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multi_mode_Metal_nopINP!$I$2:$I$28</c:f>
              <c:numCache>
                <c:formatCode>General</c:formatCode>
                <c:ptCount val="27"/>
                <c:pt idx="0">
                  <c:v>1.6228899999999999</c:v>
                </c:pt>
                <c:pt idx="1">
                  <c:v>1.62578</c:v>
                </c:pt>
                <c:pt idx="2">
                  <c:v>1.6446499999999999</c:v>
                </c:pt>
                <c:pt idx="3">
                  <c:v>1.69519</c:v>
                </c:pt>
                <c:pt idx="4">
                  <c:v>1.77783</c:v>
                </c:pt>
                <c:pt idx="5">
                  <c:v>1.83527</c:v>
                </c:pt>
                <c:pt idx="6">
                  <c:v>1.8649</c:v>
                </c:pt>
                <c:pt idx="7">
                  <c:v>1.88222</c:v>
                </c:pt>
                <c:pt idx="8">
                  <c:v>1.8970100000000001</c:v>
                </c:pt>
                <c:pt idx="9">
                  <c:v>1.91055</c:v>
                </c:pt>
                <c:pt idx="10">
                  <c:v>1.9275800000000001</c:v>
                </c:pt>
                <c:pt idx="11">
                  <c:v>1.9489000000000001</c:v>
                </c:pt>
                <c:pt idx="12">
                  <c:v>1.98024</c:v>
                </c:pt>
                <c:pt idx="13">
                  <c:v>2.0097499999999999</c:v>
                </c:pt>
                <c:pt idx="14">
                  <c:v>2.0301800000000001</c:v>
                </c:pt>
                <c:pt idx="15">
                  <c:v>2.0401899999999999</c:v>
                </c:pt>
                <c:pt idx="16">
                  <c:v>2.0462899999999999</c:v>
                </c:pt>
                <c:pt idx="17">
                  <c:v>2.05037</c:v>
                </c:pt>
                <c:pt idx="18">
                  <c:v>2.0541900000000002</c:v>
                </c:pt>
                <c:pt idx="19">
                  <c:v>2.05803</c:v>
                </c:pt>
                <c:pt idx="20">
                  <c:v>2.07917</c:v>
                </c:pt>
                <c:pt idx="21">
                  <c:v>2.1402999999999999</c:v>
                </c:pt>
                <c:pt idx="22">
                  <c:v>2.1751</c:v>
                </c:pt>
                <c:pt idx="23">
                  <c:v>2.1798199999999999</c:v>
                </c:pt>
                <c:pt idx="24">
                  <c:v>2.1847300000000001</c:v>
                </c:pt>
                <c:pt idx="25">
                  <c:v>2.1909800000000001</c:v>
                </c:pt>
                <c:pt idx="26">
                  <c:v>2.2003599999999999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multi_mode_Metal_nopINP!$J$2:$J$28</c:f>
              <c:numCache>
                <c:formatCode>General</c:formatCode>
                <c:ptCount val="27"/>
                <c:pt idx="0">
                  <c:v>1.5373399999999999</c:v>
                </c:pt>
                <c:pt idx="1">
                  <c:v>1.5588</c:v>
                </c:pt>
                <c:pt idx="2">
                  <c:v>1.6075200000000001</c:v>
                </c:pt>
                <c:pt idx="3">
                  <c:v>1.61907</c:v>
                </c:pt>
                <c:pt idx="4">
                  <c:v>1.6328400000000001</c:v>
                </c:pt>
                <c:pt idx="5">
                  <c:v>1.6534199999999999</c:v>
                </c:pt>
                <c:pt idx="6">
                  <c:v>1.67248</c:v>
                </c:pt>
                <c:pt idx="7">
                  <c:v>1.6890700000000001</c:v>
                </c:pt>
                <c:pt idx="8">
                  <c:v>1.7074499999999999</c:v>
                </c:pt>
                <c:pt idx="9">
                  <c:v>1.72638</c:v>
                </c:pt>
                <c:pt idx="10">
                  <c:v>1.7490399999999999</c:v>
                </c:pt>
                <c:pt idx="11">
                  <c:v>1.7731399999999999</c:v>
                </c:pt>
                <c:pt idx="12">
                  <c:v>1.8000700000000001</c:v>
                </c:pt>
                <c:pt idx="13">
                  <c:v>1.82094</c:v>
                </c:pt>
                <c:pt idx="14">
                  <c:v>1.8377399999999999</c:v>
                </c:pt>
                <c:pt idx="15">
                  <c:v>1.8499399999999999</c:v>
                </c:pt>
                <c:pt idx="16">
                  <c:v>1.8601799999999999</c:v>
                </c:pt>
                <c:pt idx="17">
                  <c:v>1.8679600000000001</c:v>
                </c:pt>
                <c:pt idx="18">
                  <c:v>1.92055</c:v>
                </c:pt>
                <c:pt idx="19">
                  <c:v>1.99759</c:v>
                </c:pt>
                <c:pt idx="20">
                  <c:v>2.0600100000000001</c:v>
                </c:pt>
                <c:pt idx="21">
                  <c:v>2.0666799999999999</c:v>
                </c:pt>
                <c:pt idx="22">
                  <c:v>2.0733100000000002</c:v>
                </c:pt>
                <c:pt idx="23">
                  <c:v>2.0809799999999998</c:v>
                </c:pt>
                <c:pt idx="24">
                  <c:v>2.0921099999999999</c:v>
                </c:pt>
                <c:pt idx="25">
                  <c:v>2.1032899999999999</c:v>
                </c:pt>
                <c:pt idx="26">
                  <c:v>2.11585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multi_mode_Metal_nopINP!$K$2:$K$28</c:f>
              <c:numCache>
                <c:formatCode>General</c:formatCode>
                <c:ptCount val="27"/>
                <c:pt idx="0">
                  <c:v>1.51532</c:v>
                </c:pt>
                <c:pt idx="1">
                  <c:v>1.5208999999999999</c:v>
                </c:pt>
                <c:pt idx="2">
                  <c:v>1.5383800000000001</c:v>
                </c:pt>
                <c:pt idx="3">
                  <c:v>1.56874</c:v>
                </c:pt>
                <c:pt idx="4">
                  <c:v>1.60392</c:v>
                </c:pt>
                <c:pt idx="5">
                  <c:v>1.61138</c:v>
                </c:pt>
                <c:pt idx="6">
                  <c:v>1.6132200000000001</c:v>
                </c:pt>
                <c:pt idx="7">
                  <c:v>1.61385</c:v>
                </c:pt>
                <c:pt idx="8">
                  <c:v>1.6141399999999999</c:v>
                </c:pt>
                <c:pt idx="9">
                  <c:v>1.6143099999999999</c:v>
                </c:pt>
                <c:pt idx="10">
                  <c:v>1.61453</c:v>
                </c:pt>
                <c:pt idx="11">
                  <c:v>1.61496</c:v>
                </c:pt>
                <c:pt idx="12">
                  <c:v>1.61609</c:v>
                </c:pt>
                <c:pt idx="13">
                  <c:v>1.61869</c:v>
                </c:pt>
                <c:pt idx="14">
                  <c:v>1.627</c:v>
                </c:pt>
                <c:pt idx="15">
                  <c:v>1.66042</c:v>
                </c:pt>
                <c:pt idx="16">
                  <c:v>1.7450300000000001</c:v>
                </c:pt>
                <c:pt idx="17">
                  <c:v>1.8337699999999999</c:v>
                </c:pt>
                <c:pt idx="18">
                  <c:v>1.87507</c:v>
                </c:pt>
                <c:pt idx="19">
                  <c:v>1.8813</c:v>
                </c:pt>
                <c:pt idx="20">
                  <c:v>1.8887</c:v>
                </c:pt>
                <c:pt idx="21">
                  <c:v>1.8951100000000001</c:v>
                </c:pt>
                <c:pt idx="22">
                  <c:v>1.9024399999999999</c:v>
                </c:pt>
                <c:pt idx="23">
                  <c:v>1.91045</c:v>
                </c:pt>
                <c:pt idx="24">
                  <c:v>1.9213100000000001</c:v>
                </c:pt>
                <c:pt idx="25">
                  <c:v>1.9326399999999999</c:v>
                </c:pt>
                <c:pt idx="26">
                  <c:v>1.94675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multi_mode_Metal_nopINP!$L$2:$L$28</c:f>
              <c:numCache>
                <c:formatCode>General</c:formatCode>
                <c:ptCount val="27"/>
                <c:pt idx="0">
                  <c:v>1.50302</c:v>
                </c:pt>
                <c:pt idx="1">
                  <c:v>1.5031600000000001</c:v>
                </c:pt>
                <c:pt idx="2">
                  <c:v>1.5099800000000001</c:v>
                </c:pt>
                <c:pt idx="3">
                  <c:v>1.51135</c:v>
                </c:pt>
                <c:pt idx="4">
                  <c:v>1.51186</c:v>
                </c:pt>
                <c:pt idx="5">
                  <c:v>1.5120899999999999</c:v>
                </c:pt>
                <c:pt idx="6">
                  <c:v>1.51223</c:v>
                </c:pt>
                <c:pt idx="7">
                  <c:v>1.5123200000000001</c:v>
                </c:pt>
                <c:pt idx="8">
                  <c:v>1.51241</c:v>
                </c:pt>
                <c:pt idx="9">
                  <c:v>1.51254</c:v>
                </c:pt>
                <c:pt idx="10">
                  <c:v>1.51292</c:v>
                </c:pt>
                <c:pt idx="11">
                  <c:v>1.5173399999999999</c:v>
                </c:pt>
                <c:pt idx="12">
                  <c:v>1.5363199999999999</c:v>
                </c:pt>
                <c:pt idx="13">
                  <c:v>1.5567299999999999</c:v>
                </c:pt>
                <c:pt idx="14">
                  <c:v>1.57717</c:v>
                </c:pt>
                <c:pt idx="15">
                  <c:v>1.5942400000000001</c:v>
                </c:pt>
                <c:pt idx="16">
                  <c:v>1.6077699999999999</c:v>
                </c:pt>
                <c:pt idx="17">
                  <c:v>1.61788</c:v>
                </c:pt>
                <c:pt idx="18">
                  <c:v>1.6263700000000001</c:v>
                </c:pt>
                <c:pt idx="19">
                  <c:v>1.6327700000000001</c:v>
                </c:pt>
                <c:pt idx="20">
                  <c:v>1.6391100000000001</c:v>
                </c:pt>
                <c:pt idx="21">
                  <c:v>1.6435900000000001</c:v>
                </c:pt>
                <c:pt idx="22">
                  <c:v>1.6482699999999999</c:v>
                </c:pt>
                <c:pt idx="23">
                  <c:v>1.6558999999999999</c:v>
                </c:pt>
                <c:pt idx="24">
                  <c:v>1.6991799999999999</c:v>
                </c:pt>
                <c:pt idx="25">
                  <c:v>1.7515000000000001</c:v>
                </c:pt>
                <c:pt idx="26">
                  <c:v>1.798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multi_mode_Metal_nopINP!$M$2:$M$28</c:f>
              <c:numCache>
                <c:formatCode>General</c:formatCode>
                <c:ptCount val="27"/>
                <c:pt idx="0">
                  <c:v>1.48556</c:v>
                </c:pt>
                <c:pt idx="1">
                  <c:v>1.50004</c:v>
                </c:pt>
                <c:pt idx="2">
                  <c:v>1.5029999999999999</c:v>
                </c:pt>
                <c:pt idx="3">
                  <c:v>1.5030300000000001</c:v>
                </c:pt>
                <c:pt idx="4">
                  <c:v>1.50308</c:v>
                </c:pt>
                <c:pt idx="5">
                  <c:v>1.5031399999999999</c:v>
                </c:pt>
                <c:pt idx="6">
                  <c:v>1.5032099999999999</c:v>
                </c:pt>
                <c:pt idx="7">
                  <c:v>1.5032700000000001</c:v>
                </c:pt>
                <c:pt idx="8">
                  <c:v>1.5033300000000001</c:v>
                </c:pt>
                <c:pt idx="9">
                  <c:v>1.5034799999999999</c:v>
                </c:pt>
                <c:pt idx="10">
                  <c:v>1.50596</c:v>
                </c:pt>
                <c:pt idx="11">
                  <c:v>1.5111300000000001</c:v>
                </c:pt>
                <c:pt idx="12">
                  <c:v>1.5123599999999999</c:v>
                </c:pt>
                <c:pt idx="13">
                  <c:v>1.5200800000000001</c:v>
                </c:pt>
                <c:pt idx="14">
                  <c:v>1.54589</c:v>
                </c:pt>
                <c:pt idx="15">
                  <c:v>1.57891</c:v>
                </c:pt>
                <c:pt idx="16">
                  <c:v>1.5951</c:v>
                </c:pt>
                <c:pt idx="17">
                  <c:v>1.5993299999999999</c:v>
                </c:pt>
                <c:pt idx="18">
                  <c:v>1.6008800000000001</c:v>
                </c:pt>
                <c:pt idx="19">
                  <c:v>1.60145</c:v>
                </c:pt>
                <c:pt idx="20">
                  <c:v>1.60175</c:v>
                </c:pt>
                <c:pt idx="21">
                  <c:v>1.60195</c:v>
                </c:pt>
                <c:pt idx="22">
                  <c:v>1.6024099999999999</c:v>
                </c:pt>
                <c:pt idx="23">
                  <c:v>1.63473</c:v>
                </c:pt>
                <c:pt idx="24">
                  <c:v>1.6543699999999999</c:v>
                </c:pt>
                <c:pt idx="25">
                  <c:v>1.66167</c:v>
                </c:pt>
                <c:pt idx="26">
                  <c:v>1.6711499999999999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multi_mode_Metal_nopINP!$N$2:$N$28</c:f>
              <c:numCache>
                <c:formatCode>General</c:formatCode>
                <c:ptCount val="27"/>
                <c:pt idx="0">
                  <c:v>1.4439500000000001</c:v>
                </c:pt>
                <c:pt idx="1">
                  <c:v>1.46889</c:v>
                </c:pt>
                <c:pt idx="2">
                  <c:v>1.4767699999999999</c:v>
                </c:pt>
                <c:pt idx="3">
                  <c:v>1.47834</c:v>
                </c:pt>
                <c:pt idx="4">
                  <c:v>1.48851</c:v>
                </c:pt>
                <c:pt idx="5">
                  <c:v>1.4962</c:v>
                </c:pt>
                <c:pt idx="6">
                  <c:v>1.4993099999999999</c:v>
                </c:pt>
                <c:pt idx="7">
                  <c:v>1.50065</c:v>
                </c:pt>
                <c:pt idx="8">
                  <c:v>1.5016499999999999</c:v>
                </c:pt>
                <c:pt idx="9">
                  <c:v>1.5028300000000001</c:v>
                </c:pt>
                <c:pt idx="10">
                  <c:v>1.5034000000000001</c:v>
                </c:pt>
                <c:pt idx="11">
                  <c:v>1.50373</c:v>
                </c:pt>
                <c:pt idx="12">
                  <c:v>1.5073300000000001</c:v>
                </c:pt>
                <c:pt idx="13">
                  <c:v>1.5117700000000001</c:v>
                </c:pt>
                <c:pt idx="14">
                  <c:v>1.5120800000000001</c:v>
                </c:pt>
                <c:pt idx="15">
                  <c:v>1.5121899999999999</c:v>
                </c:pt>
                <c:pt idx="16">
                  <c:v>1.5123200000000001</c:v>
                </c:pt>
                <c:pt idx="17">
                  <c:v>1.51251</c:v>
                </c:pt>
                <c:pt idx="18">
                  <c:v>1.5136000000000001</c:v>
                </c:pt>
                <c:pt idx="19">
                  <c:v>1.5224</c:v>
                </c:pt>
                <c:pt idx="20">
                  <c:v>1.5401400000000001</c:v>
                </c:pt>
                <c:pt idx="21">
                  <c:v>1.56273</c:v>
                </c:pt>
                <c:pt idx="22">
                  <c:v>1.59493</c:v>
                </c:pt>
                <c:pt idx="23">
                  <c:v>1.60314</c:v>
                </c:pt>
                <c:pt idx="24">
                  <c:v>1.60528</c:v>
                </c:pt>
                <c:pt idx="25">
                  <c:v>1.6096999999999999</c:v>
                </c:pt>
                <c:pt idx="26">
                  <c:v>1.61924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multi_mode_Metal_nopINP!$O$2:$O$28</c:f>
              <c:numCache>
                <c:formatCode>General</c:formatCode>
                <c:ptCount val="27"/>
                <c:pt idx="0">
                  <c:v>1.4379500000000001</c:v>
                </c:pt>
                <c:pt idx="1">
                  <c:v>1.4436899999999999</c:v>
                </c:pt>
                <c:pt idx="2">
                  <c:v>1.44387</c:v>
                </c:pt>
                <c:pt idx="3">
                  <c:v>1.46174</c:v>
                </c:pt>
                <c:pt idx="4">
                  <c:v>1.47864</c:v>
                </c:pt>
                <c:pt idx="5">
                  <c:v>1.4790399999999999</c:v>
                </c:pt>
                <c:pt idx="6">
                  <c:v>1.4792700000000001</c:v>
                </c:pt>
                <c:pt idx="7">
                  <c:v>1.4794700000000001</c:v>
                </c:pt>
                <c:pt idx="8">
                  <c:v>1.47983</c:v>
                </c:pt>
                <c:pt idx="9">
                  <c:v>1.48078</c:v>
                </c:pt>
                <c:pt idx="10">
                  <c:v>1.4869300000000001</c:v>
                </c:pt>
                <c:pt idx="11">
                  <c:v>1.4978899999999999</c:v>
                </c:pt>
                <c:pt idx="12">
                  <c:v>1.5028699999999999</c:v>
                </c:pt>
                <c:pt idx="13">
                  <c:v>1.5034099999999999</c:v>
                </c:pt>
                <c:pt idx="14">
                  <c:v>1.5037499999999999</c:v>
                </c:pt>
                <c:pt idx="15">
                  <c:v>1.5041800000000001</c:v>
                </c:pt>
                <c:pt idx="16">
                  <c:v>1.50495</c:v>
                </c:pt>
                <c:pt idx="17">
                  <c:v>1.5064200000000001</c:v>
                </c:pt>
                <c:pt idx="18">
                  <c:v>1.5099100000000001</c:v>
                </c:pt>
                <c:pt idx="19">
                  <c:v>1.5118400000000001</c:v>
                </c:pt>
                <c:pt idx="20">
                  <c:v>1.5122500000000001</c:v>
                </c:pt>
                <c:pt idx="21">
                  <c:v>1.5126999999999999</c:v>
                </c:pt>
                <c:pt idx="22">
                  <c:v>1.5141</c:v>
                </c:pt>
                <c:pt idx="23">
                  <c:v>1.5242199999999999</c:v>
                </c:pt>
                <c:pt idx="24">
                  <c:v>1.55033</c:v>
                </c:pt>
                <c:pt idx="25">
                  <c:v>1.5704400000000001</c:v>
                </c:pt>
                <c:pt idx="26">
                  <c:v>1.5843799999999999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multi_mode_Metal_nopINP!$P$2:$P$28</c:f>
              <c:numCache>
                <c:formatCode>General</c:formatCode>
                <c:ptCount val="27"/>
                <c:pt idx="0">
                  <c:v>1.40747</c:v>
                </c:pt>
                <c:pt idx="1">
                  <c:v>1.4165700000000001</c:v>
                </c:pt>
                <c:pt idx="2">
                  <c:v>1.42161</c:v>
                </c:pt>
                <c:pt idx="3">
                  <c:v>1.44394</c:v>
                </c:pt>
                <c:pt idx="4">
                  <c:v>1.4442900000000001</c:v>
                </c:pt>
                <c:pt idx="5">
                  <c:v>1.4447700000000001</c:v>
                </c:pt>
                <c:pt idx="6">
                  <c:v>1.4456899999999999</c:v>
                </c:pt>
                <c:pt idx="7">
                  <c:v>1.4476800000000001</c:v>
                </c:pt>
                <c:pt idx="8">
                  <c:v>1.4537199999999999</c:v>
                </c:pt>
                <c:pt idx="9">
                  <c:v>1.4653499999999999</c:v>
                </c:pt>
                <c:pt idx="10">
                  <c:v>1.4758800000000001</c:v>
                </c:pt>
                <c:pt idx="11">
                  <c:v>1.4779</c:v>
                </c:pt>
                <c:pt idx="12">
                  <c:v>1.4784200000000001</c:v>
                </c:pt>
                <c:pt idx="13">
                  <c:v>1.4786699999999999</c:v>
                </c:pt>
                <c:pt idx="14">
                  <c:v>1.4788699999999999</c:v>
                </c:pt>
                <c:pt idx="15">
                  <c:v>1.4790700000000001</c:v>
                </c:pt>
                <c:pt idx="16">
                  <c:v>1.47932</c:v>
                </c:pt>
                <c:pt idx="17">
                  <c:v>1.4837400000000001</c:v>
                </c:pt>
                <c:pt idx="18">
                  <c:v>1.4930600000000001</c:v>
                </c:pt>
                <c:pt idx="19">
                  <c:v>1.49813</c:v>
                </c:pt>
                <c:pt idx="20">
                  <c:v>1.5002200000000001</c:v>
                </c:pt>
                <c:pt idx="21">
                  <c:v>1.5012099999999999</c:v>
                </c:pt>
                <c:pt idx="22">
                  <c:v>1.5023599999999999</c:v>
                </c:pt>
                <c:pt idx="23">
                  <c:v>1.5074799999999999</c:v>
                </c:pt>
                <c:pt idx="24">
                  <c:v>1.51014</c:v>
                </c:pt>
                <c:pt idx="25">
                  <c:v>1.51068</c:v>
                </c:pt>
                <c:pt idx="26">
                  <c:v>1.5125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multi_mode_Metal_nopINP!$Q$2:$Q$28</c:f>
              <c:numCache>
                <c:formatCode>General</c:formatCode>
                <c:ptCount val="27"/>
                <c:pt idx="0">
                  <c:v>1.4036599999999999</c:v>
                </c:pt>
                <c:pt idx="1">
                  <c:v>1.4039200000000001</c:v>
                </c:pt>
                <c:pt idx="2">
                  <c:v>1.4134599999999999</c:v>
                </c:pt>
                <c:pt idx="3">
                  <c:v>1.4197299999999999</c:v>
                </c:pt>
                <c:pt idx="4">
                  <c:v>1.4207700000000001</c:v>
                </c:pt>
                <c:pt idx="5">
                  <c:v>1.4216800000000001</c:v>
                </c:pt>
                <c:pt idx="6">
                  <c:v>1.4233</c:v>
                </c:pt>
                <c:pt idx="7">
                  <c:v>1.42696</c:v>
                </c:pt>
                <c:pt idx="8">
                  <c:v>1.43448</c:v>
                </c:pt>
                <c:pt idx="9">
                  <c:v>1.4394100000000001</c:v>
                </c:pt>
                <c:pt idx="10">
                  <c:v>1.4420900000000001</c:v>
                </c:pt>
                <c:pt idx="11">
                  <c:v>1.4442200000000001</c:v>
                </c:pt>
                <c:pt idx="12">
                  <c:v>1.44695</c:v>
                </c:pt>
                <c:pt idx="13">
                  <c:v>1.45052</c:v>
                </c:pt>
                <c:pt idx="14">
                  <c:v>1.4557599999999999</c:v>
                </c:pt>
                <c:pt idx="15">
                  <c:v>1.46302</c:v>
                </c:pt>
                <c:pt idx="16">
                  <c:v>1.4731700000000001</c:v>
                </c:pt>
                <c:pt idx="17">
                  <c:v>1.4793099999999999</c:v>
                </c:pt>
                <c:pt idx="18">
                  <c:v>1.47959</c:v>
                </c:pt>
                <c:pt idx="19">
                  <c:v>1.47986</c:v>
                </c:pt>
                <c:pt idx="20">
                  <c:v>1.4803599999999999</c:v>
                </c:pt>
                <c:pt idx="21">
                  <c:v>1.4817199999999999</c:v>
                </c:pt>
                <c:pt idx="22">
                  <c:v>1.48898</c:v>
                </c:pt>
                <c:pt idx="23">
                  <c:v>1.4998</c:v>
                </c:pt>
                <c:pt idx="24">
                  <c:v>1.5011300000000001</c:v>
                </c:pt>
                <c:pt idx="25">
                  <c:v>1.5015799999999999</c:v>
                </c:pt>
                <c:pt idx="26">
                  <c:v>1.5108200000000001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multi_mode_Metal_nopINP!$R$2:$R$28</c:f>
              <c:numCache>
                <c:formatCode>General</c:formatCode>
                <c:ptCount val="27"/>
                <c:pt idx="0">
                  <c:v>1.3881600000000001</c:v>
                </c:pt>
                <c:pt idx="1">
                  <c:v>1.39019</c:v>
                </c:pt>
                <c:pt idx="2">
                  <c:v>1.4038600000000001</c:v>
                </c:pt>
                <c:pt idx="3">
                  <c:v>1.4039999999999999</c:v>
                </c:pt>
                <c:pt idx="4">
                  <c:v>1.40412</c:v>
                </c:pt>
                <c:pt idx="5">
                  <c:v>1.4043699999999999</c:v>
                </c:pt>
                <c:pt idx="6">
                  <c:v>1.40543</c:v>
                </c:pt>
                <c:pt idx="7">
                  <c:v>1.41052</c:v>
                </c:pt>
                <c:pt idx="8">
                  <c:v>1.4156299999999999</c:v>
                </c:pt>
                <c:pt idx="9">
                  <c:v>1.41743</c:v>
                </c:pt>
                <c:pt idx="10">
                  <c:v>1.4182699999999999</c:v>
                </c:pt>
                <c:pt idx="11">
                  <c:v>1.41875</c:v>
                </c:pt>
                <c:pt idx="12">
                  <c:v>1.41919</c:v>
                </c:pt>
                <c:pt idx="13">
                  <c:v>1.41971</c:v>
                </c:pt>
                <c:pt idx="14">
                  <c:v>1.4217500000000001</c:v>
                </c:pt>
                <c:pt idx="15">
                  <c:v>1.4380900000000001</c:v>
                </c:pt>
                <c:pt idx="16">
                  <c:v>1.4522299999999999</c:v>
                </c:pt>
                <c:pt idx="17">
                  <c:v>1.45743</c:v>
                </c:pt>
                <c:pt idx="18">
                  <c:v>1.4599299999999999</c:v>
                </c:pt>
                <c:pt idx="19">
                  <c:v>1.4613100000000001</c:v>
                </c:pt>
                <c:pt idx="20">
                  <c:v>1.4630099999999999</c:v>
                </c:pt>
                <c:pt idx="21">
                  <c:v>1.4664600000000001</c:v>
                </c:pt>
                <c:pt idx="22">
                  <c:v>1.4735199999999999</c:v>
                </c:pt>
                <c:pt idx="23">
                  <c:v>1.47668</c:v>
                </c:pt>
                <c:pt idx="24">
                  <c:v>1.4775499999999999</c:v>
                </c:pt>
                <c:pt idx="25">
                  <c:v>1.4817899999999999</c:v>
                </c:pt>
                <c:pt idx="26">
                  <c:v>1.5009300000000001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multi_mode_Metal_nopINP!$S$2:$S$28</c:f>
              <c:numCache>
                <c:formatCode>General</c:formatCode>
                <c:ptCount val="27"/>
                <c:pt idx="0">
                  <c:v>1.3825400000000001</c:v>
                </c:pt>
                <c:pt idx="1">
                  <c:v>1.38612</c:v>
                </c:pt>
                <c:pt idx="2">
                  <c:v>1.3875</c:v>
                </c:pt>
                <c:pt idx="3">
                  <c:v>1.3876900000000001</c:v>
                </c:pt>
                <c:pt idx="4">
                  <c:v>1.3883700000000001</c:v>
                </c:pt>
                <c:pt idx="5">
                  <c:v>1.39236</c:v>
                </c:pt>
                <c:pt idx="6">
                  <c:v>1.39907</c:v>
                </c:pt>
                <c:pt idx="7">
                  <c:v>1.4027499999999999</c:v>
                </c:pt>
                <c:pt idx="8">
                  <c:v>1.40347</c:v>
                </c:pt>
                <c:pt idx="9">
                  <c:v>1.40378</c:v>
                </c:pt>
                <c:pt idx="10">
                  <c:v>1.40411</c:v>
                </c:pt>
                <c:pt idx="11">
                  <c:v>1.4046000000000001</c:v>
                </c:pt>
                <c:pt idx="12">
                  <c:v>1.4055299999999999</c:v>
                </c:pt>
                <c:pt idx="13">
                  <c:v>1.40727</c:v>
                </c:pt>
                <c:pt idx="14">
                  <c:v>1.41151</c:v>
                </c:pt>
                <c:pt idx="15">
                  <c:v>1.41801</c:v>
                </c:pt>
                <c:pt idx="16">
                  <c:v>1.4203300000000001</c:v>
                </c:pt>
                <c:pt idx="17">
                  <c:v>1.42377</c:v>
                </c:pt>
                <c:pt idx="18">
                  <c:v>1.4269099999999999</c:v>
                </c:pt>
                <c:pt idx="19">
                  <c:v>1.4297500000000001</c:v>
                </c:pt>
                <c:pt idx="20">
                  <c:v>1.4335599999999999</c:v>
                </c:pt>
                <c:pt idx="21">
                  <c:v>1.4399599999999999</c:v>
                </c:pt>
                <c:pt idx="22">
                  <c:v>1.4499599999999999</c:v>
                </c:pt>
                <c:pt idx="23">
                  <c:v>1.4573100000000001</c:v>
                </c:pt>
                <c:pt idx="24">
                  <c:v>1.4663900000000001</c:v>
                </c:pt>
                <c:pt idx="25">
                  <c:v>1.47784</c:v>
                </c:pt>
                <c:pt idx="26">
                  <c:v>1.4779800000000001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multi_mode_Metal_nopINP!$T$2:$T$28</c:f>
              <c:numCache>
                <c:formatCode>General</c:formatCode>
                <c:ptCount val="27"/>
                <c:pt idx="0">
                  <c:v>1.3774200000000001</c:v>
                </c:pt>
                <c:pt idx="1">
                  <c:v>1.3820699999999999</c:v>
                </c:pt>
                <c:pt idx="2">
                  <c:v>1.3835900000000001</c:v>
                </c:pt>
                <c:pt idx="3">
                  <c:v>1.3852899999999999</c:v>
                </c:pt>
                <c:pt idx="4">
                  <c:v>1.3874</c:v>
                </c:pt>
                <c:pt idx="5">
                  <c:v>1.3876599999999999</c:v>
                </c:pt>
                <c:pt idx="6">
                  <c:v>1.3877200000000001</c:v>
                </c:pt>
                <c:pt idx="7">
                  <c:v>1.3877699999999999</c:v>
                </c:pt>
                <c:pt idx="8">
                  <c:v>1.38785</c:v>
                </c:pt>
                <c:pt idx="9">
                  <c:v>1.3879699999999999</c:v>
                </c:pt>
                <c:pt idx="10">
                  <c:v>1.38818</c:v>
                </c:pt>
                <c:pt idx="11">
                  <c:v>1.38856</c:v>
                </c:pt>
                <c:pt idx="12">
                  <c:v>1.3894</c:v>
                </c:pt>
                <c:pt idx="13">
                  <c:v>1.3912</c:v>
                </c:pt>
                <c:pt idx="14">
                  <c:v>1.4027000000000001</c:v>
                </c:pt>
                <c:pt idx="15">
                  <c:v>1.4140200000000001</c:v>
                </c:pt>
                <c:pt idx="16">
                  <c:v>1.4181699999999999</c:v>
                </c:pt>
                <c:pt idx="17">
                  <c:v>1.4190100000000001</c:v>
                </c:pt>
                <c:pt idx="18">
                  <c:v>1.4195199999999999</c:v>
                </c:pt>
                <c:pt idx="19">
                  <c:v>1.4200900000000001</c:v>
                </c:pt>
                <c:pt idx="20">
                  <c:v>1.42113</c:v>
                </c:pt>
                <c:pt idx="21">
                  <c:v>1.4228700000000001</c:v>
                </c:pt>
                <c:pt idx="22">
                  <c:v>1.4253100000000001</c:v>
                </c:pt>
                <c:pt idx="23">
                  <c:v>1.4272400000000001</c:v>
                </c:pt>
                <c:pt idx="24">
                  <c:v>1.42869</c:v>
                </c:pt>
                <c:pt idx="25">
                  <c:v>1.4296800000000001</c:v>
                </c:pt>
                <c:pt idx="26">
                  <c:v>1.43058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multi_mode_Metal_nopINP!$U$2:$U$28</c:f>
              <c:numCache>
                <c:formatCode>General</c:formatCode>
                <c:ptCount val="27"/>
                <c:pt idx="0">
                  <c:v>1.3428599999999999</c:v>
                </c:pt>
                <c:pt idx="1">
                  <c:v>1.3618399999999999</c:v>
                </c:pt>
                <c:pt idx="2">
                  <c:v>1.37554</c:v>
                </c:pt>
                <c:pt idx="3">
                  <c:v>1.3794599999999999</c:v>
                </c:pt>
                <c:pt idx="4">
                  <c:v>1.3810100000000001</c:v>
                </c:pt>
                <c:pt idx="5">
                  <c:v>1.3817900000000001</c:v>
                </c:pt>
                <c:pt idx="6">
                  <c:v>1.38232</c:v>
                </c:pt>
                <c:pt idx="7">
                  <c:v>1.3826700000000001</c:v>
                </c:pt>
                <c:pt idx="8">
                  <c:v>1.38297</c:v>
                </c:pt>
                <c:pt idx="9">
                  <c:v>1.3831899999999999</c:v>
                </c:pt>
                <c:pt idx="10">
                  <c:v>1.3833899999999999</c:v>
                </c:pt>
                <c:pt idx="11">
                  <c:v>1.38358</c:v>
                </c:pt>
                <c:pt idx="12">
                  <c:v>1.38384</c:v>
                </c:pt>
                <c:pt idx="13">
                  <c:v>1.38445</c:v>
                </c:pt>
                <c:pt idx="14">
                  <c:v>1.39232</c:v>
                </c:pt>
                <c:pt idx="15">
                  <c:v>1.3960300000000001</c:v>
                </c:pt>
                <c:pt idx="16">
                  <c:v>1.3980999999999999</c:v>
                </c:pt>
                <c:pt idx="17">
                  <c:v>1.39916</c:v>
                </c:pt>
                <c:pt idx="18">
                  <c:v>1.3998900000000001</c:v>
                </c:pt>
                <c:pt idx="19">
                  <c:v>1.40052</c:v>
                </c:pt>
                <c:pt idx="20">
                  <c:v>1.40157</c:v>
                </c:pt>
                <c:pt idx="21">
                  <c:v>1.4049799999999999</c:v>
                </c:pt>
                <c:pt idx="22">
                  <c:v>1.41076</c:v>
                </c:pt>
                <c:pt idx="23">
                  <c:v>1.41368</c:v>
                </c:pt>
                <c:pt idx="24">
                  <c:v>1.41513</c:v>
                </c:pt>
                <c:pt idx="25">
                  <c:v>1.4159299999999999</c:v>
                </c:pt>
                <c:pt idx="26">
                  <c:v>1.4167099999999999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multi_mode_Metal_nopINP!$V$2:$V$28</c:f>
              <c:numCache>
                <c:formatCode>General</c:formatCode>
                <c:ptCount val="27"/>
                <c:pt idx="0">
                  <c:v>1.33806</c:v>
                </c:pt>
                <c:pt idx="1">
                  <c:v>1.3405800000000001</c:v>
                </c:pt>
                <c:pt idx="2">
                  <c:v>1.34135</c:v>
                </c:pt>
                <c:pt idx="3">
                  <c:v>1.3425499999999999</c:v>
                </c:pt>
                <c:pt idx="4">
                  <c:v>1.3456300000000001</c:v>
                </c:pt>
                <c:pt idx="5">
                  <c:v>1.3525</c:v>
                </c:pt>
                <c:pt idx="6">
                  <c:v>1.3611899999999999</c:v>
                </c:pt>
                <c:pt idx="7">
                  <c:v>1.3671</c:v>
                </c:pt>
                <c:pt idx="8">
                  <c:v>1.37083</c:v>
                </c:pt>
                <c:pt idx="9">
                  <c:v>1.3727400000000001</c:v>
                </c:pt>
                <c:pt idx="10">
                  <c:v>1.37398</c:v>
                </c:pt>
                <c:pt idx="11">
                  <c:v>1.3749100000000001</c:v>
                </c:pt>
                <c:pt idx="12">
                  <c:v>1.3762099999999999</c:v>
                </c:pt>
                <c:pt idx="13">
                  <c:v>1.3794599999999999</c:v>
                </c:pt>
                <c:pt idx="14">
                  <c:v>1.38364</c:v>
                </c:pt>
                <c:pt idx="15">
                  <c:v>1.3841399999999999</c:v>
                </c:pt>
                <c:pt idx="16">
                  <c:v>1.38473</c:v>
                </c:pt>
                <c:pt idx="17">
                  <c:v>1.38561</c:v>
                </c:pt>
                <c:pt idx="18">
                  <c:v>1.3870400000000001</c:v>
                </c:pt>
                <c:pt idx="19">
                  <c:v>1.3892899999999999</c:v>
                </c:pt>
                <c:pt idx="20">
                  <c:v>1.39358</c:v>
                </c:pt>
                <c:pt idx="21">
                  <c:v>1.3981600000000001</c:v>
                </c:pt>
                <c:pt idx="22">
                  <c:v>1.39984</c:v>
                </c:pt>
                <c:pt idx="23">
                  <c:v>1.4005000000000001</c:v>
                </c:pt>
                <c:pt idx="24">
                  <c:v>1.4011899999999999</c:v>
                </c:pt>
                <c:pt idx="25">
                  <c:v>1.4022300000000001</c:v>
                </c:pt>
                <c:pt idx="26">
                  <c:v>1.40452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335992"/>
        <c:axId val="349332464"/>
      </c:scatterChart>
      <c:valAx>
        <c:axId val="349335992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zh-CN" sz="160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49332464"/>
        <c:crosses val="autoZero"/>
        <c:crossBetween val="midCat"/>
        <c:majorUnit val="0.2"/>
      </c:valAx>
      <c:valAx>
        <c:axId val="349332464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u="none" strike="noStrike" baseline="0" dirty="0" err="1" smtClean="0">
                    <a:effectLst/>
                    <a:latin typeface="Century" panose="02040604050505020304" pitchFamily="18" charset="0"/>
                  </a:rPr>
                  <a:t>n</a:t>
                </a:r>
                <a:r>
                  <a:rPr lang="en-US" altLang="zh-CN" sz="1600" b="0" i="1" u="none" strike="noStrike" baseline="-25000" dirty="0" err="1" smtClean="0">
                    <a:effectLst/>
                    <a:latin typeface="Century" panose="02040604050505020304" pitchFamily="18" charset="0"/>
                  </a:rPr>
                  <a:t>eff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2555549829236989E-2"/>
              <c:y val="0.34250120499033176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49335992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coonfimentMetal!$F$2:$F$28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coonfimentMetal!$G$2:$G$28</c:f>
              <c:numCache>
                <c:formatCode>General</c:formatCode>
                <c:ptCount val="27"/>
                <c:pt idx="0">
                  <c:v>2.7342000000000002E-2</c:v>
                </c:pt>
                <c:pt idx="1">
                  <c:v>7.6513399999999995E-2</c:v>
                </c:pt>
                <c:pt idx="2">
                  <c:v>0.15248100000000001</c:v>
                </c:pt>
                <c:pt idx="3">
                  <c:v>0.19886599999999999</c:v>
                </c:pt>
                <c:pt idx="4">
                  <c:v>0.22464400000000001</c:v>
                </c:pt>
                <c:pt idx="5">
                  <c:v>0.23655899999999999</c:v>
                </c:pt>
                <c:pt idx="6">
                  <c:v>0.244336</c:v>
                </c:pt>
                <c:pt idx="7">
                  <c:v>0.248664</c:v>
                </c:pt>
                <c:pt idx="8">
                  <c:v>0.25174200000000002</c:v>
                </c:pt>
                <c:pt idx="9">
                  <c:v>0.25337999999999999</c:v>
                </c:pt>
                <c:pt idx="10">
                  <c:v>0.25467600000000001</c:v>
                </c:pt>
                <c:pt idx="11">
                  <c:v>0.25591900000000001</c:v>
                </c:pt>
                <c:pt idx="12">
                  <c:v>0.256774</c:v>
                </c:pt>
                <c:pt idx="13">
                  <c:v>0.25721300000000002</c:v>
                </c:pt>
                <c:pt idx="14">
                  <c:v>0.25761899999999999</c:v>
                </c:pt>
                <c:pt idx="15">
                  <c:v>0.25808599999999998</c:v>
                </c:pt>
                <c:pt idx="16">
                  <c:v>0.25842300000000001</c:v>
                </c:pt>
                <c:pt idx="17">
                  <c:v>0.25858300000000001</c:v>
                </c:pt>
                <c:pt idx="18">
                  <c:v>0.25874799999999998</c:v>
                </c:pt>
                <c:pt idx="19">
                  <c:v>0.25896599999999997</c:v>
                </c:pt>
                <c:pt idx="20">
                  <c:v>0.25912800000000002</c:v>
                </c:pt>
                <c:pt idx="21">
                  <c:v>0.25919700000000001</c:v>
                </c:pt>
                <c:pt idx="22">
                  <c:v>0.25927499999999998</c:v>
                </c:pt>
                <c:pt idx="23">
                  <c:v>0.25939299999999998</c:v>
                </c:pt>
                <c:pt idx="24">
                  <c:v>0.25948100000000002</c:v>
                </c:pt>
                <c:pt idx="25">
                  <c:v>0.25951400000000002</c:v>
                </c:pt>
                <c:pt idx="26">
                  <c:v>0.25955499999999998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330896"/>
        <c:axId val="349335600"/>
      </c:scatterChart>
      <c:valAx>
        <c:axId val="349330896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1">
                    <a:latin typeface="Century" panose="02040604050505020304" pitchFamily="18" charset="0"/>
                  </a:defRPr>
                </a:pP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mqw2</a:t>
                </a: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0" i="0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1200" b="0" i="0" baseline="0" dirty="0">
                    <a:effectLst/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1200" b="0" i="0" baseline="0" dirty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1200" b="0" i="0" baseline="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0.0_ " sourceLinked="0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49335600"/>
        <c:crosses val="autoZero"/>
        <c:crossBetween val="midCat"/>
        <c:majorUnit val="0.2"/>
      </c:valAx>
      <c:valAx>
        <c:axId val="3493356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>
                    <a:latin typeface="Century" panose="02040604050505020304" pitchFamily="18" charset="0"/>
                  </a:defRPr>
                </a:pPr>
                <a:r>
                  <a:rPr lang="en-US" altLang="zh-CN" sz="1200" b="0">
                    <a:latin typeface="Century" panose="02040604050505020304" pitchFamily="18" charset="0"/>
                  </a:rPr>
                  <a:t>confinement factor</a:t>
                </a:r>
                <a:endParaRPr lang="zh-CN" altLang="en-US" sz="1200" b="0">
                  <a:latin typeface="Century" panose="02040604050505020304" pitchFamily="18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4933089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56963143934888"/>
          <c:y val="7.1862139917695467E-2"/>
          <c:w val="0.62075637730556699"/>
          <c:h val="0.6577283950617284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0.30937300000000001</c:v>
                </c:pt>
                <c:pt idx="1">
                  <c:v>0.762822</c:v>
                </c:pt>
                <c:pt idx="2">
                  <c:v>0.96967099999999995</c:v>
                </c:pt>
                <c:pt idx="3">
                  <c:v>0.99658999999999998</c:v>
                </c:pt>
                <c:pt idx="4">
                  <c:v>0.97857899999999998</c:v>
                </c:pt>
                <c:pt idx="5">
                  <c:v>0.96441100000000002</c:v>
                </c:pt>
                <c:pt idx="6">
                  <c:v>0.97628999999999999</c:v>
                </c:pt>
                <c:pt idx="7">
                  <c:v>0.98931500000000006</c:v>
                </c:pt>
                <c:pt idx="8">
                  <c:v>0.99241699999999999</c:v>
                </c:pt>
                <c:pt idx="9">
                  <c:v>0.99642500000000001</c:v>
                </c:pt>
                <c:pt idx="10">
                  <c:v>0.99633099999999997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330504"/>
        <c:axId val="261233560"/>
      </c:scatterChart>
      <c:valAx>
        <c:axId val="349330504"/>
        <c:scaling>
          <c:orientation val="minMax"/>
          <c:max val="11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（</a:t>
                </a:r>
                <a:r>
                  <a:rPr lang="el-GR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μ</a:t>
                </a:r>
                <a:r>
                  <a:rPr lang="en-US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）</a:t>
                </a:r>
                <a:endParaRPr lang="zh-CN" altLang="en-US" i="0" baseline="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61233560"/>
        <c:crosses val="autoZero"/>
        <c:crossBetween val="midCat"/>
        <c:majorUnit val="3"/>
      </c:valAx>
      <c:valAx>
        <c:axId val="261233560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effectLst/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493305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716497699184"/>
          <c:y val="7.1862139917695467E-2"/>
          <c:w val="0.53294601281782206"/>
          <c:h val="0.6434866255144032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Sheet2!$C$16:$C$25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xVal>
          <c:yVal>
            <c:numRef>
              <c:f>Sheet2!$D$16:$D$25</c:f>
              <c:numCache>
                <c:formatCode>General</c:formatCode>
                <c:ptCount val="10"/>
                <c:pt idx="0">
                  <c:v>0.95139099999999999</c:v>
                </c:pt>
                <c:pt idx="1">
                  <c:v>0.98989899999999997</c:v>
                </c:pt>
                <c:pt idx="2">
                  <c:v>0.99570800000000004</c:v>
                </c:pt>
                <c:pt idx="3">
                  <c:v>0.99661999999999995</c:v>
                </c:pt>
                <c:pt idx="4">
                  <c:v>0.99926099999999995</c:v>
                </c:pt>
                <c:pt idx="5">
                  <c:v>0.99869200000000002</c:v>
                </c:pt>
                <c:pt idx="6">
                  <c:v>0.99878900000000004</c:v>
                </c:pt>
                <c:pt idx="7">
                  <c:v>0.999865</c:v>
                </c:pt>
                <c:pt idx="8">
                  <c:v>0.99990900000000005</c:v>
                </c:pt>
                <c:pt idx="9">
                  <c:v>0.99959399999999998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7504"/>
        <c:axId val="351869072"/>
      </c:scatterChart>
      <c:valAx>
        <c:axId val="351867504"/>
        <c:scaling>
          <c:orientation val="minMax"/>
          <c:max val="5"/>
          <c:min val="0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（</a:t>
                </a:r>
                <a:r>
                  <a:rPr lang="el-GR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μ</a:t>
                </a:r>
                <a:r>
                  <a:rPr 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）</a:t>
                </a:r>
                <a:endParaRPr lang="zh-CN" altLang="en-US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9072"/>
        <c:crosses val="autoZero"/>
        <c:crossBetween val="midCat"/>
        <c:majorUnit val="2"/>
      </c:valAx>
      <c:valAx>
        <c:axId val="351869072"/>
        <c:scaling>
          <c:orientation val="minMax"/>
          <c:max val="1"/>
          <c:min val="0.95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7504"/>
        <c:crosses val="autoZero"/>
        <c:crossBetween val="midCat"/>
        <c:majorUnit val="1.000000000000000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86111111111109"/>
          <c:y val="6.5329218106995879E-2"/>
          <c:w val="0.51083164983164986"/>
          <c:h val="0.655278806584362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Sheet3!$C$16:$C$21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Sheet3!$D$16:$D$21</c:f>
              <c:numCache>
                <c:formatCode>General</c:formatCode>
                <c:ptCount val="6"/>
                <c:pt idx="0">
                  <c:v>0.87582599999999999</c:v>
                </c:pt>
                <c:pt idx="1">
                  <c:v>0.94661300000000004</c:v>
                </c:pt>
                <c:pt idx="2">
                  <c:v>0.98200799999999999</c:v>
                </c:pt>
                <c:pt idx="3">
                  <c:v>0.99086200000000002</c:v>
                </c:pt>
                <c:pt idx="4">
                  <c:v>0.99514999999999998</c:v>
                </c:pt>
                <c:pt idx="5">
                  <c:v>0.99653000000000003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7112"/>
        <c:axId val="351868288"/>
      </c:scatterChart>
      <c:valAx>
        <c:axId val="351867112"/>
        <c:scaling>
          <c:orientation val="minMax"/>
          <c:max val="6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1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L</a:t>
                </a:r>
                <a:r>
                  <a:rPr lang="en-US" sz="1000" b="0" i="1" baseline="-250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3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（</a:t>
                </a:r>
                <a:r>
                  <a:rPr lang="el-GR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）</a:t>
                </a:r>
                <a:endParaRPr lang="en-US" sz="10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8288"/>
        <c:crosses val="autoZero"/>
        <c:crossBetween val="midCat"/>
        <c:majorUnit val="2"/>
      </c:valAx>
      <c:valAx>
        <c:axId val="351868288"/>
        <c:scaling>
          <c:orientation val="minMax"/>
          <c:max val="1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7112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1362605115542"/>
          <c:y val="7.8395061728395068E-2"/>
          <c:w val="0.55771849990004563"/>
          <c:h val="0.7192031893004114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Sheet2!$B$2:$B$11</c:f>
              <c:numCache>
                <c:formatCode>General</c:formatCode>
                <c:ptCount val="10"/>
                <c:pt idx="0">
                  <c:v>0.97552499999999998</c:v>
                </c:pt>
                <c:pt idx="1">
                  <c:v>0.98502000000000001</c:v>
                </c:pt>
                <c:pt idx="2">
                  <c:v>0.98878500000000003</c:v>
                </c:pt>
                <c:pt idx="3">
                  <c:v>0.98989899999999997</c:v>
                </c:pt>
                <c:pt idx="4">
                  <c:v>0.98979499999999998</c:v>
                </c:pt>
                <c:pt idx="5">
                  <c:v>0.98876299999999995</c:v>
                </c:pt>
                <c:pt idx="6">
                  <c:v>0.98765899999999995</c:v>
                </c:pt>
                <c:pt idx="7">
                  <c:v>0.98598200000000003</c:v>
                </c:pt>
                <c:pt idx="8">
                  <c:v>0.98471500000000001</c:v>
                </c:pt>
                <c:pt idx="9">
                  <c:v>0.98284899999999997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865936"/>
        <c:axId val="351867896"/>
      </c:scatterChart>
      <c:valAx>
        <c:axId val="351865936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7270202020202"/>
              <c:y val="0.86532355967078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7896"/>
        <c:crosses val="autoZero"/>
        <c:crossBetween val="midCat"/>
        <c:majorUnit val="0.30000000000000004"/>
      </c:valAx>
      <c:valAx>
        <c:axId val="351867896"/>
        <c:scaling>
          <c:orientation val="minMax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3273283914573597E-2"/>
              <c:y val="0.17685956790123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1865936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29421540967606"/>
          <c:y val="7.1862139917695467E-2"/>
          <c:w val="0.50209977412447249"/>
          <c:h val="0.7099166666666666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Sheet3!$B$2:$B$11</c:f>
              <c:numCache>
                <c:formatCode>General</c:formatCode>
                <c:ptCount val="10"/>
                <c:pt idx="0">
                  <c:v>0.90754400000000002</c:v>
                </c:pt>
                <c:pt idx="1">
                  <c:v>0.93238699999999997</c:v>
                </c:pt>
                <c:pt idx="2">
                  <c:v>0.95297100000000001</c:v>
                </c:pt>
                <c:pt idx="3">
                  <c:v>0.96762800000000004</c:v>
                </c:pt>
                <c:pt idx="4">
                  <c:v>0.97658400000000001</c:v>
                </c:pt>
                <c:pt idx="5">
                  <c:v>0.98098300000000005</c:v>
                </c:pt>
                <c:pt idx="6">
                  <c:v>0.98200799999999999</c:v>
                </c:pt>
                <c:pt idx="7">
                  <c:v>0.98100100000000001</c:v>
                </c:pt>
                <c:pt idx="8">
                  <c:v>0.97892400000000002</c:v>
                </c:pt>
                <c:pt idx="9">
                  <c:v>0.976275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18880"/>
        <c:axId val="353321624"/>
      </c:scatterChart>
      <c:valAx>
        <c:axId val="353318880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7241065820357684"/>
              <c:y val="0.875635802469135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1624"/>
        <c:crosses val="autoZero"/>
        <c:crossBetween val="midCat"/>
        <c:majorUnit val="0.30000000000000004"/>
      </c:valAx>
      <c:valAx>
        <c:axId val="3533216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18880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02673611111111"/>
          <c:y val="3.2664609053497939E-2"/>
          <c:w val="0.72093715277777781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BW!$C$2:$C$502</c:f>
              <c:numCache>
                <c:formatCode>General</c:formatCode>
                <c:ptCount val="501"/>
                <c:pt idx="0">
                  <c:v>0.95789800000000003</c:v>
                </c:pt>
                <c:pt idx="1">
                  <c:v>0.95827200000000001</c:v>
                </c:pt>
                <c:pt idx="2">
                  <c:v>0.95864300000000002</c:v>
                </c:pt>
                <c:pt idx="3">
                  <c:v>0.95901099999999995</c:v>
                </c:pt>
                <c:pt idx="4">
                  <c:v>0.95937799999999995</c:v>
                </c:pt>
                <c:pt idx="5">
                  <c:v>0.95974099999999996</c:v>
                </c:pt>
                <c:pt idx="6">
                  <c:v>0.96010300000000004</c:v>
                </c:pt>
                <c:pt idx="7">
                  <c:v>0.96046200000000004</c:v>
                </c:pt>
                <c:pt idx="8">
                  <c:v>0.96081799999999995</c:v>
                </c:pt>
                <c:pt idx="9">
                  <c:v>0.96117200000000003</c:v>
                </c:pt>
                <c:pt idx="10">
                  <c:v>0.96152400000000005</c:v>
                </c:pt>
                <c:pt idx="11">
                  <c:v>0.96187199999999995</c:v>
                </c:pt>
                <c:pt idx="12">
                  <c:v>0.96221800000000002</c:v>
                </c:pt>
                <c:pt idx="13">
                  <c:v>0.96255999999999997</c:v>
                </c:pt>
                <c:pt idx="14">
                  <c:v>0.96289999999999998</c:v>
                </c:pt>
                <c:pt idx="15">
                  <c:v>0.96323599999999998</c:v>
                </c:pt>
                <c:pt idx="16">
                  <c:v>0.96356799999999998</c:v>
                </c:pt>
                <c:pt idx="17">
                  <c:v>0.963897</c:v>
                </c:pt>
                <c:pt idx="18">
                  <c:v>0.96422300000000005</c:v>
                </c:pt>
                <c:pt idx="19">
                  <c:v>0.96454499999999999</c:v>
                </c:pt>
                <c:pt idx="20">
                  <c:v>0.96486400000000005</c:v>
                </c:pt>
                <c:pt idx="21">
                  <c:v>0.96517900000000001</c:v>
                </c:pt>
                <c:pt idx="22">
                  <c:v>0.96549099999999999</c:v>
                </c:pt>
                <c:pt idx="23">
                  <c:v>0.96579999999999999</c:v>
                </c:pt>
                <c:pt idx="24">
                  <c:v>0.96610600000000002</c:v>
                </c:pt>
                <c:pt idx="25">
                  <c:v>0.96640800000000004</c:v>
                </c:pt>
                <c:pt idx="26">
                  <c:v>0.96670699999999998</c:v>
                </c:pt>
                <c:pt idx="27">
                  <c:v>0.96700399999999997</c:v>
                </c:pt>
                <c:pt idx="28">
                  <c:v>0.96729799999999999</c:v>
                </c:pt>
                <c:pt idx="29">
                  <c:v>0.96758900000000003</c:v>
                </c:pt>
                <c:pt idx="30">
                  <c:v>0.96787800000000002</c:v>
                </c:pt>
                <c:pt idx="31">
                  <c:v>0.968163</c:v>
                </c:pt>
                <c:pt idx="32">
                  <c:v>0.96844699999999995</c:v>
                </c:pt>
                <c:pt idx="33">
                  <c:v>0.968727</c:v>
                </c:pt>
                <c:pt idx="34">
                  <c:v>0.96900500000000001</c:v>
                </c:pt>
                <c:pt idx="35">
                  <c:v>0.96928099999999995</c:v>
                </c:pt>
                <c:pt idx="36">
                  <c:v>0.969553</c:v>
                </c:pt>
                <c:pt idx="37">
                  <c:v>0.96982299999999999</c:v>
                </c:pt>
                <c:pt idx="38">
                  <c:v>0.97008899999999998</c:v>
                </c:pt>
                <c:pt idx="39">
                  <c:v>0.97035300000000002</c:v>
                </c:pt>
                <c:pt idx="40">
                  <c:v>0.97061299999999995</c:v>
                </c:pt>
                <c:pt idx="41">
                  <c:v>0.97086899999999998</c:v>
                </c:pt>
                <c:pt idx="42">
                  <c:v>0.97112200000000004</c:v>
                </c:pt>
                <c:pt idx="43">
                  <c:v>0.97137200000000001</c:v>
                </c:pt>
                <c:pt idx="44">
                  <c:v>0.97161799999999998</c:v>
                </c:pt>
                <c:pt idx="45">
                  <c:v>0.97185999999999995</c:v>
                </c:pt>
                <c:pt idx="46">
                  <c:v>0.97209900000000005</c:v>
                </c:pt>
                <c:pt idx="47">
                  <c:v>0.97233400000000003</c:v>
                </c:pt>
                <c:pt idx="48">
                  <c:v>0.97256600000000004</c:v>
                </c:pt>
                <c:pt idx="49">
                  <c:v>0.97279400000000005</c:v>
                </c:pt>
                <c:pt idx="50">
                  <c:v>0.97301899999999997</c:v>
                </c:pt>
                <c:pt idx="51">
                  <c:v>0.97324100000000002</c:v>
                </c:pt>
                <c:pt idx="52">
                  <c:v>0.97346100000000002</c:v>
                </c:pt>
                <c:pt idx="53">
                  <c:v>0.97367800000000004</c:v>
                </c:pt>
                <c:pt idx="54">
                  <c:v>0.97389199999999998</c:v>
                </c:pt>
                <c:pt idx="55">
                  <c:v>0.974105</c:v>
                </c:pt>
                <c:pt idx="56">
                  <c:v>0.97431699999999999</c:v>
                </c:pt>
                <c:pt idx="57">
                  <c:v>0.97452700000000003</c:v>
                </c:pt>
                <c:pt idx="58">
                  <c:v>0.97473699999999996</c:v>
                </c:pt>
                <c:pt idx="59">
                  <c:v>0.97494599999999998</c:v>
                </c:pt>
                <c:pt idx="60">
                  <c:v>0.97515399999999997</c:v>
                </c:pt>
                <c:pt idx="61">
                  <c:v>0.97536199999999995</c:v>
                </c:pt>
                <c:pt idx="62">
                  <c:v>0.97557000000000005</c:v>
                </c:pt>
                <c:pt idx="63">
                  <c:v>0.97577800000000003</c:v>
                </c:pt>
                <c:pt idx="64">
                  <c:v>0.97598700000000005</c:v>
                </c:pt>
                <c:pt idx="65">
                  <c:v>0.97619599999999995</c:v>
                </c:pt>
                <c:pt idx="66">
                  <c:v>0.97640400000000005</c:v>
                </c:pt>
                <c:pt idx="67">
                  <c:v>0.97661299999999995</c:v>
                </c:pt>
                <c:pt idx="68">
                  <c:v>0.97682199999999997</c:v>
                </c:pt>
                <c:pt idx="69">
                  <c:v>0.97703099999999998</c:v>
                </c:pt>
                <c:pt idx="70">
                  <c:v>0.97723899999999997</c:v>
                </c:pt>
                <c:pt idx="71">
                  <c:v>0.97744600000000004</c:v>
                </c:pt>
                <c:pt idx="72">
                  <c:v>0.97765299999999999</c:v>
                </c:pt>
                <c:pt idx="73">
                  <c:v>0.97785900000000003</c:v>
                </c:pt>
                <c:pt idx="74">
                  <c:v>0.97806300000000002</c:v>
                </c:pt>
                <c:pt idx="75">
                  <c:v>0.97826500000000005</c:v>
                </c:pt>
                <c:pt idx="76">
                  <c:v>0.97846599999999995</c:v>
                </c:pt>
                <c:pt idx="77">
                  <c:v>0.97866500000000001</c:v>
                </c:pt>
                <c:pt idx="78">
                  <c:v>0.97886099999999998</c:v>
                </c:pt>
                <c:pt idx="79">
                  <c:v>0.97905500000000001</c:v>
                </c:pt>
                <c:pt idx="80">
                  <c:v>0.97924699999999998</c:v>
                </c:pt>
                <c:pt idx="81">
                  <c:v>0.97943599999999997</c:v>
                </c:pt>
                <c:pt idx="82">
                  <c:v>0.97962199999999999</c:v>
                </c:pt>
                <c:pt idx="83">
                  <c:v>0.97980599999999995</c:v>
                </c:pt>
                <c:pt idx="84">
                  <c:v>0.97998700000000005</c:v>
                </c:pt>
                <c:pt idx="85">
                  <c:v>0.98016599999999998</c:v>
                </c:pt>
                <c:pt idx="86">
                  <c:v>0.98034200000000005</c:v>
                </c:pt>
                <c:pt idx="87">
                  <c:v>0.98051699999999997</c:v>
                </c:pt>
                <c:pt idx="88">
                  <c:v>0.98068900000000003</c:v>
                </c:pt>
                <c:pt idx="89">
                  <c:v>0.98085999999999995</c:v>
                </c:pt>
                <c:pt idx="90">
                  <c:v>0.98102900000000004</c:v>
                </c:pt>
                <c:pt idx="91">
                  <c:v>0.98119699999999999</c:v>
                </c:pt>
                <c:pt idx="92">
                  <c:v>0.98136299999999999</c:v>
                </c:pt>
                <c:pt idx="93">
                  <c:v>0.98152899999999998</c:v>
                </c:pt>
                <c:pt idx="94">
                  <c:v>0.98169399999999996</c:v>
                </c:pt>
                <c:pt idx="95">
                  <c:v>0.98185900000000004</c:v>
                </c:pt>
                <c:pt idx="96">
                  <c:v>0.98202299999999998</c:v>
                </c:pt>
                <c:pt idx="97">
                  <c:v>0.98218700000000003</c:v>
                </c:pt>
                <c:pt idx="98">
                  <c:v>0.98235099999999997</c:v>
                </c:pt>
                <c:pt idx="99">
                  <c:v>0.98251500000000003</c:v>
                </c:pt>
                <c:pt idx="100">
                  <c:v>0.98267800000000005</c:v>
                </c:pt>
                <c:pt idx="101">
                  <c:v>0.98284199999999999</c:v>
                </c:pt>
                <c:pt idx="102">
                  <c:v>0.98300600000000005</c:v>
                </c:pt>
                <c:pt idx="103">
                  <c:v>0.98316999999999999</c:v>
                </c:pt>
                <c:pt idx="104">
                  <c:v>0.98333300000000001</c:v>
                </c:pt>
                <c:pt idx="105">
                  <c:v>0.98349699999999995</c:v>
                </c:pt>
                <c:pt idx="106">
                  <c:v>0.98366100000000001</c:v>
                </c:pt>
                <c:pt idx="107">
                  <c:v>0.98382400000000003</c:v>
                </c:pt>
                <c:pt idx="108">
                  <c:v>0.98398799999999997</c:v>
                </c:pt>
                <c:pt idx="109">
                  <c:v>0.984151</c:v>
                </c:pt>
                <c:pt idx="110">
                  <c:v>0.98431400000000002</c:v>
                </c:pt>
                <c:pt idx="111">
                  <c:v>0.98447799999999996</c:v>
                </c:pt>
                <c:pt idx="112">
                  <c:v>0.98464099999999999</c:v>
                </c:pt>
                <c:pt idx="113">
                  <c:v>0.98480400000000001</c:v>
                </c:pt>
                <c:pt idx="114">
                  <c:v>0.98496799999999995</c:v>
                </c:pt>
                <c:pt idx="115">
                  <c:v>0.98513200000000001</c:v>
                </c:pt>
                <c:pt idx="116">
                  <c:v>0.98529599999999995</c:v>
                </c:pt>
                <c:pt idx="117">
                  <c:v>0.98546100000000003</c:v>
                </c:pt>
                <c:pt idx="118">
                  <c:v>0.985626</c:v>
                </c:pt>
                <c:pt idx="119">
                  <c:v>0.985792</c:v>
                </c:pt>
                <c:pt idx="120">
                  <c:v>0.98595900000000003</c:v>
                </c:pt>
                <c:pt idx="121">
                  <c:v>0.98612699999999998</c:v>
                </c:pt>
                <c:pt idx="122">
                  <c:v>0.98629599999999995</c:v>
                </c:pt>
                <c:pt idx="123">
                  <c:v>0.98646500000000004</c:v>
                </c:pt>
                <c:pt idx="124">
                  <c:v>0.98663599999999996</c:v>
                </c:pt>
                <c:pt idx="125">
                  <c:v>0.98680800000000002</c:v>
                </c:pt>
                <c:pt idx="126">
                  <c:v>0.986981</c:v>
                </c:pt>
                <c:pt idx="127">
                  <c:v>0.987155</c:v>
                </c:pt>
                <c:pt idx="128">
                  <c:v>0.98732900000000001</c:v>
                </c:pt>
                <c:pt idx="129">
                  <c:v>0.98750400000000005</c:v>
                </c:pt>
                <c:pt idx="130">
                  <c:v>0.98767899999999997</c:v>
                </c:pt>
                <c:pt idx="131">
                  <c:v>0.98785299999999998</c:v>
                </c:pt>
                <c:pt idx="132">
                  <c:v>0.98802800000000002</c:v>
                </c:pt>
                <c:pt idx="133">
                  <c:v>0.988201</c:v>
                </c:pt>
                <c:pt idx="134">
                  <c:v>0.98837399999999997</c:v>
                </c:pt>
                <c:pt idx="135">
                  <c:v>0.98854399999999998</c:v>
                </c:pt>
                <c:pt idx="136">
                  <c:v>0.98871299999999995</c:v>
                </c:pt>
                <c:pt idx="137">
                  <c:v>0.98887999999999998</c:v>
                </c:pt>
                <c:pt idx="138">
                  <c:v>0.98904499999999995</c:v>
                </c:pt>
                <c:pt idx="139">
                  <c:v>0.98920600000000003</c:v>
                </c:pt>
                <c:pt idx="140">
                  <c:v>0.98936500000000005</c:v>
                </c:pt>
                <c:pt idx="141">
                  <c:v>0.98951999999999996</c:v>
                </c:pt>
                <c:pt idx="142">
                  <c:v>0.98967099999999997</c:v>
                </c:pt>
                <c:pt idx="143">
                  <c:v>0.98982000000000003</c:v>
                </c:pt>
                <c:pt idx="144">
                  <c:v>0.98996399999999996</c:v>
                </c:pt>
                <c:pt idx="145">
                  <c:v>0.99010500000000001</c:v>
                </c:pt>
                <c:pt idx="146">
                  <c:v>0.99024199999999996</c:v>
                </c:pt>
                <c:pt idx="147">
                  <c:v>0.99037600000000003</c:v>
                </c:pt>
                <c:pt idx="148">
                  <c:v>0.99050700000000003</c:v>
                </c:pt>
                <c:pt idx="149">
                  <c:v>0.99063500000000004</c:v>
                </c:pt>
                <c:pt idx="150">
                  <c:v>0.99075999999999997</c:v>
                </c:pt>
                <c:pt idx="151">
                  <c:v>0.99088200000000004</c:v>
                </c:pt>
                <c:pt idx="152">
                  <c:v>0.99100299999999997</c:v>
                </c:pt>
                <c:pt idx="153">
                  <c:v>0.99112199999999995</c:v>
                </c:pt>
                <c:pt idx="154">
                  <c:v>0.99124000000000001</c:v>
                </c:pt>
                <c:pt idx="155">
                  <c:v>0.99135700000000004</c:v>
                </c:pt>
                <c:pt idx="156">
                  <c:v>0.99147399999999997</c:v>
                </c:pt>
                <c:pt idx="157">
                  <c:v>0.99158999999999997</c:v>
                </c:pt>
                <c:pt idx="158">
                  <c:v>0.99170599999999998</c:v>
                </c:pt>
                <c:pt idx="159">
                  <c:v>0.99182300000000001</c:v>
                </c:pt>
                <c:pt idx="160">
                  <c:v>0.99194099999999996</c:v>
                </c:pt>
                <c:pt idx="161">
                  <c:v>0.99205900000000002</c:v>
                </c:pt>
                <c:pt idx="162">
                  <c:v>0.99217900000000003</c:v>
                </c:pt>
                <c:pt idx="163">
                  <c:v>0.99229900000000004</c:v>
                </c:pt>
                <c:pt idx="164">
                  <c:v>0.99241999999999997</c:v>
                </c:pt>
                <c:pt idx="165">
                  <c:v>0.99254299999999995</c:v>
                </c:pt>
                <c:pt idx="166">
                  <c:v>0.99266600000000005</c:v>
                </c:pt>
                <c:pt idx="167">
                  <c:v>0.99279099999999998</c:v>
                </c:pt>
                <c:pt idx="168">
                  <c:v>0.99291600000000002</c:v>
                </c:pt>
                <c:pt idx="169">
                  <c:v>0.99304099999999995</c:v>
                </c:pt>
                <c:pt idx="170">
                  <c:v>0.99316700000000002</c:v>
                </c:pt>
                <c:pt idx="171">
                  <c:v>0.99329299999999998</c:v>
                </c:pt>
                <c:pt idx="172">
                  <c:v>0.99341800000000002</c:v>
                </c:pt>
                <c:pt idx="173">
                  <c:v>0.99354299999999995</c:v>
                </c:pt>
                <c:pt idx="174">
                  <c:v>0.99366699999999997</c:v>
                </c:pt>
                <c:pt idx="175">
                  <c:v>0.99379099999999998</c:v>
                </c:pt>
                <c:pt idx="176">
                  <c:v>0.99391300000000005</c:v>
                </c:pt>
                <c:pt idx="177">
                  <c:v>0.99403399999999997</c:v>
                </c:pt>
                <c:pt idx="178">
                  <c:v>0.99415299999999995</c:v>
                </c:pt>
                <c:pt idx="179">
                  <c:v>0.99427100000000002</c:v>
                </c:pt>
                <c:pt idx="180">
                  <c:v>0.99438700000000002</c:v>
                </c:pt>
                <c:pt idx="181">
                  <c:v>0.994502</c:v>
                </c:pt>
                <c:pt idx="182">
                  <c:v>0.994614</c:v>
                </c:pt>
                <c:pt idx="183">
                  <c:v>0.99472499999999997</c:v>
                </c:pt>
                <c:pt idx="184">
                  <c:v>0.994834</c:v>
                </c:pt>
                <c:pt idx="185">
                  <c:v>0.99494199999999999</c:v>
                </c:pt>
                <c:pt idx="186">
                  <c:v>0.99504700000000001</c:v>
                </c:pt>
                <c:pt idx="187">
                  <c:v>0.99515100000000001</c:v>
                </c:pt>
                <c:pt idx="188">
                  <c:v>0.99525300000000005</c:v>
                </c:pt>
                <c:pt idx="189">
                  <c:v>0.99535399999999996</c:v>
                </c:pt>
                <c:pt idx="190">
                  <c:v>0.99545300000000003</c:v>
                </c:pt>
                <c:pt idx="191">
                  <c:v>0.99555099999999996</c:v>
                </c:pt>
                <c:pt idx="192">
                  <c:v>0.99564699999999995</c:v>
                </c:pt>
                <c:pt idx="193">
                  <c:v>0.99574099999999999</c:v>
                </c:pt>
                <c:pt idx="194">
                  <c:v>0.995834</c:v>
                </c:pt>
                <c:pt idx="195">
                  <c:v>0.99592499999999995</c:v>
                </c:pt>
                <c:pt idx="196">
                  <c:v>0.99601399999999995</c:v>
                </c:pt>
                <c:pt idx="197">
                  <c:v>0.99610100000000001</c:v>
                </c:pt>
                <c:pt idx="198">
                  <c:v>0.99618700000000004</c:v>
                </c:pt>
                <c:pt idx="199">
                  <c:v>0.99626999999999999</c:v>
                </c:pt>
                <c:pt idx="200">
                  <c:v>0.99635099999999999</c:v>
                </c:pt>
                <c:pt idx="201">
                  <c:v>0.99642900000000001</c:v>
                </c:pt>
                <c:pt idx="202">
                  <c:v>0.99650399999999995</c:v>
                </c:pt>
                <c:pt idx="203">
                  <c:v>0.99657700000000005</c:v>
                </c:pt>
                <c:pt idx="204">
                  <c:v>0.99664699999999995</c:v>
                </c:pt>
                <c:pt idx="205">
                  <c:v>0.99671399999999999</c:v>
                </c:pt>
                <c:pt idx="206">
                  <c:v>0.99677800000000005</c:v>
                </c:pt>
                <c:pt idx="207">
                  <c:v>0.99683900000000003</c:v>
                </c:pt>
                <c:pt idx="208">
                  <c:v>0.996896</c:v>
                </c:pt>
                <c:pt idx="209">
                  <c:v>0.99695100000000003</c:v>
                </c:pt>
                <c:pt idx="210">
                  <c:v>0.99700200000000005</c:v>
                </c:pt>
                <c:pt idx="211">
                  <c:v>0.99705100000000002</c:v>
                </c:pt>
                <c:pt idx="212">
                  <c:v>0.99709700000000001</c:v>
                </c:pt>
                <c:pt idx="213">
                  <c:v>0.99714000000000003</c:v>
                </c:pt>
                <c:pt idx="214">
                  <c:v>0.99718099999999998</c:v>
                </c:pt>
                <c:pt idx="215">
                  <c:v>0.99722</c:v>
                </c:pt>
                <c:pt idx="216">
                  <c:v>0.99725799999999998</c:v>
                </c:pt>
                <c:pt idx="217">
                  <c:v>0.99729299999999999</c:v>
                </c:pt>
                <c:pt idx="218">
                  <c:v>0.99732699999999996</c:v>
                </c:pt>
                <c:pt idx="219">
                  <c:v>0.99736100000000005</c:v>
                </c:pt>
                <c:pt idx="220">
                  <c:v>0.99739299999999997</c:v>
                </c:pt>
                <c:pt idx="221">
                  <c:v>0.99742399999999998</c:v>
                </c:pt>
                <c:pt idx="222">
                  <c:v>0.99745499999999998</c:v>
                </c:pt>
                <c:pt idx="223">
                  <c:v>0.99748599999999998</c:v>
                </c:pt>
                <c:pt idx="224">
                  <c:v>0.99751599999999996</c:v>
                </c:pt>
                <c:pt idx="225">
                  <c:v>0.99754699999999996</c:v>
                </c:pt>
                <c:pt idx="226">
                  <c:v>0.99757600000000002</c:v>
                </c:pt>
                <c:pt idx="227">
                  <c:v>0.99760499999999996</c:v>
                </c:pt>
                <c:pt idx="228">
                  <c:v>0.99763400000000002</c:v>
                </c:pt>
                <c:pt idx="229">
                  <c:v>0.99766200000000005</c:v>
                </c:pt>
                <c:pt idx="230">
                  <c:v>0.99768800000000002</c:v>
                </c:pt>
                <c:pt idx="231">
                  <c:v>0.99771399999999999</c:v>
                </c:pt>
                <c:pt idx="232">
                  <c:v>0.99773699999999999</c:v>
                </c:pt>
                <c:pt idx="233">
                  <c:v>0.99775800000000003</c:v>
                </c:pt>
                <c:pt idx="234">
                  <c:v>0.99777700000000003</c:v>
                </c:pt>
                <c:pt idx="235">
                  <c:v>0.99779300000000004</c:v>
                </c:pt>
                <c:pt idx="236">
                  <c:v>0.99780599999999997</c:v>
                </c:pt>
                <c:pt idx="237">
                  <c:v>0.99781500000000001</c:v>
                </c:pt>
                <c:pt idx="238">
                  <c:v>0.99782000000000004</c:v>
                </c:pt>
                <c:pt idx="239">
                  <c:v>0.99782099999999996</c:v>
                </c:pt>
                <c:pt idx="240">
                  <c:v>0.99781799999999998</c:v>
                </c:pt>
                <c:pt idx="241">
                  <c:v>0.99780899999999995</c:v>
                </c:pt>
                <c:pt idx="242">
                  <c:v>0.99779600000000002</c:v>
                </c:pt>
                <c:pt idx="243">
                  <c:v>0.99777700000000003</c:v>
                </c:pt>
                <c:pt idx="244">
                  <c:v>0.99775400000000003</c:v>
                </c:pt>
                <c:pt idx="245">
                  <c:v>0.99772499999999997</c:v>
                </c:pt>
                <c:pt idx="246">
                  <c:v>0.99769200000000002</c:v>
                </c:pt>
                <c:pt idx="247">
                  <c:v>0.99765400000000004</c:v>
                </c:pt>
                <c:pt idx="248">
                  <c:v>0.99761200000000005</c:v>
                </c:pt>
                <c:pt idx="249">
                  <c:v>0.99756500000000004</c:v>
                </c:pt>
                <c:pt idx="250">
                  <c:v>0.99751400000000001</c:v>
                </c:pt>
                <c:pt idx="251">
                  <c:v>0.99746000000000001</c:v>
                </c:pt>
                <c:pt idx="252">
                  <c:v>0.99740300000000004</c:v>
                </c:pt>
                <c:pt idx="253">
                  <c:v>0.99734299999999998</c:v>
                </c:pt>
                <c:pt idx="254">
                  <c:v>0.99728099999999997</c:v>
                </c:pt>
                <c:pt idx="255">
                  <c:v>0.99721700000000002</c:v>
                </c:pt>
                <c:pt idx="256">
                  <c:v>0.99715100000000001</c:v>
                </c:pt>
                <c:pt idx="257">
                  <c:v>0.99708399999999997</c:v>
                </c:pt>
                <c:pt idx="258">
                  <c:v>0.99701600000000001</c:v>
                </c:pt>
                <c:pt idx="259">
                  <c:v>0.99694700000000003</c:v>
                </c:pt>
                <c:pt idx="260">
                  <c:v>0.99687800000000004</c:v>
                </c:pt>
                <c:pt idx="261">
                  <c:v>0.99680899999999995</c:v>
                </c:pt>
                <c:pt idx="262">
                  <c:v>0.99673900000000004</c:v>
                </c:pt>
                <c:pt idx="263">
                  <c:v>0.99666900000000003</c:v>
                </c:pt>
                <c:pt idx="264">
                  <c:v>0.99659900000000001</c:v>
                </c:pt>
                <c:pt idx="265">
                  <c:v>0.996529</c:v>
                </c:pt>
                <c:pt idx="266">
                  <c:v>0.99645700000000004</c:v>
                </c:pt>
                <c:pt idx="267">
                  <c:v>0.99638499999999997</c:v>
                </c:pt>
                <c:pt idx="268">
                  <c:v>0.996313</c:v>
                </c:pt>
                <c:pt idx="269">
                  <c:v>0.99623799999999996</c:v>
                </c:pt>
                <c:pt idx="270">
                  <c:v>0.99616300000000002</c:v>
                </c:pt>
                <c:pt idx="271">
                  <c:v>0.996085</c:v>
                </c:pt>
                <c:pt idx="272">
                  <c:v>0.99600500000000003</c:v>
                </c:pt>
                <c:pt idx="273">
                  <c:v>0.995923</c:v>
                </c:pt>
                <c:pt idx="274">
                  <c:v>0.995838</c:v>
                </c:pt>
                <c:pt idx="275">
                  <c:v>0.99575000000000002</c:v>
                </c:pt>
                <c:pt idx="276">
                  <c:v>0.99565899999999996</c:v>
                </c:pt>
                <c:pt idx="277">
                  <c:v>0.99556500000000003</c:v>
                </c:pt>
                <c:pt idx="278">
                  <c:v>0.99546699999999999</c:v>
                </c:pt>
                <c:pt idx="279">
                  <c:v>0.99536500000000006</c:v>
                </c:pt>
                <c:pt idx="280">
                  <c:v>0.99526000000000003</c:v>
                </c:pt>
                <c:pt idx="281">
                  <c:v>0.99515100000000001</c:v>
                </c:pt>
                <c:pt idx="282">
                  <c:v>0.99503900000000001</c:v>
                </c:pt>
                <c:pt idx="283">
                  <c:v>0.994923</c:v>
                </c:pt>
                <c:pt idx="284">
                  <c:v>0.99480299999999999</c:v>
                </c:pt>
                <c:pt idx="285">
                  <c:v>0.99468000000000001</c:v>
                </c:pt>
                <c:pt idx="286">
                  <c:v>0.99455400000000005</c:v>
                </c:pt>
                <c:pt idx="287">
                  <c:v>0.994425</c:v>
                </c:pt>
                <c:pt idx="288">
                  <c:v>0.99429299999999998</c:v>
                </c:pt>
                <c:pt idx="289">
                  <c:v>0.99415799999999999</c:v>
                </c:pt>
                <c:pt idx="290">
                  <c:v>0.99402100000000004</c:v>
                </c:pt>
                <c:pt idx="291">
                  <c:v>0.99388100000000001</c:v>
                </c:pt>
                <c:pt idx="292">
                  <c:v>0.99373900000000004</c:v>
                </c:pt>
                <c:pt idx="293">
                  <c:v>0.99359500000000001</c:v>
                </c:pt>
                <c:pt idx="294">
                  <c:v>0.99344900000000003</c:v>
                </c:pt>
                <c:pt idx="295">
                  <c:v>0.99330099999999999</c:v>
                </c:pt>
                <c:pt idx="296">
                  <c:v>0.99314999999999998</c:v>
                </c:pt>
                <c:pt idx="297">
                  <c:v>0.99299700000000002</c:v>
                </c:pt>
                <c:pt idx="298">
                  <c:v>0.992842</c:v>
                </c:pt>
                <c:pt idx="299">
                  <c:v>0.99268500000000004</c:v>
                </c:pt>
                <c:pt idx="300">
                  <c:v>0.99252399999999996</c:v>
                </c:pt>
                <c:pt idx="301">
                  <c:v>0.99236100000000005</c:v>
                </c:pt>
                <c:pt idx="302">
                  <c:v>0.99219500000000005</c:v>
                </c:pt>
                <c:pt idx="303">
                  <c:v>0.99202599999999996</c:v>
                </c:pt>
                <c:pt idx="304">
                  <c:v>0.99185299999999998</c:v>
                </c:pt>
                <c:pt idx="305">
                  <c:v>0.99167700000000003</c:v>
                </c:pt>
                <c:pt idx="306">
                  <c:v>0.99149699999999996</c:v>
                </c:pt>
                <c:pt idx="307">
                  <c:v>0.991313</c:v>
                </c:pt>
                <c:pt idx="308">
                  <c:v>0.991124</c:v>
                </c:pt>
                <c:pt idx="309">
                  <c:v>0.99093200000000004</c:v>
                </c:pt>
                <c:pt idx="310">
                  <c:v>0.99073500000000003</c:v>
                </c:pt>
                <c:pt idx="311">
                  <c:v>0.99053400000000003</c:v>
                </c:pt>
                <c:pt idx="312">
                  <c:v>0.99032799999999999</c:v>
                </c:pt>
                <c:pt idx="313">
                  <c:v>0.99011899999999997</c:v>
                </c:pt>
                <c:pt idx="314">
                  <c:v>0.98990500000000003</c:v>
                </c:pt>
                <c:pt idx="315">
                  <c:v>0.98968699999999998</c:v>
                </c:pt>
                <c:pt idx="316">
                  <c:v>0.98946599999999996</c:v>
                </c:pt>
                <c:pt idx="317">
                  <c:v>0.98924100000000004</c:v>
                </c:pt>
                <c:pt idx="318">
                  <c:v>0.98901300000000003</c:v>
                </c:pt>
                <c:pt idx="319">
                  <c:v>0.98878200000000005</c:v>
                </c:pt>
                <c:pt idx="320">
                  <c:v>0.98854900000000001</c:v>
                </c:pt>
                <c:pt idx="321">
                  <c:v>0.988313</c:v>
                </c:pt>
                <c:pt idx="322">
                  <c:v>0.98807500000000004</c:v>
                </c:pt>
                <c:pt idx="323">
                  <c:v>0.98783500000000002</c:v>
                </c:pt>
                <c:pt idx="324">
                  <c:v>0.98759399999999997</c:v>
                </c:pt>
                <c:pt idx="325">
                  <c:v>0.98735200000000001</c:v>
                </c:pt>
                <c:pt idx="326">
                  <c:v>0.98710900000000001</c:v>
                </c:pt>
                <c:pt idx="327">
                  <c:v>0.98686499999999999</c:v>
                </c:pt>
                <c:pt idx="328">
                  <c:v>0.98662000000000005</c:v>
                </c:pt>
                <c:pt idx="329">
                  <c:v>0.986375</c:v>
                </c:pt>
                <c:pt idx="330">
                  <c:v>0.986128</c:v>
                </c:pt>
                <c:pt idx="331">
                  <c:v>0.98588200000000004</c:v>
                </c:pt>
                <c:pt idx="332">
                  <c:v>0.98563400000000001</c:v>
                </c:pt>
                <c:pt idx="333">
                  <c:v>0.98538499999999996</c:v>
                </c:pt>
                <c:pt idx="334">
                  <c:v>0.98513499999999998</c:v>
                </c:pt>
                <c:pt idx="335">
                  <c:v>0.98488399999999998</c:v>
                </c:pt>
                <c:pt idx="336">
                  <c:v>0.98463100000000003</c:v>
                </c:pt>
                <c:pt idx="337">
                  <c:v>0.98437600000000003</c:v>
                </c:pt>
                <c:pt idx="338">
                  <c:v>0.98411800000000005</c:v>
                </c:pt>
                <c:pt idx="339">
                  <c:v>0.98385800000000001</c:v>
                </c:pt>
                <c:pt idx="340">
                  <c:v>0.983595</c:v>
                </c:pt>
                <c:pt idx="341">
                  <c:v>0.98332799999999998</c:v>
                </c:pt>
                <c:pt idx="342">
                  <c:v>0.98305799999999999</c:v>
                </c:pt>
                <c:pt idx="343">
                  <c:v>0.98278299999999996</c:v>
                </c:pt>
                <c:pt idx="344">
                  <c:v>0.98250400000000004</c:v>
                </c:pt>
                <c:pt idx="345">
                  <c:v>0.98222100000000001</c:v>
                </c:pt>
                <c:pt idx="346">
                  <c:v>0.98193299999999994</c:v>
                </c:pt>
                <c:pt idx="347">
                  <c:v>0.98163999999999996</c:v>
                </c:pt>
                <c:pt idx="348">
                  <c:v>0.98134200000000005</c:v>
                </c:pt>
                <c:pt idx="349">
                  <c:v>0.98103899999999999</c:v>
                </c:pt>
                <c:pt idx="350">
                  <c:v>0.98073200000000005</c:v>
                </c:pt>
                <c:pt idx="351">
                  <c:v>0.98041900000000004</c:v>
                </c:pt>
                <c:pt idx="352">
                  <c:v>0.98010200000000003</c:v>
                </c:pt>
                <c:pt idx="353">
                  <c:v>0.97977999999999998</c:v>
                </c:pt>
                <c:pt idx="354">
                  <c:v>0.97945300000000002</c:v>
                </c:pt>
                <c:pt idx="355">
                  <c:v>0.97912299999999997</c:v>
                </c:pt>
                <c:pt idx="356">
                  <c:v>0.97878900000000002</c:v>
                </c:pt>
                <c:pt idx="357">
                  <c:v>0.97845099999999996</c:v>
                </c:pt>
                <c:pt idx="358">
                  <c:v>0.97811000000000003</c:v>
                </c:pt>
                <c:pt idx="359">
                  <c:v>0.97776700000000005</c:v>
                </c:pt>
                <c:pt idx="360">
                  <c:v>0.97742099999999998</c:v>
                </c:pt>
                <c:pt idx="361">
                  <c:v>0.97707200000000005</c:v>
                </c:pt>
                <c:pt idx="362">
                  <c:v>0.97672199999999998</c:v>
                </c:pt>
                <c:pt idx="363">
                  <c:v>0.97636999999999996</c:v>
                </c:pt>
                <c:pt idx="364">
                  <c:v>0.97601700000000002</c:v>
                </c:pt>
                <c:pt idx="365">
                  <c:v>0.97566299999999995</c:v>
                </c:pt>
                <c:pt idx="366">
                  <c:v>0.97530700000000004</c:v>
                </c:pt>
                <c:pt idx="367">
                  <c:v>0.97495100000000001</c:v>
                </c:pt>
                <c:pt idx="368">
                  <c:v>0.97459300000000004</c:v>
                </c:pt>
                <c:pt idx="369">
                  <c:v>0.97423499999999996</c:v>
                </c:pt>
                <c:pt idx="370">
                  <c:v>0.97387500000000005</c:v>
                </c:pt>
                <c:pt idx="371">
                  <c:v>0.97351399999999999</c:v>
                </c:pt>
                <c:pt idx="372">
                  <c:v>0.97315200000000002</c:v>
                </c:pt>
                <c:pt idx="373">
                  <c:v>0.97278799999999999</c:v>
                </c:pt>
                <c:pt idx="374">
                  <c:v>0.97242200000000001</c:v>
                </c:pt>
                <c:pt idx="375">
                  <c:v>0.97205299999999994</c:v>
                </c:pt>
                <c:pt idx="376">
                  <c:v>0.97168100000000002</c:v>
                </c:pt>
                <c:pt idx="377">
                  <c:v>0.971306</c:v>
                </c:pt>
                <c:pt idx="378">
                  <c:v>0.97092800000000001</c:v>
                </c:pt>
                <c:pt idx="379">
                  <c:v>0.97054499999999999</c:v>
                </c:pt>
                <c:pt idx="380">
                  <c:v>0.97015700000000005</c:v>
                </c:pt>
                <c:pt idx="381">
                  <c:v>0.96976399999999996</c:v>
                </c:pt>
                <c:pt idx="382">
                  <c:v>0.96936599999999995</c:v>
                </c:pt>
                <c:pt idx="383">
                  <c:v>0.96896099999999996</c:v>
                </c:pt>
                <c:pt idx="384">
                  <c:v>0.96855100000000005</c:v>
                </c:pt>
                <c:pt idx="385">
                  <c:v>0.96813300000000002</c:v>
                </c:pt>
                <c:pt idx="386">
                  <c:v>0.96770900000000004</c:v>
                </c:pt>
                <c:pt idx="387">
                  <c:v>0.96727799999999997</c:v>
                </c:pt>
                <c:pt idx="388">
                  <c:v>0.966839</c:v>
                </c:pt>
                <c:pt idx="389">
                  <c:v>0.96639299999999995</c:v>
                </c:pt>
                <c:pt idx="390">
                  <c:v>0.96594000000000002</c:v>
                </c:pt>
                <c:pt idx="391">
                  <c:v>0.96548</c:v>
                </c:pt>
                <c:pt idx="392">
                  <c:v>0.96501400000000004</c:v>
                </c:pt>
                <c:pt idx="393">
                  <c:v>0.96454099999999998</c:v>
                </c:pt>
                <c:pt idx="394">
                  <c:v>0.96406199999999997</c:v>
                </c:pt>
                <c:pt idx="395">
                  <c:v>0.96357700000000002</c:v>
                </c:pt>
                <c:pt idx="396">
                  <c:v>0.96308700000000003</c:v>
                </c:pt>
                <c:pt idx="397">
                  <c:v>0.96259300000000003</c:v>
                </c:pt>
                <c:pt idx="398">
                  <c:v>0.96209599999999995</c:v>
                </c:pt>
                <c:pt idx="399">
                  <c:v>0.96159499999999998</c:v>
                </c:pt>
                <c:pt idx="400">
                  <c:v>0.96109199999999995</c:v>
                </c:pt>
                <c:pt idx="401">
                  <c:v>0.960588</c:v>
                </c:pt>
                <c:pt idx="402">
                  <c:v>0.96008300000000002</c:v>
                </c:pt>
                <c:pt idx="403">
                  <c:v>0.95957700000000001</c:v>
                </c:pt>
                <c:pt idx="404">
                  <c:v>0.95907299999999995</c:v>
                </c:pt>
                <c:pt idx="405">
                  <c:v>0.95857000000000003</c:v>
                </c:pt>
                <c:pt idx="406">
                  <c:v>0.95806899999999995</c:v>
                </c:pt>
                <c:pt idx="407">
                  <c:v>0.95757000000000003</c:v>
                </c:pt>
                <c:pt idx="408">
                  <c:v>0.95707500000000001</c:v>
                </c:pt>
                <c:pt idx="409">
                  <c:v>0.95658299999999996</c:v>
                </c:pt>
                <c:pt idx="410">
                  <c:v>0.956094</c:v>
                </c:pt>
                <c:pt idx="411">
                  <c:v>0.95560900000000004</c:v>
                </c:pt>
                <c:pt idx="412">
                  <c:v>0.95512799999999998</c:v>
                </c:pt>
                <c:pt idx="413">
                  <c:v>0.95465100000000003</c:v>
                </c:pt>
                <c:pt idx="414">
                  <c:v>0.95417700000000005</c:v>
                </c:pt>
                <c:pt idx="415">
                  <c:v>0.95370600000000005</c:v>
                </c:pt>
                <c:pt idx="416">
                  <c:v>0.95323800000000003</c:v>
                </c:pt>
                <c:pt idx="417">
                  <c:v>0.95277299999999998</c:v>
                </c:pt>
                <c:pt idx="418">
                  <c:v>0.95230800000000004</c:v>
                </c:pt>
                <c:pt idx="419">
                  <c:v>0.95184500000000005</c:v>
                </c:pt>
                <c:pt idx="420">
                  <c:v>0.95138199999999995</c:v>
                </c:pt>
                <c:pt idx="421">
                  <c:v>0.95091800000000004</c:v>
                </c:pt>
                <c:pt idx="422">
                  <c:v>0.95045199999999996</c:v>
                </c:pt>
                <c:pt idx="423">
                  <c:v>0.94998400000000005</c:v>
                </c:pt>
                <c:pt idx="424">
                  <c:v>0.94951200000000002</c:v>
                </c:pt>
                <c:pt idx="425">
                  <c:v>0.94903599999999999</c:v>
                </c:pt>
                <c:pt idx="426">
                  <c:v>0.94855400000000001</c:v>
                </c:pt>
                <c:pt idx="427">
                  <c:v>0.94806699999999999</c:v>
                </c:pt>
                <c:pt idx="428">
                  <c:v>0.94757199999999997</c:v>
                </c:pt>
                <c:pt idx="429">
                  <c:v>0.94706999999999997</c:v>
                </c:pt>
                <c:pt idx="430">
                  <c:v>0.94655900000000004</c:v>
                </c:pt>
                <c:pt idx="431">
                  <c:v>0.94603899999999996</c:v>
                </c:pt>
                <c:pt idx="432">
                  <c:v>0.94550999999999996</c:v>
                </c:pt>
                <c:pt idx="433">
                  <c:v>0.94497200000000003</c:v>
                </c:pt>
                <c:pt idx="434">
                  <c:v>0.94442300000000001</c:v>
                </c:pt>
                <c:pt idx="435">
                  <c:v>0.94386400000000004</c:v>
                </c:pt>
                <c:pt idx="436">
                  <c:v>0.94329499999999999</c:v>
                </c:pt>
                <c:pt idx="437">
                  <c:v>0.94271700000000003</c:v>
                </c:pt>
                <c:pt idx="438">
                  <c:v>0.94212799999999997</c:v>
                </c:pt>
                <c:pt idx="439">
                  <c:v>0.94152999999999998</c:v>
                </c:pt>
                <c:pt idx="440">
                  <c:v>0.94092299999999995</c:v>
                </c:pt>
                <c:pt idx="441">
                  <c:v>0.940307</c:v>
                </c:pt>
                <c:pt idx="442">
                  <c:v>0.93968300000000005</c:v>
                </c:pt>
                <c:pt idx="443">
                  <c:v>0.939052</c:v>
                </c:pt>
                <c:pt idx="444">
                  <c:v>0.93841399999999997</c:v>
                </c:pt>
                <c:pt idx="445">
                  <c:v>0.93776899999999996</c:v>
                </c:pt>
                <c:pt idx="446">
                  <c:v>0.93711900000000004</c:v>
                </c:pt>
                <c:pt idx="447">
                  <c:v>0.93646499999999999</c:v>
                </c:pt>
                <c:pt idx="448">
                  <c:v>0.93580600000000003</c:v>
                </c:pt>
                <c:pt idx="449">
                  <c:v>0.93514399999999998</c:v>
                </c:pt>
                <c:pt idx="450">
                  <c:v>0.93447899999999995</c:v>
                </c:pt>
                <c:pt idx="451">
                  <c:v>0.933813</c:v>
                </c:pt>
                <c:pt idx="452">
                  <c:v>0.933145</c:v>
                </c:pt>
                <c:pt idx="453">
                  <c:v>0.932477</c:v>
                </c:pt>
                <c:pt idx="454">
                  <c:v>0.931809</c:v>
                </c:pt>
                <c:pt idx="455">
                  <c:v>0.93114200000000003</c:v>
                </c:pt>
                <c:pt idx="456">
                  <c:v>0.93047599999999997</c:v>
                </c:pt>
                <c:pt idx="457">
                  <c:v>0.92981199999999997</c:v>
                </c:pt>
                <c:pt idx="458">
                  <c:v>0.92915000000000003</c:v>
                </c:pt>
                <c:pt idx="459">
                  <c:v>0.92849000000000004</c:v>
                </c:pt>
                <c:pt idx="460">
                  <c:v>0.92783400000000005</c:v>
                </c:pt>
                <c:pt idx="461">
                  <c:v>0.92718100000000003</c:v>
                </c:pt>
                <c:pt idx="462">
                  <c:v>0.92653200000000002</c:v>
                </c:pt>
                <c:pt idx="463">
                  <c:v>0.92588700000000002</c:v>
                </c:pt>
                <c:pt idx="464">
                  <c:v>0.92524499999999998</c:v>
                </c:pt>
                <c:pt idx="465">
                  <c:v>0.92460799999999999</c:v>
                </c:pt>
                <c:pt idx="466">
                  <c:v>0.92397499999999999</c:v>
                </c:pt>
                <c:pt idx="467">
                  <c:v>0.92334700000000003</c:v>
                </c:pt>
                <c:pt idx="468">
                  <c:v>0.92272299999999996</c:v>
                </c:pt>
                <c:pt idx="469">
                  <c:v>0.92210199999999998</c:v>
                </c:pt>
                <c:pt idx="470">
                  <c:v>0.92148600000000003</c:v>
                </c:pt>
                <c:pt idx="471">
                  <c:v>0.92087300000000005</c:v>
                </c:pt>
                <c:pt idx="472">
                  <c:v>0.92026300000000005</c:v>
                </c:pt>
                <c:pt idx="473">
                  <c:v>0.91965600000000003</c:v>
                </c:pt>
                <c:pt idx="474">
                  <c:v>0.91905000000000003</c:v>
                </c:pt>
                <c:pt idx="475">
                  <c:v>0.91844599999999998</c:v>
                </c:pt>
                <c:pt idx="476">
                  <c:v>0.91784200000000005</c:v>
                </c:pt>
                <c:pt idx="477">
                  <c:v>0.91723900000000003</c:v>
                </c:pt>
                <c:pt idx="478">
                  <c:v>0.91663300000000003</c:v>
                </c:pt>
                <c:pt idx="479">
                  <c:v>0.91602600000000001</c:v>
                </c:pt>
                <c:pt idx="480">
                  <c:v>0.91541600000000001</c:v>
                </c:pt>
                <c:pt idx="481">
                  <c:v>0.91480099999999998</c:v>
                </c:pt>
                <c:pt idx="482">
                  <c:v>0.91418100000000002</c:v>
                </c:pt>
                <c:pt idx="483">
                  <c:v>0.91355399999999998</c:v>
                </c:pt>
                <c:pt idx="484">
                  <c:v>0.91291999999999995</c:v>
                </c:pt>
                <c:pt idx="485">
                  <c:v>0.912277</c:v>
                </c:pt>
                <c:pt idx="486">
                  <c:v>0.91162500000000002</c:v>
                </c:pt>
                <c:pt idx="487">
                  <c:v>0.91096200000000005</c:v>
                </c:pt>
                <c:pt idx="488">
                  <c:v>0.91028799999999999</c:v>
                </c:pt>
                <c:pt idx="489">
                  <c:v>0.90960200000000002</c:v>
                </c:pt>
                <c:pt idx="490">
                  <c:v>0.90890300000000002</c:v>
                </c:pt>
                <c:pt idx="491">
                  <c:v>0.908192</c:v>
                </c:pt>
                <c:pt idx="492">
                  <c:v>0.90746700000000002</c:v>
                </c:pt>
                <c:pt idx="493">
                  <c:v>0.90672900000000001</c:v>
                </c:pt>
                <c:pt idx="494">
                  <c:v>0.90597899999999998</c:v>
                </c:pt>
                <c:pt idx="495">
                  <c:v>0.90521499999999999</c:v>
                </c:pt>
                <c:pt idx="496">
                  <c:v>0.90444000000000002</c:v>
                </c:pt>
                <c:pt idx="497">
                  <c:v>0.90365300000000004</c:v>
                </c:pt>
                <c:pt idx="498">
                  <c:v>0.90285499999999996</c:v>
                </c:pt>
                <c:pt idx="499">
                  <c:v>0.90204799999999996</c:v>
                </c:pt>
                <c:pt idx="500">
                  <c:v>0.90123299999999995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BW!$D$2:$D$502</c:f>
              <c:numCache>
                <c:formatCode>General</c:formatCode>
                <c:ptCount val="501"/>
                <c:pt idx="0">
                  <c:v>0.94191599999999998</c:v>
                </c:pt>
                <c:pt idx="1">
                  <c:v>0.94220899999999996</c:v>
                </c:pt>
                <c:pt idx="2">
                  <c:v>0.94250299999999998</c:v>
                </c:pt>
                <c:pt idx="3">
                  <c:v>0.94279999999999997</c:v>
                </c:pt>
                <c:pt idx="4">
                  <c:v>0.94309799999999999</c:v>
                </c:pt>
                <c:pt idx="5">
                  <c:v>0.94339799999999996</c:v>
                </c:pt>
                <c:pt idx="6">
                  <c:v>0.94369899999999995</c:v>
                </c:pt>
                <c:pt idx="7">
                  <c:v>0.94400300000000004</c:v>
                </c:pt>
                <c:pt idx="8">
                  <c:v>0.94430700000000001</c:v>
                </c:pt>
                <c:pt idx="9">
                  <c:v>0.94461300000000004</c:v>
                </c:pt>
                <c:pt idx="10">
                  <c:v>0.94492100000000001</c:v>
                </c:pt>
                <c:pt idx="11">
                  <c:v>0.94522899999999999</c:v>
                </c:pt>
                <c:pt idx="12">
                  <c:v>0.94554000000000005</c:v>
                </c:pt>
                <c:pt idx="13">
                  <c:v>0.945851</c:v>
                </c:pt>
                <c:pt idx="14">
                  <c:v>0.94616400000000001</c:v>
                </c:pt>
                <c:pt idx="15">
                  <c:v>0.94647899999999996</c:v>
                </c:pt>
                <c:pt idx="16">
                  <c:v>0.94679400000000002</c:v>
                </c:pt>
                <c:pt idx="17">
                  <c:v>0.94711199999999995</c:v>
                </c:pt>
                <c:pt idx="18">
                  <c:v>0.94742999999999999</c:v>
                </c:pt>
                <c:pt idx="19">
                  <c:v>0.94775100000000001</c:v>
                </c:pt>
                <c:pt idx="20">
                  <c:v>0.94807300000000005</c:v>
                </c:pt>
                <c:pt idx="21">
                  <c:v>0.94839600000000002</c:v>
                </c:pt>
                <c:pt idx="22">
                  <c:v>0.94872100000000004</c:v>
                </c:pt>
                <c:pt idx="23">
                  <c:v>0.949048</c:v>
                </c:pt>
                <c:pt idx="24">
                  <c:v>0.94937700000000003</c:v>
                </c:pt>
                <c:pt idx="25">
                  <c:v>0.94970699999999997</c:v>
                </c:pt>
                <c:pt idx="26">
                  <c:v>0.95003899999999997</c:v>
                </c:pt>
                <c:pt idx="27">
                  <c:v>0.95037199999999999</c:v>
                </c:pt>
                <c:pt idx="28">
                  <c:v>0.95070600000000005</c:v>
                </c:pt>
                <c:pt idx="29">
                  <c:v>0.95104200000000005</c:v>
                </c:pt>
                <c:pt idx="30">
                  <c:v>0.95137899999999997</c:v>
                </c:pt>
                <c:pt idx="31">
                  <c:v>0.95171600000000001</c:v>
                </c:pt>
                <c:pt idx="32">
                  <c:v>0.95205399999999996</c:v>
                </c:pt>
                <c:pt idx="33">
                  <c:v>0.95239300000000005</c:v>
                </c:pt>
                <c:pt idx="34">
                  <c:v>0.95273099999999999</c:v>
                </c:pt>
                <c:pt idx="35">
                  <c:v>0.95306999999999997</c:v>
                </c:pt>
                <c:pt idx="36">
                  <c:v>0.95340800000000003</c:v>
                </c:pt>
                <c:pt idx="37">
                  <c:v>0.95374599999999998</c:v>
                </c:pt>
                <c:pt idx="38">
                  <c:v>0.95408199999999999</c:v>
                </c:pt>
                <c:pt idx="39">
                  <c:v>0.95441799999999999</c:v>
                </c:pt>
                <c:pt idx="40">
                  <c:v>0.95475200000000005</c:v>
                </c:pt>
                <c:pt idx="41">
                  <c:v>0.95508499999999996</c:v>
                </c:pt>
                <c:pt idx="42">
                  <c:v>0.95541600000000004</c:v>
                </c:pt>
                <c:pt idx="43">
                  <c:v>0.95574599999999998</c:v>
                </c:pt>
                <c:pt idx="44">
                  <c:v>0.95607299999999995</c:v>
                </c:pt>
                <c:pt idx="45">
                  <c:v>0.956399</c:v>
                </c:pt>
                <c:pt idx="46">
                  <c:v>0.95672299999999999</c:v>
                </c:pt>
                <c:pt idx="47">
                  <c:v>0.95704400000000001</c:v>
                </c:pt>
                <c:pt idx="48">
                  <c:v>0.95736399999999999</c:v>
                </c:pt>
                <c:pt idx="49">
                  <c:v>0.95768200000000003</c:v>
                </c:pt>
                <c:pt idx="50">
                  <c:v>0.95799800000000002</c:v>
                </c:pt>
                <c:pt idx="51">
                  <c:v>0.95831299999999997</c:v>
                </c:pt>
                <c:pt idx="52">
                  <c:v>0.95862599999999998</c:v>
                </c:pt>
                <c:pt idx="53">
                  <c:v>0.95893700000000004</c:v>
                </c:pt>
                <c:pt idx="54">
                  <c:v>0.95924799999999999</c:v>
                </c:pt>
                <c:pt idx="55">
                  <c:v>0.95955599999999996</c:v>
                </c:pt>
                <c:pt idx="56">
                  <c:v>0.95986400000000005</c:v>
                </c:pt>
                <c:pt idx="57">
                  <c:v>0.960171</c:v>
                </c:pt>
                <c:pt idx="58">
                  <c:v>0.96047700000000003</c:v>
                </c:pt>
                <c:pt idx="59">
                  <c:v>0.96078200000000002</c:v>
                </c:pt>
                <c:pt idx="60">
                  <c:v>0.96108499999999997</c:v>
                </c:pt>
                <c:pt idx="61">
                  <c:v>0.96138800000000002</c:v>
                </c:pt>
                <c:pt idx="62">
                  <c:v>0.96169000000000004</c:v>
                </c:pt>
                <c:pt idx="63">
                  <c:v>0.96199100000000004</c:v>
                </c:pt>
                <c:pt idx="64">
                  <c:v>0.96229100000000001</c:v>
                </c:pt>
                <c:pt idx="65">
                  <c:v>0.96258999999999995</c:v>
                </c:pt>
                <c:pt idx="66">
                  <c:v>0.96288700000000005</c:v>
                </c:pt>
                <c:pt idx="67">
                  <c:v>0.96318300000000001</c:v>
                </c:pt>
                <c:pt idx="68">
                  <c:v>0.96347700000000003</c:v>
                </c:pt>
                <c:pt idx="69">
                  <c:v>0.96376899999999999</c:v>
                </c:pt>
                <c:pt idx="70">
                  <c:v>0.96406000000000003</c:v>
                </c:pt>
                <c:pt idx="71">
                  <c:v>0.96434799999999998</c:v>
                </c:pt>
                <c:pt idx="72">
                  <c:v>0.96463399999999999</c:v>
                </c:pt>
                <c:pt idx="73">
                  <c:v>0.96491800000000005</c:v>
                </c:pt>
                <c:pt idx="74">
                  <c:v>0.96519900000000003</c:v>
                </c:pt>
                <c:pt idx="75">
                  <c:v>0.96547799999999995</c:v>
                </c:pt>
                <c:pt idx="76">
                  <c:v>0.965754</c:v>
                </c:pt>
                <c:pt idx="77">
                  <c:v>0.96602699999999997</c:v>
                </c:pt>
                <c:pt idx="78">
                  <c:v>0.96629799999999999</c:v>
                </c:pt>
                <c:pt idx="79">
                  <c:v>0.96656600000000004</c:v>
                </c:pt>
                <c:pt idx="80">
                  <c:v>0.966831</c:v>
                </c:pt>
                <c:pt idx="81">
                  <c:v>0.96709400000000001</c:v>
                </c:pt>
                <c:pt idx="82">
                  <c:v>0.96735400000000005</c:v>
                </c:pt>
                <c:pt idx="83">
                  <c:v>0.96761200000000003</c:v>
                </c:pt>
                <c:pt idx="84">
                  <c:v>0.96786799999999995</c:v>
                </c:pt>
                <c:pt idx="85">
                  <c:v>0.96812200000000004</c:v>
                </c:pt>
                <c:pt idx="86">
                  <c:v>0.96837399999999996</c:v>
                </c:pt>
                <c:pt idx="87">
                  <c:v>0.96862400000000004</c:v>
                </c:pt>
                <c:pt idx="88">
                  <c:v>0.96887199999999996</c:v>
                </c:pt>
                <c:pt idx="89">
                  <c:v>0.96911800000000003</c:v>
                </c:pt>
                <c:pt idx="90">
                  <c:v>0.96936299999999997</c:v>
                </c:pt>
                <c:pt idx="91">
                  <c:v>0.969607</c:v>
                </c:pt>
                <c:pt idx="92">
                  <c:v>0.96984800000000004</c:v>
                </c:pt>
                <c:pt idx="93">
                  <c:v>0.97008899999999998</c:v>
                </c:pt>
                <c:pt idx="94">
                  <c:v>0.97032700000000005</c:v>
                </c:pt>
                <c:pt idx="95">
                  <c:v>0.97056500000000001</c:v>
                </c:pt>
                <c:pt idx="96">
                  <c:v>0.9708</c:v>
                </c:pt>
                <c:pt idx="97">
                  <c:v>0.97103399999999995</c:v>
                </c:pt>
                <c:pt idx="98">
                  <c:v>0.97126599999999996</c:v>
                </c:pt>
                <c:pt idx="99">
                  <c:v>0.97149700000000005</c:v>
                </c:pt>
                <c:pt idx="100">
                  <c:v>0.97172499999999995</c:v>
                </c:pt>
                <c:pt idx="101">
                  <c:v>0.97195100000000001</c:v>
                </c:pt>
                <c:pt idx="102">
                  <c:v>0.97217500000000001</c:v>
                </c:pt>
                <c:pt idx="103">
                  <c:v>0.97239600000000004</c:v>
                </c:pt>
                <c:pt idx="104">
                  <c:v>0.97261500000000001</c:v>
                </c:pt>
                <c:pt idx="105">
                  <c:v>0.972831</c:v>
                </c:pt>
                <c:pt idx="106">
                  <c:v>0.97304400000000002</c:v>
                </c:pt>
                <c:pt idx="107">
                  <c:v>0.97325499999999998</c:v>
                </c:pt>
                <c:pt idx="108">
                  <c:v>0.97346299999999997</c:v>
                </c:pt>
                <c:pt idx="109">
                  <c:v>0.97366799999999998</c:v>
                </c:pt>
                <c:pt idx="110">
                  <c:v>0.97387000000000001</c:v>
                </c:pt>
                <c:pt idx="111">
                  <c:v>0.97406999999999999</c:v>
                </c:pt>
                <c:pt idx="112">
                  <c:v>0.97426699999999999</c:v>
                </c:pt>
                <c:pt idx="113">
                  <c:v>0.97446200000000005</c:v>
                </c:pt>
                <c:pt idx="114">
                  <c:v>0.97465400000000002</c:v>
                </c:pt>
                <c:pt idx="115">
                  <c:v>0.97484300000000002</c:v>
                </c:pt>
                <c:pt idx="116">
                  <c:v>0.97503099999999998</c:v>
                </c:pt>
                <c:pt idx="117">
                  <c:v>0.975217</c:v>
                </c:pt>
                <c:pt idx="118">
                  <c:v>0.97540099999999996</c:v>
                </c:pt>
                <c:pt idx="119">
                  <c:v>0.97558299999999998</c:v>
                </c:pt>
                <c:pt idx="120">
                  <c:v>0.97576300000000005</c:v>
                </c:pt>
                <c:pt idx="121">
                  <c:v>0.97594199999999998</c:v>
                </c:pt>
                <c:pt idx="122">
                  <c:v>0.97611999999999999</c:v>
                </c:pt>
                <c:pt idx="123">
                  <c:v>0.97629600000000005</c:v>
                </c:pt>
                <c:pt idx="124">
                  <c:v>0.97647099999999998</c:v>
                </c:pt>
                <c:pt idx="125">
                  <c:v>0.97664499999999999</c:v>
                </c:pt>
                <c:pt idx="126">
                  <c:v>0.97681799999999996</c:v>
                </c:pt>
                <c:pt idx="127">
                  <c:v>0.976989</c:v>
                </c:pt>
                <c:pt idx="128">
                  <c:v>0.977159</c:v>
                </c:pt>
                <c:pt idx="129">
                  <c:v>0.97732699999999995</c:v>
                </c:pt>
                <c:pt idx="130">
                  <c:v>0.97749399999999997</c:v>
                </c:pt>
                <c:pt idx="131">
                  <c:v>0.97765800000000003</c:v>
                </c:pt>
                <c:pt idx="132">
                  <c:v>0.97782100000000005</c:v>
                </c:pt>
                <c:pt idx="133">
                  <c:v>0.97798099999999999</c:v>
                </c:pt>
                <c:pt idx="134">
                  <c:v>0.97813899999999998</c:v>
                </c:pt>
                <c:pt idx="135">
                  <c:v>0.97829500000000003</c:v>
                </c:pt>
                <c:pt idx="136">
                  <c:v>0.97844799999999998</c:v>
                </c:pt>
                <c:pt idx="137">
                  <c:v>0.97859700000000005</c:v>
                </c:pt>
                <c:pt idx="138">
                  <c:v>0.97874399999999995</c:v>
                </c:pt>
                <c:pt idx="139">
                  <c:v>0.97888699999999995</c:v>
                </c:pt>
                <c:pt idx="140">
                  <c:v>0.97902699999999998</c:v>
                </c:pt>
                <c:pt idx="141">
                  <c:v>0.97916400000000003</c:v>
                </c:pt>
                <c:pt idx="142">
                  <c:v>0.97929699999999997</c:v>
                </c:pt>
                <c:pt idx="143">
                  <c:v>0.97942700000000005</c:v>
                </c:pt>
                <c:pt idx="144">
                  <c:v>0.97955400000000004</c:v>
                </c:pt>
                <c:pt idx="145">
                  <c:v>0.97967700000000002</c:v>
                </c:pt>
                <c:pt idx="146">
                  <c:v>0.97979700000000003</c:v>
                </c:pt>
                <c:pt idx="147">
                  <c:v>0.97991399999999995</c:v>
                </c:pt>
                <c:pt idx="148">
                  <c:v>0.98002800000000001</c:v>
                </c:pt>
                <c:pt idx="149">
                  <c:v>0.98014000000000001</c:v>
                </c:pt>
                <c:pt idx="150">
                  <c:v>0.98024900000000004</c:v>
                </c:pt>
                <c:pt idx="151">
                  <c:v>0.98035600000000001</c:v>
                </c:pt>
                <c:pt idx="152">
                  <c:v>0.98046100000000003</c:v>
                </c:pt>
                <c:pt idx="153">
                  <c:v>0.98056399999999999</c:v>
                </c:pt>
                <c:pt idx="154">
                  <c:v>0.98066600000000004</c:v>
                </c:pt>
                <c:pt idx="155">
                  <c:v>0.98076600000000003</c:v>
                </c:pt>
                <c:pt idx="156">
                  <c:v>0.98086600000000002</c:v>
                </c:pt>
                <c:pt idx="157">
                  <c:v>0.98096399999999995</c:v>
                </c:pt>
                <c:pt idx="158">
                  <c:v>0.98106099999999996</c:v>
                </c:pt>
                <c:pt idx="159">
                  <c:v>0.98115799999999997</c:v>
                </c:pt>
                <c:pt idx="160">
                  <c:v>0.98125399999999996</c:v>
                </c:pt>
                <c:pt idx="161">
                  <c:v>0.98134999999999994</c:v>
                </c:pt>
                <c:pt idx="162">
                  <c:v>0.98144500000000001</c:v>
                </c:pt>
                <c:pt idx="163">
                  <c:v>0.98153900000000005</c:v>
                </c:pt>
                <c:pt idx="164">
                  <c:v>0.98163299999999998</c:v>
                </c:pt>
                <c:pt idx="165">
                  <c:v>0.98172599999999999</c:v>
                </c:pt>
                <c:pt idx="166">
                  <c:v>0.98181799999999997</c:v>
                </c:pt>
                <c:pt idx="167">
                  <c:v>0.98190900000000003</c:v>
                </c:pt>
                <c:pt idx="168">
                  <c:v>0.98199899999999996</c:v>
                </c:pt>
                <c:pt idx="169">
                  <c:v>0.98208799999999996</c:v>
                </c:pt>
                <c:pt idx="170">
                  <c:v>0.98217600000000005</c:v>
                </c:pt>
                <c:pt idx="171">
                  <c:v>0.982263</c:v>
                </c:pt>
                <c:pt idx="172">
                  <c:v>0.98234699999999997</c:v>
                </c:pt>
                <c:pt idx="173">
                  <c:v>0.98243100000000005</c:v>
                </c:pt>
                <c:pt idx="174">
                  <c:v>0.98251200000000005</c:v>
                </c:pt>
                <c:pt idx="175">
                  <c:v>0.98259200000000002</c:v>
                </c:pt>
                <c:pt idx="176">
                  <c:v>0.98267000000000004</c:v>
                </c:pt>
                <c:pt idx="177">
                  <c:v>0.98274700000000004</c:v>
                </c:pt>
                <c:pt idx="178">
                  <c:v>0.98282099999999994</c:v>
                </c:pt>
                <c:pt idx="179">
                  <c:v>0.98289400000000005</c:v>
                </c:pt>
                <c:pt idx="180">
                  <c:v>0.98296499999999998</c:v>
                </c:pt>
                <c:pt idx="181">
                  <c:v>0.98303499999999999</c:v>
                </c:pt>
                <c:pt idx="182">
                  <c:v>0.98310299999999995</c:v>
                </c:pt>
                <c:pt idx="183">
                  <c:v>0.98316999999999999</c:v>
                </c:pt>
                <c:pt idx="184">
                  <c:v>0.98323499999999997</c:v>
                </c:pt>
                <c:pt idx="185">
                  <c:v>0.98329999999999995</c:v>
                </c:pt>
                <c:pt idx="186">
                  <c:v>0.98336299999999999</c:v>
                </c:pt>
                <c:pt idx="187">
                  <c:v>0.98342499999999999</c:v>
                </c:pt>
                <c:pt idx="188">
                  <c:v>0.983487</c:v>
                </c:pt>
                <c:pt idx="189">
                  <c:v>0.98354699999999995</c:v>
                </c:pt>
                <c:pt idx="190">
                  <c:v>0.98360700000000001</c:v>
                </c:pt>
                <c:pt idx="191">
                  <c:v>0.98366600000000004</c:v>
                </c:pt>
                <c:pt idx="192">
                  <c:v>0.98372400000000004</c:v>
                </c:pt>
                <c:pt idx="193">
                  <c:v>0.98378200000000005</c:v>
                </c:pt>
                <c:pt idx="194">
                  <c:v>0.98383900000000002</c:v>
                </c:pt>
                <c:pt idx="195">
                  <c:v>0.98389499999999996</c:v>
                </c:pt>
                <c:pt idx="196">
                  <c:v>0.98395100000000002</c:v>
                </c:pt>
                <c:pt idx="197">
                  <c:v>0.98400500000000002</c:v>
                </c:pt>
                <c:pt idx="198">
                  <c:v>0.98405900000000002</c:v>
                </c:pt>
                <c:pt idx="199">
                  <c:v>0.98411099999999996</c:v>
                </c:pt>
                <c:pt idx="200">
                  <c:v>0.98416199999999998</c:v>
                </c:pt>
                <c:pt idx="201">
                  <c:v>0.98421099999999995</c:v>
                </c:pt>
                <c:pt idx="202">
                  <c:v>0.984259</c:v>
                </c:pt>
                <c:pt idx="203">
                  <c:v>0.98430499999999999</c:v>
                </c:pt>
                <c:pt idx="204">
                  <c:v>0.98434999999999995</c:v>
                </c:pt>
                <c:pt idx="205">
                  <c:v>0.98439200000000004</c:v>
                </c:pt>
                <c:pt idx="206">
                  <c:v>0.984433</c:v>
                </c:pt>
                <c:pt idx="207">
                  <c:v>0.98447200000000001</c:v>
                </c:pt>
                <c:pt idx="208">
                  <c:v>0.98451</c:v>
                </c:pt>
                <c:pt idx="209">
                  <c:v>0.984545</c:v>
                </c:pt>
                <c:pt idx="210">
                  <c:v>0.98457899999999998</c:v>
                </c:pt>
                <c:pt idx="211">
                  <c:v>0.98460999999999999</c:v>
                </c:pt>
                <c:pt idx="212">
                  <c:v>0.98464099999999999</c:v>
                </c:pt>
                <c:pt idx="213">
                  <c:v>0.98466900000000002</c:v>
                </c:pt>
                <c:pt idx="214">
                  <c:v>0.98469700000000004</c:v>
                </c:pt>
                <c:pt idx="215">
                  <c:v>0.98472300000000001</c:v>
                </c:pt>
                <c:pt idx="216">
                  <c:v>0.98474899999999999</c:v>
                </c:pt>
                <c:pt idx="217">
                  <c:v>0.98477300000000001</c:v>
                </c:pt>
                <c:pt idx="218">
                  <c:v>0.98479700000000003</c:v>
                </c:pt>
                <c:pt idx="219">
                  <c:v>0.98482099999999995</c:v>
                </c:pt>
                <c:pt idx="220">
                  <c:v>0.98484400000000005</c:v>
                </c:pt>
                <c:pt idx="221">
                  <c:v>0.98486700000000005</c:v>
                </c:pt>
                <c:pt idx="222">
                  <c:v>0.98488900000000001</c:v>
                </c:pt>
                <c:pt idx="223">
                  <c:v>0.98491200000000001</c:v>
                </c:pt>
                <c:pt idx="224">
                  <c:v>0.984935</c:v>
                </c:pt>
                <c:pt idx="225">
                  <c:v>0.98495699999999997</c:v>
                </c:pt>
                <c:pt idx="226">
                  <c:v>0.98497999999999997</c:v>
                </c:pt>
                <c:pt idx="227">
                  <c:v>0.98500200000000004</c:v>
                </c:pt>
                <c:pt idx="228">
                  <c:v>0.98502400000000001</c:v>
                </c:pt>
                <c:pt idx="229">
                  <c:v>0.98504599999999998</c:v>
                </c:pt>
                <c:pt idx="230">
                  <c:v>0.985066</c:v>
                </c:pt>
                <c:pt idx="231">
                  <c:v>0.98508600000000002</c:v>
                </c:pt>
                <c:pt idx="232">
                  <c:v>0.98510500000000001</c:v>
                </c:pt>
                <c:pt idx="233">
                  <c:v>0.98512200000000005</c:v>
                </c:pt>
                <c:pt idx="234">
                  <c:v>0.98513700000000004</c:v>
                </c:pt>
                <c:pt idx="235">
                  <c:v>0.98514999999999997</c:v>
                </c:pt>
                <c:pt idx="236">
                  <c:v>0.98516000000000004</c:v>
                </c:pt>
                <c:pt idx="237">
                  <c:v>0.98516800000000004</c:v>
                </c:pt>
                <c:pt idx="238">
                  <c:v>0.98517299999999997</c:v>
                </c:pt>
                <c:pt idx="239">
                  <c:v>0.98517500000000002</c:v>
                </c:pt>
                <c:pt idx="240">
                  <c:v>0.98517299999999997</c:v>
                </c:pt>
                <c:pt idx="241">
                  <c:v>0.98516700000000001</c:v>
                </c:pt>
                <c:pt idx="242">
                  <c:v>0.98515799999999998</c:v>
                </c:pt>
                <c:pt idx="243">
                  <c:v>0.98514500000000005</c:v>
                </c:pt>
                <c:pt idx="244">
                  <c:v>0.98512699999999997</c:v>
                </c:pt>
                <c:pt idx="245">
                  <c:v>0.98510600000000004</c:v>
                </c:pt>
                <c:pt idx="246">
                  <c:v>0.98507999999999996</c:v>
                </c:pt>
                <c:pt idx="247">
                  <c:v>0.98504999999999998</c:v>
                </c:pt>
                <c:pt idx="248">
                  <c:v>0.98501700000000003</c:v>
                </c:pt>
                <c:pt idx="249">
                  <c:v>0.98497999999999997</c:v>
                </c:pt>
                <c:pt idx="250">
                  <c:v>0.98493900000000001</c:v>
                </c:pt>
                <c:pt idx="251">
                  <c:v>0.98489400000000005</c:v>
                </c:pt>
                <c:pt idx="252">
                  <c:v>0.98484700000000003</c:v>
                </c:pt>
                <c:pt idx="253">
                  <c:v>0.984796</c:v>
                </c:pt>
                <c:pt idx="254">
                  <c:v>0.98474300000000003</c:v>
                </c:pt>
                <c:pt idx="255">
                  <c:v>0.98468699999999998</c:v>
                </c:pt>
                <c:pt idx="256">
                  <c:v>0.98462899999999998</c:v>
                </c:pt>
                <c:pt idx="257">
                  <c:v>0.98456900000000003</c:v>
                </c:pt>
                <c:pt idx="258">
                  <c:v>0.98450700000000002</c:v>
                </c:pt>
                <c:pt idx="259">
                  <c:v>0.98444299999999996</c:v>
                </c:pt>
                <c:pt idx="260">
                  <c:v>0.98437799999999998</c:v>
                </c:pt>
                <c:pt idx="261">
                  <c:v>0.98431100000000005</c:v>
                </c:pt>
                <c:pt idx="262">
                  <c:v>0.98424299999999998</c:v>
                </c:pt>
                <c:pt idx="263">
                  <c:v>0.98417399999999999</c:v>
                </c:pt>
                <c:pt idx="264">
                  <c:v>0.98410299999999995</c:v>
                </c:pt>
                <c:pt idx="265">
                  <c:v>0.98403099999999999</c:v>
                </c:pt>
                <c:pt idx="266">
                  <c:v>0.983958</c:v>
                </c:pt>
                <c:pt idx="267">
                  <c:v>0.98388299999999995</c:v>
                </c:pt>
                <c:pt idx="268">
                  <c:v>0.98380599999999996</c:v>
                </c:pt>
                <c:pt idx="269">
                  <c:v>0.98372800000000005</c:v>
                </c:pt>
                <c:pt idx="270">
                  <c:v>0.98364799999999997</c:v>
                </c:pt>
                <c:pt idx="271">
                  <c:v>0.98356600000000005</c:v>
                </c:pt>
                <c:pt idx="272">
                  <c:v>0.98348199999999997</c:v>
                </c:pt>
                <c:pt idx="273">
                  <c:v>0.98339500000000002</c:v>
                </c:pt>
                <c:pt idx="274">
                  <c:v>0.98330600000000001</c:v>
                </c:pt>
                <c:pt idx="275">
                  <c:v>0.98321499999999995</c:v>
                </c:pt>
                <c:pt idx="276">
                  <c:v>0.98312100000000002</c:v>
                </c:pt>
                <c:pt idx="277">
                  <c:v>0.98302400000000001</c:v>
                </c:pt>
                <c:pt idx="278">
                  <c:v>0.98292400000000002</c:v>
                </c:pt>
                <c:pt idx="279">
                  <c:v>0.98282099999999994</c:v>
                </c:pt>
                <c:pt idx="280">
                  <c:v>0.98271600000000003</c:v>
                </c:pt>
                <c:pt idx="281">
                  <c:v>0.98260800000000004</c:v>
                </c:pt>
                <c:pt idx="282">
                  <c:v>0.98249699999999995</c:v>
                </c:pt>
                <c:pt idx="283">
                  <c:v>0.98238300000000001</c:v>
                </c:pt>
                <c:pt idx="284">
                  <c:v>0.98226599999999997</c:v>
                </c:pt>
                <c:pt idx="285">
                  <c:v>0.98214699999999999</c:v>
                </c:pt>
                <c:pt idx="286">
                  <c:v>0.98202500000000004</c:v>
                </c:pt>
                <c:pt idx="287">
                  <c:v>0.98190100000000002</c:v>
                </c:pt>
                <c:pt idx="288">
                  <c:v>0.98177400000000004</c:v>
                </c:pt>
                <c:pt idx="289">
                  <c:v>0.98164499999999999</c:v>
                </c:pt>
                <c:pt idx="290">
                  <c:v>0.981514</c:v>
                </c:pt>
                <c:pt idx="291">
                  <c:v>0.98138099999999995</c:v>
                </c:pt>
                <c:pt idx="292">
                  <c:v>0.98124500000000003</c:v>
                </c:pt>
                <c:pt idx="293">
                  <c:v>0.98110699999999995</c:v>
                </c:pt>
                <c:pt idx="294">
                  <c:v>0.98096700000000003</c:v>
                </c:pt>
                <c:pt idx="295">
                  <c:v>0.98082499999999995</c:v>
                </c:pt>
                <c:pt idx="296">
                  <c:v>0.98068</c:v>
                </c:pt>
                <c:pt idx="297">
                  <c:v>0.98053199999999996</c:v>
                </c:pt>
                <c:pt idx="298">
                  <c:v>0.98038199999999998</c:v>
                </c:pt>
                <c:pt idx="299">
                  <c:v>0.98022799999999999</c:v>
                </c:pt>
                <c:pt idx="300">
                  <c:v>0.98007100000000003</c:v>
                </c:pt>
                <c:pt idx="301">
                  <c:v>0.97990999999999995</c:v>
                </c:pt>
                <c:pt idx="302">
                  <c:v>0.97974600000000001</c:v>
                </c:pt>
                <c:pt idx="303">
                  <c:v>0.97957700000000003</c:v>
                </c:pt>
                <c:pt idx="304">
                  <c:v>0.97940300000000002</c:v>
                </c:pt>
                <c:pt idx="305">
                  <c:v>0.97922399999999998</c:v>
                </c:pt>
                <c:pt idx="306">
                  <c:v>0.97904000000000002</c:v>
                </c:pt>
                <c:pt idx="307">
                  <c:v>0.97885</c:v>
                </c:pt>
                <c:pt idx="308">
                  <c:v>0.97865400000000002</c:v>
                </c:pt>
                <c:pt idx="309">
                  <c:v>0.97845199999999999</c:v>
                </c:pt>
                <c:pt idx="310">
                  <c:v>0.97824299999999997</c:v>
                </c:pt>
                <c:pt idx="311">
                  <c:v>0.97802800000000001</c:v>
                </c:pt>
                <c:pt idx="312">
                  <c:v>0.97780599999999995</c:v>
                </c:pt>
                <c:pt idx="313">
                  <c:v>0.97757700000000003</c:v>
                </c:pt>
                <c:pt idx="314">
                  <c:v>0.97734200000000004</c:v>
                </c:pt>
                <c:pt idx="315">
                  <c:v>0.97709999999999997</c:v>
                </c:pt>
                <c:pt idx="316">
                  <c:v>0.97685100000000002</c:v>
                </c:pt>
                <c:pt idx="317">
                  <c:v>0.97659600000000002</c:v>
                </c:pt>
                <c:pt idx="318">
                  <c:v>0.97633499999999995</c:v>
                </c:pt>
                <c:pt idx="319">
                  <c:v>0.97606800000000005</c:v>
                </c:pt>
                <c:pt idx="320">
                  <c:v>0.975796</c:v>
                </c:pt>
                <c:pt idx="321">
                  <c:v>0.97551900000000002</c:v>
                </c:pt>
                <c:pt idx="322">
                  <c:v>0.97523700000000002</c:v>
                </c:pt>
                <c:pt idx="323">
                  <c:v>0.97495200000000004</c:v>
                </c:pt>
                <c:pt idx="324">
                  <c:v>0.97466200000000003</c:v>
                </c:pt>
                <c:pt idx="325">
                  <c:v>0.97436900000000004</c:v>
                </c:pt>
                <c:pt idx="326">
                  <c:v>0.974074</c:v>
                </c:pt>
                <c:pt idx="327">
                  <c:v>0.97377599999999997</c:v>
                </c:pt>
                <c:pt idx="328">
                  <c:v>0.97347600000000001</c:v>
                </c:pt>
                <c:pt idx="329">
                  <c:v>0.97317500000000001</c:v>
                </c:pt>
                <c:pt idx="330">
                  <c:v>0.97287199999999996</c:v>
                </c:pt>
                <c:pt idx="331">
                  <c:v>0.97256799999999999</c:v>
                </c:pt>
                <c:pt idx="332">
                  <c:v>0.97226299999999999</c:v>
                </c:pt>
                <c:pt idx="333">
                  <c:v>0.97195799999999999</c:v>
                </c:pt>
                <c:pt idx="334">
                  <c:v>0.97165100000000004</c:v>
                </c:pt>
                <c:pt idx="335">
                  <c:v>0.97134399999999999</c:v>
                </c:pt>
                <c:pt idx="336">
                  <c:v>0.97103600000000001</c:v>
                </c:pt>
                <c:pt idx="337">
                  <c:v>0.97072700000000001</c:v>
                </c:pt>
                <c:pt idx="338">
                  <c:v>0.97041699999999997</c:v>
                </c:pt>
                <c:pt idx="339">
                  <c:v>0.970105</c:v>
                </c:pt>
                <c:pt idx="340">
                  <c:v>0.96979099999999996</c:v>
                </c:pt>
                <c:pt idx="341">
                  <c:v>0.96947399999999995</c:v>
                </c:pt>
                <c:pt idx="342">
                  <c:v>0.96915499999999999</c:v>
                </c:pt>
                <c:pt idx="343">
                  <c:v>0.96883300000000006</c:v>
                </c:pt>
                <c:pt idx="344">
                  <c:v>0.96850700000000001</c:v>
                </c:pt>
                <c:pt idx="345">
                  <c:v>0.96817600000000004</c:v>
                </c:pt>
                <c:pt idx="346">
                  <c:v>0.96784199999999998</c:v>
                </c:pt>
                <c:pt idx="347">
                  <c:v>0.96750199999999997</c:v>
                </c:pt>
                <c:pt idx="348">
                  <c:v>0.96715700000000004</c:v>
                </c:pt>
                <c:pt idx="349">
                  <c:v>0.96680600000000005</c:v>
                </c:pt>
                <c:pt idx="350">
                  <c:v>0.966449</c:v>
                </c:pt>
                <c:pt idx="351">
                  <c:v>0.966086</c:v>
                </c:pt>
                <c:pt idx="352">
                  <c:v>0.96571600000000002</c:v>
                </c:pt>
                <c:pt idx="353">
                  <c:v>0.96533999999999998</c:v>
                </c:pt>
                <c:pt idx="354">
                  <c:v>0.96495699999999995</c:v>
                </c:pt>
                <c:pt idx="355">
                  <c:v>0.96456799999999998</c:v>
                </c:pt>
                <c:pt idx="356">
                  <c:v>0.96417200000000003</c:v>
                </c:pt>
                <c:pt idx="357">
                  <c:v>0.96376899999999999</c:v>
                </c:pt>
                <c:pt idx="358">
                  <c:v>0.96336100000000002</c:v>
                </c:pt>
                <c:pt idx="359">
                  <c:v>0.962947</c:v>
                </c:pt>
                <c:pt idx="360">
                  <c:v>0.96252700000000002</c:v>
                </c:pt>
                <c:pt idx="361">
                  <c:v>0.96210099999999998</c:v>
                </c:pt>
                <c:pt idx="362">
                  <c:v>0.96167100000000005</c:v>
                </c:pt>
                <c:pt idx="363">
                  <c:v>0.96123599999999998</c:v>
                </c:pt>
                <c:pt idx="364">
                  <c:v>0.96079599999999998</c:v>
                </c:pt>
                <c:pt idx="365">
                  <c:v>0.96035199999999998</c:v>
                </c:pt>
                <c:pt idx="366">
                  <c:v>0.95990500000000001</c:v>
                </c:pt>
                <c:pt idx="367">
                  <c:v>0.959453</c:v>
                </c:pt>
                <c:pt idx="368">
                  <c:v>0.95899900000000005</c:v>
                </c:pt>
                <c:pt idx="369">
                  <c:v>0.95854099999999998</c:v>
                </c:pt>
                <c:pt idx="370">
                  <c:v>0.95807900000000001</c:v>
                </c:pt>
                <c:pt idx="371">
                  <c:v>0.95761499999999999</c:v>
                </c:pt>
                <c:pt idx="372">
                  <c:v>0.95714699999999997</c:v>
                </c:pt>
                <c:pt idx="373">
                  <c:v>0.95667599999999997</c:v>
                </c:pt>
                <c:pt idx="374">
                  <c:v>0.956202</c:v>
                </c:pt>
                <c:pt idx="375">
                  <c:v>0.95572400000000002</c:v>
                </c:pt>
                <c:pt idx="376">
                  <c:v>0.95524200000000004</c:v>
                </c:pt>
                <c:pt idx="377">
                  <c:v>0.95475500000000002</c:v>
                </c:pt>
                <c:pt idx="378">
                  <c:v>0.954264</c:v>
                </c:pt>
                <c:pt idx="379">
                  <c:v>0.95376899999999998</c:v>
                </c:pt>
                <c:pt idx="380">
                  <c:v>0.953268</c:v>
                </c:pt>
                <c:pt idx="381">
                  <c:v>0.95276099999999997</c:v>
                </c:pt>
                <c:pt idx="382">
                  <c:v>0.95224799999999998</c:v>
                </c:pt>
                <c:pt idx="383">
                  <c:v>0.95172900000000005</c:v>
                </c:pt>
                <c:pt idx="384">
                  <c:v>0.95120400000000005</c:v>
                </c:pt>
                <c:pt idx="385">
                  <c:v>0.95067199999999996</c:v>
                </c:pt>
                <c:pt idx="386">
                  <c:v>0.95013300000000001</c:v>
                </c:pt>
                <c:pt idx="387">
                  <c:v>0.94958699999999996</c:v>
                </c:pt>
                <c:pt idx="388">
                  <c:v>0.94903400000000004</c:v>
                </c:pt>
                <c:pt idx="389">
                  <c:v>0.94847300000000001</c:v>
                </c:pt>
                <c:pt idx="390">
                  <c:v>0.94790600000000003</c:v>
                </c:pt>
                <c:pt idx="391">
                  <c:v>0.94733199999999995</c:v>
                </c:pt>
                <c:pt idx="392">
                  <c:v>0.94675200000000004</c:v>
                </c:pt>
                <c:pt idx="393">
                  <c:v>0.94616500000000003</c:v>
                </c:pt>
                <c:pt idx="394">
                  <c:v>0.945573</c:v>
                </c:pt>
                <c:pt idx="395">
                  <c:v>0.94497600000000004</c:v>
                </c:pt>
                <c:pt idx="396">
                  <c:v>0.94437400000000005</c:v>
                </c:pt>
                <c:pt idx="397">
                  <c:v>0.94376700000000002</c:v>
                </c:pt>
                <c:pt idx="398">
                  <c:v>0.94315700000000002</c:v>
                </c:pt>
                <c:pt idx="399">
                  <c:v>0.94254400000000005</c:v>
                </c:pt>
                <c:pt idx="400">
                  <c:v>0.94192799999999999</c:v>
                </c:pt>
                <c:pt idx="401">
                  <c:v>0.94131100000000001</c:v>
                </c:pt>
                <c:pt idx="402">
                  <c:v>0.94069199999999997</c:v>
                </c:pt>
                <c:pt idx="403">
                  <c:v>0.94007200000000002</c:v>
                </c:pt>
                <c:pt idx="404">
                  <c:v>0.93945100000000004</c:v>
                </c:pt>
                <c:pt idx="405">
                  <c:v>0.93883099999999997</c:v>
                </c:pt>
                <c:pt idx="406">
                  <c:v>0.93820999999999999</c:v>
                </c:pt>
                <c:pt idx="407">
                  <c:v>0.93759000000000003</c:v>
                </c:pt>
                <c:pt idx="408">
                  <c:v>0.936971</c:v>
                </c:pt>
                <c:pt idx="409">
                  <c:v>0.93635199999999996</c:v>
                </c:pt>
                <c:pt idx="410">
                  <c:v>0.93573300000000004</c:v>
                </c:pt>
                <c:pt idx="411">
                  <c:v>0.93511500000000003</c:v>
                </c:pt>
                <c:pt idx="412">
                  <c:v>0.93449700000000002</c:v>
                </c:pt>
                <c:pt idx="413">
                  <c:v>0.93387799999999999</c:v>
                </c:pt>
                <c:pt idx="414">
                  <c:v>0.93325899999999995</c:v>
                </c:pt>
                <c:pt idx="415">
                  <c:v>0.932639</c:v>
                </c:pt>
                <c:pt idx="416">
                  <c:v>0.93201800000000001</c:v>
                </c:pt>
                <c:pt idx="417">
                  <c:v>0.93139499999999997</c:v>
                </c:pt>
                <c:pt idx="418">
                  <c:v>0.93076899999999996</c:v>
                </c:pt>
                <c:pt idx="419">
                  <c:v>0.93013999999999997</c:v>
                </c:pt>
                <c:pt idx="420">
                  <c:v>0.92950699999999997</c:v>
                </c:pt>
                <c:pt idx="421">
                  <c:v>0.92886999999999997</c:v>
                </c:pt>
                <c:pt idx="422">
                  <c:v>0.92822800000000005</c:v>
                </c:pt>
                <c:pt idx="423">
                  <c:v>0.92758099999999999</c:v>
                </c:pt>
                <c:pt idx="424">
                  <c:v>0.92692799999999997</c:v>
                </c:pt>
                <c:pt idx="425">
                  <c:v>0.92626900000000001</c:v>
                </c:pt>
                <c:pt idx="426">
                  <c:v>0.92560299999999995</c:v>
                </c:pt>
                <c:pt idx="427">
                  <c:v>0.92493099999999995</c:v>
                </c:pt>
                <c:pt idx="428">
                  <c:v>0.92425199999999996</c:v>
                </c:pt>
                <c:pt idx="429">
                  <c:v>0.92356499999999997</c:v>
                </c:pt>
                <c:pt idx="430">
                  <c:v>0.922871</c:v>
                </c:pt>
                <c:pt idx="431">
                  <c:v>0.92217000000000005</c:v>
                </c:pt>
                <c:pt idx="432">
                  <c:v>0.921462</c:v>
                </c:pt>
                <c:pt idx="433">
                  <c:v>0.92074599999999995</c:v>
                </c:pt>
                <c:pt idx="434">
                  <c:v>0.92002300000000004</c:v>
                </c:pt>
                <c:pt idx="435">
                  <c:v>0.91929300000000003</c:v>
                </c:pt>
                <c:pt idx="436">
                  <c:v>0.91855600000000004</c:v>
                </c:pt>
                <c:pt idx="437">
                  <c:v>0.91781299999999999</c:v>
                </c:pt>
                <c:pt idx="438">
                  <c:v>0.91706399999999999</c:v>
                </c:pt>
                <c:pt idx="439">
                  <c:v>0.91630800000000001</c:v>
                </c:pt>
                <c:pt idx="440">
                  <c:v>0.915547</c:v>
                </c:pt>
                <c:pt idx="441">
                  <c:v>0.91478000000000004</c:v>
                </c:pt>
                <c:pt idx="442">
                  <c:v>0.91400700000000001</c:v>
                </c:pt>
                <c:pt idx="443">
                  <c:v>0.91322899999999996</c:v>
                </c:pt>
                <c:pt idx="444">
                  <c:v>0.91244700000000001</c:v>
                </c:pt>
                <c:pt idx="445">
                  <c:v>0.911659</c:v>
                </c:pt>
                <c:pt idx="446">
                  <c:v>0.91086699999999998</c:v>
                </c:pt>
                <c:pt idx="447">
                  <c:v>0.91007099999999996</c:v>
                </c:pt>
                <c:pt idx="448">
                  <c:v>0.90927000000000002</c:v>
                </c:pt>
                <c:pt idx="449">
                  <c:v>0.90846400000000005</c:v>
                </c:pt>
                <c:pt idx="450">
                  <c:v>0.90765499999999999</c:v>
                </c:pt>
                <c:pt idx="451">
                  <c:v>0.90684100000000001</c:v>
                </c:pt>
                <c:pt idx="452">
                  <c:v>0.90602300000000002</c:v>
                </c:pt>
                <c:pt idx="453">
                  <c:v>0.90520100000000003</c:v>
                </c:pt>
                <c:pt idx="454">
                  <c:v>0.90437599999999996</c:v>
                </c:pt>
                <c:pt idx="455">
                  <c:v>0.90354699999999999</c:v>
                </c:pt>
                <c:pt idx="456">
                  <c:v>0.90271400000000002</c:v>
                </c:pt>
                <c:pt idx="457">
                  <c:v>0.90187799999999996</c:v>
                </c:pt>
                <c:pt idx="458">
                  <c:v>0.90103900000000003</c:v>
                </c:pt>
                <c:pt idx="459">
                  <c:v>0.90019700000000002</c:v>
                </c:pt>
                <c:pt idx="460">
                  <c:v>0.89935200000000004</c:v>
                </c:pt>
                <c:pt idx="461">
                  <c:v>0.89850399999999997</c:v>
                </c:pt>
                <c:pt idx="462">
                  <c:v>0.89765499999999998</c:v>
                </c:pt>
                <c:pt idx="463">
                  <c:v>0.89680400000000005</c:v>
                </c:pt>
                <c:pt idx="464">
                  <c:v>0.89595100000000005</c:v>
                </c:pt>
                <c:pt idx="465">
                  <c:v>0.89509700000000003</c:v>
                </c:pt>
                <c:pt idx="466">
                  <c:v>0.89424300000000001</c:v>
                </c:pt>
                <c:pt idx="467">
                  <c:v>0.89338799999999996</c:v>
                </c:pt>
                <c:pt idx="468">
                  <c:v>0.89253199999999999</c:v>
                </c:pt>
                <c:pt idx="469">
                  <c:v>0.89167700000000005</c:v>
                </c:pt>
                <c:pt idx="470">
                  <c:v>0.890822</c:v>
                </c:pt>
                <c:pt idx="471">
                  <c:v>0.88996699999999995</c:v>
                </c:pt>
                <c:pt idx="472">
                  <c:v>0.88911300000000004</c:v>
                </c:pt>
                <c:pt idx="473">
                  <c:v>0.88825900000000002</c:v>
                </c:pt>
                <c:pt idx="474">
                  <c:v>0.88740600000000003</c:v>
                </c:pt>
                <c:pt idx="475">
                  <c:v>0.88655300000000004</c:v>
                </c:pt>
                <c:pt idx="476">
                  <c:v>0.88570099999999996</c:v>
                </c:pt>
                <c:pt idx="477">
                  <c:v>0.884849</c:v>
                </c:pt>
                <c:pt idx="478">
                  <c:v>0.883996</c:v>
                </c:pt>
                <c:pt idx="479">
                  <c:v>0.88314300000000001</c:v>
                </c:pt>
                <c:pt idx="480">
                  <c:v>0.88228899999999999</c:v>
                </c:pt>
                <c:pt idx="481">
                  <c:v>0.88143300000000002</c:v>
                </c:pt>
                <c:pt idx="482">
                  <c:v>0.880575</c:v>
                </c:pt>
                <c:pt idx="483">
                  <c:v>0.87971500000000002</c:v>
                </c:pt>
                <c:pt idx="484">
                  <c:v>0.87885199999999997</c:v>
                </c:pt>
                <c:pt idx="485">
                  <c:v>0.87798500000000002</c:v>
                </c:pt>
                <c:pt idx="486">
                  <c:v>0.87711399999999995</c:v>
                </c:pt>
                <c:pt idx="487">
                  <c:v>0.87623799999999996</c:v>
                </c:pt>
                <c:pt idx="488">
                  <c:v>0.87535700000000005</c:v>
                </c:pt>
                <c:pt idx="489">
                  <c:v>0.87446999999999997</c:v>
                </c:pt>
                <c:pt idx="490">
                  <c:v>0.87357799999999997</c:v>
                </c:pt>
                <c:pt idx="491">
                  <c:v>0.87267899999999998</c:v>
                </c:pt>
                <c:pt idx="492">
                  <c:v>0.87177300000000002</c:v>
                </c:pt>
                <c:pt idx="493">
                  <c:v>0.870861</c:v>
                </c:pt>
                <c:pt idx="494">
                  <c:v>0.86994099999999996</c:v>
                </c:pt>
                <c:pt idx="495">
                  <c:v>0.86901499999999998</c:v>
                </c:pt>
                <c:pt idx="496">
                  <c:v>0.86808300000000005</c:v>
                </c:pt>
                <c:pt idx="497">
                  <c:v>0.867143</c:v>
                </c:pt>
                <c:pt idx="498">
                  <c:v>0.86619699999999999</c:v>
                </c:pt>
                <c:pt idx="499">
                  <c:v>0.86524500000000004</c:v>
                </c:pt>
                <c:pt idx="500">
                  <c:v>0.86428700000000003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BW!$B$2:$B$502</c:f>
              <c:numCache>
                <c:formatCode>General</c:formatCode>
                <c:ptCount val="501"/>
                <c:pt idx="0">
                  <c:v>0.86773800000000001</c:v>
                </c:pt>
                <c:pt idx="1">
                  <c:v>0.868483</c:v>
                </c:pt>
                <c:pt idx="2">
                  <c:v>0.86922999999999995</c:v>
                </c:pt>
                <c:pt idx="3">
                  <c:v>0.869977</c:v>
                </c:pt>
                <c:pt idx="4">
                  <c:v>0.87072400000000005</c:v>
                </c:pt>
                <c:pt idx="5">
                  <c:v>0.87147300000000005</c:v>
                </c:pt>
                <c:pt idx="6">
                  <c:v>0.87222100000000002</c:v>
                </c:pt>
                <c:pt idx="7">
                  <c:v>0.87297000000000002</c:v>
                </c:pt>
                <c:pt idx="8">
                  <c:v>0.87371900000000002</c:v>
                </c:pt>
                <c:pt idx="9">
                  <c:v>0.87446800000000002</c:v>
                </c:pt>
                <c:pt idx="10">
                  <c:v>0.87521599999999999</c:v>
                </c:pt>
                <c:pt idx="11">
                  <c:v>0.87596399999999996</c:v>
                </c:pt>
                <c:pt idx="12">
                  <c:v>0.87671200000000005</c:v>
                </c:pt>
                <c:pt idx="13">
                  <c:v>0.87745799999999996</c:v>
                </c:pt>
                <c:pt idx="14">
                  <c:v>0.87820399999999998</c:v>
                </c:pt>
                <c:pt idx="15">
                  <c:v>0.87894799999999995</c:v>
                </c:pt>
                <c:pt idx="16">
                  <c:v>0.87969200000000003</c:v>
                </c:pt>
                <c:pt idx="17">
                  <c:v>0.88043300000000002</c:v>
                </c:pt>
                <c:pt idx="18">
                  <c:v>0.88117299999999998</c:v>
                </c:pt>
                <c:pt idx="19">
                  <c:v>0.881911</c:v>
                </c:pt>
                <c:pt idx="20">
                  <c:v>0.88264699999999996</c:v>
                </c:pt>
                <c:pt idx="21">
                  <c:v>0.88338000000000005</c:v>
                </c:pt>
                <c:pt idx="22">
                  <c:v>0.88411099999999998</c:v>
                </c:pt>
                <c:pt idx="23">
                  <c:v>0.88483999999999996</c:v>
                </c:pt>
                <c:pt idx="24">
                  <c:v>0.88556500000000005</c:v>
                </c:pt>
                <c:pt idx="25">
                  <c:v>0.88628799999999996</c:v>
                </c:pt>
                <c:pt idx="26">
                  <c:v>0.88700699999999999</c:v>
                </c:pt>
                <c:pt idx="27">
                  <c:v>0.88772300000000004</c:v>
                </c:pt>
                <c:pt idx="28">
                  <c:v>0.88843499999999997</c:v>
                </c:pt>
                <c:pt idx="29">
                  <c:v>0.88914300000000002</c:v>
                </c:pt>
                <c:pt idx="30">
                  <c:v>0.88984700000000005</c:v>
                </c:pt>
                <c:pt idx="31">
                  <c:v>0.89054800000000001</c:v>
                </c:pt>
                <c:pt idx="32">
                  <c:v>0.89124400000000004</c:v>
                </c:pt>
                <c:pt idx="33">
                  <c:v>0.89193500000000003</c:v>
                </c:pt>
                <c:pt idx="34">
                  <c:v>0.89262200000000003</c:v>
                </c:pt>
                <c:pt idx="35">
                  <c:v>0.89330399999999999</c:v>
                </c:pt>
                <c:pt idx="36">
                  <c:v>0.89398200000000005</c:v>
                </c:pt>
                <c:pt idx="37">
                  <c:v>0.89465399999999995</c:v>
                </c:pt>
                <c:pt idx="38">
                  <c:v>0.89532199999999995</c:v>
                </c:pt>
                <c:pt idx="39">
                  <c:v>0.895984</c:v>
                </c:pt>
                <c:pt idx="40">
                  <c:v>0.89663999999999999</c:v>
                </c:pt>
                <c:pt idx="41">
                  <c:v>0.89729199999999998</c:v>
                </c:pt>
                <c:pt idx="42">
                  <c:v>0.89793699999999999</c:v>
                </c:pt>
                <c:pt idx="43">
                  <c:v>0.89857699999999996</c:v>
                </c:pt>
                <c:pt idx="44">
                  <c:v>0.89921099999999998</c:v>
                </c:pt>
                <c:pt idx="45">
                  <c:v>0.89983999999999997</c:v>
                </c:pt>
                <c:pt idx="46">
                  <c:v>0.90046199999999998</c:v>
                </c:pt>
                <c:pt idx="47">
                  <c:v>0.90107899999999996</c:v>
                </c:pt>
                <c:pt idx="48">
                  <c:v>0.90168899999999996</c:v>
                </c:pt>
                <c:pt idx="49">
                  <c:v>0.90229400000000004</c:v>
                </c:pt>
                <c:pt idx="50">
                  <c:v>0.90289200000000003</c:v>
                </c:pt>
                <c:pt idx="51">
                  <c:v>0.90348499999999998</c:v>
                </c:pt>
                <c:pt idx="52">
                  <c:v>0.90407099999999996</c:v>
                </c:pt>
                <c:pt idx="53">
                  <c:v>0.90465099999999998</c:v>
                </c:pt>
                <c:pt idx="54">
                  <c:v>0.90522499999999995</c:v>
                </c:pt>
                <c:pt idx="55">
                  <c:v>0.90579200000000004</c:v>
                </c:pt>
                <c:pt idx="56">
                  <c:v>0.90635399999999999</c:v>
                </c:pt>
                <c:pt idx="57">
                  <c:v>0.90690999999999999</c:v>
                </c:pt>
                <c:pt idx="58">
                  <c:v>0.90745900000000002</c:v>
                </c:pt>
                <c:pt idx="59">
                  <c:v>0.908003</c:v>
                </c:pt>
                <c:pt idx="60">
                  <c:v>0.90854000000000001</c:v>
                </c:pt>
                <c:pt idx="61">
                  <c:v>0.90907199999999999</c:v>
                </c:pt>
                <c:pt idx="62">
                  <c:v>0.90959800000000002</c:v>
                </c:pt>
                <c:pt idx="63">
                  <c:v>0.91011799999999998</c:v>
                </c:pt>
                <c:pt idx="64">
                  <c:v>0.910632</c:v>
                </c:pt>
                <c:pt idx="65">
                  <c:v>0.91114099999999998</c:v>
                </c:pt>
                <c:pt idx="66">
                  <c:v>0.91164400000000001</c:v>
                </c:pt>
                <c:pt idx="67">
                  <c:v>0.91214200000000001</c:v>
                </c:pt>
                <c:pt idx="68">
                  <c:v>0.91263399999999995</c:v>
                </c:pt>
                <c:pt idx="69">
                  <c:v>0.91312099999999996</c:v>
                </c:pt>
                <c:pt idx="70">
                  <c:v>0.91360300000000005</c:v>
                </c:pt>
                <c:pt idx="71">
                  <c:v>0.91408</c:v>
                </c:pt>
                <c:pt idx="72">
                  <c:v>0.914551</c:v>
                </c:pt>
                <c:pt idx="73">
                  <c:v>0.915018</c:v>
                </c:pt>
                <c:pt idx="74">
                  <c:v>0.91547900000000004</c:v>
                </c:pt>
                <c:pt idx="75">
                  <c:v>0.91593599999999997</c:v>
                </c:pt>
                <c:pt idx="76">
                  <c:v>0.91638699999999995</c:v>
                </c:pt>
                <c:pt idx="77">
                  <c:v>0.91683400000000004</c:v>
                </c:pt>
                <c:pt idx="78">
                  <c:v>0.91727599999999998</c:v>
                </c:pt>
                <c:pt idx="79">
                  <c:v>0.917713</c:v>
                </c:pt>
                <c:pt idx="80">
                  <c:v>0.91814499999999999</c:v>
                </c:pt>
                <c:pt idx="81">
                  <c:v>0.91857200000000006</c:v>
                </c:pt>
                <c:pt idx="82">
                  <c:v>0.91899500000000001</c:v>
                </c:pt>
                <c:pt idx="83">
                  <c:v>0.91941300000000004</c:v>
                </c:pt>
                <c:pt idx="84">
                  <c:v>0.91982600000000003</c:v>
                </c:pt>
                <c:pt idx="85">
                  <c:v>0.92023500000000003</c:v>
                </c:pt>
                <c:pt idx="86">
                  <c:v>0.92063899999999999</c:v>
                </c:pt>
                <c:pt idx="87">
                  <c:v>0.92103900000000005</c:v>
                </c:pt>
                <c:pt idx="88">
                  <c:v>0.92143299999999995</c:v>
                </c:pt>
                <c:pt idx="89">
                  <c:v>0.92182299999999995</c:v>
                </c:pt>
                <c:pt idx="90">
                  <c:v>0.92220899999999995</c:v>
                </c:pt>
                <c:pt idx="91">
                  <c:v>0.92259000000000002</c:v>
                </c:pt>
                <c:pt idx="92">
                  <c:v>0.92296599999999995</c:v>
                </c:pt>
                <c:pt idx="93">
                  <c:v>0.92333799999999999</c:v>
                </c:pt>
                <c:pt idx="94">
                  <c:v>0.92370600000000003</c:v>
                </c:pt>
                <c:pt idx="95">
                  <c:v>0.92406900000000003</c:v>
                </c:pt>
                <c:pt idx="96">
                  <c:v>0.92442899999999995</c:v>
                </c:pt>
                <c:pt idx="97">
                  <c:v>0.92478300000000002</c:v>
                </c:pt>
                <c:pt idx="98">
                  <c:v>0.92513400000000001</c:v>
                </c:pt>
                <c:pt idx="99">
                  <c:v>0.925481</c:v>
                </c:pt>
                <c:pt idx="100">
                  <c:v>0.92582399999999998</c:v>
                </c:pt>
                <c:pt idx="101">
                  <c:v>0.92616299999999996</c:v>
                </c:pt>
                <c:pt idx="102">
                  <c:v>0.92649899999999996</c:v>
                </c:pt>
                <c:pt idx="103">
                  <c:v>0.92683099999999996</c:v>
                </c:pt>
                <c:pt idx="104">
                  <c:v>0.92715999999999998</c:v>
                </c:pt>
                <c:pt idx="105">
                  <c:v>0.927485</c:v>
                </c:pt>
                <c:pt idx="106">
                  <c:v>0.92780700000000005</c:v>
                </c:pt>
                <c:pt idx="107">
                  <c:v>0.92812700000000004</c:v>
                </c:pt>
                <c:pt idx="108">
                  <c:v>0.92844400000000005</c:v>
                </c:pt>
                <c:pt idx="109">
                  <c:v>0.92875799999999997</c:v>
                </c:pt>
                <c:pt idx="110">
                  <c:v>0.92906900000000003</c:v>
                </c:pt>
                <c:pt idx="111">
                  <c:v>0.92937899999999996</c:v>
                </c:pt>
                <c:pt idx="112">
                  <c:v>0.92968600000000001</c:v>
                </c:pt>
                <c:pt idx="113">
                  <c:v>0.92999100000000001</c:v>
                </c:pt>
                <c:pt idx="114">
                  <c:v>0.93029399999999995</c:v>
                </c:pt>
                <c:pt idx="115">
                  <c:v>0.93059499999999995</c:v>
                </c:pt>
                <c:pt idx="116">
                  <c:v>0.93089500000000003</c:v>
                </c:pt>
                <c:pt idx="117">
                  <c:v>0.93119300000000005</c:v>
                </c:pt>
                <c:pt idx="118">
                  <c:v>0.93148900000000001</c:v>
                </c:pt>
                <c:pt idx="119">
                  <c:v>0.93178399999999995</c:v>
                </c:pt>
                <c:pt idx="120">
                  <c:v>0.93207700000000004</c:v>
                </c:pt>
                <c:pt idx="121">
                  <c:v>0.932369</c:v>
                </c:pt>
                <c:pt idx="122">
                  <c:v>0.93266000000000004</c:v>
                </c:pt>
                <c:pt idx="123">
                  <c:v>0.93294900000000003</c:v>
                </c:pt>
                <c:pt idx="124">
                  <c:v>0.93323699999999998</c:v>
                </c:pt>
                <c:pt idx="125">
                  <c:v>0.93352400000000002</c:v>
                </c:pt>
                <c:pt idx="126">
                  <c:v>0.933809</c:v>
                </c:pt>
                <c:pt idx="127">
                  <c:v>0.93409299999999995</c:v>
                </c:pt>
                <c:pt idx="128">
                  <c:v>0.93437499999999996</c:v>
                </c:pt>
                <c:pt idx="129">
                  <c:v>0.93465600000000004</c:v>
                </c:pt>
                <c:pt idx="130">
                  <c:v>0.93493499999999996</c:v>
                </c:pt>
                <c:pt idx="131">
                  <c:v>0.93521200000000004</c:v>
                </c:pt>
                <c:pt idx="132">
                  <c:v>0.93548799999999999</c:v>
                </c:pt>
                <c:pt idx="133">
                  <c:v>0.93576199999999998</c:v>
                </c:pt>
                <c:pt idx="134">
                  <c:v>0.93603400000000003</c:v>
                </c:pt>
                <c:pt idx="135">
                  <c:v>0.93630400000000003</c:v>
                </c:pt>
                <c:pt idx="136">
                  <c:v>0.93657299999999999</c:v>
                </c:pt>
                <c:pt idx="137">
                  <c:v>0.93683899999999998</c:v>
                </c:pt>
                <c:pt idx="138">
                  <c:v>0.93710300000000002</c:v>
                </c:pt>
                <c:pt idx="139">
                  <c:v>0.937365</c:v>
                </c:pt>
                <c:pt idx="140">
                  <c:v>0.93762400000000001</c:v>
                </c:pt>
                <c:pt idx="141">
                  <c:v>0.93788199999999999</c:v>
                </c:pt>
                <c:pt idx="142">
                  <c:v>0.938137</c:v>
                </c:pt>
                <c:pt idx="143">
                  <c:v>0.93838999999999995</c:v>
                </c:pt>
                <c:pt idx="144">
                  <c:v>0.93864000000000003</c:v>
                </c:pt>
                <c:pt idx="145">
                  <c:v>0.93888899999999997</c:v>
                </c:pt>
                <c:pt idx="146">
                  <c:v>0.93913500000000005</c:v>
                </c:pt>
                <c:pt idx="147">
                  <c:v>0.93937800000000005</c:v>
                </c:pt>
                <c:pt idx="148">
                  <c:v>0.93962000000000001</c:v>
                </c:pt>
                <c:pt idx="149">
                  <c:v>0.939859</c:v>
                </c:pt>
                <c:pt idx="150">
                  <c:v>0.94009600000000004</c:v>
                </c:pt>
                <c:pt idx="151">
                  <c:v>0.94033199999999995</c:v>
                </c:pt>
                <c:pt idx="152">
                  <c:v>0.94056499999999998</c:v>
                </c:pt>
                <c:pt idx="153">
                  <c:v>0.94079599999999997</c:v>
                </c:pt>
                <c:pt idx="154">
                  <c:v>0.941025</c:v>
                </c:pt>
                <c:pt idx="155">
                  <c:v>0.94125300000000001</c:v>
                </c:pt>
                <c:pt idx="156">
                  <c:v>0.94147800000000004</c:v>
                </c:pt>
                <c:pt idx="157">
                  <c:v>0.94170200000000004</c:v>
                </c:pt>
                <c:pt idx="158">
                  <c:v>0.94192500000000001</c:v>
                </c:pt>
                <c:pt idx="159">
                  <c:v>0.94214600000000004</c:v>
                </c:pt>
                <c:pt idx="160">
                  <c:v>0.94236500000000001</c:v>
                </c:pt>
                <c:pt idx="161">
                  <c:v>0.94258299999999995</c:v>
                </c:pt>
                <c:pt idx="162">
                  <c:v>0.94279900000000005</c:v>
                </c:pt>
                <c:pt idx="163">
                  <c:v>0.94301400000000002</c:v>
                </c:pt>
                <c:pt idx="164">
                  <c:v>0.94322799999999996</c:v>
                </c:pt>
                <c:pt idx="165">
                  <c:v>0.94343999999999995</c:v>
                </c:pt>
                <c:pt idx="166">
                  <c:v>0.94365100000000002</c:v>
                </c:pt>
                <c:pt idx="167">
                  <c:v>0.94386099999999995</c:v>
                </c:pt>
                <c:pt idx="168">
                  <c:v>0.94406999999999996</c:v>
                </c:pt>
                <c:pt idx="169">
                  <c:v>0.94427700000000003</c:v>
                </c:pt>
                <c:pt idx="170">
                  <c:v>0.94448299999999996</c:v>
                </c:pt>
                <c:pt idx="171">
                  <c:v>0.94468700000000005</c:v>
                </c:pt>
                <c:pt idx="172">
                  <c:v>0.94489000000000001</c:v>
                </c:pt>
                <c:pt idx="173">
                  <c:v>0.94509200000000004</c:v>
                </c:pt>
                <c:pt idx="174">
                  <c:v>0.94529200000000002</c:v>
                </c:pt>
                <c:pt idx="175">
                  <c:v>0.94549099999999997</c:v>
                </c:pt>
                <c:pt idx="176">
                  <c:v>0.94568799999999997</c:v>
                </c:pt>
                <c:pt idx="177">
                  <c:v>0.94588399999999995</c:v>
                </c:pt>
                <c:pt idx="178">
                  <c:v>0.94607799999999997</c:v>
                </c:pt>
                <c:pt idx="179">
                  <c:v>0.94626999999999994</c:v>
                </c:pt>
                <c:pt idx="180">
                  <c:v>0.94645999999999997</c:v>
                </c:pt>
                <c:pt idx="181">
                  <c:v>0.94664899999999996</c:v>
                </c:pt>
                <c:pt idx="182">
                  <c:v>0.94683499999999998</c:v>
                </c:pt>
                <c:pt idx="183">
                  <c:v>0.94701999999999997</c:v>
                </c:pt>
                <c:pt idx="184">
                  <c:v>0.94720300000000002</c:v>
                </c:pt>
                <c:pt idx="185">
                  <c:v>0.947384</c:v>
                </c:pt>
                <c:pt idx="186">
                  <c:v>0.94756300000000004</c:v>
                </c:pt>
                <c:pt idx="187">
                  <c:v>0.94774000000000003</c:v>
                </c:pt>
                <c:pt idx="188">
                  <c:v>0.94791499999999995</c:v>
                </c:pt>
                <c:pt idx="189">
                  <c:v>0.94808800000000004</c:v>
                </c:pt>
                <c:pt idx="190">
                  <c:v>0.94825899999999996</c:v>
                </c:pt>
                <c:pt idx="191">
                  <c:v>0.94842800000000005</c:v>
                </c:pt>
                <c:pt idx="192">
                  <c:v>0.94859599999999999</c:v>
                </c:pt>
                <c:pt idx="193">
                  <c:v>0.94876099999999997</c:v>
                </c:pt>
                <c:pt idx="194">
                  <c:v>0.94892399999999999</c:v>
                </c:pt>
                <c:pt idx="195">
                  <c:v>0.94908499999999996</c:v>
                </c:pt>
                <c:pt idx="196">
                  <c:v>0.94924500000000001</c:v>
                </c:pt>
                <c:pt idx="197">
                  <c:v>0.949403</c:v>
                </c:pt>
                <c:pt idx="198">
                  <c:v>0.94955800000000001</c:v>
                </c:pt>
                <c:pt idx="199">
                  <c:v>0.94971300000000003</c:v>
                </c:pt>
                <c:pt idx="200">
                  <c:v>0.94986499999999996</c:v>
                </c:pt>
                <c:pt idx="201">
                  <c:v>0.95001599999999997</c:v>
                </c:pt>
                <c:pt idx="202">
                  <c:v>0.95016500000000004</c:v>
                </c:pt>
                <c:pt idx="203">
                  <c:v>0.95031200000000005</c:v>
                </c:pt>
                <c:pt idx="204">
                  <c:v>0.95045800000000003</c:v>
                </c:pt>
                <c:pt idx="205">
                  <c:v>0.95060299999999998</c:v>
                </c:pt>
                <c:pt idx="206">
                  <c:v>0.95074499999999995</c:v>
                </c:pt>
                <c:pt idx="207">
                  <c:v>0.95088700000000004</c:v>
                </c:pt>
                <c:pt idx="208">
                  <c:v>0.95102699999999996</c:v>
                </c:pt>
                <c:pt idx="209">
                  <c:v>0.95116500000000004</c:v>
                </c:pt>
                <c:pt idx="210">
                  <c:v>0.95130199999999998</c:v>
                </c:pt>
                <c:pt idx="211">
                  <c:v>0.95143699999999998</c:v>
                </c:pt>
                <c:pt idx="212">
                  <c:v>0.95157099999999994</c:v>
                </c:pt>
                <c:pt idx="213">
                  <c:v>0.95170299999999997</c:v>
                </c:pt>
                <c:pt idx="214">
                  <c:v>0.95183399999999996</c:v>
                </c:pt>
                <c:pt idx="215">
                  <c:v>0.95196400000000003</c:v>
                </c:pt>
                <c:pt idx="216">
                  <c:v>0.95209100000000002</c:v>
                </c:pt>
                <c:pt idx="217">
                  <c:v>0.95221800000000001</c:v>
                </c:pt>
                <c:pt idx="218">
                  <c:v>0.95234200000000002</c:v>
                </c:pt>
                <c:pt idx="219">
                  <c:v>0.95246600000000003</c:v>
                </c:pt>
                <c:pt idx="220">
                  <c:v>0.95258699999999996</c:v>
                </c:pt>
                <c:pt idx="221">
                  <c:v>0.95270699999999997</c:v>
                </c:pt>
                <c:pt idx="222">
                  <c:v>0.95282599999999995</c:v>
                </c:pt>
                <c:pt idx="223">
                  <c:v>0.95294199999999996</c:v>
                </c:pt>
                <c:pt idx="224">
                  <c:v>0.95305700000000004</c:v>
                </c:pt>
                <c:pt idx="225">
                  <c:v>0.95317099999999999</c:v>
                </c:pt>
                <c:pt idx="226">
                  <c:v>0.95328299999999999</c:v>
                </c:pt>
                <c:pt idx="227">
                  <c:v>0.95339300000000005</c:v>
                </c:pt>
                <c:pt idx="228">
                  <c:v>0.95350100000000004</c:v>
                </c:pt>
                <c:pt idx="229">
                  <c:v>0.95360800000000001</c:v>
                </c:pt>
                <c:pt idx="230">
                  <c:v>0.95371300000000003</c:v>
                </c:pt>
                <c:pt idx="231">
                  <c:v>0.953816</c:v>
                </c:pt>
                <c:pt idx="232">
                  <c:v>0.95391800000000004</c:v>
                </c:pt>
                <c:pt idx="233">
                  <c:v>0.95401800000000003</c:v>
                </c:pt>
                <c:pt idx="234">
                  <c:v>0.95411599999999996</c:v>
                </c:pt>
                <c:pt idx="235">
                  <c:v>0.95421299999999998</c:v>
                </c:pt>
                <c:pt idx="236">
                  <c:v>0.95430800000000005</c:v>
                </c:pt>
                <c:pt idx="237">
                  <c:v>0.95440100000000005</c:v>
                </c:pt>
                <c:pt idx="238">
                  <c:v>0.95449300000000004</c:v>
                </c:pt>
                <c:pt idx="239">
                  <c:v>0.95458299999999996</c:v>
                </c:pt>
                <c:pt idx="240">
                  <c:v>0.95467199999999997</c:v>
                </c:pt>
                <c:pt idx="241">
                  <c:v>0.95475900000000002</c:v>
                </c:pt>
                <c:pt idx="242">
                  <c:v>0.95484400000000003</c:v>
                </c:pt>
                <c:pt idx="243">
                  <c:v>0.95492699999999997</c:v>
                </c:pt>
                <c:pt idx="244">
                  <c:v>0.955009</c:v>
                </c:pt>
                <c:pt idx="245">
                  <c:v>0.95508899999999997</c:v>
                </c:pt>
                <c:pt idx="246">
                  <c:v>0.95516800000000002</c:v>
                </c:pt>
                <c:pt idx="247">
                  <c:v>0.95524500000000001</c:v>
                </c:pt>
                <c:pt idx="248">
                  <c:v>0.95531999999999995</c:v>
                </c:pt>
                <c:pt idx="249">
                  <c:v>0.95539300000000005</c:v>
                </c:pt>
                <c:pt idx="250">
                  <c:v>0.95546500000000001</c:v>
                </c:pt>
                <c:pt idx="251">
                  <c:v>0.95553500000000002</c:v>
                </c:pt>
                <c:pt idx="252">
                  <c:v>0.95560299999999998</c:v>
                </c:pt>
                <c:pt idx="253">
                  <c:v>0.95566899999999999</c:v>
                </c:pt>
                <c:pt idx="254">
                  <c:v>0.95573399999999997</c:v>
                </c:pt>
                <c:pt idx="255">
                  <c:v>0.95579700000000001</c:v>
                </c:pt>
                <c:pt idx="256">
                  <c:v>0.95585699999999996</c:v>
                </c:pt>
                <c:pt idx="257">
                  <c:v>0.95591599999999999</c:v>
                </c:pt>
                <c:pt idx="258">
                  <c:v>0.95597299999999996</c:v>
                </c:pt>
                <c:pt idx="259">
                  <c:v>0.95602799999999999</c:v>
                </c:pt>
                <c:pt idx="260">
                  <c:v>0.95608099999999996</c:v>
                </c:pt>
                <c:pt idx="261">
                  <c:v>0.95613300000000001</c:v>
                </c:pt>
                <c:pt idx="262">
                  <c:v>0.95618199999999998</c:v>
                </c:pt>
                <c:pt idx="263">
                  <c:v>0.956229</c:v>
                </c:pt>
                <c:pt idx="264">
                  <c:v>0.95627399999999996</c:v>
                </c:pt>
                <c:pt idx="265">
                  <c:v>0.956318</c:v>
                </c:pt>
                <c:pt idx="266">
                  <c:v>0.95635899999999996</c:v>
                </c:pt>
                <c:pt idx="267">
                  <c:v>0.956399</c:v>
                </c:pt>
                <c:pt idx="268">
                  <c:v>0.95643699999999998</c:v>
                </c:pt>
                <c:pt idx="269">
                  <c:v>0.95647199999999999</c:v>
                </c:pt>
                <c:pt idx="270">
                  <c:v>0.95650599999999997</c:v>
                </c:pt>
                <c:pt idx="271">
                  <c:v>0.956538</c:v>
                </c:pt>
                <c:pt idx="272">
                  <c:v>0.956569</c:v>
                </c:pt>
                <c:pt idx="273">
                  <c:v>0.95659700000000003</c:v>
                </c:pt>
                <c:pt idx="274">
                  <c:v>0.956623</c:v>
                </c:pt>
                <c:pt idx="275">
                  <c:v>0.95664800000000005</c:v>
                </c:pt>
                <c:pt idx="276">
                  <c:v>0.95667100000000005</c:v>
                </c:pt>
                <c:pt idx="277">
                  <c:v>0.95669199999999999</c:v>
                </c:pt>
                <c:pt idx="278">
                  <c:v>0.95671099999999998</c:v>
                </c:pt>
                <c:pt idx="279">
                  <c:v>0.95672800000000002</c:v>
                </c:pt>
                <c:pt idx="280">
                  <c:v>0.95674300000000001</c:v>
                </c:pt>
                <c:pt idx="281">
                  <c:v>0.95675600000000005</c:v>
                </c:pt>
                <c:pt idx="282">
                  <c:v>0.95676700000000003</c:v>
                </c:pt>
                <c:pt idx="283">
                  <c:v>0.95677599999999996</c:v>
                </c:pt>
                <c:pt idx="284">
                  <c:v>0.95678300000000005</c:v>
                </c:pt>
                <c:pt idx="285">
                  <c:v>0.95678700000000005</c:v>
                </c:pt>
                <c:pt idx="286">
                  <c:v>0.956789</c:v>
                </c:pt>
                <c:pt idx="287">
                  <c:v>0.95678799999999997</c:v>
                </c:pt>
                <c:pt idx="288">
                  <c:v>0.956785</c:v>
                </c:pt>
                <c:pt idx="289">
                  <c:v>0.95677900000000005</c:v>
                </c:pt>
                <c:pt idx="290">
                  <c:v>0.95676899999999998</c:v>
                </c:pt>
                <c:pt idx="291">
                  <c:v>0.95675699999999997</c:v>
                </c:pt>
                <c:pt idx="292">
                  <c:v>0.95674099999999995</c:v>
                </c:pt>
                <c:pt idx="293">
                  <c:v>0.95672199999999996</c:v>
                </c:pt>
                <c:pt idx="294">
                  <c:v>0.95669999999999999</c:v>
                </c:pt>
                <c:pt idx="295">
                  <c:v>0.956673</c:v>
                </c:pt>
                <c:pt idx="296">
                  <c:v>0.95664300000000002</c:v>
                </c:pt>
                <c:pt idx="297">
                  <c:v>0.95660800000000001</c:v>
                </c:pt>
                <c:pt idx="298">
                  <c:v>0.95657000000000003</c:v>
                </c:pt>
                <c:pt idx="299">
                  <c:v>0.95652700000000002</c:v>
                </c:pt>
                <c:pt idx="300">
                  <c:v>0.95647899999999997</c:v>
                </c:pt>
                <c:pt idx="301">
                  <c:v>0.95642700000000003</c:v>
                </c:pt>
                <c:pt idx="302">
                  <c:v>0.95637099999999997</c:v>
                </c:pt>
                <c:pt idx="303">
                  <c:v>0.95630899999999996</c:v>
                </c:pt>
                <c:pt idx="304">
                  <c:v>0.95624299999999995</c:v>
                </c:pt>
                <c:pt idx="305">
                  <c:v>0.95617200000000002</c:v>
                </c:pt>
                <c:pt idx="306">
                  <c:v>0.95609599999999995</c:v>
                </c:pt>
                <c:pt idx="307">
                  <c:v>0.95601499999999995</c:v>
                </c:pt>
                <c:pt idx="308">
                  <c:v>0.95592900000000003</c:v>
                </c:pt>
                <c:pt idx="309">
                  <c:v>0.95583799999999997</c:v>
                </c:pt>
                <c:pt idx="310">
                  <c:v>0.95574300000000001</c:v>
                </c:pt>
                <c:pt idx="311">
                  <c:v>0.95564199999999999</c:v>
                </c:pt>
                <c:pt idx="312">
                  <c:v>0.95553699999999997</c:v>
                </c:pt>
                <c:pt idx="313">
                  <c:v>0.95542700000000003</c:v>
                </c:pt>
                <c:pt idx="314">
                  <c:v>0.95531299999999997</c:v>
                </c:pt>
                <c:pt idx="315">
                  <c:v>0.95519399999999999</c:v>
                </c:pt>
                <c:pt idx="316">
                  <c:v>0.955071</c:v>
                </c:pt>
                <c:pt idx="317">
                  <c:v>0.95494400000000002</c:v>
                </c:pt>
                <c:pt idx="318">
                  <c:v>0.95481199999999999</c:v>
                </c:pt>
                <c:pt idx="319">
                  <c:v>0.95467599999999997</c:v>
                </c:pt>
                <c:pt idx="320">
                  <c:v>0.95453699999999997</c:v>
                </c:pt>
                <c:pt idx="321">
                  <c:v>0.95439300000000005</c:v>
                </c:pt>
                <c:pt idx="322">
                  <c:v>0.95424600000000004</c:v>
                </c:pt>
                <c:pt idx="323">
                  <c:v>0.95409500000000003</c:v>
                </c:pt>
                <c:pt idx="324">
                  <c:v>0.95394100000000004</c:v>
                </c:pt>
                <c:pt idx="325">
                  <c:v>0.95378300000000005</c:v>
                </c:pt>
                <c:pt idx="326">
                  <c:v>0.95362199999999997</c:v>
                </c:pt>
                <c:pt idx="327">
                  <c:v>0.95345800000000003</c:v>
                </c:pt>
                <c:pt idx="328">
                  <c:v>0.95328999999999997</c:v>
                </c:pt>
                <c:pt idx="329">
                  <c:v>0.95311800000000002</c:v>
                </c:pt>
                <c:pt idx="330">
                  <c:v>0.95294400000000001</c:v>
                </c:pt>
                <c:pt idx="331">
                  <c:v>0.952766</c:v>
                </c:pt>
                <c:pt idx="332">
                  <c:v>0.95258399999999999</c:v>
                </c:pt>
                <c:pt idx="333">
                  <c:v>0.952399</c:v>
                </c:pt>
                <c:pt idx="334">
                  <c:v>0.95221</c:v>
                </c:pt>
                <c:pt idx="335">
                  <c:v>0.95201800000000003</c:v>
                </c:pt>
                <c:pt idx="336">
                  <c:v>0.95182199999999995</c:v>
                </c:pt>
                <c:pt idx="337">
                  <c:v>0.95162199999999997</c:v>
                </c:pt>
                <c:pt idx="338">
                  <c:v>0.95141699999999996</c:v>
                </c:pt>
                <c:pt idx="339">
                  <c:v>0.95120899999999997</c:v>
                </c:pt>
                <c:pt idx="340">
                  <c:v>0.95099599999999995</c:v>
                </c:pt>
                <c:pt idx="341">
                  <c:v>0.95077900000000004</c:v>
                </c:pt>
                <c:pt idx="342">
                  <c:v>0.95055800000000001</c:v>
                </c:pt>
                <c:pt idx="343">
                  <c:v>0.95033199999999995</c:v>
                </c:pt>
                <c:pt idx="344">
                  <c:v>0.95009999999999994</c:v>
                </c:pt>
                <c:pt idx="345">
                  <c:v>0.94986400000000004</c:v>
                </c:pt>
                <c:pt idx="346">
                  <c:v>0.94962299999999999</c:v>
                </c:pt>
                <c:pt idx="347">
                  <c:v>0.94937700000000003</c:v>
                </c:pt>
                <c:pt idx="348">
                  <c:v>0.94912600000000003</c:v>
                </c:pt>
                <c:pt idx="349">
                  <c:v>0.94886899999999996</c:v>
                </c:pt>
                <c:pt idx="350">
                  <c:v>0.94860699999999998</c:v>
                </c:pt>
                <c:pt idx="351">
                  <c:v>0.94833900000000004</c:v>
                </c:pt>
                <c:pt idx="352">
                  <c:v>0.94806599999999996</c:v>
                </c:pt>
                <c:pt idx="353">
                  <c:v>0.94778799999999996</c:v>
                </c:pt>
                <c:pt idx="354">
                  <c:v>0.94750500000000004</c:v>
                </c:pt>
                <c:pt idx="355">
                  <c:v>0.94721599999999995</c:v>
                </c:pt>
                <c:pt idx="356">
                  <c:v>0.94692100000000001</c:v>
                </c:pt>
                <c:pt idx="357">
                  <c:v>0.94662199999999996</c:v>
                </c:pt>
                <c:pt idx="358">
                  <c:v>0.94631699999999996</c:v>
                </c:pt>
                <c:pt idx="359">
                  <c:v>0.94600700000000004</c:v>
                </c:pt>
                <c:pt idx="360">
                  <c:v>0.94569199999999998</c:v>
                </c:pt>
                <c:pt idx="361">
                  <c:v>0.94537300000000002</c:v>
                </c:pt>
                <c:pt idx="362">
                  <c:v>0.945048</c:v>
                </c:pt>
                <c:pt idx="363">
                  <c:v>0.94471899999999998</c:v>
                </c:pt>
                <c:pt idx="364">
                  <c:v>0.94438500000000003</c:v>
                </c:pt>
                <c:pt idx="365">
                  <c:v>0.94404600000000005</c:v>
                </c:pt>
                <c:pt idx="366">
                  <c:v>0.94370299999999996</c:v>
                </c:pt>
                <c:pt idx="367">
                  <c:v>0.94335599999999997</c:v>
                </c:pt>
                <c:pt idx="368">
                  <c:v>0.94300399999999995</c:v>
                </c:pt>
                <c:pt idx="369">
                  <c:v>0.94264800000000004</c:v>
                </c:pt>
                <c:pt idx="370">
                  <c:v>0.94228800000000001</c:v>
                </c:pt>
                <c:pt idx="371">
                  <c:v>0.94192299999999995</c:v>
                </c:pt>
                <c:pt idx="372">
                  <c:v>0.94155500000000003</c:v>
                </c:pt>
                <c:pt idx="373">
                  <c:v>0.94118199999999996</c:v>
                </c:pt>
                <c:pt idx="374">
                  <c:v>0.940805</c:v>
                </c:pt>
                <c:pt idx="375">
                  <c:v>0.94042400000000004</c:v>
                </c:pt>
                <c:pt idx="376">
                  <c:v>0.94003899999999996</c:v>
                </c:pt>
                <c:pt idx="377">
                  <c:v>0.93964999999999999</c:v>
                </c:pt>
                <c:pt idx="378">
                  <c:v>0.93925599999999998</c:v>
                </c:pt>
                <c:pt idx="379">
                  <c:v>0.93885799999999997</c:v>
                </c:pt>
                <c:pt idx="380">
                  <c:v>0.93845599999999996</c:v>
                </c:pt>
                <c:pt idx="381">
                  <c:v>0.93804900000000002</c:v>
                </c:pt>
                <c:pt idx="382">
                  <c:v>0.93763799999999997</c:v>
                </c:pt>
                <c:pt idx="383">
                  <c:v>0.93722300000000003</c:v>
                </c:pt>
                <c:pt idx="384">
                  <c:v>0.93680300000000005</c:v>
                </c:pt>
                <c:pt idx="385">
                  <c:v>0.93637800000000004</c:v>
                </c:pt>
                <c:pt idx="386">
                  <c:v>0.93594900000000003</c:v>
                </c:pt>
                <c:pt idx="387">
                  <c:v>0.93551499999999999</c:v>
                </c:pt>
                <c:pt idx="388">
                  <c:v>0.93507600000000002</c:v>
                </c:pt>
                <c:pt idx="389">
                  <c:v>0.93463300000000005</c:v>
                </c:pt>
                <c:pt idx="390">
                  <c:v>0.93418599999999996</c:v>
                </c:pt>
                <c:pt idx="391">
                  <c:v>0.93373300000000004</c:v>
                </c:pt>
                <c:pt idx="392">
                  <c:v>0.93327700000000002</c:v>
                </c:pt>
                <c:pt idx="393">
                  <c:v>0.93281599999999998</c:v>
                </c:pt>
                <c:pt idx="394">
                  <c:v>0.93235100000000004</c:v>
                </c:pt>
                <c:pt idx="395">
                  <c:v>0.93188099999999996</c:v>
                </c:pt>
                <c:pt idx="396">
                  <c:v>0.93140800000000001</c:v>
                </c:pt>
                <c:pt idx="397">
                  <c:v>0.93093099999999995</c:v>
                </c:pt>
                <c:pt idx="398">
                  <c:v>0.93045</c:v>
                </c:pt>
                <c:pt idx="399">
                  <c:v>0.92996500000000004</c:v>
                </c:pt>
                <c:pt idx="400">
                  <c:v>0.92947800000000003</c:v>
                </c:pt>
                <c:pt idx="401">
                  <c:v>0.92898700000000001</c:v>
                </c:pt>
                <c:pt idx="402">
                  <c:v>0.92849300000000001</c:v>
                </c:pt>
                <c:pt idx="403">
                  <c:v>0.92799699999999996</c:v>
                </c:pt>
                <c:pt idx="404">
                  <c:v>0.92749800000000004</c:v>
                </c:pt>
                <c:pt idx="405">
                  <c:v>0.92699699999999996</c:v>
                </c:pt>
                <c:pt idx="406">
                  <c:v>0.92649300000000001</c:v>
                </c:pt>
                <c:pt idx="407">
                  <c:v>0.92598800000000003</c:v>
                </c:pt>
                <c:pt idx="408">
                  <c:v>0.925481</c:v>
                </c:pt>
                <c:pt idx="409">
                  <c:v>0.92497200000000002</c:v>
                </c:pt>
                <c:pt idx="410">
                  <c:v>0.92446099999999998</c:v>
                </c:pt>
                <c:pt idx="411">
                  <c:v>0.92394799999999999</c:v>
                </c:pt>
                <c:pt idx="412">
                  <c:v>0.92343399999999998</c:v>
                </c:pt>
                <c:pt idx="413">
                  <c:v>0.92291800000000002</c:v>
                </c:pt>
                <c:pt idx="414">
                  <c:v>0.92240100000000003</c:v>
                </c:pt>
                <c:pt idx="415">
                  <c:v>0.92188199999999998</c:v>
                </c:pt>
                <c:pt idx="416">
                  <c:v>0.92136099999999999</c:v>
                </c:pt>
                <c:pt idx="417">
                  <c:v>0.92083800000000005</c:v>
                </c:pt>
                <c:pt idx="418">
                  <c:v>0.92031300000000005</c:v>
                </c:pt>
                <c:pt idx="419">
                  <c:v>0.91978499999999996</c:v>
                </c:pt>
                <c:pt idx="420">
                  <c:v>0.91925500000000004</c:v>
                </c:pt>
                <c:pt idx="421">
                  <c:v>0.91872200000000004</c:v>
                </c:pt>
                <c:pt idx="422">
                  <c:v>0.91818599999999995</c:v>
                </c:pt>
                <c:pt idx="423">
                  <c:v>0.91764699999999999</c:v>
                </c:pt>
                <c:pt idx="424">
                  <c:v>0.91710400000000003</c:v>
                </c:pt>
                <c:pt idx="425">
                  <c:v>0.91655699999999996</c:v>
                </c:pt>
                <c:pt idx="426">
                  <c:v>0.91600499999999996</c:v>
                </c:pt>
                <c:pt idx="427">
                  <c:v>0.91544899999999996</c:v>
                </c:pt>
                <c:pt idx="428">
                  <c:v>0.91488800000000003</c:v>
                </c:pt>
                <c:pt idx="429">
                  <c:v>0.91432199999999997</c:v>
                </c:pt>
                <c:pt idx="430">
                  <c:v>0.91374999999999995</c:v>
                </c:pt>
                <c:pt idx="431">
                  <c:v>0.91317300000000001</c:v>
                </c:pt>
                <c:pt idx="432">
                  <c:v>0.91258899999999998</c:v>
                </c:pt>
                <c:pt idx="433">
                  <c:v>0.91200000000000003</c:v>
                </c:pt>
                <c:pt idx="434">
                  <c:v>0.91140399999999999</c:v>
                </c:pt>
                <c:pt idx="435">
                  <c:v>0.91080099999999997</c:v>
                </c:pt>
                <c:pt idx="436">
                  <c:v>0.910192</c:v>
                </c:pt>
                <c:pt idx="437">
                  <c:v>0.90957600000000005</c:v>
                </c:pt>
                <c:pt idx="438">
                  <c:v>0.90895400000000004</c:v>
                </c:pt>
                <c:pt idx="439">
                  <c:v>0.90832400000000002</c:v>
                </c:pt>
                <c:pt idx="440">
                  <c:v>0.90768899999999997</c:v>
                </c:pt>
                <c:pt idx="441">
                  <c:v>0.90704600000000002</c:v>
                </c:pt>
                <c:pt idx="442">
                  <c:v>0.90639800000000004</c:v>
                </c:pt>
                <c:pt idx="443">
                  <c:v>0.90574299999999996</c:v>
                </c:pt>
                <c:pt idx="444">
                  <c:v>0.90508200000000005</c:v>
                </c:pt>
                <c:pt idx="445">
                  <c:v>0.904416</c:v>
                </c:pt>
                <c:pt idx="446">
                  <c:v>0.90374500000000002</c:v>
                </c:pt>
                <c:pt idx="447">
                  <c:v>0.90306799999999998</c:v>
                </c:pt>
                <c:pt idx="448">
                  <c:v>0.90238600000000002</c:v>
                </c:pt>
                <c:pt idx="449">
                  <c:v>0.90169999999999995</c:v>
                </c:pt>
                <c:pt idx="450">
                  <c:v>0.90100999999999998</c:v>
                </c:pt>
                <c:pt idx="451">
                  <c:v>0.90031700000000003</c:v>
                </c:pt>
                <c:pt idx="452">
                  <c:v>0.89961999999999998</c:v>
                </c:pt>
                <c:pt idx="453">
                  <c:v>0.89891900000000002</c:v>
                </c:pt>
                <c:pt idx="454">
                  <c:v>0.89821700000000004</c:v>
                </c:pt>
                <c:pt idx="455">
                  <c:v>0.89751099999999995</c:v>
                </c:pt>
                <c:pt idx="456">
                  <c:v>0.89680400000000005</c:v>
                </c:pt>
                <c:pt idx="457">
                  <c:v>0.89609499999999997</c:v>
                </c:pt>
                <c:pt idx="458">
                  <c:v>0.89538399999999996</c:v>
                </c:pt>
                <c:pt idx="459">
                  <c:v>0.89467099999999999</c:v>
                </c:pt>
                <c:pt idx="460">
                  <c:v>0.89395800000000003</c:v>
                </c:pt>
                <c:pt idx="461">
                  <c:v>0.89324300000000001</c:v>
                </c:pt>
                <c:pt idx="462">
                  <c:v>0.89252699999999996</c:v>
                </c:pt>
                <c:pt idx="463">
                  <c:v>0.89181100000000002</c:v>
                </c:pt>
                <c:pt idx="464">
                  <c:v>0.89109300000000002</c:v>
                </c:pt>
                <c:pt idx="465">
                  <c:v>0.890374</c:v>
                </c:pt>
                <c:pt idx="466">
                  <c:v>0.88965499999999997</c:v>
                </c:pt>
                <c:pt idx="467">
                  <c:v>0.888934</c:v>
                </c:pt>
                <c:pt idx="468">
                  <c:v>0.888212</c:v>
                </c:pt>
                <c:pt idx="469">
                  <c:v>0.88748800000000005</c:v>
                </c:pt>
                <c:pt idx="470">
                  <c:v>0.88676299999999997</c:v>
                </c:pt>
                <c:pt idx="471">
                  <c:v>0.88603600000000005</c:v>
                </c:pt>
                <c:pt idx="472">
                  <c:v>0.88530699999999996</c:v>
                </c:pt>
                <c:pt idx="473">
                  <c:v>0.88457600000000003</c:v>
                </c:pt>
                <c:pt idx="474">
                  <c:v>0.88384200000000002</c:v>
                </c:pt>
                <c:pt idx="475">
                  <c:v>0.88310599999999995</c:v>
                </c:pt>
                <c:pt idx="476">
                  <c:v>0.88236599999999998</c:v>
                </c:pt>
                <c:pt idx="477">
                  <c:v>0.88162399999999996</c:v>
                </c:pt>
                <c:pt idx="478">
                  <c:v>0.88087800000000005</c:v>
                </c:pt>
                <c:pt idx="479">
                  <c:v>0.88012800000000002</c:v>
                </c:pt>
                <c:pt idx="480">
                  <c:v>0.87937399999999999</c:v>
                </c:pt>
                <c:pt idx="481">
                  <c:v>0.87861699999999998</c:v>
                </c:pt>
                <c:pt idx="482">
                  <c:v>0.87785500000000005</c:v>
                </c:pt>
                <c:pt idx="483">
                  <c:v>0.87708799999999998</c:v>
                </c:pt>
                <c:pt idx="484">
                  <c:v>0.87631700000000001</c:v>
                </c:pt>
                <c:pt idx="485">
                  <c:v>0.87554200000000004</c:v>
                </c:pt>
                <c:pt idx="486">
                  <c:v>0.87476100000000001</c:v>
                </c:pt>
                <c:pt idx="487">
                  <c:v>0.87397599999999998</c:v>
                </c:pt>
                <c:pt idx="488">
                  <c:v>0.87318600000000002</c:v>
                </c:pt>
                <c:pt idx="489">
                  <c:v>0.87239199999999995</c:v>
                </c:pt>
                <c:pt idx="490">
                  <c:v>0.87159200000000003</c:v>
                </c:pt>
                <c:pt idx="491">
                  <c:v>0.87078800000000001</c:v>
                </c:pt>
                <c:pt idx="492">
                  <c:v>0.86997899999999995</c:v>
                </c:pt>
                <c:pt idx="493">
                  <c:v>0.86916499999999997</c:v>
                </c:pt>
                <c:pt idx="494">
                  <c:v>0.86834699999999998</c:v>
                </c:pt>
                <c:pt idx="495">
                  <c:v>0.86752399999999996</c:v>
                </c:pt>
                <c:pt idx="496">
                  <c:v>0.86669700000000005</c:v>
                </c:pt>
                <c:pt idx="497">
                  <c:v>0.86586600000000002</c:v>
                </c:pt>
                <c:pt idx="498">
                  <c:v>0.86503099999999999</c:v>
                </c:pt>
                <c:pt idx="499">
                  <c:v>0.86419199999999996</c:v>
                </c:pt>
                <c:pt idx="500">
                  <c:v>0.86334900000000003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322408"/>
        <c:axId val="353323976"/>
      </c:scatterChart>
      <c:valAx>
        <c:axId val="353322408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3323976"/>
        <c:crosses val="autoZero"/>
        <c:crossBetween val="midCat"/>
        <c:majorUnit val="0.1"/>
      </c:valAx>
      <c:valAx>
        <c:axId val="353323976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322408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7135000000000007"/>
          <c:y val="0.45875977366255144"/>
          <c:w val="0.46989999999999998"/>
          <c:h val="0.26948765432098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0BB0-DBB0-484C-BB60-637EBF3B21E1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70FE-0EE8-4C63-8CC6-4B03B4B58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B157-3E9D-4BBB-AA12-5FE2E74314CF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8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9.emf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3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8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37397" y="3691703"/>
            <a:ext cx="4084699" cy="2492713"/>
            <a:chOff x="789772" y="323028"/>
            <a:chExt cx="4084699" cy="249271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8"/>
            <a:stretch/>
          </p:blipFill>
          <p:spPr>
            <a:xfrm>
              <a:off x="862431" y="328784"/>
              <a:ext cx="4012040" cy="1458312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 flipV="1">
              <a:off x="3064082" y="1401745"/>
              <a:ext cx="245375" cy="7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309457" y="1263245"/>
              <a:ext cx="513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68427" y="1491591"/>
              <a:ext cx="641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SiO</a:t>
              </a:r>
              <a:r>
                <a:rPr lang="en-US" altLang="zh-CN" sz="1200" baseline="-25000" dirty="0">
                  <a:latin typeface="Century" panose="02040604050505020304" pitchFamily="18" charset="0"/>
                </a:rPr>
                <a:t>2</a:t>
              </a:r>
              <a:r>
                <a:rPr lang="en-US" altLang="zh-CN" sz="1200" dirty="0">
                  <a:latin typeface="Century" panose="02040604050505020304" pitchFamily="18" charset="0"/>
                </a:rPr>
                <a:t>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50215" y="583227"/>
              <a:ext cx="9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p-cladding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9457" y="1031535"/>
              <a:ext cx="66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MQW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3161618" y="1139265"/>
              <a:ext cx="220702" cy="7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3174744" y="718904"/>
              <a:ext cx="208547" cy="4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62401" y="879970"/>
              <a:ext cx="988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n-contact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 flipV="1">
              <a:off x="3155465" y="1037723"/>
              <a:ext cx="199515" cy="77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354980" y="899223"/>
              <a:ext cx="782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</a:t>
              </a:r>
              <a:r>
                <a:rPr lang="en-US" altLang="zh-CN" sz="800" dirty="0" smtClean="0">
                  <a:latin typeface="Century" panose="02040604050505020304" pitchFamily="18" charset="0"/>
                </a:rPr>
                <a:t> </a:t>
              </a:r>
              <a:endParaRPr lang="zh-CN" altLang="en-US" sz="800" dirty="0">
                <a:latin typeface="Century" panose="020406040505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49426" y="793757"/>
              <a:ext cx="584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164834" y="986992"/>
              <a:ext cx="482187" cy="25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837904" y="323028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40409" y="1333059"/>
              <a:ext cx="512615" cy="568832"/>
              <a:chOff x="450342" y="1293131"/>
              <a:chExt cx="512615" cy="568832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50342" y="1293131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60" y="1892784"/>
              <a:ext cx="1986298" cy="79442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492" y="1890820"/>
              <a:ext cx="1953453" cy="80494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789772" y="1854280"/>
              <a:ext cx="437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68451" y="1834652"/>
              <a:ext cx="339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</a:t>
              </a:r>
              <a:r>
                <a:rPr lang="en-US" altLang="zh-CN" sz="1200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18126" y="2236064"/>
              <a:ext cx="518763" cy="579677"/>
              <a:chOff x="444194" y="1282286"/>
              <a:chExt cx="518763" cy="579677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4194" y="1282286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</a:t>
                </a:r>
                <a:r>
                  <a:rPr lang="en-US" altLang="zh-CN" sz="800" dirty="0">
                    <a:latin typeface="Century" panose="02040604050505020304" pitchFamily="18" charset="0"/>
                  </a:rPr>
                  <a:t> </a:t>
                </a:r>
                <a:endParaRPr lang="zh-CN" altLang="en-US" sz="800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828515" y="2201268"/>
              <a:ext cx="447657" cy="607894"/>
              <a:chOff x="86330" y="2027802"/>
              <a:chExt cx="447657" cy="607894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V="1">
                <a:off x="204115" y="2297981"/>
                <a:ext cx="159263" cy="1137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6200000">
                <a:off x="104940" y="2312509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298420" y="2136158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330" y="2027802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204113" y="2411684"/>
                <a:ext cx="159265" cy="72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290762" y="2358697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1423601" y="447084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290049" y="608857"/>
            <a:ext cx="5379085" cy="2501220"/>
            <a:chOff x="290049" y="608857"/>
            <a:chExt cx="5379085" cy="250122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b="1206"/>
            <a:stretch/>
          </p:blipFill>
          <p:spPr>
            <a:xfrm>
              <a:off x="290049" y="620674"/>
              <a:ext cx="2570021" cy="248940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7"/>
            <a:srcRect t="2219" b="564"/>
            <a:stretch/>
          </p:blipFill>
          <p:spPr>
            <a:xfrm>
              <a:off x="2993923" y="608857"/>
              <a:ext cx="2675211" cy="250122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292594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36567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-554624" y="-776577"/>
            <a:ext cx="8654525" cy="9070827"/>
            <a:chOff x="-630824" y="-471777"/>
            <a:chExt cx="8654525" cy="9070827"/>
          </a:xfrm>
        </p:grpSpPr>
        <p:grpSp>
          <p:nvGrpSpPr>
            <p:cNvPr id="40" name="Group 39"/>
            <p:cNvGrpSpPr/>
            <p:nvPr/>
          </p:nvGrpSpPr>
          <p:grpSpPr>
            <a:xfrm>
              <a:off x="-630824" y="-232442"/>
              <a:ext cx="3862983" cy="4609199"/>
              <a:chOff x="569326" y="434308"/>
              <a:chExt cx="3862983" cy="460919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27337" y="434308"/>
                <a:ext cx="2346960" cy="1950752"/>
              </a:xfrm>
              <a:custGeom>
                <a:avLst/>
                <a:gdLst>
                  <a:gd name="connsiteX0" fmla="*/ 0 w 2346960"/>
                  <a:gd name="connsiteY0" fmla="*/ 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0 w 2346960"/>
                  <a:gd name="connsiteY4" fmla="*/ 0 h 1706880"/>
                  <a:gd name="connsiteX0" fmla="*/ 350520 w 2346960"/>
                  <a:gd name="connsiteY0" fmla="*/ 17526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350520 w 2346960"/>
                  <a:gd name="connsiteY4" fmla="*/ 175260 h 1706880"/>
                  <a:gd name="connsiteX0" fmla="*/ 350520 w 2346960"/>
                  <a:gd name="connsiteY0" fmla="*/ 0 h 1531620"/>
                  <a:gd name="connsiteX1" fmla="*/ 1973580 w 2346960"/>
                  <a:gd name="connsiteY1" fmla="*/ 15240 h 1531620"/>
                  <a:gd name="connsiteX2" fmla="*/ 2346960 w 2346960"/>
                  <a:gd name="connsiteY2" fmla="*/ 1531620 h 1531620"/>
                  <a:gd name="connsiteX3" fmla="*/ 0 w 2346960"/>
                  <a:gd name="connsiteY3" fmla="*/ 1531620 h 1531620"/>
                  <a:gd name="connsiteX4" fmla="*/ 350520 w 2346960"/>
                  <a:gd name="connsiteY4" fmla="*/ 0 h 1531620"/>
                  <a:gd name="connsiteX0" fmla="*/ 350520 w 2346960"/>
                  <a:gd name="connsiteY0" fmla="*/ 76304 h 1607924"/>
                  <a:gd name="connsiteX1" fmla="*/ 1973580 w 2346960"/>
                  <a:gd name="connsiteY1" fmla="*/ 91544 h 1607924"/>
                  <a:gd name="connsiteX2" fmla="*/ 2346960 w 2346960"/>
                  <a:gd name="connsiteY2" fmla="*/ 1607924 h 1607924"/>
                  <a:gd name="connsiteX3" fmla="*/ 0 w 2346960"/>
                  <a:gd name="connsiteY3" fmla="*/ 1607924 h 1607924"/>
                  <a:gd name="connsiteX4" fmla="*/ 350520 w 2346960"/>
                  <a:gd name="connsiteY4" fmla="*/ 76304 h 160792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419132 h 1950752"/>
                  <a:gd name="connsiteX1" fmla="*/ 1164403 w 2346960"/>
                  <a:gd name="connsiteY1" fmla="*/ 32 h 1950752"/>
                  <a:gd name="connsiteX2" fmla="*/ 1973580 w 2346960"/>
                  <a:gd name="connsiteY2" fmla="*/ 434372 h 1950752"/>
                  <a:gd name="connsiteX3" fmla="*/ 2346960 w 2346960"/>
                  <a:gd name="connsiteY3" fmla="*/ 1950752 h 1950752"/>
                  <a:gd name="connsiteX4" fmla="*/ 0 w 2346960"/>
                  <a:gd name="connsiteY4" fmla="*/ 1950752 h 1950752"/>
                  <a:gd name="connsiteX5" fmla="*/ 350520 w 2346960"/>
                  <a:gd name="connsiteY5" fmla="*/ 419132 h 195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960" h="1950752">
                    <a:moveTo>
                      <a:pt x="350520" y="419132"/>
                    </a:moveTo>
                    <a:cubicBezTo>
                      <a:pt x="544587" y="142272"/>
                      <a:pt x="893893" y="-2508"/>
                      <a:pt x="1164403" y="32"/>
                    </a:cubicBezTo>
                    <a:cubicBezTo>
                      <a:pt x="1434913" y="2572"/>
                      <a:pt x="1776487" y="157512"/>
                      <a:pt x="1973580" y="434372"/>
                    </a:cubicBezTo>
                    <a:cubicBezTo>
                      <a:pt x="2227580" y="932212"/>
                      <a:pt x="2222500" y="1445292"/>
                      <a:pt x="2346960" y="1950752"/>
                    </a:cubicBezTo>
                    <a:lnTo>
                      <a:pt x="0" y="1950752"/>
                    </a:lnTo>
                    <a:cubicBezTo>
                      <a:pt x="116840" y="1440212"/>
                      <a:pt x="104140" y="861092"/>
                      <a:pt x="350520" y="41913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5953" y="2385060"/>
                <a:ext cx="3849727" cy="1082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772379" y="929640"/>
                <a:ext cx="1456877" cy="15636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69326" y="1159768"/>
                <a:ext cx="3862983" cy="3883739"/>
                <a:chOff x="569326" y="1159768"/>
                <a:chExt cx="3862983" cy="388373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5954" y="2946659"/>
                  <a:ext cx="385635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69326" y="1159768"/>
                  <a:ext cx="3856354" cy="1786891"/>
                  <a:chOff x="3830955" y="1156335"/>
                  <a:chExt cx="1828800" cy="178689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30955" y="2489835"/>
                    <a:ext cx="1828800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30955" y="2806066"/>
                    <a:ext cx="1828800" cy="137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830955" y="2649855"/>
                    <a:ext cx="1828800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005009" y="594519"/>
                <a:ext cx="998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ZEP 520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95572" y="913249"/>
                <a:ext cx="803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SiO</a:t>
                </a:r>
                <a:r>
                  <a:rPr lang="en-US" altLang="zh-CN" sz="16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-609600" y="4715311"/>
              <a:ext cx="3856356" cy="3883739"/>
              <a:chOff x="575953" y="1159768"/>
              <a:chExt cx="3856356" cy="388373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5954" y="3092039"/>
                <a:ext cx="3856355" cy="236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5954" y="2946659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986046" y="1159768"/>
                <a:ext cx="1016278" cy="1786891"/>
                <a:chOff x="4502808" y="1156335"/>
                <a:chExt cx="481950" cy="178689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505952" y="1156335"/>
                  <a:ext cx="478806" cy="20864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505952" y="2489835"/>
                  <a:ext cx="478806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502808" y="2795235"/>
                  <a:ext cx="481949" cy="14799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505952" y="2649855"/>
                  <a:ext cx="478805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05952" y="1263016"/>
                  <a:ext cx="478806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31"/>
              <p:cNvSpPr/>
              <p:nvPr/>
            </p:nvSpPr>
            <p:spPr>
              <a:xfrm>
                <a:off x="575953" y="3979161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5953" y="3179697"/>
                <a:ext cx="3856355" cy="2229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5954" y="3386786"/>
                <a:ext cx="3856355" cy="5923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64222" y="246499"/>
              <a:ext cx="803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SiO</a:t>
              </a:r>
              <a:r>
                <a:rPr lang="en-US" altLang="zh-CN" sz="1200" baseline="-25000" dirty="0" smtClean="0">
                  <a:solidFill>
                    <a:schemeClr val="bg1"/>
                  </a:solidFill>
                </a:rPr>
                <a:t>2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4" b="1161"/>
            <a:stretch/>
          </p:blipFill>
          <p:spPr>
            <a:xfrm>
              <a:off x="3908901" y="5513637"/>
              <a:ext cx="4114800" cy="297542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60" b="22531"/>
            <a:stretch/>
          </p:blipFill>
          <p:spPr>
            <a:xfrm>
              <a:off x="3845409" y="3254405"/>
              <a:ext cx="4114800" cy="1555230"/>
            </a:xfrm>
            <a:prstGeom prst="rect">
              <a:avLst/>
            </a:prstGeom>
          </p:spPr>
        </p:pic>
        <p:pic>
          <p:nvPicPr>
            <p:cNvPr id="61" name="Picture 3" descr="D:\Doctor\EM\实验详细步骤\20131202\5minSiO2_05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70691" y="200756"/>
              <a:ext cx="3433040" cy="2574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-63082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(a)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6491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(b)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630824" y="4449732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(d)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2158" y="3710836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(c)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2158" y="5306690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(e)</a:t>
              </a:r>
              <a:endParaRPr lang="en-US" sz="16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124450" y="165377"/>
              <a:ext cx="803861" cy="8393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499821" y="-232442"/>
              <a:ext cx="62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9" idx="3"/>
            </p:cNvCxnSpPr>
            <p:nvPr/>
          </p:nvCxnSpPr>
          <p:spPr>
            <a:xfrm>
              <a:off x="6224850" y="3428687"/>
              <a:ext cx="760059" cy="562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20417" y="3274133"/>
              <a:ext cx="0" cy="436703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69223" y="3244021"/>
              <a:ext cx="155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波导尺寸展宽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381000" y="176428"/>
            <a:ext cx="8148956" cy="7494235"/>
            <a:chOff x="0" y="176428"/>
            <a:chExt cx="8148956" cy="7494235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176428"/>
              <a:ext cx="8148956" cy="7494235"/>
              <a:chOff x="355600" y="176428"/>
              <a:chExt cx="8148956" cy="74942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5600" y="190500"/>
                <a:ext cx="3856356" cy="4503300"/>
                <a:chOff x="381000" y="-304800"/>
                <a:chExt cx="3856356" cy="4503300"/>
              </a:xfrm>
            </p:grpSpPr>
            <p:sp>
              <p:nvSpPr>
                <p:cNvPr id="20" name="Rectangle 36"/>
                <p:cNvSpPr/>
                <p:nvPr/>
              </p:nvSpPr>
              <p:spPr>
                <a:xfrm>
                  <a:off x="908527" y="-304800"/>
                  <a:ext cx="2801303" cy="2329625"/>
                </a:xfrm>
                <a:custGeom>
                  <a:avLst/>
                  <a:gdLst>
                    <a:gd name="connsiteX0" fmla="*/ 0 w 2346960"/>
                    <a:gd name="connsiteY0" fmla="*/ 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0 w 2346960"/>
                    <a:gd name="connsiteY4" fmla="*/ 0 h 1706880"/>
                    <a:gd name="connsiteX0" fmla="*/ 350520 w 2346960"/>
                    <a:gd name="connsiteY0" fmla="*/ 17526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350520 w 2346960"/>
                    <a:gd name="connsiteY4" fmla="*/ 175260 h 1706880"/>
                    <a:gd name="connsiteX0" fmla="*/ 350520 w 2346960"/>
                    <a:gd name="connsiteY0" fmla="*/ 0 h 1531620"/>
                    <a:gd name="connsiteX1" fmla="*/ 1973580 w 2346960"/>
                    <a:gd name="connsiteY1" fmla="*/ 15240 h 1531620"/>
                    <a:gd name="connsiteX2" fmla="*/ 2346960 w 2346960"/>
                    <a:gd name="connsiteY2" fmla="*/ 1531620 h 1531620"/>
                    <a:gd name="connsiteX3" fmla="*/ 0 w 2346960"/>
                    <a:gd name="connsiteY3" fmla="*/ 1531620 h 1531620"/>
                    <a:gd name="connsiteX4" fmla="*/ 350520 w 2346960"/>
                    <a:gd name="connsiteY4" fmla="*/ 0 h 1531620"/>
                    <a:gd name="connsiteX0" fmla="*/ 350520 w 2346960"/>
                    <a:gd name="connsiteY0" fmla="*/ 76304 h 1607924"/>
                    <a:gd name="connsiteX1" fmla="*/ 1973580 w 2346960"/>
                    <a:gd name="connsiteY1" fmla="*/ 91544 h 1607924"/>
                    <a:gd name="connsiteX2" fmla="*/ 2346960 w 2346960"/>
                    <a:gd name="connsiteY2" fmla="*/ 1607924 h 1607924"/>
                    <a:gd name="connsiteX3" fmla="*/ 0 w 2346960"/>
                    <a:gd name="connsiteY3" fmla="*/ 1607924 h 1607924"/>
                    <a:gd name="connsiteX4" fmla="*/ 350520 w 2346960"/>
                    <a:gd name="connsiteY4" fmla="*/ 76304 h 160792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419132 h 1950752"/>
                    <a:gd name="connsiteX1" fmla="*/ 1164403 w 2346960"/>
                    <a:gd name="connsiteY1" fmla="*/ 32 h 1950752"/>
                    <a:gd name="connsiteX2" fmla="*/ 1973580 w 2346960"/>
                    <a:gd name="connsiteY2" fmla="*/ 434372 h 1950752"/>
                    <a:gd name="connsiteX3" fmla="*/ 2346960 w 2346960"/>
                    <a:gd name="connsiteY3" fmla="*/ 1950752 h 1950752"/>
                    <a:gd name="connsiteX4" fmla="*/ 0 w 2346960"/>
                    <a:gd name="connsiteY4" fmla="*/ 1950752 h 1950752"/>
                    <a:gd name="connsiteX5" fmla="*/ 350520 w 2346960"/>
                    <a:gd name="connsiteY5" fmla="*/ 419132 h 1950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960" h="1950752">
                      <a:moveTo>
                        <a:pt x="350520" y="419132"/>
                      </a:moveTo>
                      <a:cubicBezTo>
                        <a:pt x="544587" y="142272"/>
                        <a:pt x="893893" y="-2508"/>
                        <a:pt x="1164403" y="32"/>
                      </a:cubicBezTo>
                      <a:cubicBezTo>
                        <a:pt x="1434913" y="2572"/>
                        <a:pt x="1776487" y="157512"/>
                        <a:pt x="1973580" y="434372"/>
                      </a:cubicBezTo>
                      <a:cubicBezTo>
                        <a:pt x="2227580" y="932212"/>
                        <a:pt x="2222500" y="1445292"/>
                        <a:pt x="2346960" y="1950752"/>
                      </a:cubicBezTo>
                      <a:lnTo>
                        <a:pt x="0" y="1950752"/>
                      </a:lnTo>
                      <a:cubicBezTo>
                        <a:pt x="116840" y="1440212"/>
                        <a:pt x="104140" y="861092"/>
                        <a:pt x="350520" y="41913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384315" y="165100"/>
                  <a:ext cx="3849727" cy="1944772"/>
                  <a:chOff x="387628" y="165100"/>
                  <a:chExt cx="3849727" cy="19447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70792" y="165100"/>
                    <a:ext cx="1456877" cy="183656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87628" y="2001664"/>
                    <a:ext cx="3849727" cy="10820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381000" y="314761"/>
                  <a:ext cx="3856356" cy="3883739"/>
                  <a:chOff x="575953" y="1159768"/>
                  <a:chExt cx="3856356" cy="3883739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575954" y="3092039"/>
                    <a:ext cx="3856355" cy="23625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75954" y="2946659"/>
                    <a:ext cx="3856355" cy="156211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986046" y="1159768"/>
                    <a:ext cx="1016278" cy="1786891"/>
                    <a:chOff x="4502808" y="1156335"/>
                    <a:chExt cx="481950" cy="178689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505952" y="1156335"/>
                      <a:ext cx="478806" cy="208642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505952" y="2489835"/>
                      <a:ext cx="478806" cy="16002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502808" y="2795235"/>
                      <a:ext cx="481949" cy="14799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4505952" y="2649855"/>
                      <a:ext cx="478805" cy="156211"/>
                    </a:xfrm>
                    <a:prstGeom prst="rect">
                      <a:avLst/>
                    </a:prstGeom>
                    <a:solidFill>
                      <a:srgbClr val="FF79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4505952" y="1263016"/>
                      <a:ext cx="478806" cy="1226820"/>
                    </a:xfrm>
                    <a:prstGeom prst="rect">
                      <a:avLst/>
                    </a:prstGeom>
                    <a:solidFill>
                      <a:srgbClr val="FFB2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" name="Rectangle 31"/>
                  <p:cNvSpPr/>
                  <p:nvPr/>
                </p:nvSpPr>
                <p:spPr>
                  <a:xfrm>
                    <a:off x="575953" y="3979161"/>
                    <a:ext cx="3856355" cy="1064346"/>
                  </a:xfrm>
                  <a:custGeom>
                    <a:avLst/>
                    <a:gdLst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0 w 3856355"/>
                      <a:gd name="connsiteY3" fmla="*/ 936623 h 936623"/>
                      <a:gd name="connsiteX4" fmla="*/ 0 w 3856355"/>
                      <a:gd name="connsiteY4" fmla="*/ 0 h 936623"/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830944 w 3856355"/>
                      <a:gd name="connsiteY3" fmla="*/ 776059 h 936623"/>
                      <a:gd name="connsiteX4" fmla="*/ 0 w 3856355"/>
                      <a:gd name="connsiteY4" fmla="*/ 936623 h 936623"/>
                      <a:gd name="connsiteX5" fmla="*/ 0 w 3856355"/>
                      <a:gd name="connsiteY5" fmla="*/ 0 h 936623"/>
                      <a:gd name="connsiteX0" fmla="*/ 0 w 3856355"/>
                      <a:gd name="connsiteY0" fmla="*/ 0 h 1064346"/>
                      <a:gd name="connsiteX1" fmla="*/ 3856355 w 3856355"/>
                      <a:gd name="connsiteY1" fmla="*/ 0 h 1064346"/>
                      <a:gd name="connsiteX2" fmla="*/ 3856355 w 3856355"/>
                      <a:gd name="connsiteY2" fmla="*/ 936623 h 1064346"/>
                      <a:gd name="connsiteX3" fmla="*/ 2942772 w 3856355"/>
                      <a:gd name="connsiteY3" fmla="*/ 1048202 h 1064346"/>
                      <a:gd name="connsiteX4" fmla="*/ 830944 w 3856355"/>
                      <a:gd name="connsiteY4" fmla="*/ 776059 h 1064346"/>
                      <a:gd name="connsiteX5" fmla="*/ 0 w 3856355"/>
                      <a:gd name="connsiteY5" fmla="*/ 936623 h 1064346"/>
                      <a:gd name="connsiteX6" fmla="*/ 0 w 3856355"/>
                      <a:gd name="connsiteY6" fmla="*/ 0 h 1064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56355" h="1064346">
                        <a:moveTo>
                          <a:pt x="0" y="0"/>
                        </a:moveTo>
                        <a:lnTo>
                          <a:pt x="3856355" y="0"/>
                        </a:lnTo>
                        <a:lnTo>
                          <a:pt x="3856355" y="936623"/>
                        </a:lnTo>
                        <a:cubicBezTo>
                          <a:pt x="3707720" y="1085923"/>
                          <a:pt x="3447007" y="1074963"/>
                          <a:pt x="2942772" y="1048202"/>
                        </a:cubicBezTo>
                        <a:cubicBezTo>
                          <a:pt x="2438537" y="1021441"/>
                          <a:pt x="1325035" y="769256"/>
                          <a:pt x="830944" y="776059"/>
                        </a:cubicBezTo>
                        <a:lnTo>
                          <a:pt x="0" y="9366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75953" y="3179697"/>
                    <a:ext cx="3856355" cy="22290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575954" y="3386786"/>
                    <a:ext cx="3856355" cy="59237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4648200" y="848161"/>
                <a:ext cx="3856356" cy="3883739"/>
                <a:chOff x="575953" y="1159768"/>
                <a:chExt cx="3856356" cy="388373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03480" y="2946659"/>
                  <a:ext cx="2801303" cy="15621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986046" y="1159768"/>
                  <a:ext cx="1016278" cy="1786891"/>
                  <a:chOff x="4502808" y="1156335"/>
                  <a:chExt cx="481950" cy="1786891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505952" y="2489835"/>
                    <a:ext cx="478806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502808" y="2795235"/>
                    <a:ext cx="481949" cy="14799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505952" y="2649855"/>
                    <a:ext cx="478805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304" b="25128"/>
              <a:stretch/>
            </p:blipFill>
            <p:spPr>
              <a:xfrm>
                <a:off x="1593410" y="5270363"/>
                <a:ext cx="5759450" cy="24003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198092" y="5262143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(c)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5600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(a)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74077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(b)</a:t>
                </a:r>
                <a:endParaRPr lang="en-US" sz="16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410200" y="5600697"/>
              <a:ext cx="558800" cy="22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91050" y="5396466"/>
              <a:ext cx="93345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脏颗粒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2437" y="7062777"/>
              <a:ext cx="20537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三段式锥形结构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4449977" y="6751227"/>
              <a:ext cx="424973" cy="372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67774" y="247546"/>
              <a:ext cx="108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ZEP 520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8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50460" y="1078535"/>
            <a:ext cx="4950628" cy="4341189"/>
            <a:chOff x="448860" y="1434135"/>
            <a:chExt cx="4950628" cy="4341189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860" y="1434135"/>
              <a:ext cx="4950628" cy="4341189"/>
              <a:chOff x="245660" y="1230935"/>
              <a:chExt cx="4950628" cy="4341189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7034746"/>
                  </p:ext>
                </p:extLst>
              </p:nvPr>
            </p:nvGraphicFramePr>
            <p:xfrm>
              <a:off x="245660" y="1230935"/>
              <a:ext cx="4773282" cy="20268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图表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2143118"/>
                  </p:ext>
                </p:extLst>
              </p:nvPr>
            </p:nvGraphicFramePr>
            <p:xfrm>
              <a:off x="423006" y="3174933"/>
              <a:ext cx="4773282" cy="23971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31" name="组合 30"/>
            <p:cNvGrpSpPr/>
            <p:nvPr/>
          </p:nvGrpSpPr>
          <p:grpSpPr>
            <a:xfrm>
              <a:off x="1428716" y="1488352"/>
              <a:ext cx="3501729" cy="3690557"/>
              <a:chOff x="1225516" y="1285152"/>
              <a:chExt cx="3501729" cy="369055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244567" y="128515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2123242" y="164373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225516" y="334610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2123242" y="3885958"/>
                <a:ext cx="0" cy="50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99" r="33517" b="28592"/>
              <a:stretch/>
            </p:blipFill>
            <p:spPr>
              <a:xfrm>
                <a:off x="3779990" y="2107243"/>
                <a:ext cx="938464" cy="61631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3966505" y="2141525"/>
                <a:ext cx="760740" cy="302343"/>
                <a:chOff x="620302" y="1635525"/>
                <a:chExt cx="751312" cy="302343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700819" y="1937868"/>
                  <a:ext cx="4209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620302" y="1635525"/>
                  <a:ext cx="75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III-V</a:t>
                  </a:r>
                  <a:endParaRPr lang="zh-CN" altLang="en-US" sz="1200" baseline="-25000" dirty="0">
                    <a:latin typeface="Century" panose="020406040505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771199" y="4359397"/>
                <a:ext cx="947255" cy="616312"/>
                <a:chOff x="3764785" y="4597239"/>
                <a:chExt cx="947255" cy="616312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764785" y="4597239"/>
                  <a:ext cx="947255" cy="616312"/>
                  <a:chOff x="4904402" y="3346102"/>
                  <a:chExt cx="938464" cy="616312"/>
                </a:xfrm>
              </p:grpSpPr>
              <p:pic>
                <p:nvPicPr>
                  <p:cNvPr id="24" name="图片 2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399" r="33517" b="28592"/>
                  <a:stretch/>
                </p:blipFill>
                <p:spPr>
                  <a:xfrm>
                    <a:off x="4904402" y="3346102"/>
                    <a:ext cx="938464" cy="616312"/>
                  </a:xfrm>
                  <a:prstGeom prst="rect">
                    <a:avLst/>
                  </a:prstGeom>
                </p:spPr>
              </p:pic>
              <p:sp>
                <p:nvSpPr>
                  <p:cNvPr id="25" name="矩形 24"/>
                  <p:cNvSpPr/>
                  <p:nvPr/>
                </p:nvSpPr>
                <p:spPr>
                  <a:xfrm>
                    <a:off x="5124450" y="3346102"/>
                    <a:ext cx="493762" cy="482948"/>
                  </a:xfrm>
                  <a:prstGeom prst="rect">
                    <a:avLst/>
                  </a:prstGeom>
                  <a:solidFill>
                    <a:srgbClr val="68C3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935335" y="4597730"/>
                  <a:ext cx="580426" cy="482457"/>
                  <a:chOff x="3968714" y="3942035"/>
                  <a:chExt cx="580426" cy="482457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 flipV="1">
                    <a:off x="4072808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4471965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4063215" y="4213989"/>
                    <a:ext cx="4176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968714" y="3942035"/>
                    <a:ext cx="5804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1200" baseline="-250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III-V</a:t>
                    </a:r>
                    <a:endParaRPr lang="zh-CN" altLang="en-US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49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1454" y="1741731"/>
            <a:ext cx="5292697" cy="3019825"/>
            <a:chOff x="246854" y="674931"/>
            <a:chExt cx="5292697" cy="30198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5" t="37642" r="2107" b="29877"/>
            <a:stretch/>
          </p:blipFill>
          <p:spPr>
            <a:xfrm>
              <a:off x="673525" y="2802313"/>
              <a:ext cx="4317400" cy="8924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1" t="19659" r="37734" b="11244"/>
            <a:stretch/>
          </p:blipFill>
          <p:spPr>
            <a:xfrm>
              <a:off x="673525" y="1832954"/>
              <a:ext cx="4317557" cy="8911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66" r="47117" b="25994"/>
            <a:stretch/>
          </p:blipFill>
          <p:spPr>
            <a:xfrm>
              <a:off x="674559" y="710363"/>
              <a:ext cx="4278814" cy="10668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671361" y="1009193"/>
              <a:ext cx="0" cy="56875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56273" y="1132511"/>
              <a:ext cx="0" cy="25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82751" y="1009193"/>
              <a:ext cx="4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12728" y="1382797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15624" y="1140951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675644" y="1567020"/>
              <a:ext cx="321457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673525" y="2642304"/>
              <a:ext cx="432765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644" y="116862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956294" y="2147012"/>
              <a:ext cx="3056" cy="259638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70732" y="1835806"/>
              <a:ext cx="0" cy="803919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50575" y="1851202"/>
              <a:ext cx="378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761936" y="3646965"/>
              <a:ext cx="35919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691832" y="2956211"/>
              <a:ext cx="0" cy="59649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73525" y="1132261"/>
              <a:ext cx="717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12551" y="674931"/>
              <a:ext cx="53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220384" y="1531247"/>
              <a:ext cx="610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731939" y="2402245"/>
              <a:ext cx="83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48447" y="3394951"/>
              <a:ext cx="418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00532" y="1128395"/>
              <a:ext cx="639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095498" y="1138004"/>
              <a:ext cx="668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nInP1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99426" y="2162451"/>
              <a:ext cx="62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mqw2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43247" y="3085386"/>
              <a:ext cx="675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pInP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135087" y="1103526"/>
              <a:ext cx="0" cy="316121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903636" y="112658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675645" y="958850"/>
              <a:ext cx="1931155" cy="30127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79" idx="1"/>
            </p:cNvCxnSpPr>
            <p:nvPr/>
          </p:nvCxnSpPr>
          <p:spPr>
            <a:xfrm flipH="1" flipV="1">
              <a:off x="3601490" y="957161"/>
              <a:ext cx="1299042" cy="309734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36758" y="2769513"/>
              <a:ext cx="677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H="1">
              <a:off x="841309" y="2941640"/>
              <a:ext cx="553214" cy="33779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130344" y="2102235"/>
              <a:ext cx="75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</a:t>
              </a:r>
              <a:r>
                <a:rPr lang="zh-CN" altLang="en-US" sz="1200" i="1" baseline="-250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２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61936" y="3298627"/>
              <a:ext cx="0" cy="382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246854" y="683999"/>
              <a:ext cx="460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6854" y="1735150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854" y="2739579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353916" y="3426701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22339"/>
              </p:ext>
            </p:extLst>
          </p:nvPr>
        </p:nvGraphicFramePr>
        <p:xfrm>
          <a:off x="711579" y="1447800"/>
          <a:ext cx="4111564" cy="242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5271" y="1318061"/>
            <a:ext cx="4523565" cy="3762092"/>
            <a:chOff x="727885" y="808247"/>
            <a:chExt cx="4523565" cy="3762092"/>
          </a:xfrm>
        </p:grpSpPr>
        <p:grpSp>
          <p:nvGrpSpPr>
            <p:cNvPr id="14" name="组合 13"/>
            <p:cNvGrpSpPr/>
            <p:nvPr/>
          </p:nvGrpSpPr>
          <p:grpSpPr>
            <a:xfrm>
              <a:off x="727885" y="2626339"/>
              <a:ext cx="4523565" cy="1944000"/>
              <a:chOff x="37282" y="2369471"/>
              <a:chExt cx="3346756" cy="1944000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8222220"/>
                  </p:ext>
                </p:extLst>
              </p:nvPr>
            </p:nvGraphicFramePr>
            <p:xfrm>
              <a:off x="37282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7" name="图表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2644192"/>
                  </p:ext>
                </p:extLst>
              </p:nvPr>
            </p:nvGraphicFramePr>
            <p:xfrm>
              <a:off x="1110165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8" name="图表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506233"/>
                  </p:ext>
                </p:extLst>
              </p:nvPr>
            </p:nvGraphicFramePr>
            <p:xfrm>
              <a:off x="2196038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66" y="916708"/>
              <a:ext cx="1454988" cy="176946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05152" y="937128"/>
              <a:ext cx="459519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4505945"/>
                </p:ext>
              </p:extLst>
            </p:nvPr>
          </p:nvGraphicFramePr>
          <p:xfrm>
            <a:off x="2248460" y="808247"/>
            <a:ext cx="1605733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96210" y="937128"/>
              <a:ext cx="53375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6291775"/>
                </p:ext>
              </p:extLst>
            </p:nvPr>
          </p:nvGraphicFramePr>
          <p:xfrm>
            <a:off x="3616036" y="808247"/>
            <a:ext cx="1635414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4187106" y="937128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71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6210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889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855" y="502454"/>
            <a:ext cx="5649595" cy="5880383"/>
            <a:chOff x="109855" y="502454"/>
            <a:chExt cx="5649595" cy="5880383"/>
          </a:xfrm>
        </p:grpSpPr>
        <p:grpSp>
          <p:nvGrpSpPr>
            <p:cNvPr id="9" name="组合 8"/>
            <p:cNvGrpSpPr/>
            <p:nvPr/>
          </p:nvGrpSpPr>
          <p:grpSpPr>
            <a:xfrm>
              <a:off x="109855" y="502454"/>
              <a:ext cx="2887620" cy="5801811"/>
              <a:chOff x="81280" y="388656"/>
              <a:chExt cx="2887620" cy="5801811"/>
            </a:xfrm>
          </p:grpSpPr>
          <p:graphicFrame>
            <p:nvGraphicFramePr>
              <p:cNvPr id="3" name="图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274092"/>
                  </p:ext>
                </p:extLst>
              </p:nvPr>
            </p:nvGraphicFramePr>
            <p:xfrm>
              <a:off x="81280" y="38865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4" name="图表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375444"/>
                  </p:ext>
                </p:extLst>
              </p:nvPr>
            </p:nvGraphicFramePr>
            <p:xfrm>
              <a:off x="88900" y="2238375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7" name="图片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0" y="4245462"/>
                <a:ext cx="2875915" cy="194500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619186" y="598932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19186" y="2461164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0210" y="4356911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solidFill>
                      <a:schemeClr val="bg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(c)</a:t>
                </a:r>
                <a:endParaRPr lang="zh-CN" altLang="en-US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71830" y="541740"/>
              <a:ext cx="2887620" cy="5841097"/>
              <a:chOff x="62230" y="355546"/>
              <a:chExt cx="2887620" cy="5841097"/>
            </a:xfrm>
          </p:grpSpPr>
          <p:graphicFrame>
            <p:nvGraphicFramePr>
              <p:cNvPr id="11" name="图表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207621"/>
                  </p:ext>
                </p:extLst>
              </p:nvPr>
            </p:nvGraphicFramePr>
            <p:xfrm>
              <a:off x="62230" y="4252643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2" name="图表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1579344"/>
                  </p:ext>
                </p:extLst>
              </p:nvPr>
            </p:nvGraphicFramePr>
            <p:xfrm>
              <a:off x="69850" y="2196168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3" name="图表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534728"/>
                  </p:ext>
                </p:extLst>
              </p:nvPr>
            </p:nvGraphicFramePr>
            <p:xfrm>
              <a:off x="62230" y="35554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4" name="文本框 13"/>
              <p:cNvSpPr txBox="1"/>
              <p:nvPr/>
            </p:nvSpPr>
            <p:spPr>
              <a:xfrm>
                <a:off x="619186" y="522863"/>
                <a:ext cx="383406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(d)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0901" y="2388768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(e)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2617" y="4407465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(f)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755" y="620358"/>
            <a:ext cx="5672695" cy="5625504"/>
            <a:chOff x="86755" y="620358"/>
            <a:chExt cx="5672695" cy="5625504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3930286"/>
                </p:ext>
              </p:extLst>
            </p:nvPr>
          </p:nvGraphicFramePr>
          <p:xfrm>
            <a:off x="86755" y="620358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1248900"/>
                </p:ext>
              </p:extLst>
            </p:nvPr>
          </p:nvGraphicFramePr>
          <p:xfrm>
            <a:off x="86755" y="2377286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" y="4300737"/>
              <a:ext cx="2876258" cy="19451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47413" y="72332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7413" y="246690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425" y="437932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2855432"/>
                </p:ext>
              </p:extLst>
            </p:nvPr>
          </p:nvGraphicFramePr>
          <p:xfrm>
            <a:off x="2879450" y="64168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图表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24751"/>
                </p:ext>
              </p:extLst>
            </p:nvPr>
          </p:nvGraphicFramePr>
          <p:xfrm>
            <a:off x="2843417" y="2457013"/>
            <a:ext cx="2880000" cy="192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742965"/>
                </p:ext>
              </p:extLst>
            </p:nvPr>
          </p:nvGraphicFramePr>
          <p:xfrm>
            <a:off x="2863385" y="4259219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3415213" y="84627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15214" y="2742968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1943" y="452501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(g)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53388" y="742950"/>
            <a:ext cx="5254128" cy="2054588"/>
            <a:chOff x="253388" y="742950"/>
            <a:chExt cx="5254128" cy="2054588"/>
          </a:xfrm>
        </p:grpSpPr>
        <p:grpSp>
          <p:nvGrpSpPr>
            <p:cNvPr id="238" name="Group 237"/>
            <p:cNvGrpSpPr/>
            <p:nvPr/>
          </p:nvGrpSpPr>
          <p:grpSpPr>
            <a:xfrm>
              <a:off x="253388" y="742950"/>
              <a:ext cx="5254128" cy="2054588"/>
              <a:chOff x="253388" y="742950"/>
              <a:chExt cx="5254128" cy="20545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3388" y="119141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72788" y="122316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15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9" name="Trapezoid 228"/>
              <p:cNvSpPr/>
              <p:nvPr/>
            </p:nvSpPr>
            <p:spPr>
              <a:xfrm rot="10800000">
                <a:off x="3821045" y="925416"/>
                <a:ext cx="938213" cy="1177504"/>
              </a:xfrm>
              <a:prstGeom prst="trapezoid">
                <a:avLst>
                  <a:gd name="adj" fmla="val 8005"/>
                </a:avLst>
              </a:prstGeom>
              <a:solidFill>
                <a:schemeClr val="accent2">
                  <a:lumMod val="60000"/>
                  <a:lumOff val="4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ight Triangle 230"/>
              <p:cNvSpPr/>
              <p:nvPr/>
            </p:nvSpPr>
            <p:spPr>
              <a:xfrm>
                <a:off x="4579871" y="1434305"/>
                <a:ext cx="615950" cy="668616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Down Arrow 232"/>
              <p:cNvSpPr/>
              <p:nvPr/>
            </p:nvSpPr>
            <p:spPr>
              <a:xfrm rot="2700000" flipH="1">
                <a:off x="3136007" y="1254027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4" name="Right Triangle 233"/>
              <p:cNvSpPr/>
              <p:nvPr/>
            </p:nvSpPr>
            <p:spPr>
              <a:xfrm flipH="1">
                <a:off x="3272185" y="1434306"/>
                <a:ext cx="734597" cy="668614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Down Arrow 234"/>
              <p:cNvSpPr/>
              <p:nvPr/>
            </p:nvSpPr>
            <p:spPr>
              <a:xfrm rot="18900000">
                <a:off x="4975985" y="1244806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2384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(a)</a:t>
                </a:r>
                <a:endParaRPr lang="en-US" sz="12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96320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(b)</a:t>
                </a:r>
                <a:endParaRPr lang="en-US" sz="1200" dirty="0"/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3991103" y="936222"/>
              <a:ext cx="667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电子束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69327" y="925256"/>
            <a:ext cx="3856354" cy="243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SiO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75954" y="3092039"/>
            <a:ext cx="3856355" cy="236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75954" y="2946659"/>
            <a:ext cx="3856355" cy="1562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n-contact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2307" y="1079799"/>
            <a:ext cx="116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p-contact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432307" y="1536999"/>
            <a:ext cx="132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p-cladding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432308" y="2415615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SCH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2308" y="2770639"/>
            <a:ext cx="6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SCH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2308" y="2610294"/>
            <a:ext cx="79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MQW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9326" y="1159768"/>
            <a:ext cx="3856354" cy="1786891"/>
            <a:chOff x="3830955" y="1156335"/>
            <a:chExt cx="1828800" cy="1786891"/>
          </a:xfrm>
        </p:grpSpPr>
        <p:sp>
          <p:nvSpPr>
            <p:cNvPr id="52" name="Rectangle 51"/>
            <p:cNvSpPr/>
            <p:nvPr/>
          </p:nvSpPr>
          <p:spPr>
            <a:xfrm>
              <a:off x="3830955" y="1156335"/>
              <a:ext cx="1828800" cy="1612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30955" y="2489835"/>
              <a:ext cx="1828800" cy="1600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0955" y="2806066"/>
              <a:ext cx="182880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30955" y="2649855"/>
              <a:ext cx="1828800" cy="156211"/>
            </a:xfrm>
            <a:prstGeom prst="rect">
              <a:avLst/>
            </a:prstGeom>
            <a:solidFill>
              <a:srgbClr val="FF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30955" y="1263016"/>
              <a:ext cx="1828800" cy="1226820"/>
            </a:xfrm>
            <a:prstGeom prst="rect">
              <a:avLst/>
            </a:prstGeom>
            <a:solidFill>
              <a:srgbClr val="FF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Rectangle 31"/>
          <p:cNvSpPr/>
          <p:nvPr/>
        </p:nvSpPr>
        <p:spPr>
          <a:xfrm>
            <a:off x="575953" y="3979161"/>
            <a:ext cx="3856355" cy="1064346"/>
          </a:xfrm>
          <a:custGeom>
            <a:avLst/>
            <a:gdLst>
              <a:gd name="connsiteX0" fmla="*/ 0 w 3856355"/>
              <a:gd name="connsiteY0" fmla="*/ 0 h 936623"/>
              <a:gd name="connsiteX1" fmla="*/ 3856355 w 3856355"/>
              <a:gd name="connsiteY1" fmla="*/ 0 h 936623"/>
              <a:gd name="connsiteX2" fmla="*/ 3856355 w 3856355"/>
              <a:gd name="connsiteY2" fmla="*/ 936623 h 936623"/>
              <a:gd name="connsiteX3" fmla="*/ 0 w 3856355"/>
              <a:gd name="connsiteY3" fmla="*/ 936623 h 936623"/>
              <a:gd name="connsiteX4" fmla="*/ 0 w 3856355"/>
              <a:gd name="connsiteY4" fmla="*/ 0 h 936623"/>
              <a:gd name="connsiteX0" fmla="*/ 0 w 3856355"/>
              <a:gd name="connsiteY0" fmla="*/ 0 h 936623"/>
              <a:gd name="connsiteX1" fmla="*/ 3856355 w 3856355"/>
              <a:gd name="connsiteY1" fmla="*/ 0 h 936623"/>
              <a:gd name="connsiteX2" fmla="*/ 3856355 w 3856355"/>
              <a:gd name="connsiteY2" fmla="*/ 936623 h 936623"/>
              <a:gd name="connsiteX3" fmla="*/ 830944 w 3856355"/>
              <a:gd name="connsiteY3" fmla="*/ 776059 h 936623"/>
              <a:gd name="connsiteX4" fmla="*/ 0 w 3856355"/>
              <a:gd name="connsiteY4" fmla="*/ 936623 h 936623"/>
              <a:gd name="connsiteX5" fmla="*/ 0 w 3856355"/>
              <a:gd name="connsiteY5" fmla="*/ 0 h 936623"/>
              <a:gd name="connsiteX0" fmla="*/ 0 w 3856355"/>
              <a:gd name="connsiteY0" fmla="*/ 0 h 1064346"/>
              <a:gd name="connsiteX1" fmla="*/ 3856355 w 3856355"/>
              <a:gd name="connsiteY1" fmla="*/ 0 h 1064346"/>
              <a:gd name="connsiteX2" fmla="*/ 3856355 w 3856355"/>
              <a:gd name="connsiteY2" fmla="*/ 936623 h 1064346"/>
              <a:gd name="connsiteX3" fmla="*/ 2942772 w 3856355"/>
              <a:gd name="connsiteY3" fmla="*/ 1048202 h 1064346"/>
              <a:gd name="connsiteX4" fmla="*/ 830944 w 3856355"/>
              <a:gd name="connsiteY4" fmla="*/ 776059 h 1064346"/>
              <a:gd name="connsiteX5" fmla="*/ 0 w 3856355"/>
              <a:gd name="connsiteY5" fmla="*/ 936623 h 1064346"/>
              <a:gd name="connsiteX6" fmla="*/ 0 w 3856355"/>
              <a:gd name="connsiteY6" fmla="*/ 0 h 106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6355" h="1064346">
                <a:moveTo>
                  <a:pt x="0" y="0"/>
                </a:moveTo>
                <a:lnTo>
                  <a:pt x="3856355" y="0"/>
                </a:lnTo>
                <a:lnTo>
                  <a:pt x="3856355" y="936623"/>
                </a:lnTo>
                <a:cubicBezTo>
                  <a:pt x="3707720" y="1085923"/>
                  <a:pt x="3447007" y="1074963"/>
                  <a:pt x="2942772" y="1048202"/>
                </a:cubicBezTo>
                <a:cubicBezTo>
                  <a:pt x="2438537" y="1021441"/>
                  <a:pt x="1325035" y="769256"/>
                  <a:pt x="830944" y="776059"/>
                </a:cubicBezTo>
                <a:lnTo>
                  <a:pt x="0" y="93662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Substrate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5953" y="3179697"/>
            <a:ext cx="3856355" cy="2229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ectangle 32"/>
          <p:cNvSpPr/>
          <p:nvPr/>
        </p:nvSpPr>
        <p:spPr>
          <a:xfrm>
            <a:off x="575954" y="3386786"/>
            <a:ext cx="3856355" cy="592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SiO</a:t>
            </a:r>
            <a:r>
              <a:rPr lang="en-US" altLang="zh-CN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8804" y="3152273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38936" y="3014148"/>
            <a:ext cx="135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DVS-BCB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40868" y="2886791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40868" y="276111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40868" y="257105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347497" y="169475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47497" y="1216226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992678" y="725905"/>
            <a:ext cx="1009650" cy="2013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3079003" y="649641"/>
            <a:ext cx="139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ma-N 2403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56093" y="836868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405716" y="1159768"/>
            <a:ext cx="5052733" cy="3963708"/>
            <a:chOff x="569326" y="1079799"/>
            <a:chExt cx="5052733" cy="3963708"/>
          </a:xfrm>
        </p:grpSpPr>
        <p:sp>
          <p:nvSpPr>
            <p:cNvPr id="72" name="Rectangle 71"/>
            <p:cNvSpPr/>
            <p:nvPr/>
          </p:nvSpPr>
          <p:spPr>
            <a:xfrm>
              <a:off x="575954" y="3092039"/>
              <a:ext cx="3856355" cy="236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5954" y="2946659"/>
              <a:ext cx="3856355" cy="1562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n-contact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70232" y="1079799"/>
              <a:ext cx="1258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p-contact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70232" y="1536999"/>
              <a:ext cx="1258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p-cladding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32308" y="2415615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SCH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308" y="2770639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SCH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32307" y="2610294"/>
              <a:ext cx="955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MQW</a:t>
              </a:r>
              <a:endParaRPr lang="en-US" sz="1600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69326" y="1159768"/>
              <a:ext cx="3856354" cy="1786891"/>
              <a:chOff x="3830955" y="1156335"/>
              <a:chExt cx="1828800" cy="178689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505952" y="1156335"/>
                <a:ext cx="478806" cy="20864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830955" y="2489835"/>
                <a:ext cx="182880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830955" y="2806066"/>
                <a:ext cx="182880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30955" y="2649855"/>
                <a:ext cx="1828800" cy="156211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505952" y="1263016"/>
                <a:ext cx="478806" cy="1226820"/>
              </a:xfrm>
              <a:prstGeom prst="rect">
                <a:avLst/>
              </a:prstGeom>
              <a:solidFill>
                <a:srgbClr val="FF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0" name="Rectangle 31"/>
            <p:cNvSpPr/>
            <p:nvPr/>
          </p:nvSpPr>
          <p:spPr>
            <a:xfrm>
              <a:off x="575953" y="3979161"/>
              <a:ext cx="3856355" cy="1064346"/>
            </a:xfrm>
            <a:custGeom>
              <a:avLst/>
              <a:gdLst>
                <a:gd name="connsiteX0" fmla="*/ 0 w 3856355"/>
                <a:gd name="connsiteY0" fmla="*/ 0 h 936623"/>
                <a:gd name="connsiteX1" fmla="*/ 3856355 w 3856355"/>
                <a:gd name="connsiteY1" fmla="*/ 0 h 936623"/>
                <a:gd name="connsiteX2" fmla="*/ 3856355 w 3856355"/>
                <a:gd name="connsiteY2" fmla="*/ 936623 h 936623"/>
                <a:gd name="connsiteX3" fmla="*/ 0 w 3856355"/>
                <a:gd name="connsiteY3" fmla="*/ 936623 h 936623"/>
                <a:gd name="connsiteX4" fmla="*/ 0 w 3856355"/>
                <a:gd name="connsiteY4" fmla="*/ 0 h 936623"/>
                <a:gd name="connsiteX0" fmla="*/ 0 w 3856355"/>
                <a:gd name="connsiteY0" fmla="*/ 0 h 936623"/>
                <a:gd name="connsiteX1" fmla="*/ 3856355 w 3856355"/>
                <a:gd name="connsiteY1" fmla="*/ 0 h 936623"/>
                <a:gd name="connsiteX2" fmla="*/ 3856355 w 3856355"/>
                <a:gd name="connsiteY2" fmla="*/ 936623 h 936623"/>
                <a:gd name="connsiteX3" fmla="*/ 830944 w 3856355"/>
                <a:gd name="connsiteY3" fmla="*/ 776059 h 936623"/>
                <a:gd name="connsiteX4" fmla="*/ 0 w 3856355"/>
                <a:gd name="connsiteY4" fmla="*/ 936623 h 936623"/>
                <a:gd name="connsiteX5" fmla="*/ 0 w 3856355"/>
                <a:gd name="connsiteY5" fmla="*/ 0 h 936623"/>
                <a:gd name="connsiteX0" fmla="*/ 0 w 3856355"/>
                <a:gd name="connsiteY0" fmla="*/ 0 h 1064346"/>
                <a:gd name="connsiteX1" fmla="*/ 3856355 w 3856355"/>
                <a:gd name="connsiteY1" fmla="*/ 0 h 1064346"/>
                <a:gd name="connsiteX2" fmla="*/ 3856355 w 3856355"/>
                <a:gd name="connsiteY2" fmla="*/ 936623 h 1064346"/>
                <a:gd name="connsiteX3" fmla="*/ 2942772 w 3856355"/>
                <a:gd name="connsiteY3" fmla="*/ 1048202 h 1064346"/>
                <a:gd name="connsiteX4" fmla="*/ 830944 w 3856355"/>
                <a:gd name="connsiteY4" fmla="*/ 776059 h 1064346"/>
                <a:gd name="connsiteX5" fmla="*/ 0 w 3856355"/>
                <a:gd name="connsiteY5" fmla="*/ 936623 h 1064346"/>
                <a:gd name="connsiteX6" fmla="*/ 0 w 3856355"/>
                <a:gd name="connsiteY6" fmla="*/ 0 h 106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6355" h="1064346">
                  <a:moveTo>
                    <a:pt x="0" y="0"/>
                  </a:moveTo>
                  <a:lnTo>
                    <a:pt x="3856355" y="0"/>
                  </a:lnTo>
                  <a:lnTo>
                    <a:pt x="3856355" y="936623"/>
                  </a:lnTo>
                  <a:cubicBezTo>
                    <a:pt x="3707720" y="1085923"/>
                    <a:pt x="3447007" y="1074963"/>
                    <a:pt x="2942772" y="1048202"/>
                  </a:cubicBezTo>
                  <a:cubicBezTo>
                    <a:pt x="2438537" y="1021441"/>
                    <a:pt x="1325035" y="769256"/>
                    <a:pt x="830944" y="776059"/>
                  </a:cubicBezTo>
                  <a:lnTo>
                    <a:pt x="0" y="936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Substrate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5953" y="3179697"/>
              <a:ext cx="3856355" cy="22290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5954" y="3386786"/>
              <a:ext cx="3856355" cy="59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SiO</a:t>
              </a:r>
              <a:r>
                <a:rPr lang="en-US" altLang="zh-CN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4328804" y="3152273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38936" y="3014148"/>
              <a:ext cx="1183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DVS-BCB</a:t>
              </a:r>
              <a:endParaRPr lang="en-US" sz="16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340868" y="2886791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340868" y="2761114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40868" y="2571058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85422" y="1694758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85422" y="1216226"/>
              <a:ext cx="182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55" y="5700039"/>
            <a:ext cx="5457493" cy="409312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69326" y="190500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5105408" y="190500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464548" y="5355551"/>
            <a:ext cx="68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72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3466</TotalTime>
  <Words>329</Words>
  <Application>Microsoft Office PowerPoint</Application>
  <PresentationFormat>Custom</PresentationFormat>
  <Paragraphs>141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155</cp:revision>
  <dcterms:created xsi:type="dcterms:W3CDTF">2014-11-24T10:28:20Z</dcterms:created>
  <dcterms:modified xsi:type="dcterms:W3CDTF">2016-04-16T12:10:19Z</dcterms:modified>
</cp:coreProperties>
</file>