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56" r:id="rId3"/>
    <p:sldId id="260" r:id="rId4"/>
    <p:sldId id="262" r:id="rId5"/>
    <p:sldId id="263" r:id="rId6"/>
    <p:sldId id="264" r:id="rId7"/>
    <p:sldId id="267" r:id="rId8"/>
    <p:sldId id="266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E904-37E7-444A-AE1F-5AC75D85A842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A2C77-7D43-4D6E-AB83-F784D2935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A2C77-7D43-4D6E-AB83-F784D2935F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4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4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881B-9790-4914-B6BF-9C77C8806DC6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FE3A-CA2C-4DC1-8457-07F1B6A0B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59832" y="1412776"/>
            <a:ext cx="2483768" cy="3209567"/>
            <a:chOff x="2893828" y="806086"/>
            <a:chExt cx="2483768" cy="3209567"/>
          </a:xfrm>
        </p:grpSpPr>
        <p:sp>
          <p:nvSpPr>
            <p:cNvPr id="4" name="ring2"/>
            <p:cNvSpPr/>
            <p:nvPr/>
          </p:nvSpPr>
          <p:spPr>
            <a:xfrm rot="10800000">
              <a:off x="3059832" y="1628800"/>
              <a:ext cx="2170825" cy="2170828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line2"/>
            <p:cNvCxnSpPr/>
            <p:nvPr/>
          </p:nvCxnSpPr>
          <p:spPr>
            <a:xfrm flipH="1">
              <a:off x="2893828" y="1344492"/>
              <a:ext cx="248376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67870" y="3583605"/>
              <a:ext cx="3547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1400" baseline="-25000" dirty="0" err="1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3194313" y="1772815"/>
              <a:ext cx="1882797" cy="18827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89841" y="1196752"/>
              <a:ext cx="2036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3270512" y="1849014"/>
              <a:ext cx="1730397" cy="1730397"/>
            </a:xfrm>
            <a:prstGeom prst="arc">
              <a:avLst>
                <a:gd name="adj1" fmla="val 6801652"/>
                <a:gd name="adj2" fmla="val 4042282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4488" y="343284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+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2737" y="309196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altLang="zh-CN" baseline="-25000" dirty="0" smtClean="0"/>
                <a:t>-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0936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i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9849" y="806086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baseline="-25000" dirty="0" smtClean="0"/>
                <a:t>t</a:t>
              </a:r>
              <a:endParaRPr lang="en-US" baseline="-25000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3857212" y="1420692"/>
              <a:ext cx="576064" cy="144015"/>
            </a:xfrm>
            <a:prstGeom prst="arc">
              <a:avLst>
                <a:gd name="adj1" fmla="val 16200000"/>
                <a:gd name="adj2" fmla="val 15294574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3276" y="1263658"/>
              <a:ext cx="45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μ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17537" y="1445461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50936" y="1400934"/>
              <a:ext cx="494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</a:t>
              </a:r>
              <a:r>
                <a:rPr lang="en-US" altLang="zh-CN" baseline="-25000" dirty="0" err="1" smtClean="0"/>
                <a:t>r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2196" y="497167"/>
            <a:ext cx="6747072" cy="5430627"/>
            <a:chOff x="1072196" y="497167"/>
            <a:chExt cx="6747072" cy="5430627"/>
          </a:xfrm>
        </p:grpSpPr>
        <p:grpSp>
          <p:nvGrpSpPr>
            <p:cNvPr id="15" name="组合 14"/>
            <p:cNvGrpSpPr/>
            <p:nvPr/>
          </p:nvGrpSpPr>
          <p:grpSpPr>
            <a:xfrm>
              <a:off x="1072196" y="497167"/>
              <a:ext cx="6747072" cy="5430627"/>
              <a:chOff x="1072196" y="497167"/>
              <a:chExt cx="6747072" cy="5430627"/>
            </a:xfrm>
          </p:grpSpPr>
          <p:sp>
            <p:nvSpPr>
              <p:cNvPr id="16" name="文本框 37"/>
              <p:cNvSpPr txBox="1"/>
              <p:nvPr/>
            </p:nvSpPr>
            <p:spPr>
              <a:xfrm>
                <a:off x="1072196" y="642174"/>
                <a:ext cx="4675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 rot="10800000">
                <a:off x="1300548" y="969448"/>
                <a:ext cx="2483768" cy="2457848"/>
                <a:chOff x="2910455" y="2537464"/>
                <a:chExt cx="2324927" cy="2300668"/>
              </a:xfrm>
            </p:grpSpPr>
            <p:sp>
              <p:nvSpPr>
                <p:cNvPr id="41" name="ring2"/>
                <p:cNvSpPr/>
                <p:nvPr/>
              </p:nvSpPr>
              <p:spPr>
                <a:xfrm>
                  <a:off x="3047997" y="2540003"/>
                  <a:ext cx="2031997" cy="2032003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line2"/>
                <p:cNvCxnSpPr/>
                <p:nvPr/>
              </p:nvCxnSpPr>
              <p:spPr>
                <a:xfrm rot="10800000" flipH="1">
                  <a:off x="2910455" y="4838132"/>
                  <a:ext cx="2324927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1"/>
                <p:cNvSpPr/>
                <p:nvPr/>
              </p:nvSpPr>
              <p:spPr>
                <a:xfrm>
                  <a:off x="4000495" y="444754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2"/>
                <p:cNvSpPr/>
                <p:nvPr/>
              </p:nvSpPr>
              <p:spPr>
                <a:xfrm>
                  <a:off x="4199058" y="4426677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3"/>
                <p:cNvSpPr/>
                <p:nvPr/>
              </p:nvSpPr>
              <p:spPr>
                <a:xfrm>
                  <a:off x="4388944" y="4364979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4"/>
                <p:cNvSpPr/>
                <p:nvPr/>
              </p:nvSpPr>
              <p:spPr>
                <a:xfrm>
                  <a:off x="4561852" y="426515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5"/>
                <p:cNvSpPr/>
                <p:nvPr/>
              </p:nvSpPr>
              <p:spPr>
                <a:xfrm>
                  <a:off x="4710227" y="4131553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6"/>
                <p:cNvSpPr/>
                <p:nvPr/>
              </p:nvSpPr>
              <p:spPr>
                <a:xfrm>
                  <a:off x="4827583" y="397002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7"/>
                <p:cNvSpPr/>
                <p:nvPr/>
              </p:nvSpPr>
              <p:spPr>
                <a:xfrm>
                  <a:off x="4908791" y="378763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8"/>
                <p:cNvSpPr/>
                <p:nvPr/>
              </p:nvSpPr>
              <p:spPr>
                <a:xfrm>
                  <a:off x="4950302" y="359233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9"/>
                <p:cNvSpPr/>
                <p:nvPr/>
              </p:nvSpPr>
              <p:spPr>
                <a:xfrm>
                  <a:off x="4950302" y="3392676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10"/>
                <p:cNvSpPr/>
                <p:nvPr/>
              </p:nvSpPr>
              <p:spPr>
                <a:xfrm>
                  <a:off x="4908791" y="319738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11"/>
                <p:cNvSpPr/>
                <p:nvPr/>
              </p:nvSpPr>
              <p:spPr>
                <a:xfrm>
                  <a:off x="4827583" y="3014985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12"/>
                <p:cNvSpPr/>
                <p:nvPr/>
              </p:nvSpPr>
              <p:spPr>
                <a:xfrm>
                  <a:off x="4710227" y="2853458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13"/>
                <p:cNvSpPr/>
                <p:nvPr/>
              </p:nvSpPr>
              <p:spPr>
                <a:xfrm>
                  <a:off x="4561850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14"/>
                <p:cNvSpPr/>
                <p:nvPr/>
              </p:nvSpPr>
              <p:spPr>
                <a:xfrm>
                  <a:off x="4388942" y="2620032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15"/>
                <p:cNvSpPr/>
                <p:nvPr/>
              </p:nvSpPr>
              <p:spPr>
                <a:xfrm>
                  <a:off x="4199056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16"/>
                <p:cNvSpPr/>
                <p:nvPr/>
              </p:nvSpPr>
              <p:spPr>
                <a:xfrm>
                  <a:off x="4000494" y="253746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17"/>
                <p:cNvSpPr/>
                <p:nvPr/>
              </p:nvSpPr>
              <p:spPr>
                <a:xfrm>
                  <a:off x="3801930" y="2558334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18"/>
                <p:cNvSpPr/>
                <p:nvPr/>
              </p:nvSpPr>
              <p:spPr>
                <a:xfrm>
                  <a:off x="3612044" y="2620031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19"/>
                <p:cNvSpPr/>
                <p:nvPr/>
              </p:nvSpPr>
              <p:spPr>
                <a:xfrm>
                  <a:off x="3439137" y="2719860"/>
                  <a:ext cx="127000" cy="12700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20"/>
                <p:cNvSpPr/>
                <p:nvPr/>
              </p:nvSpPr>
              <p:spPr>
                <a:xfrm>
                  <a:off x="3290762" y="2853456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21"/>
                <p:cNvSpPr/>
                <p:nvPr/>
              </p:nvSpPr>
              <p:spPr>
                <a:xfrm>
                  <a:off x="3173406" y="301498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22"/>
                <p:cNvSpPr/>
                <p:nvPr/>
              </p:nvSpPr>
              <p:spPr>
                <a:xfrm>
                  <a:off x="3092198" y="3197379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23"/>
                <p:cNvSpPr/>
                <p:nvPr/>
              </p:nvSpPr>
              <p:spPr>
                <a:xfrm>
                  <a:off x="3050687" y="3392673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24"/>
                <p:cNvSpPr/>
                <p:nvPr/>
              </p:nvSpPr>
              <p:spPr>
                <a:xfrm>
                  <a:off x="3050687" y="359233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25"/>
                <p:cNvSpPr/>
                <p:nvPr/>
              </p:nvSpPr>
              <p:spPr>
                <a:xfrm>
                  <a:off x="3092196" y="3787624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26"/>
                <p:cNvSpPr/>
                <p:nvPr/>
              </p:nvSpPr>
              <p:spPr>
                <a:xfrm>
                  <a:off x="3173405" y="3970017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27"/>
                <p:cNvSpPr/>
                <p:nvPr/>
              </p:nvSpPr>
              <p:spPr>
                <a:xfrm>
                  <a:off x="3290760" y="4131542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28"/>
                <p:cNvSpPr/>
                <p:nvPr/>
              </p:nvSpPr>
              <p:spPr>
                <a:xfrm>
                  <a:off x="3439135" y="4265135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29"/>
                <p:cNvSpPr/>
                <p:nvPr/>
              </p:nvSpPr>
              <p:spPr>
                <a:xfrm>
                  <a:off x="3612038" y="4364961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30"/>
                <p:cNvSpPr/>
                <p:nvPr/>
              </p:nvSpPr>
              <p:spPr>
                <a:xfrm>
                  <a:off x="3801936" y="4426670"/>
                  <a:ext cx="127000" cy="127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2020006" y="822917"/>
                <a:ext cx="1167788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2020006" y="1023899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>
                <a:off x="1891311" y="1013036"/>
                <a:ext cx="1244906" cy="442278"/>
              </a:xfrm>
              <a:custGeom>
                <a:avLst/>
                <a:gdLst>
                  <a:gd name="connsiteX0" fmla="*/ 0 w 1244906"/>
                  <a:gd name="connsiteY0" fmla="*/ 1603 h 442278"/>
                  <a:gd name="connsiteX1" fmla="*/ 572877 w 1244906"/>
                  <a:gd name="connsiteY1" fmla="*/ 67704 h 442278"/>
                  <a:gd name="connsiteX2" fmla="*/ 1244906 w 1244906"/>
                  <a:gd name="connsiteY2" fmla="*/ 442278 h 44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4906" h="442278">
                    <a:moveTo>
                      <a:pt x="0" y="1603"/>
                    </a:moveTo>
                    <a:cubicBezTo>
                      <a:pt x="182696" y="-2070"/>
                      <a:pt x="365393" y="-5742"/>
                      <a:pt x="572877" y="67704"/>
                    </a:cubicBezTo>
                    <a:cubicBezTo>
                      <a:pt x="780361" y="141150"/>
                      <a:pt x="1012633" y="291714"/>
                      <a:pt x="1244906" y="442278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1920855" y="1266476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1920855" y="1455314"/>
                <a:ext cx="1266939" cy="221734"/>
              </a:xfrm>
              <a:custGeom>
                <a:avLst/>
                <a:gdLst>
                  <a:gd name="connsiteX0" fmla="*/ 0 w 1266939"/>
                  <a:gd name="connsiteY0" fmla="*/ 221734 h 221734"/>
                  <a:gd name="connsiteX1" fmla="*/ 341522 w 1266939"/>
                  <a:gd name="connsiteY1" fmla="*/ 23431 h 221734"/>
                  <a:gd name="connsiteX2" fmla="*/ 848298 w 1266939"/>
                  <a:gd name="connsiteY2" fmla="*/ 23431 h 221734"/>
                  <a:gd name="connsiteX3" fmla="*/ 1266939 w 1266939"/>
                  <a:gd name="connsiteY3" fmla="*/ 199701 h 2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6939" h="221734">
                    <a:moveTo>
                      <a:pt x="0" y="221734"/>
                    </a:moveTo>
                    <a:cubicBezTo>
                      <a:pt x="100069" y="139108"/>
                      <a:pt x="200139" y="56482"/>
                      <a:pt x="341522" y="23431"/>
                    </a:cubicBezTo>
                    <a:cubicBezTo>
                      <a:pt x="482905" y="-9620"/>
                      <a:pt x="694062" y="-5947"/>
                      <a:pt x="848298" y="23431"/>
                    </a:cubicBezTo>
                    <a:cubicBezTo>
                      <a:pt x="1002534" y="52809"/>
                      <a:pt x="1134736" y="126255"/>
                      <a:pt x="1266939" y="199701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19513" y="589675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15470" y="1033399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26941" y="1038413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359146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38013" y="1270957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98058" y="1607298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57937" y="1607412"/>
                <a:ext cx="568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1400" i="1" baseline="-25000" dirty="0" smtClean="0">
                    <a:latin typeface="Times New Roman" pitchFamily="18" charset="0"/>
                    <a:cs typeface="Times New Roman" pitchFamily="18" charset="0"/>
                  </a:rPr>
                  <a:t>N+1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39752" y="1395228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331567" y="497167"/>
                <a:ext cx="411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4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zh-CN" altLang="en-US" sz="1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圆角矩形 92"/>
              <p:cNvSpPr/>
              <p:nvPr/>
            </p:nvSpPr>
            <p:spPr>
              <a:xfrm>
                <a:off x="2437827" y="3224873"/>
                <a:ext cx="474014" cy="29759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箭头连接符 94"/>
              <p:cNvCxnSpPr/>
              <p:nvPr/>
            </p:nvCxnSpPr>
            <p:spPr>
              <a:xfrm flipV="1">
                <a:off x="2966953" y="2917153"/>
                <a:ext cx="1251914" cy="46797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组合 101"/>
              <p:cNvGrpSpPr/>
              <p:nvPr/>
            </p:nvGrpSpPr>
            <p:grpSpPr>
              <a:xfrm>
                <a:off x="4218867" y="1315598"/>
                <a:ext cx="3600401" cy="1902427"/>
                <a:chOff x="4283967" y="1706829"/>
                <a:chExt cx="3600401" cy="1902427"/>
              </a:xfrm>
            </p:grpSpPr>
            <p:cxnSp>
              <p:nvCxnSpPr>
                <p:cNvPr id="74" name="line2"/>
                <p:cNvCxnSpPr/>
                <p:nvPr/>
              </p:nvCxnSpPr>
              <p:spPr>
                <a:xfrm flipH="1">
                  <a:off x="4672738" y="2886213"/>
                  <a:ext cx="2664296" cy="0"/>
                </a:xfrm>
                <a:prstGeom prst="line">
                  <a:avLst/>
                </a:prstGeom>
                <a:ln w="2540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椭圆 4"/>
                <p:cNvSpPr/>
                <p:nvPr/>
              </p:nvSpPr>
              <p:spPr>
                <a:xfrm>
                  <a:off x="5983247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888762" y="2442019"/>
                  <a:ext cx="432048" cy="4320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5320810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6415295" y="2070365"/>
                  <a:ext cx="0" cy="54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/>
                <p:cNvCxnSpPr/>
                <p:nvPr/>
              </p:nvCxnSpPr>
              <p:spPr>
                <a:xfrm>
                  <a:off x="5320810" y="2154617"/>
                  <a:ext cx="10944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5500829" y="1823963"/>
                  <a:ext cx="7344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dirty="0" smtClean="0">
                      <a:latin typeface="Times New Roman"/>
                      <a:cs typeface="Times New Roman"/>
                    </a:rPr>
                    <a:t>Λ</a:t>
                  </a:r>
                  <a:endParaRPr lang="zh-CN" altLang="en-US" dirty="0"/>
                </a:p>
              </p:txBody>
            </p:sp>
            <p:cxnSp>
              <p:nvCxnSpPr>
                <p:cNvPr id="82" name="直接箭头连接符 81"/>
                <p:cNvCxnSpPr/>
                <p:nvPr/>
              </p:nvCxnSpPr>
              <p:spPr>
                <a:xfrm>
                  <a:off x="534963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5408853" y="232434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5" name="直接箭头连接符 84"/>
                <p:cNvCxnSpPr/>
                <p:nvPr/>
              </p:nvCxnSpPr>
              <p:spPr>
                <a:xfrm flipH="1">
                  <a:off x="529580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331807" y="3047774"/>
                  <a:ext cx="511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8" name="直接箭头连接符 87"/>
                <p:cNvCxnSpPr/>
                <p:nvPr/>
              </p:nvCxnSpPr>
              <p:spPr>
                <a:xfrm>
                  <a:off x="6473872" y="2693676"/>
                  <a:ext cx="54724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6533093" y="2324344"/>
                  <a:ext cx="65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0" name="直接箭头连接符 89"/>
                <p:cNvCxnSpPr/>
                <p:nvPr/>
              </p:nvCxnSpPr>
              <p:spPr>
                <a:xfrm flipH="1">
                  <a:off x="6420042" y="3047774"/>
                  <a:ext cx="547241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6456047" y="3047774"/>
                  <a:ext cx="565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zh-CN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i+1</a:t>
                  </a:r>
                  <a:endParaRPr lang="zh-CN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6" name="圆角矩形 95"/>
                <p:cNvSpPr/>
                <p:nvPr/>
              </p:nvSpPr>
              <p:spPr>
                <a:xfrm>
                  <a:off x="4283967" y="1706829"/>
                  <a:ext cx="3600401" cy="190242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/>
                <p:cNvCxnSpPr/>
                <p:nvPr/>
              </p:nvCxnSpPr>
              <p:spPr>
                <a:xfrm>
                  <a:off x="5983247" y="2339170"/>
                  <a:ext cx="0" cy="8254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5863047" y="3047774"/>
                  <a:ext cx="24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endParaRPr lang="zh-CN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1" name="直接箭头连接符 80"/>
                <p:cNvCxnSpPr/>
                <p:nvPr/>
              </p:nvCxnSpPr>
              <p:spPr>
                <a:xfrm>
                  <a:off x="5983247" y="2769210"/>
                  <a:ext cx="41004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77"/>
                <p:cNvSpPr txBox="1"/>
                <p:nvPr/>
              </p:nvSpPr>
              <p:spPr>
                <a:xfrm>
                  <a:off x="6031847" y="2714103"/>
                  <a:ext cx="327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TextBox 77"/>
                <p:cNvSpPr txBox="1"/>
                <p:nvPr/>
              </p:nvSpPr>
              <p:spPr>
                <a:xfrm>
                  <a:off x="6093247" y="2378957"/>
                  <a:ext cx="431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1072196" y="3284984"/>
                <a:ext cx="6651589" cy="2642810"/>
                <a:chOff x="1232779" y="3738518"/>
                <a:chExt cx="6651589" cy="2642810"/>
              </a:xfrm>
            </p:grpSpPr>
            <p:sp>
              <p:nvSpPr>
                <p:cNvPr id="111" name="文本框 37"/>
                <p:cNvSpPr txBox="1"/>
                <p:nvPr/>
              </p:nvSpPr>
              <p:spPr>
                <a:xfrm>
                  <a:off x="1232779" y="3738518"/>
                  <a:ext cx="4675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7" name="Picture 3" descr="D:\BaiduTongBu\OE\fig1\fig1b_origin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8522" y="4077072"/>
                  <a:ext cx="2976330" cy="22322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D:\BaiduTongBu\OE\fig1\fig1b_origin_small_part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73146" y="4063212"/>
                  <a:ext cx="2965755" cy="2224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5" name="圆角矩形 114"/>
                <p:cNvSpPr/>
                <p:nvPr/>
              </p:nvSpPr>
              <p:spPr>
                <a:xfrm>
                  <a:off x="2577004" y="4133923"/>
                  <a:ext cx="482828" cy="231181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6" name="直接箭头连接符 115"/>
                <p:cNvCxnSpPr/>
                <p:nvPr/>
              </p:nvCxnSpPr>
              <p:spPr>
                <a:xfrm>
                  <a:off x="3080105" y="4282721"/>
                  <a:ext cx="1527533" cy="914441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圆角矩形 121"/>
                <p:cNvSpPr/>
                <p:nvPr/>
              </p:nvSpPr>
              <p:spPr>
                <a:xfrm>
                  <a:off x="4607638" y="3969413"/>
                  <a:ext cx="3276730" cy="2411915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>
                <a:off x="6084168" y="205078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连接符 83"/>
            <p:cNvCxnSpPr/>
            <p:nvPr/>
          </p:nvCxnSpPr>
          <p:spPr>
            <a:xfrm>
              <a:off x="6021909" y="2040910"/>
              <a:ext cx="180000" cy="3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0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07704" y="2138763"/>
            <a:ext cx="4794597" cy="2191937"/>
            <a:chOff x="1907704" y="2138763"/>
            <a:chExt cx="4794597" cy="2191937"/>
          </a:xfrm>
        </p:grpSpPr>
        <p:pic>
          <p:nvPicPr>
            <p:cNvPr id="2054" name="Picture 6" descr="fig2(a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2165350"/>
              <a:ext cx="2346325" cy="216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 descr="fig2(b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138763"/>
              <a:ext cx="2346325" cy="216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文本框 37"/>
            <p:cNvSpPr txBox="1"/>
            <p:nvPr/>
          </p:nvSpPr>
          <p:spPr>
            <a:xfrm>
              <a:off x="2411760" y="2164282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37"/>
            <p:cNvSpPr txBox="1"/>
            <p:nvPr/>
          </p:nvSpPr>
          <p:spPr>
            <a:xfrm>
              <a:off x="4788024" y="2164282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8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39752" y="1884515"/>
            <a:ext cx="4680520" cy="3300247"/>
            <a:chOff x="2339752" y="1884515"/>
            <a:chExt cx="4680520" cy="3300247"/>
          </a:xfrm>
        </p:grpSpPr>
        <p:pic>
          <p:nvPicPr>
            <p:cNvPr id="4102" name="Picture 6" descr="fig3 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947" y="3563925"/>
              <a:ext cx="2346325" cy="162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 descr="fig3(a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946263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 descr="fig3 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947" y="1884515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2789314" y="1884517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37"/>
            <p:cNvSpPr txBox="1"/>
            <p:nvPr/>
          </p:nvSpPr>
          <p:spPr>
            <a:xfrm>
              <a:off x="5220072" y="194977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37"/>
            <p:cNvSpPr txBox="1"/>
            <p:nvPr/>
          </p:nvSpPr>
          <p:spPr>
            <a:xfrm>
              <a:off x="5220072" y="3563925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95828" y="2111336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0.00132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5828" y="256548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0.001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95828" y="2996952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0.00078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5828" y="3480836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0.00054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35896" y="3934192"/>
              <a:ext cx="720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0.000335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35896" y="4374343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0.0001736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25862" y="1628800"/>
            <a:ext cx="4678386" cy="3281747"/>
            <a:chOff x="2125862" y="1628800"/>
            <a:chExt cx="4678386" cy="3281747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36074" y="3288122"/>
              <a:ext cx="2339818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7" descr="fig4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3" y="1648197"/>
              <a:ext cx="2346325" cy="162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37"/>
            <p:cNvSpPr txBox="1"/>
            <p:nvPr/>
          </p:nvSpPr>
          <p:spPr>
            <a:xfrm>
              <a:off x="4948236" y="1752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fig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862" y="1675222"/>
              <a:ext cx="2346325" cy="323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37"/>
            <p:cNvSpPr txBox="1"/>
            <p:nvPr/>
          </p:nvSpPr>
          <p:spPr>
            <a:xfrm>
              <a:off x="4948236" y="3376584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37"/>
            <p:cNvSpPr txBox="1"/>
            <p:nvPr/>
          </p:nvSpPr>
          <p:spPr>
            <a:xfrm>
              <a:off x="2555776" y="162880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3356" y="184540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= 0.9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3356" y="2243965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0.86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3356" y="270892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0.76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3356" y="3162900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0.628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13356" y="3645024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0.43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3356" y="4121227"/>
              <a:ext cx="6746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800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zh-CN" sz="8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8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800" dirty="0" smtClean="0">
                  <a:latin typeface="Times New Roman" pitchFamily="18" charset="0"/>
                  <a:cs typeface="Times New Roman" pitchFamily="18" charset="0"/>
                </a:rPr>
                <a:t>0.3</a:t>
              </a:r>
              <a:endParaRPr lang="zh-CN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0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603538" y="624969"/>
            <a:ext cx="4948422" cy="3982967"/>
            <a:chOff x="1603538" y="624969"/>
            <a:chExt cx="4948422" cy="3982967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460" y="824196"/>
              <a:ext cx="2340000" cy="1726047"/>
              <a:chOff x="1775460" y="824196"/>
              <a:chExt cx="2340000" cy="1726047"/>
            </a:xfrm>
          </p:grpSpPr>
          <p:sp>
            <p:nvSpPr>
              <p:cNvPr id="5" name="ring2"/>
              <p:cNvSpPr/>
              <p:nvPr/>
            </p:nvSpPr>
            <p:spPr>
              <a:xfrm>
                <a:off x="2167333" y="828940"/>
                <a:ext cx="1620055" cy="1620050"/>
              </a:xfrm>
              <a:prstGeom prst="ellips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line2"/>
              <p:cNvCxnSpPr/>
              <p:nvPr/>
            </p:nvCxnSpPr>
            <p:spPr>
              <a:xfrm>
                <a:off x="1775460" y="2550243"/>
                <a:ext cx="234000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1"/>
              <p:cNvSpPr/>
              <p:nvPr/>
            </p:nvSpPr>
            <p:spPr>
              <a:xfrm>
                <a:off x="2936859" y="2378113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2"/>
              <p:cNvSpPr/>
              <p:nvPr/>
            </p:nvSpPr>
            <p:spPr>
              <a:xfrm>
                <a:off x="3098958" y="2361075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3253972" y="2310708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4"/>
              <p:cNvSpPr/>
              <p:nvPr/>
            </p:nvSpPr>
            <p:spPr>
              <a:xfrm>
                <a:off x="3395127" y="2229213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5"/>
              <p:cNvSpPr/>
              <p:nvPr/>
            </p:nvSpPr>
            <p:spPr>
              <a:xfrm>
                <a:off x="3516253" y="2120151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6"/>
              <p:cNvSpPr/>
              <p:nvPr/>
            </p:nvSpPr>
            <p:spPr>
              <a:xfrm>
                <a:off x="3612057" y="1988288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7"/>
              <p:cNvSpPr/>
              <p:nvPr/>
            </p:nvSpPr>
            <p:spPr>
              <a:xfrm>
                <a:off x="3678352" y="1839389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8"/>
              <p:cNvSpPr/>
              <p:nvPr/>
            </p:nvSpPr>
            <p:spPr>
              <a:xfrm>
                <a:off x="3712240" y="1679960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9"/>
              <p:cNvSpPr/>
              <p:nvPr/>
            </p:nvSpPr>
            <p:spPr>
              <a:xfrm>
                <a:off x="3712240" y="1516968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10"/>
              <p:cNvSpPr/>
              <p:nvPr/>
            </p:nvSpPr>
            <p:spPr>
              <a:xfrm>
                <a:off x="3678352" y="1357539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11"/>
              <p:cNvSpPr/>
              <p:nvPr/>
            </p:nvSpPr>
            <p:spPr>
              <a:xfrm>
                <a:off x="3612057" y="1208639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12"/>
              <p:cNvSpPr/>
              <p:nvPr/>
            </p:nvSpPr>
            <p:spPr>
              <a:xfrm>
                <a:off x="3516254" y="1076776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13"/>
              <p:cNvSpPr/>
              <p:nvPr/>
            </p:nvSpPr>
            <p:spPr>
              <a:xfrm>
                <a:off x="3395127" y="967714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14"/>
              <p:cNvSpPr/>
              <p:nvPr/>
            </p:nvSpPr>
            <p:spPr>
              <a:xfrm>
                <a:off x="3253972" y="886219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15"/>
              <p:cNvSpPr/>
              <p:nvPr/>
            </p:nvSpPr>
            <p:spPr>
              <a:xfrm>
                <a:off x="3098958" y="835851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16"/>
              <p:cNvSpPr/>
              <p:nvPr/>
            </p:nvSpPr>
            <p:spPr>
              <a:xfrm>
                <a:off x="2845422" y="824196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17"/>
              <p:cNvSpPr/>
              <p:nvPr/>
            </p:nvSpPr>
            <p:spPr>
              <a:xfrm>
                <a:off x="2686441" y="860125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8"/>
              <p:cNvSpPr/>
              <p:nvPr/>
            </p:nvSpPr>
            <p:spPr>
              <a:xfrm>
                <a:off x="2538403" y="928325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9"/>
              <p:cNvSpPr/>
              <p:nvPr/>
            </p:nvSpPr>
            <p:spPr>
              <a:xfrm>
                <a:off x="2407780" y="1025813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20"/>
              <p:cNvSpPr/>
              <p:nvPr/>
            </p:nvSpPr>
            <p:spPr>
              <a:xfrm>
                <a:off x="2300281" y="1148327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21"/>
              <p:cNvSpPr/>
              <p:nvPr/>
            </p:nvSpPr>
            <p:spPr>
              <a:xfrm>
                <a:off x="2220603" y="1290515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22"/>
              <p:cNvSpPr/>
              <p:nvPr/>
            </p:nvSpPr>
            <p:spPr>
              <a:xfrm>
                <a:off x="2172228" y="1446163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23"/>
              <p:cNvSpPr/>
              <p:nvPr/>
            </p:nvSpPr>
            <p:spPr>
              <a:xfrm>
                <a:off x="2157272" y="1608466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24"/>
              <p:cNvSpPr/>
              <p:nvPr/>
            </p:nvSpPr>
            <p:spPr>
              <a:xfrm>
                <a:off x="2176388" y="1770333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25"/>
              <p:cNvSpPr/>
              <p:nvPr/>
            </p:nvSpPr>
            <p:spPr>
              <a:xfrm>
                <a:off x="2228739" y="1924688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26"/>
              <p:cNvSpPr/>
              <p:nvPr/>
            </p:nvSpPr>
            <p:spPr>
              <a:xfrm>
                <a:off x="2312040" y="2064784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27"/>
              <p:cNvSpPr/>
              <p:nvPr/>
            </p:nvSpPr>
            <p:spPr>
              <a:xfrm>
                <a:off x="2422647" y="2184502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28"/>
              <p:cNvSpPr/>
              <p:nvPr/>
            </p:nvSpPr>
            <p:spPr>
              <a:xfrm>
                <a:off x="2555729" y="2278606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29"/>
              <p:cNvSpPr/>
              <p:nvPr/>
            </p:nvSpPr>
            <p:spPr>
              <a:xfrm>
                <a:off x="2705467" y="2342984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30"/>
              <p:cNvSpPr/>
              <p:nvPr/>
            </p:nvSpPr>
            <p:spPr>
              <a:xfrm>
                <a:off x="2865319" y="2374823"/>
                <a:ext cx="81003" cy="8100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127" name="Picture 7" descr="D:\BaiduTongBu\OE\fig5\oe_fig5b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860125"/>
              <a:ext cx="2340000" cy="17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D:\BaiduTongBu\OE\fig5\oe_fig5c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833" y="2852936"/>
              <a:ext cx="2340000" cy="17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9" name="Picture 9" descr="D:\BaiduTongBu\OE\fig5\oe_fig5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422" y="2852936"/>
              <a:ext cx="2340000" cy="175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圆角矩形 47"/>
            <p:cNvSpPr/>
            <p:nvPr/>
          </p:nvSpPr>
          <p:spPr>
            <a:xfrm>
              <a:off x="5140546" y="811129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140546" y="2128428"/>
              <a:ext cx="482828" cy="23118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3652558" y="1066314"/>
              <a:ext cx="1567515" cy="178662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endCxn id="5128" idx="0"/>
            </p:cNvCxnSpPr>
            <p:nvPr/>
          </p:nvCxnSpPr>
          <p:spPr>
            <a:xfrm flipH="1">
              <a:off x="5345833" y="2378113"/>
              <a:ext cx="36128" cy="47482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37"/>
            <p:cNvSpPr txBox="1"/>
            <p:nvPr/>
          </p:nvSpPr>
          <p:spPr>
            <a:xfrm>
              <a:off x="1603538" y="624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37"/>
            <p:cNvSpPr txBox="1"/>
            <p:nvPr/>
          </p:nvSpPr>
          <p:spPr>
            <a:xfrm>
              <a:off x="4183367" y="624969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37"/>
            <p:cNvSpPr txBox="1"/>
            <p:nvPr/>
          </p:nvSpPr>
          <p:spPr>
            <a:xfrm>
              <a:off x="1603538" y="2604597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37"/>
            <p:cNvSpPr txBox="1"/>
            <p:nvPr/>
          </p:nvSpPr>
          <p:spPr>
            <a:xfrm>
              <a:off x="4183367" y="2604596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直接箭头连接符 39"/>
          <p:cNvCxnSpPr>
            <a:endCxn id="44" idx="0"/>
          </p:cNvCxnSpPr>
          <p:nvPr/>
        </p:nvCxnSpPr>
        <p:spPr>
          <a:xfrm>
            <a:off x="2964866" y="955616"/>
            <a:ext cx="0" cy="6107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44" idx="2"/>
          </p:cNvCxnSpPr>
          <p:nvPr/>
        </p:nvCxnSpPr>
        <p:spPr>
          <a:xfrm flipH="1" flipV="1">
            <a:off x="2964866" y="1812579"/>
            <a:ext cx="2664" cy="5116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3001" y="1566358"/>
            <a:ext cx="583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π shift</a:t>
            </a:r>
            <a:endParaRPr lang="zh-CN" altLang="en-US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95736" y="2132856"/>
            <a:ext cx="4722589" cy="2165350"/>
            <a:chOff x="2267744" y="1628800"/>
            <a:chExt cx="4722589" cy="2165350"/>
          </a:xfrm>
        </p:grpSpPr>
        <p:pic>
          <p:nvPicPr>
            <p:cNvPr id="3074" name="Picture 2" descr="fig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628800"/>
              <a:ext cx="2346325" cy="216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 descr="fig6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628800"/>
              <a:ext cx="2346325" cy="216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文本框 37"/>
          <p:cNvSpPr txBox="1"/>
          <p:nvPr/>
        </p:nvSpPr>
        <p:spPr>
          <a:xfrm>
            <a:off x="2627784" y="2135831"/>
            <a:ext cx="343844" cy="24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37"/>
          <p:cNvSpPr txBox="1"/>
          <p:nvPr/>
        </p:nvSpPr>
        <p:spPr>
          <a:xfrm>
            <a:off x="5004048" y="2135831"/>
            <a:ext cx="343844" cy="24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4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03538" y="624969"/>
            <a:ext cx="4948422" cy="3982967"/>
            <a:chOff x="1603538" y="624969"/>
            <a:chExt cx="4948422" cy="3982967"/>
          </a:xfrm>
        </p:grpSpPr>
        <p:grpSp>
          <p:nvGrpSpPr>
            <p:cNvPr id="42" name="组合 41"/>
            <p:cNvGrpSpPr/>
            <p:nvPr/>
          </p:nvGrpSpPr>
          <p:grpSpPr>
            <a:xfrm>
              <a:off x="1603538" y="624969"/>
              <a:ext cx="4948422" cy="3982967"/>
              <a:chOff x="1603538" y="624969"/>
              <a:chExt cx="4948422" cy="3982967"/>
            </a:xfrm>
          </p:grpSpPr>
          <p:pic>
            <p:nvPicPr>
              <p:cNvPr id="5127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11960" y="860125"/>
                <a:ext cx="2340000" cy="175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75833" y="2852936"/>
                <a:ext cx="2340000" cy="175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675422" y="2852936"/>
                <a:ext cx="2340000" cy="175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圆角矩形 47"/>
              <p:cNvSpPr/>
              <p:nvPr/>
            </p:nvSpPr>
            <p:spPr>
              <a:xfrm>
                <a:off x="4978659" y="824196"/>
                <a:ext cx="482828" cy="231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4978659" y="2128428"/>
                <a:ext cx="482828" cy="231181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5220073" y="2378113"/>
                <a:ext cx="0" cy="47482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37"/>
              <p:cNvSpPr txBox="1"/>
              <p:nvPr/>
            </p:nvSpPr>
            <p:spPr>
              <a:xfrm>
                <a:off x="1603538" y="624969"/>
                <a:ext cx="343844" cy="24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37"/>
              <p:cNvSpPr txBox="1"/>
              <p:nvPr/>
            </p:nvSpPr>
            <p:spPr>
              <a:xfrm>
                <a:off x="4183367" y="624969"/>
                <a:ext cx="343844" cy="24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37"/>
              <p:cNvSpPr txBox="1"/>
              <p:nvPr/>
            </p:nvSpPr>
            <p:spPr>
              <a:xfrm>
                <a:off x="1603538" y="2604597"/>
                <a:ext cx="343844" cy="24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37"/>
              <p:cNvSpPr txBox="1"/>
              <p:nvPr/>
            </p:nvSpPr>
            <p:spPr>
              <a:xfrm>
                <a:off x="4183367" y="2604596"/>
                <a:ext cx="343844" cy="248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675422" y="756478"/>
                <a:ext cx="2340000" cy="1718937"/>
                <a:chOff x="1741546" y="409491"/>
                <a:chExt cx="2340000" cy="1718937"/>
              </a:xfrm>
            </p:grpSpPr>
            <p:sp>
              <p:nvSpPr>
                <p:cNvPr id="52" name="ring2"/>
                <p:cNvSpPr/>
                <p:nvPr/>
              </p:nvSpPr>
              <p:spPr>
                <a:xfrm>
                  <a:off x="2135853" y="477472"/>
                  <a:ext cx="1553842" cy="1553841"/>
                </a:xfrm>
                <a:prstGeom prst="ellips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" name="line2"/>
                <p:cNvCxnSpPr/>
                <p:nvPr/>
              </p:nvCxnSpPr>
              <p:spPr>
                <a:xfrm>
                  <a:off x="1741546" y="2128428"/>
                  <a:ext cx="2340000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1"/>
                <p:cNvSpPr/>
                <p:nvPr/>
              </p:nvSpPr>
              <p:spPr>
                <a:xfrm>
                  <a:off x="2968462" y="2016039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2"/>
                <p:cNvSpPr/>
                <p:nvPr/>
              </p:nvSpPr>
              <p:spPr>
                <a:xfrm>
                  <a:off x="3132828" y="1978891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3"/>
                <p:cNvSpPr/>
                <p:nvPr/>
              </p:nvSpPr>
              <p:spPr>
                <a:xfrm>
                  <a:off x="3285879" y="1908382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4"/>
                <p:cNvSpPr/>
                <p:nvPr/>
              </p:nvSpPr>
              <p:spPr>
                <a:xfrm>
                  <a:off x="3420925" y="1807593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5"/>
                <p:cNvSpPr/>
                <p:nvPr/>
              </p:nvSpPr>
              <p:spPr>
                <a:xfrm>
                  <a:off x="3532066" y="1680928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6"/>
                <p:cNvSpPr/>
                <p:nvPr/>
              </p:nvSpPr>
              <p:spPr>
                <a:xfrm>
                  <a:off x="3614442" y="1533924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7"/>
                <p:cNvSpPr/>
                <p:nvPr/>
              </p:nvSpPr>
              <p:spPr>
                <a:xfrm>
                  <a:off x="3664454" y="1373005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8"/>
                <p:cNvSpPr/>
                <p:nvPr/>
              </p:nvSpPr>
              <p:spPr>
                <a:xfrm>
                  <a:off x="3679917" y="1205205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9"/>
                <p:cNvSpPr/>
                <p:nvPr/>
              </p:nvSpPr>
              <p:spPr>
                <a:xfrm>
                  <a:off x="3660154" y="1037856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10"/>
                <p:cNvSpPr/>
                <p:nvPr/>
              </p:nvSpPr>
              <p:spPr>
                <a:xfrm>
                  <a:off x="3606029" y="878273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11"/>
                <p:cNvSpPr/>
                <p:nvPr/>
              </p:nvSpPr>
              <p:spPr>
                <a:xfrm>
                  <a:off x="3519908" y="733431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12"/>
                <p:cNvSpPr/>
                <p:nvPr/>
              </p:nvSpPr>
              <p:spPr>
                <a:xfrm>
                  <a:off x="3405554" y="609660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13"/>
                <p:cNvSpPr/>
                <p:nvPr/>
              </p:nvSpPr>
              <p:spPr>
                <a:xfrm>
                  <a:off x="3267967" y="512369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14"/>
                <p:cNvSpPr/>
                <p:nvPr/>
              </p:nvSpPr>
              <p:spPr>
                <a:xfrm>
                  <a:off x="3113157" y="445810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15"/>
                <p:cNvSpPr/>
                <p:nvPr/>
              </p:nvSpPr>
              <p:spPr>
                <a:xfrm>
                  <a:off x="2947892" y="412892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16"/>
                <p:cNvSpPr/>
                <p:nvPr/>
              </p:nvSpPr>
              <p:spPr>
                <a:xfrm>
                  <a:off x="2873928" y="409491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17"/>
                <p:cNvSpPr/>
                <p:nvPr/>
              </p:nvSpPr>
              <p:spPr>
                <a:xfrm>
                  <a:off x="2706340" y="427106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18"/>
                <p:cNvSpPr/>
                <p:nvPr/>
              </p:nvSpPr>
              <p:spPr>
                <a:xfrm>
                  <a:off x="2546076" y="479178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19"/>
                <p:cNvSpPr/>
                <p:nvPr/>
              </p:nvSpPr>
              <p:spPr>
                <a:xfrm>
                  <a:off x="2400141" y="563434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20"/>
                <p:cNvSpPr/>
                <p:nvPr/>
              </p:nvSpPr>
              <p:spPr>
                <a:xfrm>
                  <a:off x="2274912" y="676190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21"/>
                <p:cNvSpPr/>
                <p:nvPr/>
              </p:nvSpPr>
              <p:spPr>
                <a:xfrm>
                  <a:off x="2175864" y="812519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22"/>
                <p:cNvSpPr/>
                <p:nvPr/>
              </p:nvSpPr>
              <p:spPr>
                <a:xfrm>
                  <a:off x="2107324" y="966461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23"/>
                <p:cNvSpPr/>
                <p:nvPr/>
              </p:nvSpPr>
              <p:spPr>
                <a:xfrm>
                  <a:off x="2072288" y="1131290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24"/>
                <p:cNvSpPr/>
                <p:nvPr/>
              </p:nvSpPr>
              <p:spPr>
                <a:xfrm>
                  <a:off x="2072288" y="1299802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25"/>
                <p:cNvSpPr/>
                <p:nvPr/>
              </p:nvSpPr>
              <p:spPr>
                <a:xfrm>
                  <a:off x="2107324" y="1464630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26"/>
                <p:cNvSpPr/>
                <p:nvPr/>
              </p:nvSpPr>
              <p:spPr>
                <a:xfrm>
                  <a:off x="2175864" y="1618574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27"/>
                <p:cNvSpPr/>
                <p:nvPr/>
              </p:nvSpPr>
              <p:spPr>
                <a:xfrm>
                  <a:off x="2274912" y="1754902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28"/>
                <p:cNvSpPr/>
                <p:nvPr/>
              </p:nvSpPr>
              <p:spPr>
                <a:xfrm>
                  <a:off x="2400140" y="1867659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29"/>
                <p:cNvSpPr/>
                <p:nvPr/>
              </p:nvSpPr>
              <p:spPr>
                <a:xfrm>
                  <a:off x="2546076" y="1951914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30"/>
                <p:cNvSpPr/>
                <p:nvPr/>
              </p:nvSpPr>
              <p:spPr>
                <a:xfrm>
                  <a:off x="2706339" y="2003987"/>
                  <a:ext cx="77692" cy="77692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0" name="直接箭头连接符 49"/>
              <p:cNvCxnSpPr/>
              <p:nvPr/>
            </p:nvCxnSpPr>
            <p:spPr>
              <a:xfrm flipH="1">
                <a:off x="3652558" y="1066314"/>
                <a:ext cx="1567515" cy="178662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箭头连接符 46"/>
            <p:cNvCxnSpPr>
              <a:endCxn id="89" idx="0"/>
            </p:cNvCxnSpPr>
            <p:nvPr/>
          </p:nvCxnSpPr>
          <p:spPr>
            <a:xfrm>
              <a:off x="2845422" y="914193"/>
              <a:ext cx="0" cy="6107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89" idx="2"/>
            </p:cNvCxnSpPr>
            <p:nvPr/>
          </p:nvCxnSpPr>
          <p:spPr>
            <a:xfrm flipH="1" flipV="1">
              <a:off x="2845422" y="1771156"/>
              <a:ext cx="2664" cy="5116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553557" y="1524935"/>
              <a:ext cx="58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π shift</a:t>
              </a:r>
              <a:endParaRPr lang="zh-CN" alt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15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93579" y="2276872"/>
            <a:ext cx="4715618" cy="2165350"/>
            <a:chOff x="1993579" y="2276872"/>
            <a:chExt cx="4715618" cy="2165350"/>
          </a:xfrm>
        </p:grpSpPr>
        <p:grpSp>
          <p:nvGrpSpPr>
            <p:cNvPr id="5" name="组合 4"/>
            <p:cNvGrpSpPr/>
            <p:nvPr/>
          </p:nvGrpSpPr>
          <p:grpSpPr>
            <a:xfrm>
              <a:off x="1993579" y="2276872"/>
              <a:ext cx="4715618" cy="2165350"/>
              <a:chOff x="1977589" y="2276872"/>
              <a:chExt cx="4715618" cy="2165350"/>
            </a:xfrm>
          </p:grpSpPr>
          <p:pic>
            <p:nvPicPr>
              <p:cNvPr id="4" name="Picture 2" descr="fig8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7589" y="2276872"/>
                <a:ext cx="2346325" cy="2165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" name="Picture 2" descr="fig8b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6882" y="2276872"/>
                <a:ext cx="2346325" cy="2165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文本框 37"/>
            <p:cNvSpPr txBox="1"/>
            <p:nvPr/>
          </p:nvSpPr>
          <p:spPr>
            <a:xfrm>
              <a:off x="2483768" y="2348880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37"/>
            <p:cNvSpPr txBox="1"/>
            <p:nvPr/>
          </p:nvSpPr>
          <p:spPr>
            <a:xfrm>
              <a:off x="4860032" y="2368152"/>
              <a:ext cx="343844" cy="2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133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126</cp:revision>
  <dcterms:created xsi:type="dcterms:W3CDTF">2014-09-21T02:37:30Z</dcterms:created>
  <dcterms:modified xsi:type="dcterms:W3CDTF">2016-03-25T14:50:08Z</dcterms:modified>
</cp:coreProperties>
</file>