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8" r:id="rId11"/>
    <p:sldId id="269" r:id="rId12"/>
    <p:sldId id="266" r:id="rId13"/>
    <p:sldId id="270" r:id="rId14"/>
    <p:sldId id="271" r:id="rId15"/>
    <p:sldId id="26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84"/>
    <p:restoredTop sz="94714"/>
  </p:normalViewPr>
  <p:slideViewPr>
    <p:cSldViewPr snapToGrid="0" snapToObjects="1">
      <p:cViewPr varScale="1">
        <p:scale>
          <a:sx n="114" d="100"/>
          <a:sy n="114" d="100"/>
        </p:scale>
        <p:origin x="-228" y="-10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16" d="100"/>
          <a:sy n="116" d="100"/>
        </p:scale>
        <p:origin x="519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5.0834200000000003E-2"/>
          <c:y val="3.7039500000000003E-2"/>
          <c:w val="0.94416599999999995"/>
          <c:h val="0.89327100000000004"/>
        </c:manualLayout>
      </c:layout>
      <c:barChart>
        <c:barDir val="col"/>
        <c:grouping val="clustered"/>
        <c:varyColors val="0"/>
        <c:ser>
          <c:idx val="0"/>
          <c:order val="0"/>
          <c:tx>
            <c:strRef>
              <c:f>Sheet1!$A$2</c:f>
              <c:strCache>
                <c:ptCount val="1"/>
                <c:pt idx="0">
                  <c:v>区域 1</c:v>
                </c:pt>
              </c:strCache>
            </c:strRef>
          </c:tx>
          <c:spPr>
            <a:solidFill>
              <a:srgbClr val="FF4375"/>
            </a:solidFill>
            <a:ln w="9525" cap="flat">
              <a:solidFill>
                <a:srgbClr val="F9F9F9"/>
              </a:solidFill>
              <a:prstDash val="solid"/>
              <a:round/>
            </a:ln>
            <a:effectLst/>
          </c:spPr>
          <c:invertIfNegative val="0"/>
          <c:cat>
            <c:strRef>
              <c:f>Sheet1!$B$1:$E$1</c:f>
              <c:strCache>
                <c:ptCount val="4"/>
                <c:pt idx="0">
                  <c:v>四月</c:v>
                </c:pt>
                <c:pt idx="1">
                  <c:v>五月</c:v>
                </c:pt>
                <c:pt idx="2">
                  <c:v>六月</c:v>
                </c:pt>
                <c:pt idx="3">
                  <c:v>七月</c:v>
                </c:pt>
              </c:strCache>
            </c:strRef>
          </c:cat>
          <c:val>
            <c:numRef>
              <c:f>Sheet1!$B$2:$E$2</c:f>
              <c:numCache>
                <c:formatCode>General</c:formatCode>
                <c:ptCount val="4"/>
                <c:pt idx="0">
                  <c:v>17</c:v>
                </c:pt>
                <c:pt idx="1">
                  <c:v>26</c:v>
                </c:pt>
                <c:pt idx="2">
                  <c:v>53</c:v>
                </c:pt>
                <c:pt idx="3">
                  <c:v>96</c:v>
                </c:pt>
              </c:numCache>
            </c:numRef>
          </c:val>
        </c:ser>
        <c:ser>
          <c:idx val="1"/>
          <c:order val="1"/>
          <c:tx>
            <c:strRef>
              <c:f>Sheet1!$A$3</c:f>
              <c:strCache>
                <c:ptCount val="1"/>
                <c:pt idx="0">
                  <c:v>区域 2</c:v>
                </c:pt>
              </c:strCache>
            </c:strRef>
          </c:tx>
          <c:spPr>
            <a:solidFill>
              <a:srgbClr val="FF4375">
                <a:alpha val="45624"/>
              </a:srgbClr>
            </a:solidFill>
            <a:ln w="9525" cap="flat">
              <a:solidFill>
                <a:srgbClr val="F9F9F9"/>
              </a:solidFill>
              <a:prstDash val="solid"/>
              <a:round/>
            </a:ln>
            <a:effectLst/>
          </c:spPr>
          <c:invertIfNegative val="0"/>
          <c:cat>
            <c:strRef>
              <c:f>Sheet1!$B$1:$E$1</c:f>
              <c:strCache>
                <c:ptCount val="4"/>
                <c:pt idx="0">
                  <c:v>四月</c:v>
                </c:pt>
                <c:pt idx="1">
                  <c:v>五月</c:v>
                </c:pt>
                <c:pt idx="2">
                  <c:v>六月</c:v>
                </c:pt>
                <c:pt idx="3">
                  <c:v>七月</c:v>
                </c:pt>
              </c:strCache>
            </c:strRef>
          </c:cat>
          <c:val>
            <c:numRef>
              <c:f>Sheet1!$B$3:$E$3</c:f>
              <c:numCache>
                <c:formatCode>General</c:formatCode>
                <c:ptCount val="4"/>
                <c:pt idx="0">
                  <c:v>55</c:v>
                </c:pt>
                <c:pt idx="1">
                  <c:v>43</c:v>
                </c:pt>
                <c:pt idx="2">
                  <c:v>70</c:v>
                </c:pt>
                <c:pt idx="3">
                  <c:v>58</c:v>
                </c:pt>
              </c:numCache>
            </c:numRef>
          </c:val>
        </c:ser>
        <c:dLbls>
          <c:showLegendKey val="0"/>
          <c:showVal val="0"/>
          <c:showCatName val="0"/>
          <c:showSerName val="0"/>
          <c:showPercent val="0"/>
          <c:showBubbleSize val="0"/>
        </c:dLbls>
        <c:gapWidth val="150"/>
        <c:axId val="236534400"/>
        <c:axId val="236548480"/>
      </c:barChart>
      <c:catAx>
        <c:axId val="236534400"/>
        <c:scaling>
          <c:orientation val="minMax"/>
        </c:scaling>
        <c:delete val="0"/>
        <c:axPos val="b"/>
        <c:numFmt formatCode="General" sourceLinked="0"/>
        <c:majorTickMark val="cross"/>
        <c:minorTickMark val="none"/>
        <c:tickLblPos val="low"/>
        <c:spPr>
          <a:ln w="12700" cap="flat">
            <a:solidFill>
              <a:srgbClr val="888888"/>
            </a:solidFill>
            <a:prstDash val="solid"/>
            <a:round/>
          </a:ln>
        </c:spPr>
        <c:txPr>
          <a:bodyPr rot="0"/>
          <a:lstStyle/>
          <a:p>
            <a:pPr>
              <a:defRPr sz="1800" b="0" i="0" u="none" strike="noStrike">
                <a:solidFill>
                  <a:srgbClr val="000000"/>
                </a:solidFill>
                <a:latin typeface="Calibri"/>
              </a:defRPr>
            </a:pPr>
            <a:endParaRPr lang="zh-CN"/>
          </a:p>
        </c:txPr>
        <c:crossAx val="236548480"/>
        <c:crosses val="autoZero"/>
        <c:auto val="1"/>
        <c:lblAlgn val="ctr"/>
        <c:lblOffset val="100"/>
        <c:noMultiLvlLbl val="1"/>
      </c:catAx>
      <c:valAx>
        <c:axId val="236548480"/>
        <c:scaling>
          <c:orientation val="minMax"/>
        </c:scaling>
        <c:delete val="0"/>
        <c:axPos val="l"/>
        <c:majorGridlines>
          <c:spPr>
            <a:ln w="12700" cap="flat">
              <a:solidFill>
                <a:srgbClr val="888888"/>
              </a:solidFill>
              <a:prstDash val="solid"/>
              <a:round/>
            </a:ln>
          </c:spPr>
        </c:majorGridlines>
        <c:numFmt formatCode="General" sourceLinked="0"/>
        <c:majorTickMark val="out"/>
        <c:minorTickMark val="none"/>
        <c:tickLblPos val="nextTo"/>
        <c:spPr>
          <a:ln w="12700" cap="flat">
            <a:solidFill>
              <a:srgbClr val="888888"/>
            </a:solidFill>
            <a:prstDash val="solid"/>
            <a:round/>
          </a:ln>
        </c:spPr>
        <c:txPr>
          <a:bodyPr rot="0"/>
          <a:lstStyle/>
          <a:p>
            <a:pPr>
              <a:defRPr sz="1800" b="0" i="0" u="none" strike="noStrike">
                <a:solidFill>
                  <a:srgbClr val="000000"/>
                </a:solidFill>
                <a:latin typeface="Calibri"/>
              </a:defRPr>
            </a:pPr>
            <a:endParaRPr lang="zh-CN"/>
          </a:p>
        </c:txPr>
        <c:crossAx val="236534400"/>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区域 1</c:v>
                </c:pt>
              </c:strCache>
            </c:strRef>
          </c:tx>
          <c:spPr>
            <a:solidFill>
              <a:srgbClr val="6B62FB"/>
            </a:solidFill>
            <a:ln w="9525" cap="flat">
              <a:noFill/>
              <a:miter lim="400000"/>
            </a:ln>
            <a:effectLst/>
          </c:spPr>
          <c:dPt>
            <c:idx val="0"/>
            <c:bubble3D val="0"/>
          </c:dPt>
          <c:dPt>
            <c:idx val="1"/>
            <c:bubble3D val="0"/>
            <c:spPr>
              <a:solidFill>
                <a:srgbClr val="FF4375"/>
              </a:solidFill>
              <a:ln w="9525" cap="flat">
                <a:noFill/>
                <a:miter lim="400000"/>
              </a:ln>
              <a:effectLst/>
            </c:spPr>
          </c:dPt>
          <c:dPt>
            <c:idx val="2"/>
            <c:bubble3D val="0"/>
            <c:spPr>
              <a:solidFill>
                <a:srgbClr val="1AA6FF"/>
              </a:solidFill>
              <a:ln w="9525" cap="flat">
                <a:noFill/>
                <a:miter lim="400000"/>
              </a:ln>
              <a:effectLst/>
            </c:spPr>
          </c:dPt>
          <c:dPt>
            <c:idx val="3"/>
            <c:bubble3D val="0"/>
            <c:spPr>
              <a:solidFill>
                <a:srgbClr val="87CFFF"/>
              </a:solidFill>
              <a:ln w="6350" cap="flat">
                <a:noFill/>
                <a:miter lim="400000"/>
              </a:ln>
              <a:effectLst/>
            </c:spPr>
          </c:dPt>
          <c:dPt>
            <c:idx val="4"/>
            <c:bubble3D val="0"/>
            <c:spPr>
              <a:solidFill>
                <a:srgbClr val="86CE5E"/>
              </a:solidFill>
              <a:ln w="9525" cap="flat">
                <a:noFill/>
                <a:miter lim="400000"/>
              </a:ln>
              <a:effectLst/>
            </c:spPr>
          </c:dPt>
          <c:dPt>
            <c:idx val="5"/>
            <c:bubble3D val="0"/>
            <c:spPr>
              <a:solidFill>
                <a:srgbClr val="FF8520"/>
              </a:solidFill>
              <a:ln w="9525" cap="flat">
                <a:noFill/>
                <a:miter lim="400000"/>
              </a:ln>
              <a:effectLst/>
            </c:spPr>
          </c:dPt>
          <c:dLbls>
            <c:dLbl>
              <c:idx val="0"/>
              <c:numFmt formatCode="#,##0%" sourceLinked="0"/>
              <c:spPr/>
              <c:txPr>
                <a:bodyPr/>
                <a:lstStyle/>
                <a:p>
                  <a:pPr>
                    <a:defRPr sz="3387" b="1" i="0" u="none" strike="noStrike">
                      <a:solidFill>
                        <a:srgbClr val="FFFFFF"/>
                      </a:solidFill>
                      <a:latin typeface="Calibri"/>
                    </a:defRPr>
                  </a:pPr>
                  <a:endParaRPr lang="zh-CN"/>
                </a:p>
              </c:txPr>
              <c:dLblPos val="ctr"/>
              <c:showLegendKey val="0"/>
              <c:showVal val="0"/>
              <c:showCatName val="0"/>
              <c:showSerName val="0"/>
              <c:showPercent val="1"/>
              <c:showBubbleSize val="0"/>
            </c:dLbl>
            <c:dLbl>
              <c:idx val="1"/>
              <c:numFmt formatCode="#,##0%" sourceLinked="0"/>
              <c:spPr/>
              <c:txPr>
                <a:bodyPr/>
                <a:lstStyle/>
                <a:p>
                  <a:pPr>
                    <a:defRPr sz="3387" b="1" i="0" u="none" strike="noStrike">
                      <a:solidFill>
                        <a:srgbClr val="FFFFFF"/>
                      </a:solidFill>
                      <a:latin typeface="Calibri"/>
                    </a:defRPr>
                  </a:pPr>
                  <a:endParaRPr lang="zh-CN"/>
                </a:p>
              </c:txPr>
              <c:dLblPos val="ctr"/>
              <c:showLegendKey val="0"/>
              <c:showVal val="0"/>
              <c:showCatName val="0"/>
              <c:showSerName val="0"/>
              <c:showPercent val="1"/>
              <c:showBubbleSize val="0"/>
            </c:dLbl>
            <c:dLbl>
              <c:idx val="2"/>
              <c:numFmt formatCode="#,##0%" sourceLinked="0"/>
              <c:spPr/>
              <c:txPr>
                <a:bodyPr/>
                <a:lstStyle/>
                <a:p>
                  <a:pPr>
                    <a:defRPr sz="3387" b="1" i="0" u="none" strike="noStrike">
                      <a:solidFill>
                        <a:srgbClr val="FFFFFF"/>
                      </a:solidFill>
                      <a:latin typeface="Calibri"/>
                    </a:defRPr>
                  </a:pPr>
                  <a:endParaRPr lang="zh-CN"/>
                </a:p>
              </c:txPr>
              <c:dLblPos val="ctr"/>
              <c:showLegendKey val="0"/>
              <c:showVal val="0"/>
              <c:showCatName val="0"/>
              <c:showSerName val="0"/>
              <c:showPercent val="1"/>
              <c:showBubbleSize val="0"/>
            </c:dLbl>
            <c:dLbl>
              <c:idx val="3"/>
              <c:numFmt formatCode="#,##0%" sourceLinked="0"/>
              <c:spPr/>
              <c:txPr>
                <a:bodyPr/>
                <a:lstStyle/>
                <a:p>
                  <a:pPr>
                    <a:defRPr sz="3387" b="1" i="0" u="none" strike="noStrike">
                      <a:solidFill>
                        <a:srgbClr val="FFFFFF"/>
                      </a:solidFill>
                      <a:latin typeface="Calibri"/>
                    </a:defRPr>
                  </a:pPr>
                  <a:endParaRPr lang="zh-CN"/>
                </a:p>
              </c:txPr>
              <c:dLblPos val="ctr"/>
              <c:showLegendKey val="0"/>
              <c:showVal val="0"/>
              <c:showCatName val="0"/>
              <c:showSerName val="0"/>
              <c:showPercent val="1"/>
              <c:showBubbleSize val="0"/>
            </c:dLbl>
            <c:dLbl>
              <c:idx val="4"/>
              <c:numFmt formatCode="#,##0%" sourceLinked="0"/>
              <c:spPr/>
              <c:txPr>
                <a:bodyPr/>
                <a:lstStyle/>
                <a:p>
                  <a:pPr>
                    <a:defRPr sz="3387" b="1" i="0" u="none" strike="noStrike">
                      <a:solidFill>
                        <a:srgbClr val="FFFFFF"/>
                      </a:solidFill>
                      <a:latin typeface="Calibri"/>
                    </a:defRPr>
                  </a:pPr>
                  <a:endParaRPr lang="zh-CN"/>
                </a:p>
              </c:txPr>
              <c:dLblPos val="ctr"/>
              <c:showLegendKey val="0"/>
              <c:showVal val="0"/>
              <c:showCatName val="0"/>
              <c:showSerName val="0"/>
              <c:showPercent val="1"/>
              <c:showBubbleSize val="0"/>
            </c:dLbl>
            <c:dLbl>
              <c:idx val="5"/>
              <c:numFmt formatCode="#,##0%" sourceLinked="0"/>
              <c:spPr/>
              <c:txPr>
                <a:bodyPr/>
                <a:lstStyle/>
                <a:p>
                  <a:pPr>
                    <a:defRPr sz="3387" b="1" i="0" u="none" strike="noStrike">
                      <a:solidFill>
                        <a:srgbClr val="FFFFFF"/>
                      </a:solidFill>
                      <a:latin typeface="Calibri"/>
                    </a:defRPr>
                  </a:pPr>
                  <a:endParaRPr lang="zh-CN"/>
                </a:p>
              </c:txPr>
              <c:dLblPos val="ctr"/>
              <c:showLegendKey val="0"/>
              <c:showVal val="0"/>
              <c:showCatName val="0"/>
              <c:showSerName val="0"/>
              <c:showPercent val="1"/>
              <c:showBubbleSize val="0"/>
            </c:dLbl>
            <c:numFmt formatCode="#,##0%" sourceLinked="0"/>
            <c:spPr>
              <a:noFill/>
              <a:ln>
                <a:noFill/>
              </a:ln>
              <a:effectLst/>
            </c:spPr>
            <c:txPr>
              <a:bodyPr/>
              <a:lstStyle/>
              <a:p>
                <a:pPr>
                  <a:defRPr sz="3387" b="1" i="0" u="none" strike="noStrike">
                    <a:solidFill>
                      <a:srgbClr val="FFFFFF"/>
                    </a:solidFill>
                    <a:latin typeface="Calibri"/>
                  </a:defRPr>
                </a:pPr>
                <a:endParaRPr lang="zh-CN"/>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Sheet1!$B$1:$G$1</c:f>
              <c:strCache>
                <c:ptCount val="6"/>
                <c:pt idx="0">
                  <c:v>四月</c:v>
                </c:pt>
                <c:pt idx="1">
                  <c:v>五月</c:v>
                </c:pt>
                <c:pt idx="2">
                  <c:v>六月</c:v>
                </c:pt>
                <c:pt idx="3">
                  <c:v>七月</c:v>
                </c:pt>
                <c:pt idx="4">
                  <c:v>八月</c:v>
                </c:pt>
                <c:pt idx="5">
                  <c:v>九月</c:v>
                </c:pt>
              </c:strCache>
            </c:strRef>
          </c:cat>
          <c:val>
            <c:numRef>
              <c:f>Sheet1!$B$2:$G$2</c:f>
              <c:numCache>
                <c:formatCode>General</c:formatCode>
                <c:ptCount val="6"/>
                <c:pt idx="0">
                  <c:v>91</c:v>
                </c:pt>
                <c:pt idx="1">
                  <c:v>76</c:v>
                </c:pt>
                <c:pt idx="2">
                  <c:v>28</c:v>
                </c:pt>
                <c:pt idx="3">
                  <c:v>26</c:v>
                </c:pt>
                <c:pt idx="4">
                  <c:v>21</c:v>
                </c:pt>
                <c:pt idx="5">
                  <c:v>18</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F5575-C366-8442-B169-6CBFABBE203C}" type="datetimeFigureOut">
              <a:rPr kumimoji="1" lang="zh-CN" altLang="en-US" smtClean="0"/>
              <a:t>2020/6/14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68B80-D8E9-9B4F-8F62-0A163FD1761C}" type="slidenum">
              <a:rPr kumimoji="1" lang="zh-CN" altLang="en-US" smtClean="0"/>
              <a:t>‹#›</a:t>
            </a:fld>
            <a:endParaRPr kumimoji="1" lang="zh-CN" altLang="en-US"/>
          </a:p>
        </p:txBody>
      </p:sp>
    </p:spTree>
    <p:extLst>
      <p:ext uri="{BB962C8B-B14F-4D97-AF65-F5344CB8AC3E}">
        <p14:creationId xmlns:p14="http://schemas.microsoft.com/office/powerpoint/2010/main" val="96391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chart" Target="../charts/chart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大标题 黑">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标题文本"/>
          <p:cNvSpPr txBox="1">
            <a:spLocks noGrp="1"/>
          </p:cNvSpPr>
          <p:nvPr>
            <p:ph type="title"/>
          </p:nvPr>
        </p:nvSpPr>
        <p:spPr>
          <a:xfrm>
            <a:off x="616000" y="2257425"/>
            <a:ext cx="8243392" cy="1470025"/>
          </a:xfrm>
          <a:prstGeom prst="rect">
            <a:avLst/>
          </a:prstGeom>
        </p:spPr>
        <p:txBody>
          <a:bodyPr/>
          <a:lstStyle>
            <a:lvl1pPr>
              <a:defRPr sz="4500">
                <a:solidFill>
                  <a:srgbClr val="FFFFFF"/>
                </a:solidFill>
              </a:defRPr>
            </a:lvl1pPr>
          </a:lstStyle>
          <a:p>
            <a:r>
              <a:t>标题文本</a:t>
            </a:r>
          </a:p>
        </p:txBody>
      </p:sp>
      <p:pic>
        <p:nvPicPr>
          <p:cNvPr id="13" name="logo_角标.png" descr="logo_角标.png"/>
          <p:cNvPicPr>
            <a:picLocks noChangeAspect="1"/>
          </p:cNvPicPr>
          <p:nvPr/>
        </p:nvPicPr>
        <p:blipFill>
          <a:blip r:embed="rId3">
            <a:extLst/>
          </a:blip>
          <a:stretch>
            <a:fillRect/>
          </a:stretch>
        </p:blipFill>
        <p:spPr>
          <a:xfrm>
            <a:off x="10147350" y="255042"/>
            <a:ext cx="1758951" cy="304801"/>
          </a:xfrm>
          <a:prstGeom prst="rect">
            <a:avLst/>
          </a:prstGeom>
          <a:ln w="12700">
            <a:miter lim="400000"/>
          </a:ln>
        </p:spPr>
      </p:pic>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两张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 name="图像"/>
          <p:cNvSpPr>
            <a:spLocks noGrp="1"/>
          </p:cNvSpPr>
          <p:nvPr>
            <p:ph type="pic" sz="quarter" idx="13"/>
          </p:nvPr>
        </p:nvSpPr>
        <p:spPr>
          <a:xfrm>
            <a:off x="810341" y="1246648"/>
            <a:ext cx="2455147" cy="4364704"/>
          </a:xfrm>
          <a:prstGeom prst="rect">
            <a:avLst/>
          </a:prstGeom>
          <a:effectLst>
            <a:outerShdw blurRad="495300" dist="254000" dir="5400000" rotWithShape="0">
              <a:srgbClr val="753B60">
                <a:alpha val="18187"/>
              </a:srgbClr>
            </a:outerShdw>
          </a:effectLst>
        </p:spPr>
        <p:txBody>
          <a:bodyPr lIns="91439" tIns="45719" rIns="91439" bIns="45719">
            <a:noAutofit/>
          </a:bodyPr>
          <a:lstStyle/>
          <a:p>
            <a:endParaRPr/>
          </a:p>
        </p:txBody>
      </p:sp>
      <p:sp>
        <p:nvSpPr>
          <p:cNvPr id="113" name="图像"/>
          <p:cNvSpPr>
            <a:spLocks noGrp="1"/>
          </p:cNvSpPr>
          <p:nvPr>
            <p:ph type="pic" sz="quarter" idx="14"/>
          </p:nvPr>
        </p:nvSpPr>
        <p:spPr>
          <a:xfrm>
            <a:off x="3151188" y="889000"/>
            <a:ext cx="2857500" cy="5080000"/>
          </a:xfrm>
          <a:prstGeom prst="rect">
            <a:avLst/>
          </a:prstGeom>
          <a:effectLst>
            <a:outerShdw blurRad="495300" dist="254000" dir="5400000" rotWithShape="0">
              <a:srgbClr val="753B60">
                <a:alpha val="18187"/>
              </a:srgbClr>
            </a:outerShdw>
          </a:effectLst>
        </p:spPr>
        <p:txBody>
          <a:bodyPr lIns="91439" tIns="45719" rIns="91439" bIns="45719">
            <a:noAutofit/>
          </a:bodyPr>
          <a:lstStyle/>
          <a:p>
            <a:endParaRPr/>
          </a:p>
        </p:txBody>
      </p:sp>
      <p:sp>
        <p:nvSpPr>
          <p:cNvPr id="114" name="正文级别 1…"/>
          <p:cNvSpPr txBox="1">
            <a:spLocks noGrp="1"/>
          </p:cNvSpPr>
          <p:nvPr>
            <p:ph type="body" sz="half" idx="15"/>
          </p:nvPr>
        </p:nvSpPr>
        <p:spPr>
          <a:xfrm>
            <a:off x="6351588" y="2175346"/>
            <a:ext cx="5008267" cy="3454599"/>
          </a:xfrm>
          <a:prstGeom prst="rect">
            <a:avLst/>
          </a:prstGeom>
        </p:spPr>
        <p:txBody>
          <a:bodyPr/>
          <a:lstStyle>
            <a:lvl1pPr marL="0" indent="0">
              <a:spcBef>
                <a:spcPts val="300"/>
              </a:spcBef>
              <a:buClrTx/>
              <a:buSzTx/>
              <a:buNone/>
              <a:defRPr sz="2100"/>
            </a:lvl1pPr>
            <a:lvl2pPr marL="0" indent="0">
              <a:spcBef>
                <a:spcPts val="300"/>
              </a:spcBef>
              <a:buClrTx/>
              <a:buSzTx/>
              <a:buNone/>
              <a:defRPr sz="2100"/>
            </a:lvl2pPr>
            <a:lvl3pPr marL="0" indent="0">
              <a:spcBef>
                <a:spcPts val="300"/>
              </a:spcBef>
              <a:buClrTx/>
              <a:buSzTx/>
              <a:buNone/>
              <a:defRPr sz="2100"/>
            </a:lvl3pPr>
            <a:lvl4pPr marL="0" indent="0">
              <a:spcBef>
                <a:spcPts val="300"/>
              </a:spcBef>
              <a:buClrTx/>
              <a:buSzTx/>
              <a:buNone/>
              <a:defRPr sz="2100"/>
            </a:lvl4pPr>
            <a:lvl5pPr marL="0" indent="0">
              <a:spcBef>
                <a:spcPts val="300"/>
              </a:spcBef>
              <a:buClrTx/>
              <a:buSzTx/>
              <a:buNone/>
              <a:defRPr sz="2100"/>
            </a:lvl5pPr>
          </a:lstStyle>
          <a:p>
            <a:r>
              <a:t>正文级别 1</a:t>
            </a:r>
          </a:p>
          <a:p>
            <a:pPr lvl="1"/>
            <a:r>
              <a:t>正文级别 2</a:t>
            </a:r>
          </a:p>
          <a:p>
            <a:pPr lvl="2"/>
            <a:r>
              <a:t>正文级别 3</a:t>
            </a:r>
          </a:p>
          <a:p>
            <a:pPr lvl="3"/>
            <a:r>
              <a:t>正文级别 4</a:t>
            </a:r>
          </a:p>
          <a:p>
            <a:pPr lvl="4"/>
            <a:r>
              <a:t>正文级别 5</a:t>
            </a:r>
          </a:p>
        </p:txBody>
      </p:sp>
      <p:sp>
        <p:nvSpPr>
          <p:cNvPr id="115" name="标题文本"/>
          <p:cNvSpPr txBox="1">
            <a:spLocks noGrp="1"/>
          </p:cNvSpPr>
          <p:nvPr>
            <p:ph type="body" sz="quarter" idx="16"/>
          </p:nvPr>
        </p:nvSpPr>
        <p:spPr>
          <a:xfrm>
            <a:off x="6313488" y="1219200"/>
            <a:ext cx="5701409" cy="955428"/>
          </a:xfrm>
          <a:prstGeom prst="rect">
            <a:avLst/>
          </a:prstGeom>
        </p:spPr>
        <p:txBody>
          <a:bodyPr anchor="ctr"/>
          <a:lstStyle>
            <a:lvl1pPr marL="0" indent="0">
              <a:spcBef>
                <a:spcPts val="0"/>
              </a:spcBef>
              <a:buClrTx/>
              <a:buSzTx/>
              <a:buNone/>
              <a:defRPr sz="4000" b="1">
                <a:solidFill>
                  <a:srgbClr val="FF567D"/>
                </a:solidFill>
              </a:defRPr>
            </a:lvl1pPr>
          </a:lstStyle>
          <a:p>
            <a:r>
              <a:t>标题文本</a:t>
            </a:r>
          </a:p>
        </p:txBody>
      </p:sp>
      <p:sp>
        <p:nvSpPr>
          <p:cNvPr id="11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两张图片与标题 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3" name="图像"/>
          <p:cNvSpPr>
            <a:spLocks noGrp="1"/>
          </p:cNvSpPr>
          <p:nvPr>
            <p:ph type="pic" sz="quarter" idx="13"/>
          </p:nvPr>
        </p:nvSpPr>
        <p:spPr>
          <a:xfrm>
            <a:off x="4040188" y="952500"/>
            <a:ext cx="2714625" cy="4826000"/>
          </a:xfrm>
          <a:prstGeom prst="rect">
            <a:avLst/>
          </a:prstGeom>
          <a:effectLst>
            <a:outerShdw blurRad="495300" dist="254000" dir="5400000" rotWithShape="0">
              <a:srgbClr val="753B60">
                <a:alpha val="18187"/>
              </a:srgbClr>
            </a:outerShdw>
          </a:effectLst>
        </p:spPr>
        <p:txBody>
          <a:bodyPr lIns="91439" tIns="45719" rIns="91439" bIns="45719">
            <a:noAutofit/>
          </a:bodyPr>
          <a:lstStyle/>
          <a:p>
            <a:endParaRPr/>
          </a:p>
        </p:txBody>
      </p:sp>
      <p:sp>
        <p:nvSpPr>
          <p:cNvPr id="124" name="正文级别 1…"/>
          <p:cNvSpPr txBox="1">
            <a:spLocks noGrp="1"/>
          </p:cNvSpPr>
          <p:nvPr>
            <p:ph type="body" sz="quarter" idx="1"/>
          </p:nvPr>
        </p:nvSpPr>
        <p:spPr>
          <a:xfrm>
            <a:off x="7113588" y="2175346"/>
            <a:ext cx="4432847" cy="3454599"/>
          </a:xfrm>
          <a:prstGeom prst="rect">
            <a:avLst/>
          </a:prstGeom>
        </p:spPr>
        <p:txBody>
          <a:bodyPr/>
          <a:lstStyle>
            <a:lvl1pPr marL="0" indent="0">
              <a:spcBef>
                <a:spcPts val="300"/>
              </a:spcBef>
              <a:buClrTx/>
              <a:buSzTx/>
              <a:buNone/>
              <a:defRPr sz="2100"/>
            </a:lvl1pPr>
            <a:lvl2pPr marL="0" indent="0">
              <a:spcBef>
                <a:spcPts val="300"/>
              </a:spcBef>
              <a:buClrTx/>
              <a:buSzTx/>
              <a:buNone/>
              <a:defRPr sz="2100"/>
            </a:lvl2pPr>
            <a:lvl3pPr marL="0" indent="0">
              <a:spcBef>
                <a:spcPts val="300"/>
              </a:spcBef>
              <a:buClrTx/>
              <a:buSzTx/>
              <a:buNone/>
              <a:defRPr sz="2100"/>
            </a:lvl3pPr>
            <a:lvl4pPr marL="0" indent="0">
              <a:spcBef>
                <a:spcPts val="300"/>
              </a:spcBef>
              <a:buClrTx/>
              <a:buSzTx/>
              <a:buNone/>
              <a:defRPr sz="2100"/>
            </a:lvl4pPr>
            <a:lvl5pPr marL="0" indent="0">
              <a:spcBef>
                <a:spcPts val="300"/>
              </a:spcBef>
              <a:buClrTx/>
              <a:buSzTx/>
              <a:buNone/>
              <a:defRPr sz="2100"/>
            </a:lvl5pPr>
          </a:lstStyle>
          <a:p>
            <a:r>
              <a:t>正文级别 1</a:t>
            </a:r>
          </a:p>
          <a:p>
            <a:pPr lvl="1"/>
            <a:r>
              <a:t>正文级别 2</a:t>
            </a:r>
          </a:p>
          <a:p>
            <a:pPr lvl="2"/>
            <a:r>
              <a:t>正文级别 3</a:t>
            </a:r>
          </a:p>
          <a:p>
            <a:pPr lvl="3"/>
            <a:r>
              <a:t>正文级别 4</a:t>
            </a:r>
          </a:p>
          <a:p>
            <a:pPr lvl="4"/>
            <a:r>
              <a:t>正文级别 5</a:t>
            </a:r>
          </a:p>
        </p:txBody>
      </p:sp>
      <p:sp>
        <p:nvSpPr>
          <p:cNvPr id="125" name="标题文本"/>
          <p:cNvSpPr txBox="1">
            <a:spLocks noGrp="1"/>
          </p:cNvSpPr>
          <p:nvPr>
            <p:ph type="title"/>
          </p:nvPr>
        </p:nvSpPr>
        <p:spPr>
          <a:xfrm>
            <a:off x="7075488" y="1219200"/>
            <a:ext cx="4585843" cy="955428"/>
          </a:xfrm>
          <a:prstGeom prst="rect">
            <a:avLst/>
          </a:prstGeom>
        </p:spPr>
        <p:txBody>
          <a:bodyPr/>
          <a:lstStyle>
            <a:lvl1pPr>
              <a:defRPr b="1">
                <a:solidFill>
                  <a:srgbClr val="FF567D"/>
                </a:solidFill>
                <a:latin typeface="+mj-lt"/>
                <a:ea typeface="+mj-ea"/>
                <a:cs typeface="+mj-cs"/>
                <a:sym typeface="Calibri"/>
              </a:defRPr>
            </a:lvl1pPr>
          </a:lstStyle>
          <a:p>
            <a:r>
              <a:t>标题文本</a:t>
            </a:r>
          </a:p>
        </p:txBody>
      </p:sp>
      <p:sp>
        <p:nvSpPr>
          <p:cNvPr id="126" name="图像"/>
          <p:cNvSpPr>
            <a:spLocks noGrp="1"/>
          </p:cNvSpPr>
          <p:nvPr>
            <p:ph type="pic" sz="quarter" idx="14"/>
          </p:nvPr>
        </p:nvSpPr>
        <p:spPr>
          <a:xfrm>
            <a:off x="687388" y="952500"/>
            <a:ext cx="2857500" cy="4826000"/>
          </a:xfrm>
          <a:prstGeom prst="rect">
            <a:avLst/>
          </a:prstGeom>
          <a:effectLst>
            <a:outerShdw blurRad="495300" dist="254000" dir="5400000" rotWithShape="0">
              <a:srgbClr val="753B60">
                <a:alpha val="18187"/>
              </a:srgbClr>
            </a:outerShdw>
          </a:effectLst>
        </p:spPr>
        <p:txBody>
          <a:bodyPr lIns="91439" tIns="45719" rIns="91439" bIns="45719">
            <a:noAutofit/>
          </a:bodyPr>
          <a:lstStyle/>
          <a:p>
            <a:endParaRPr/>
          </a:p>
        </p:txBody>
      </p:sp>
      <p:sp>
        <p:nvSpPr>
          <p:cNvPr id="1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三张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4" name="图像"/>
          <p:cNvSpPr>
            <a:spLocks noGrp="1"/>
          </p:cNvSpPr>
          <p:nvPr>
            <p:ph type="pic" sz="quarter" idx="13"/>
          </p:nvPr>
        </p:nvSpPr>
        <p:spPr>
          <a:xfrm>
            <a:off x="460518" y="1449338"/>
            <a:ext cx="2227120" cy="3959324"/>
          </a:xfrm>
          <a:prstGeom prst="rect">
            <a:avLst/>
          </a:prstGeom>
          <a:effectLst>
            <a:outerShdw blurRad="495300" dist="254000" dir="5400000" rotWithShape="0">
              <a:srgbClr val="753B60">
                <a:alpha val="18187"/>
              </a:srgbClr>
            </a:outerShdw>
          </a:effectLst>
        </p:spPr>
        <p:txBody>
          <a:bodyPr lIns="91439" tIns="45719" rIns="91439" bIns="45719">
            <a:noAutofit/>
          </a:bodyPr>
          <a:lstStyle/>
          <a:p>
            <a:endParaRPr/>
          </a:p>
        </p:txBody>
      </p:sp>
      <p:sp>
        <p:nvSpPr>
          <p:cNvPr id="135" name="图像"/>
          <p:cNvSpPr>
            <a:spLocks noGrp="1"/>
          </p:cNvSpPr>
          <p:nvPr>
            <p:ph type="pic" sz="quarter" idx="14"/>
          </p:nvPr>
        </p:nvSpPr>
        <p:spPr>
          <a:xfrm>
            <a:off x="2556591" y="1246648"/>
            <a:ext cx="2455147" cy="4364704"/>
          </a:xfrm>
          <a:prstGeom prst="rect">
            <a:avLst/>
          </a:prstGeom>
          <a:effectLst>
            <a:outerShdw blurRad="495300" dist="254000" dir="5400000" rotWithShape="0">
              <a:srgbClr val="753B60">
                <a:alpha val="18187"/>
              </a:srgbClr>
            </a:outerShdw>
          </a:effectLst>
        </p:spPr>
        <p:txBody>
          <a:bodyPr lIns="91439" tIns="45719" rIns="91439" bIns="45719">
            <a:noAutofit/>
          </a:bodyPr>
          <a:lstStyle/>
          <a:p>
            <a:endParaRPr/>
          </a:p>
        </p:txBody>
      </p:sp>
      <p:sp>
        <p:nvSpPr>
          <p:cNvPr id="136" name="图像"/>
          <p:cNvSpPr>
            <a:spLocks noGrp="1"/>
          </p:cNvSpPr>
          <p:nvPr>
            <p:ph type="pic" sz="quarter" idx="15"/>
          </p:nvPr>
        </p:nvSpPr>
        <p:spPr>
          <a:xfrm>
            <a:off x="4897438" y="889000"/>
            <a:ext cx="2857500" cy="5080000"/>
          </a:xfrm>
          <a:prstGeom prst="rect">
            <a:avLst/>
          </a:prstGeom>
          <a:effectLst>
            <a:outerShdw blurRad="495300" dist="254000" dir="5400000" rotWithShape="0">
              <a:srgbClr val="753B60">
                <a:alpha val="18187"/>
              </a:srgbClr>
            </a:outerShdw>
          </a:effectLst>
        </p:spPr>
        <p:txBody>
          <a:bodyPr lIns="91439" tIns="45719" rIns="91439" bIns="45719">
            <a:noAutofit/>
          </a:bodyPr>
          <a:lstStyle/>
          <a:p>
            <a:endParaRPr/>
          </a:p>
        </p:txBody>
      </p:sp>
      <p:sp>
        <p:nvSpPr>
          <p:cNvPr id="137" name="正文级别 1…"/>
          <p:cNvSpPr txBox="1">
            <a:spLocks noGrp="1"/>
          </p:cNvSpPr>
          <p:nvPr>
            <p:ph type="body" sz="quarter" idx="1"/>
          </p:nvPr>
        </p:nvSpPr>
        <p:spPr>
          <a:xfrm>
            <a:off x="8129588" y="2302346"/>
            <a:ext cx="3644902" cy="3454599"/>
          </a:xfrm>
          <a:prstGeom prst="rect">
            <a:avLst/>
          </a:prstGeom>
        </p:spPr>
        <p:txBody>
          <a:bodyPr/>
          <a:lstStyle>
            <a:lvl1pPr marL="0" indent="0">
              <a:spcBef>
                <a:spcPts val="300"/>
              </a:spcBef>
              <a:buClrTx/>
              <a:buSzTx/>
              <a:buNone/>
              <a:defRPr sz="2100"/>
            </a:lvl1pPr>
            <a:lvl2pPr marL="0" indent="0">
              <a:spcBef>
                <a:spcPts val="300"/>
              </a:spcBef>
              <a:buClrTx/>
              <a:buSzTx/>
              <a:buNone/>
              <a:defRPr sz="2100"/>
            </a:lvl2pPr>
            <a:lvl3pPr marL="0" indent="0">
              <a:spcBef>
                <a:spcPts val="300"/>
              </a:spcBef>
              <a:buClrTx/>
              <a:buSzTx/>
              <a:buNone/>
              <a:defRPr sz="2100"/>
            </a:lvl3pPr>
            <a:lvl4pPr marL="0" indent="0">
              <a:spcBef>
                <a:spcPts val="300"/>
              </a:spcBef>
              <a:buClrTx/>
              <a:buSzTx/>
              <a:buNone/>
              <a:defRPr sz="2100"/>
            </a:lvl4pPr>
            <a:lvl5pPr marL="0" indent="0">
              <a:spcBef>
                <a:spcPts val="300"/>
              </a:spcBef>
              <a:buClrTx/>
              <a:buSzTx/>
              <a:buNone/>
              <a:defRPr sz="2100"/>
            </a:lvl5pPr>
          </a:lstStyle>
          <a:p>
            <a:r>
              <a:t>正文级别 1</a:t>
            </a:r>
          </a:p>
          <a:p>
            <a:pPr lvl="1"/>
            <a:r>
              <a:t>正文级别 2</a:t>
            </a:r>
          </a:p>
          <a:p>
            <a:pPr lvl="2"/>
            <a:r>
              <a:t>正文级别 3</a:t>
            </a:r>
          </a:p>
          <a:p>
            <a:pPr lvl="3"/>
            <a:r>
              <a:t>正文级别 4</a:t>
            </a:r>
          </a:p>
          <a:p>
            <a:pPr lvl="4"/>
            <a:r>
              <a:t>正文级别 5</a:t>
            </a:r>
          </a:p>
        </p:txBody>
      </p:sp>
      <p:sp>
        <p:nvSpPr>
          <p:cNvPr id="138" name="标题文本"/>
          <p:cNvSpPr txBox="1">
            <a:spLocks noGrp="1"/>
          </p:cNvSpPr>
          <p:nvPr>
            <p:ph type="title"/>
          </p:nvPr>
        </p:nvSpPr>
        <p:spPr>
          <a:xfrm>
            <a:off x="8091488" y="1346200"/>
            <a:ext cx="4057404" cy="955428"/>
          </a:xfrm>
          <a:prstGeom prst="rect">
            <a:avLst/>
          </a:prstGeom>
        </p:spPr>
        <p:txBody>
          <a:bodyPr/>
          <a:lstStyle>
            <a:lvl1pPr>
              <a:defRPr b="1">
                <a:solidFill>
                  <a:srgbClr val="FF567D"/>
                </a:solidFill>
                <a:latin typeface="+mj-lt"/>
                <a:ea typeface="+mj-ea"/>
                <a:cs typeface="+mj-cs"/>
                <a:sym typeface="Calibri"/>
              </a:defRPr>
            </a:lvl1pPr>
          </a:lstStyle>
          <a:p>
            <a:r>
              <a:t>标题文本</a:t>
            </a:r>
          </a:p>
        </p:txBody>
      </p:sp>
      <p:sp>
        <p:nvSpPr>
          <p:cNvPr id="13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大标题 彩色">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标题文本"/>
          <p:cNvSpPr txBox="1">
            <a:spLocks noGrp="1"/>
          </p:cNvSpPr>
          <p:nvPr>
            <p:ph type="title"/>
          </p:nvPr>
        </p:nvSpPr>
        <p:spPr>
          <a:xfrm>
            <a:off x="616000" y="2257425"/>
            <a:ext cx="8243392" cy="1470025"/>
          </a:xfrm>
          <a:prstGeom prst="rect">
            <a:avLst/>
          </a:prstGeom>
        </p:spPr>
        <p:txBody>
          <a:bodyPr/>
          <a:lstStyle>
            <a:lvl1pPr>
              <a:defRPr sz="4500">
                <a:solidFill>
                  <a:srgbClr val="FFFFFF"/>
                </a:solidFill>
              </a:defRPr>
            </a:lvl1pPr>
          </a:lstStyle>
          <a:p>
            <a:r>
              <a:t>标题文本</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大标题 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 name="标题文本"/>
          <p:cNvSpPr txBox="1">
            <a:spLocks noGrp="1"/>
          </p:cNvSpPr>
          <p:nvPr>
            <p:ph type="body" sz="quarter" idx="13"/>
          </p:nvPr>
        </p:nvSpPr>
        <p:spPr>
          <a:xfrm>
            <a:off x="616000" y="2257425"/>
            <a:ext cx="8243392" cy="1470025"/>
          </a:xfrm>
          <a:prstGeom prst="rect">
            <a:avLst/>
          </a:prstGeom>
        </p:spPr>
        <p:txBody>
          <a:bodyPr anchor="ctr"/>
          <a:lstStyle>
            <a:lvl1pPr marL="0" indent="0">
              <a:spcBef>
                <a:spcPts val="0"/>
              </a:spcBef>
              <a:buClrTx/>
              <a:buSzTx/>
              <a:buNone/>
              <a:defRPr sz="4500">
                <a:solidFill>
                  <a:srgbClr val="FF567D"/>
                </a:solidFill>
                <a:latin typeface="PingFang SC Semibold"/>
                <a:ea typeface="PingFang SC Semibold"/>
                <a:cs typeface="PingFang SC Semibold"/>
                <a:sym typeface="PingFang SC Semibold"/>
              </a:defRPr>
            </a:lvl1pPr>
          </a:lstStyle>
          <a:p>
            <a:r>
              <a:rPr dirty="0"/>
              <a:t>标题文本</a:t>
            </a:r>
          </a:p>
        </p:txBody>
      </p:sp>
      <p:sp>
        <p:nvSpPr>
          <p:cNvPr id="3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带icon产品介绍 拷贝">
    <p:spTree>
      <p:nvGrpSpPr>
        <p:cNvPr id="1" name=""/>
        <p:cNvGrpSpPr/>
        <p:nvPr/>
      </p:nvGrpSpPr>
      <p:grpSpPr>
        <a:xfrm>
          <a:off x="0" y="0"/>
          <a:ext cx="0" cy="0"/>
          <a:chOff x="0" y="0"/>
          <a:chExt cx="0" cy="0"/>
        </a:xfrm>
      </p:grpSpPr>
      <p:sp>
        <p:nvSpPr>
          <p:cNvPr id="37" name="标题文本"/>
          <p:cNvSpPr txBox="1">
            <a:spLocks noGrp="1"/>
          </p:cNvSpPr>
          <p:nvPr>
            <p:ph type="body" sz="quarter" idx="13"/>
          </p:nvPr>
        </p:nvSpPr>
        <p:spPr>
          <a:xfrm>
            <a:off x="3632200" y="2401888"/>
            <a:ext cx="7772400" cy="1470025"/>
          </a:xfrm>
          <a:prstGeom prst="rect">
            <a:avLst/>
          </a:prstGeom>
        </p:spPr>
        <p:txBody>
          <a:bodyPr anchor="ctr"/>
          <a:lstStyle>
            <a:lvl1pPr marL="0" indent="0">
              <a:spcBef>
                <a:spcPts val="0"/>
              </a:spcBef>
              <a:buClrTx/>
              <a:buSzTx/>
              <a:buNone/>
              <a:defRPr sz="5000">
                <a:solidFill>
                  <a:srgbClr val="FF567D"/>
                </a:solidFill>
                <a:latin typeface="PingFang SC Semibold"/>
                <a:ea typeface="PingFang SC Semibold"/>
                <a:cs typeface="PingFang SC Semibold"/>
                <a:sym typeface="PingFang SC Semibold"/>
              </a:defRPr>
            </a:lvl1pPr>
          </a:lstStyle>
          <a:p>
            <a:r>
              <a:t>标题文本</a:t>
            </a:r>
          </a:p>
        </p:txBody>
      </p:sp>
      <p:sp>
        <p:nvSpPr>
          <p:cNvPr id="38" name="美图秀秀.png"/>
          <p:cNvSpPr>
            <a:spLocks noGrp="1"/>
          </p:cNvSpPr>
          <p:nvPr>
            <p:ph type="pic" sz="quarter" idx="14"/>
          </p:nvPr>
        </p:nvSpPr>
        <p:spPr>
          <a:xfrm>
            <a:off x="1907580" y="2438400"/>
            <a:ext cx="1397001" cy="1397000"/>
          </a:xfrm>
          <a:prstGeom prst="rect">
            <a:avLst/>
          </a:prstGeom>
        </p:spPr>
        <p:txBody>
          <a:bodyPr lIns="91439" tIns="45719" rIns="91439" bIns="45719">
            <a:noAutofit/>
          </a:bodyPr>
          <a:lstStyle/>
          <a:p>
            <a:endParaRPr/>
          </a:p>
        </p:txBody>
      </p:sp>
      <p:sp>
        <p:nvSpPr>
          <p:cNvPr id="3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标题和内容">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6" name="标题文本"/>
          <p:cNvSpPr txBox="1">
            <a:spLocks noGrp="1"/>
          </p:cNvSpPr>
          <p:nvPr>
            <p:ph type="title"/>
          </p:nvPr>
        </p:nvSpPr>
        <p:spPr>
          <a:prstGeom prst="rect">
            <a:avLst/>
          </a:prstGeom>
        </p:spPr>
        <p:txBody>
          <a:bodyPr/>
          <a:lstStyle>
            <a:lvl1pPr>
              <a:defRPr>
                <a:solidFill>
                  <a:srgbClr val="FF567D"/>
                </a:solidFill>
              </a:defRPr>
            </a:lvl1pPr>
          </a:lstStyle>
          <a:p>
            <a:r>
              <a:t>标题文本</a:t>
            </a:r>
          </a:p>
        </p:txBody>
      </p:sp>
      <p:sp>
        <p:nvSpPr>
          <p:cNvPr id="47" name="正文级别 1…"/>
          <p:cNvSpPr txBox="1">
            <a:spLocks noGrp="1"/>
          </p:cNvSpPr>
          <p:nvPr>
            <p:ph type="body" idx="1"/>
          </p:nvPr>
        </p:nvSpPr>
        <p:spPr>
          <a:xfrm>
            <a:off x="838200" y="1282700"/>
            <a:ext cx="8877499" cy="452596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横排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5" name="标题文本"/>
          <p:cNvSpPr txBox="1">
            <a:spLocks noGrp="1"/>
          </p:cNvSpPr>
          <p:nvPr>
            <p:ph type="body" sz="quarter" idx="13"/>
          </p:nvPr>
        </p:nvSpPr>
        <p:spPr>
          <a:xfrm>
            <a:off x="1231900" y="2857500"/>
            <a:ext cx="4360714" cy="1143001"/>
          </a:xfrm>
          <a:prstGeom prst="rect">
            <a:avLst/>
          </a:prstGeom>
        </p:spPr>
        <p:txBody>
          <a:bodyPr anchor="ctr"/>
          <a:lstStyle>
            <a:lvl1pPr marL="0" indent="0">
              <a:spcBef>
                <a:spcPts val="0"/>
              </a:spcBef>
              <a:buClrTx/>
              <a:buSzTx/>
              <a:buNone/>
              <a:defRPr sz="4800">
                <a:solidFill>
                  <a:srgbClr val="FF567D"/>
                </a:solidFill>
                <a:latin typeface="PingFang SC Semibold"/>
                <a:ea typeface="PingFang SC Semibold"/>
                <a:cs typeface="PingFang SC Semibold"/>
                <a:sym typeface="PingFang SC Semibold"/>
              </a:defRPr>
            </a:lvl1pPr>
          </a:lstStyle>
          <a:p>
            <a:r>
              <a:t>标题文本</a:t>
            </a:r>
          </a:p>
        </p:txBody>
      </p:sp>
      <p:sp>
        <p:nvSpPr>
          <p:cNvPr id="56" name="正文级别 1…"/>
          <p:cNvSpPr>
            <a:spLocks noGrp="1"/>
          </p:cNvSpPr>
          <p:nvPr>
            <p:ph type="body" sz="half" idx="14"/>
          </p:nvPr>
        </p:nvSpPr>
        <p:spPr>
          <a:xfrm>
            <a:off x="4268788" y="1260946"/>
            <a:ext cx="5008267" cy="4421585"/>
          </a:xfrm>
          <a:prstGeom prst="rect">
            <a:avLst/>
          </a:prstGeom>
        </p:spPr>
        <p:txBody>
          <a:bodyPr anchor="ctr"/>
          <a:lstStyle>
            <a:lvl1pPr marL="0" indent="0">
              <a:spcBef>
                <a:spcPts val="300"/>
              </a:spcBef>
              <a:buClrTx/>
              <a:buSzTx/>
              <a:buNone/>
            </a:lvl1pPr>
            <a:lvl2pPr marL="0" indent="0">
              <a:spcBef>
                <a:spcPts val="300"/>
              </a:spcBef>
              <a:buClrTx/>
              <a:buSzTx/>
              <a:buNone/>
            </a:lvl2pPr>
            <a:lvl3pPr marL="0" indent="0">
              <a:spcBef>
                <a:spcPts val="300"/>
              </a:spcBef>
              <a:buClrTx/>
              <a:buSzTx/>
              <a:buNone/>
            </a:lvl3pPr>
            <a:lvl4pPr marL="0" indent="0">
              <a:spcBef>
                <a:spcPts val="300"/>
              </a:spcBef>
              <a:buClrTx/>
              <a:buSzTx/>
              <a:buNone/>
            </a:lvl4pPr>
            <a:lvl5pPr marL="0" indent="0">
              <a:spcBef>
                <a:spcPts val="300"/>
              </a:spcBef>
              <a:buClrTx/>
              <a:buSzTx/>
              <a:buNone/>
            </a:lvl5pPr>
          </a:lstStyle>
          <a:p>
            <a:r>
              <a:t>正文级别 1</a:t>
            </a:r>
          </a:p>
          <a:p>
            <a:pPr lvl="1"/>
            <a:r>
              <a:t>正文级别 2</a:t>
            </a:r>
          </a:p>
          <a:p>
            <a:pPr lvl="2"/>
            <a:r>
              <a:t>正文级别 3</a:t>
            </a:r>
          </a:p>
          <a:p>
            <a:pPr lvl="3"/>
            <a:r>
              <a:t>正文级别 4</a:t>
            </a:r>
          </a:p>
          <a:p>
            <a:pPr lvl="4"/>
            <a:r>
              <a:t>正文级别 5</a:t>
            </a:r>
          </a:p>
        </p:txBody>
      </p:sp>
      <p:sp>
        <p:nvSpPr>
          <p:cNvPr id="5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reserve="1">
  <p:cSld name="功能点相关">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4" name="小标题"/>
          <p:cNvSpPr txBox="1">
            <a:spLocks noGrp="1"/>
          </p:cNvSpPr>
          <p:nvPr>
            <p:ph type="body" sz="quarter" idx="13"/>
          </p:nvPr>
        </p:nvSpPr>
        <p:spPr>
          <a:xfrm>
            <a:off x="9558846" y="1783765"/>
            <a:ext cx="1011810" cy="515520"/>
          </a:xfrm>
          <a:prstGeom prst="rect">
            <a:avLst/>
          </a:prstGeom>
        </p:spPr>
        <p:txBody>
          <a:bodyPr wrap="none" anchor="ctr">
            <a:spAutoFit/>
          </a:bodyPr>
          <a:lstStyle>
            <a:lvl1pPr marL="0" indent="0" algn="ctr">
              <a:spcBef>
                <a:spcPts val="0"/>
              </a:spcBef>
              <a:buClrTx/>
              <a:buSzTx/>
              <a:buNone/>
              <a:defRPr sz="2150">
                <a:solidFill>
                  <a:srgbClr val="FF567D"/>
                </a:solidFill>
                <a:latin typeface="PingFang SC Semibold"/>
                <a:ea typeface="PingFang SC Semibold"/>
                <a:cs typeface="PingFang SC Semibold"/>
                <a:sym typeface="PingFang SC Semibold"/>
              </a:defRPr>
            </a:lvl1pPr>
          </a:lstStyle>
          <a:p>
            <a:r>
              <a:t>小标题</a:t>
            </a:r>
          </a:p>
        </p:txBody>
      </p:sp>
      <p:sp>
        <p:nvSpPr>
          <p:cNvPr id="65" name="圆形"/>
          <p:cNvSpPr/>
          <p:nvPr/>
        </p:nvSpPr>
        <p:spPr>
          <a:xfrm>
            <a:off x="9080500" y="2349500"/>
            <a:ext cx="1968500" cy="1968500"/>
          </a:xfrm>
          <a:prstGeom prst="ellipse">
            <a:avLst/>
          </a:prstGeom>
          <a:solidFill>
            <a:srgbClr val="FF567D"/>
          </a:solidFill>
          <a:ln w="12700">
            <a:miter lim="400000"/>
          </a:ln>
        </p:spPr>
        <p:txBody>
          <a:bodyPr lIns="45719" tIns="45719" rIns="45719" bIns="45719" anchor="ctr"/>
          <a:lstStyle/>
          <a:p>
            <a:endParaRPr sz="900"/>
          </a:p>
        </p:txBody>
      </p:sp>
      <p:sp>
        <p:nvSpPr>
          <p:cNvPr id="66" name="88"/>
          <p:cNvSpPr txBox="1">
            <a:spLocks noGrp="1"/>
          </p:cNvSpPr>
          <p:nvPr>
            <p:ph type="body" sz="quarter" idx="14"/>
          </p:nvPr>
        </p:nvSpPr>
        <p:spPr>
          <a:xfrm>
            <a:off x="9606281" y="1984914"/>
            <a:ext cx="916939" cy="2646872"/>
          </a:xfrm>
          <a:prstGeom prst="rect">
            <a:avLst/>
          </a:prstGeom>
        </p:spPr>
        <p:txBody>
          <a:bodyPr anchor="ctr">
            <a:spAutoFit/>
          </a:bodyPr>
          <a:lstStyle>
            <a:lvl1pPr marL="0" indent="0" algn="ctr">
              <a:spcBef>
                <a:spcPts val="0"/>
              </a:spcBef>
              <a:buClrTx/>
              <a:buSzTx/>
              <a:buNone/>
              <a:defRPr sz="8000">
                <a:solidFill>
                  <a:srgbClr val="FFFFFF"/>
                </a:solidFill>
                <a:latin typeface="DIN Condensed"/>
                <a:ea typeface="DIN Condensed"/>
                <a:cs typeface="DIN Condensed"/>
                <a:sym typeface="DIN Condensed"/>
              </a:defRPr>
            </a:lvl1pPr>
          </a:lstStyle>
          <a:p>
            <a:r>
              <a:t>88</a:t>
            </a:r>
          </a:p>
        </p:txBody>
      </p:sp>
      <p:sp>
        <p:nvSpPr>
          <p:cNvPr id="67" name="单位"/>
          <p:cNvSpPr txBox="1">
            <a:spLocks noGrp="1"/>
          </p:cNvSpPr>
          <p:nvPr>
            <p:ph type="body" sz="quarter" idx="15"/>
          </p:nvPr>
        </p:nvSpPr>
        <p:spPr>
          <a:xfrm>
            <a:off x="9606281" y="3510665"/>
            <a:ext cx="916939" cy="446270"/>
          </a:xfrm>
          <a:prstGeom prst="rect">
            <a:avLst/>
          </a:prstGeom>
        </p:spPr>
        <p:txBody>
          <a:bodyPr anchor="ctr">
            <a:spAutoFit/>
          </a:bodyPr>
          <a:lstStyle>
            <a:lvl1pPr marL="0" indent="0" algn="ctr">
              <a:spcBef>
                <a:spcPts val="0"/>
              </a:spcBef>
              <a:buClrTx/>
              <a:buSzTx/>
              <a:buNone/>
              <a:defRPr sz="1700">
                <a:solidFill>
                  <a:srgbClr val="FFFFFF"/>
                </a:solidFill>
                <a:latin typeface="PingFang SC Semibold"/>
                <a:ea typeface="PingFang SC Semibold"/>
                <a:cs typeface="PingFang SC Semibold"/>
                <a:sym typeface="PingFang SC Semibold"/>
              </a:defRPr>
            </a:lvl1pPr>
          </a:lstStyle>
          <a:p>
            <a:r>
              <a:t>单位</a:t>
            </a:r>
          </a:p>
        </p:txBody>
      </p:sp>
      <p:sp>
        <p:nvSpPr>
          <p:cNvPr id="68" name="数据来源：xxx"/>
          <p:cNvSpPr txBox="1">
            <a:spLocks noGrp="1"/>
          </p:cNvSpPr>
          <p:nvPr>
            <p:ph type="body" sz="quarter" idx="16"/>
          </p:nvPr>
        </p:nvSpPr>
        <p:spPr>
          <a:xfrm>
            <a:off x="10644393" y="6328756"/>
            <a:ext cx="1396530" cy="415492"/>
          </a:xfrm>
          <a:prstGeom prst="rect">
            <a:avLst/>
          </a:prstGeom>
        </p:spPr>
        <p:txBody>
          <a:bodyPr wrap="none">
            <a:spAutoFit/>
          </a:bodyPr>
          <a:lstStyle>
            <a:lvl1pPr marL="0" indent="0" algn="r">
              <a:spcBef>
                <a:spcPts val="0"/>
              </a:spcBef>
              <a:buClrTx/>
              <a:buSzTx/>
              <a:buNone/>
              <a:defRPr sz="1500">
                <a:solidFill>
                  <a:srgbClr val="000000">
                    <a:alpha val="44137"/>
                  </a:srgbClr>
                </a:solidFill>
              </a:defRPr>
            </a:lvl1pPr>
          </a:lstStyle>
          <a:p>
            <a:r>
              <a:t>数据来源：xxx</a:t>
            </a:r>
          </a:p>
        </p:txBody>
      </p:sp>
      <p:sp>
        <p:nvSpPr>
          <p:cNvPr id="69" name="圆形"/>
          <p:cNvSpPr/>
          <p:nvPr/>
        </p:nvSpPr>
        <p:spPr>
          <a:xfrm>
            <a:off x="6413500" y="2349500"/>
            <a:ext cx="1968500" cy="1968500"/>
          </a:xfrm>
          <a:prstGeom prst="ellipse">
            <a:avLst/>
          </a:prstGeom>
          <a:solidFill>
            <a:srgbClr val="FF567D"/>
          </a:solidFill>
          <a:ln w="12700">
            <a:miter lim="400000"/>
          </a:ln>
        </p:spPr>
        <p:txBody>
          <a:bodyPr lIns="45719" tIns="45719" rIns="45719" bIns="45719" anchor="ctr"/>
          <a:lstStyle/>
          <a:p>
            <a:endParaRPr sz="900"/>
          </a:p>
        </p:txBody>
      </p:sp>
      <p:sp>
        <p:nvSpPr>
          <p:cNvPr id="70" name="小标题"/>
          <p:cNvSpPr txBox="1">
            <a:spLocks noGrp="1"/>
          </p:cNvSpPr>
          <p:nvPr>
            <p:ph type="body" sz="quarter" idx="17"/>
          </p:nvPr>
        </p:nvSpPr>
        <p:spPr>
          <a:xfrm>
            <a:off x="6891846" y="1783765"/>
            <a:ext cx="1011810" cy="515520"/>
          </a:xfrm>
          <a:prstGeom prst="rect">
            <a:avLst/>
          </a:prstGeom>
        </p:spPr>
        <p:txBody>
          <a:bodyPr wrap="none" anchor="ctr">
            <a:spAutoFit/>
          </a:bodyPr>
          <a:lstStyle>
            <a:lvl1pPr marL="0" indent="0" algn="ctr">
              <a:spcBef>
                <a:spcPts val="0"/>
              </a:spcBef>
              <a:buClrTx/>
              <a:buSzTx/>
              <a:buNone/>
              <a:defRPr sz="2150">
                <a:solidFill>
                  <a:srgbClr val="FF567D"/>
                </a:solidFill>
                <a:latin typeface="PingFang SC Semibold"/>
                <a:ea typeface="PingFang SC Semibold"/>
                <a:cs typeface="PingFang SC Semibold"/>
                <a:sym typeface="PingFang SC Semibold"/>
              </a:defRPr>
            </a:lvl1pPr>
          </a:lstStyle>
          <a:p>
            <a:r>
              <a:t>小标题</a:t>
            </a:r>
          </a:p>
        </p:txBody>
      </p:sp>
      <p:sp>
        <p:nvSpPr>
          <p:cNvPr id="71" name="88"/>
          <p:cNvSpPr txBox="1">
            <a:spLocks noGrp="1"/>
          </p:cNvSpPr>
          <p:nvPr>
            <p:ph type="body" sz="quarter" idx="18"/>
          </p:nvPr>
        </p:nvSpPr>
        <p:spPr>
          <a:xfrm>
            <a:off x="6939281" y="1984914"/>
            <a:ext cx="916939" cy="2646872"/>
          </a:xfrm>
          <a:prstGeom prst="rect">
            <a:avLst/>
          </a:prstGeom>
        </p:spPr>
        <p:txBody>
          <a:bodyPr anchor="ctr">
            <a:spAutoFit/>
          </a:bodyPr>
          <a:lstStyle>
            <a:lvl1pPr marL="0" indent="0" algn="ctr">
              <a:spcBef>
                <a:spcPts val="0"/>
              </a:spcBef>
              <a:buClrTx/>
              <a:buSzTx/>
              <a:buNone/>
              <a:defRPr sz="8000">
                <a:solidFill>
                  <a:srgbClr val="FFFFFF"/>
                </a:solidFill>
                <a:latin typeface="DIN Condensed"/>
                <a:ea typeface="DIN Condensed"/>
                <a:cs typeface="DIN Condensed"/>
                <a:sym typeface="DIN Condensed"/>
              </a:defRPr>
            </a:lvl1pPr>
          </a:lstStyle>
          <a:p>
            <a:r>
              <a:t>88</a:t>
            </a:r>
          </a:p>
        </p:txBody>
      </p:sp>
      <p:sp>
        <p:nvSpPr>
          <p:cNvPr id="72" name="单位"/>
          <p:cNvSpPr txBox="1">
            <a:spLocks noGrp="1"/>
          </p:cNvSpPr>
          <p:nvPr>
            <p:ph type="body" sz="quarter" idx="19"/>
          </p:nvPr>
        </p:nvSpPr>
        <p:spPr>
          <a:xfrm>
            <a:off x="6951854" y="3510665"/>
            <a:ext cx="916939" cy="446270"/>
          </a:xfrm>
          <a:prstGeom prst="rect">
            <a:avLst/>
          </a:prstGeom>
        </p:spPr>
        <p:txBody>
          <a:bodyPr anchor="ctr">
            <a:spAutoFit/>
          </a:bodyPr>
          <a:lstStyle>
            <a:lvl1pPr marL="0" indent="0" algn="ctr">
              <a:spcBef>
                <a:spcPts val="0"/>
              </a:spcBef>
              <a:buClrTx/>
              <a:buSzTx/>
              <a:buNone/>
              <a:defRPr sz="1700">
                <a:solidFill>
                  <a:srgbClr val="FFFFFF"/>
                </a:solidFill>
                <a:latin typeface="PingFang SC Semibold"/>
                <a:ea typeface="PingFang SC Semibold"/>
                <a:cs typeface="PingFang SC Semibold"/>
                <a:sym typeface="PingFang SC Semibold"/>
              </a:defRPr>
            </a:lvl1pPr>
          </a:lstStyle>
          <a:p>
            <a:r>
              <a:t>单位</a:t>
            </a:r>
          </a:p>
        </p:txBody>
      </p:sp>
      <p:sp>
        <p:nvSpPr>
          <p:cNvPr id="73" name="圆形"/>
          <p:cNvSpPr/>
          <p:nvPr/>
        </p:nvSpPr>
        <p:spPr>
          <a:xfrm>
            <a:off x="3746500" y="2349500"/>
            <a:ext cx="1968500" cy="1968500"/>
          </a:xfrm>
          <a:prstGeom prst="ellipse">
            <a:avLst/>
          </a:prstGeom>
          <a:solidFill>
            <a:srgbClr val="FF567D"/>
          </a:solidFill>
          <a:ln w="12700">
            <a:miter lim="400000"/>
          </a:ln>
        </p:spPr>
        <p:txBody>
          <a:bodyPr lIns="45719" tIns="45719" rIns="45719" bIns="45719" anchor="ctr"/>
          <a:lstStyle/>
          <a:p>
            <a:endParaRPr sz="900"/>
          </a:p>
        </p:txBody>
      </p:sp>
      <p:sp>
        <p:nvSpPr>
          <p:cNvPr id="74" name="小标题"/>
          <p:cNvSpPr txBox="1">
            <a:spLocks noGrp="1"/>
          </p:cNvSpPr>
          <p:nvPr>
            <p:ph type="body" sz="quarter" idx="20"/>
          </p:nvPr>
        </p:nvSpPr>
        <p:spPr>
          <a:xfrm>
            <a:off x="4224846" y="1783765"/>
            <a:ext cx="1011810" cy="515520"/>
          </a:xfrm>
          <a:prstGeom prst="rect">
            <a:avLst/>
          </a:prstGeom>
        </p:spPr>
        <p:txBody>
          <a:bodyPr wrap="none" anchor="ctr">
            <a:spAutoFit/>
          </a:bodyPr>
          <a:lstStyle>
            <a:lvl1pPr marL="0" indent="0" algn="ctr">
              <a:spcBef>
                <a:spcPts val="0"/>
              </a:spcBef>
              <a:buClrTx/>
              <a:buSzTx/>
              <a:buNone/>
              <a:defRPr sz="2150">
                <a:solidFill>
                  <a:srgbClr val="FF567D"/>
                </a:solidFill>
                <a:latin typeface="PingFang SC Semibold"/>
                <a:ea typeface="PingFang SC Semibold"/>
                <a:cs typeface="PingFang SC Semibold"/>
                <a:sym typeface="PingFang SC Semibold"/>
              </a:defRPr>
            </a:lvl1pPr>
          </a:lstStyle>
          <a:p>
            <a:r>
              <a:t>小标题</a:t>
            </a:r>
          </a:p>
        </p:txBody>
      </p:sp>
      <p:sp>
        <p:nvSpPr>
          <p:cNvPr id="75" name="88"/>
          <p:cNvSpPr txBox="1">
            <a:spLocks noGrp="1"/>
          </p:cNvSpPr>
          <p:nvPr>
            <p:ph type="body" sz="quarter" idx="21"/>
          </p:nvPr>
        </p:nvSpPr>
        <p:spPr>
          <a:xfrm>
            <a:off x="4272281" y="1984914"/>
            <a:ext cx="916939" cy="2646872"/>
          </a:xfrm>
          <a:prstGeom prst="rect">
            <a:avLst/>
          </a:prstGeom>
        </p:spPr>
        <p:txBody>
          <a:bodyPr anchor="ctr">
            <a:spAutoFit/>
          </a:bodyPr>
          <a:lstStyle>
            <a:lvl1pPr marL="0" indent="0" algn="ctr">
              <a:spcBef>
                <a:spcPts val="0"/>
              </a:spcBef>
              <a:buClrTx/>
              <a:buSzTx/>
              <a:buNone/>
              <a:defRPr sz="8000">
                <a:solidFill>
                  <a:srgbClr val="FFFFFF"/>
                </a:solidFill>
                <a:latin typeface="DIN Condensed"/>
                <a:ea typeface="DIN Condensed"/>
                <a:cs typeface="DIN Condensed"/>
                <a:sym typeface="DIN Condensed"/>
              </a:defRPr>
            </a:lvl1pPr>
          </a:lstStyle>
          <a:p>
            <a:r>
              <a:t>88</a:t>
            </a:r>
          </a:p>
        </p:txBody>
      </p:sp>
      <p:sp>
        <p:nvSpPr>
          <p:cNvPr id="76" name="单位"/>
          <p:cNvSpPr txBox="1">
            <a:spLocks noGrp="1"/>
          </p:cNvSpPr>
          <p:nvPr>
            <p:ph type="body" sz="quarter" idx="22"/>
          </p:nvPr>
        </p:nvSpPr>
        <p:spPr>
          <a:xfrm>
            <a:off x="4284854" y="3510665"/>
            <a:ext cx="916939" cy="446270"/>
          </a:xfrm>
          <a:prstGeom prst="rect">
            <a:avLst/>
          </a:prstGeom>
        </p:spPr>
        <p:txBody>
          <a:bodyPr anchor="ctr">
            <a:spAutoFit/>
          </a:bodyPr>
          <a:lstStyle>
            <a:lvl1pPr marL="0" indent="0" algn="ctr">
              <a:spcBef>
                <a:spcPts val="0"/>
              </a:spcBef>
              <a:buClrTx/>
              <a:buSzTx/>
              <a:buNone/>
              <a:defRPr sz="1700">
                <a:solidFill>
                  <a:srgbClr val="FFFFFF"/>
                </a:solidFill>
                <a:latin typeface="PingFang SC Semibold"/>
                <a:ea typeface="PingFang SC Semibold"/>
                <a:cs typeface="PingFang SC Semibold"/>
                <a:sym typeface="PingFang SC Semibold"/>
              </a:defRPr>
            </a:lvl1pPr>
          </a:lstStyle>
          <a:p>
            <a:r>
              <a:t>单位</a:t>
            </a:r>
          </a:p>
        </p:txBody>
      </p:sp>
      <p:sp>
        <p:nvSpPr>
          <p:cNvPr id="77" name="圆形"/>
          <p:cNvSpPr/>
          <p:nvPr/>
        </p:nvSpPr>
        <p:spPr>
          <a:xfrm>
            <a:off x="1143000" y="2349500"/>
            <a:ext cx="1968500" cy="1968500"/>
          </a:xfrm>
          <a:prstGeom prst="ellipse">
            <a:avLst/>
          </a:prstGeom>
          <a:solidFill>
            <a:srgbClr val="FF567D"/>
          </a:solidFill>
          <a:ln w="12700">
            <a:miter lim="400000"/>
          </a:ln>
        </p:spPr>
        <p:txBody>
          <a:bodyPr lIns="45719" tIns="45719" rIns="45719" bIns="45719" anchor="ctr"/>
          <a:lstStyle/>
          <a:p>
            <a:endParaRPr sz="900"/>
          </a:p>
        </p:txBody>
      </p:sp>
      <p:sp>
        <p:nvSpPr>
          <p:cNvPr id="78" name="小标题"/>
          <p:cNvSpPr>
            <a:spLocks noGrp="1"/>
          </p:cNvSpPr>
          <p:nvPr>
            <p:ph type="body" sz="quarter" idx="23"/>
          </p:nvPr>
        </p:nvSpPr>
        <p:spPr>
          <a:xfrm>
            <a:off x="1621346" y="1783765"/>
            <a:ext cx="1011810" cy="515520"/>
          </a:xfrm>
          <a:prstGeom prst="rect">
            <a:avLst/>
          </a:prstGeom>
        </p:spPr>
        <p:txBody>
          <a:bodyPr wrap="none" anchor="ctr">
            <a:spAutoFit/>
          </a:bodyPr>
          <a:lstStyle>
            <a:lvl1pPr marL="0" indent="0" algn="ctr">
              <a:spcBef>
                <a:spcPts val="0"/>
              </a:spcBef>
              <a:buClrTx/>
              <a:buSzTx/>
              <a:buNone/>
              <a:defRPr sz="2150">
                <a:solidFill>
                  <a:srgbClr val="FF567D"/>
                </a:solidFill>
                <a:latin typeface="PingFang SC Semibold"/>
                <a:ea typeface="PingFang SC Semibold"/>
                <a:cs typeface="PingFang SC Semibold"/>
                <a:sym typeface="PingFang SC Semibold"/>
              </a:defRPr>
            </a:lvl1pPr>
          </a:lstStyle>
          <a:p>
            <a:r>
              <a:t>小标题</a:t>
            </a:r>
          </a:p>
        </p:txBody>
      </p:sp>
      <p:sp>
        <p:nvSpPr>
          <p:cNvPr id="79" name="88"/>
          <p:cNvSpPr txBox="1">
            <a:spLocks noGrp="1"/>
          </p:cNvSpPr>
          <p:nvPr>
            <p:ph type="body" sz="quarter" idx="24"/>
          </p:nvPr>
        </p:nvSpPr>
        <p:spPr>
          <a:xfrm>
            <a:off x="1668781" y="1984914"/>
            <a:ext cx="916939" cy="2646872"/>
          </a:xfrm>
          <a:prstGeom prst="rect">
            <a:avLst/>
          </a:prstGeom>
        </p:spPr>
        <p:txBody>
          <a:bodyPr anchor="ctr">
            <a:spAutoFit/>
          </a:bodyPr>
          <a:lstStyle>
            <a:lvl1pPr marL="0" indent="0" algn="ctr">
              <a:spcBef>
                <a:spcPts val="0"/>
              </a:spcBef>
              <a:buClrTx/>
              <a:buSzTx/>
              <a:buNone/>
              <a:defRPr sz="8000">
                <a:solidFill>
                  <a:srgbClr val="FFFFFF"/>
                </a:solidFill>
                <a:latin typeface="DIN Condensed"/>
                <a:ea typeface="DIN Condensed"/>
                <a:cs typeface="DIN Condensed"/>
                <a:sym typeface="DIN Condensed"/>
              </a:defRPr>
            </a:lvl1pPr>
          </a:lstStyle>
          <a:p>
            <a:r>
              <a:t>88</a:t>
            </a:r>
          </a:p>
        </p:txBody>
      </p:sp>
      <p:sp>
        <p:nvSpPr>
          <p:cNvPr id="80" name="单位"/>
          <p:cNvSpPr txBox="1">
            <a:spLocks noGrp="1"/>
          </p:cNvSpPr>
          <p:nvPr>
            <p:ph type="body" sz="quarter" idx="25"/>
          </p:nvPr>
        </p:nvSpPr>
        <p:spPr>
          <a:xfrm>
            <a:off x="1675004" y="3510665"/>
            <a:ext cx="916939" cy="446270"/>
          </a:xfrm>
          <a:prstGeom prst="rect">
            <a:avLst/>
          </a:prstGeom>
        </p:spPr>
        <p:txBody>
          <a:bodyPr anchor="ctr">
            <a:spAutoFit/>
          </a:bodyPr>
          <a:lstStyle>
            <a:lvl1pPr marL="0" indent="0" algn="ctr">
              <a:spcBef>
                <a:spcPts val="0"/>
              </a:spcBef>
              <a:buClrTx/>
              <a:buSzTx/>
              <a:buNone/>
              <a:defRPr sz="1700">
                <a:solidFill>
                  <a:srgbClr val="FFFFFF"/>
                </a:solidFill>
                <a:latin typeface="PingFang SC Semibold"/>
                <a:ea typeface="PingFang SC Semibold"/>
                <a:cs typeface="PingFang SC Semibold"/>
                <a:sym typeface="PingFang SC Semibold"/>
              </a:defRPr>
            </a:lvl1pPr>
          </a:lstStyle>
          <a:p>
            <a:r>
              <a:t>单位</a:t>
            </a:r>
          </a:p>
        </p:txBody>
      </p:sp>
      <p:sp>
        <p:nvSpPr>
          <p:cNvPr id="81" name="标题文本"/>
          <p:cNvSpPr txBox="1">
            <a:spLocks noGrp="1"/>
          </p:cNvSpPr>
          <p:nvPr>
            <p:ph type="body" sz="quarter" idx="26"/>
          </p:nvPr>
        </p:nvSpPr>
        <p:spPr>
          <a:xfrm>
            <a:off x="393700" y="20638"/>
            <a:ext cx="8229600" cy="1143001"/>
          </a:xfrm>
          <a:prstGeom prst="rect">
            <a:avLst/>
          </a:prstGeom>
        </p:spPr>
        <p:txBody>
          <a:bodyPr anchor="ctr"/>
          <a:lstStyle>
            <a:lvl1pPr marL="0" indent="0">
              <a:spcBef>
                <a:spcPts val="0"/>
              </a:spcBef>
              <a:buClrTx/>
              <a:buSzTx/>
              <a:buNone/>
              <a:defRPr sz="4000">
                <a:solidFill>
                  <a:srgbClr val="FF567D"/>
                </a:solidFill>
                <a:latin typeface="PingFang SC Semibold"/>
                <a:ea typeface="PingFang SC Semibold"/>
                <a:cs typeface="PingFang SC Semibold"/>
                <a:sym typeface="PingFang SC Semibold"/>
              </a:defRPr>
            </a:lvl1pPr>
          </a:lstStyle>
          <a:p>
            <a:r>
              <a:t>标题文本</a:t>
            </a:r>
          </a:p>
        </p:txBody>
      </p:sp>
      <p:pic>
        <p:nvPicPr>
          <p:cNvPr id="82" name="logo_角标_alt.png" descr="logo_角标_alt.png"/>
          <p:cNvPicPr>
            <a:picLocks noChangeAspect="1"/>
          </p:cNvPicPr>
          <p:nvPr/>
        </p:nvPicPr>
        <p:blipFill>
          <a:blip r:embed="rId3">
            <a:extLst/>
          </a:blip>
          <a:stretch>
            <a:fillRect/>
          </a:stretch>
        </p:blipFill>
        <p:spPr>
          <a:xfrm>
            <a:off x="10147350" y="255042"/>
            <a:ext cx="1758951" cy="304801"/>
          </a:xfrm>
          <a:prstGeom prst="rect">
            <a:avLst/>
          </a:prstGeom>
          <a:ln w="12700">
            <a:miter lim="400000"/>
          </a:ln>
        </p:spPr>
      </p:pic>
      <p:sp>
        <p:nvSpPr>
          <p:cNvPr id="8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reserve="1">
  <p:cSld name="图表相关">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0" name="数据来源：xxx"/>
          <p:cNvSpPr txBox="1">
            <a:spLocks noGrp="1"/>
          </p:cNvSpPr>
          <p:nvPr>
            <p:ph type="body" sz="quarter" idx="13"/>
          </p:nvPr>
        </p:nvSpPr>
        <p:spPr>
          <a:xfrm>
            <a:off x="10644393" y="6328756"/>
            <a:ext cx="1396530" cy="415492"/>
          </a:xfrm>
          <a:prstGeom prst="rect">
            <a:avLst/>
          </a:prstGeom>
        </p:spPr>
        <p:txBody>
          <a:bodyPr wrap="none">
            <a:spAutoFit/>
          </a:bodyPr>
          <a:lstStyle>
            <a:lvl1pPr marL="0" indent="0" algn="r">
              <a:spcBef>
                <a:spcPts val="0"/>
              </a:spcBef>
              <a:buClrTx/>
              <a:buSzTx/>
              <a:buNone/>
              <a:defRPr sz="1500">
                <a:solidFill>
                  <a:srgbClr val="000000">
                    <a:alpha val="44137"/>
                  </a:srgbClr>
                </a:solidFill>
              </a:defRPr>
            </a:lvl1pPr>
          </a:lstStyle>
          <a:p>
            <a:r>
              <a:t>数据来源：xxx</a:t>
            </a:r>
          </a:p>
        </p:txBody>
      </p:sp>
      <p:sp>
        <p:nvSpPr>
          <p:cNvPr id="91" name="标题文本"/>
          <p:cNvSpPr>
            <a:spLocks noGrp="1"/>
          </p:cNvSpPr>
          <p:nvPr>
            <p:ph type="body" sz="quarter" idx="14"/>
          </p:nvPr>
        </p:nvSpPr>
        <p:spPr>
          <a:xfrm>
            <a:off x="393700" y="20638"/>
            <a:ext cx="8229600" cy="1143001"/>
          </a:xfrm>
          <a:prstGeom prst="rect">
            <a:avLst/>
          </a:prstGeom>
        </p:spPr>
        <p:txBody>
          <a:bodyPr anchor="ctr"/>
          <a:lstStyle>
            <a:lvl1pPr marL="0" indent="0">
              <a:spcBef>
                <a:spcPts val="0"/>
              </a:spcBef>
              <a:buClrTx/>
              <a:buSzTx/>
              <a:buNone/>
              <a:defRPr sz="4000">
                <a:solidFill>
                  <a:srgbClr val="FF567D"/>
                </a:solidFill>
                <a:latin typeface="PingFang SC Semibold"/>
                <a:ea typeface="PingFang SC Semibold"/>
                <a:cs typeface="PingFang SC Semibold"/>
                <a:sym typeface="PingFang SC Semibold"/>
              </a:defRPr>
            </a:lvl1pPr>
          </a:lstStyle>
          <a:p>
            <a:r>
              <a:t>标题文本</a:t>
            </a:r>
          </a:p>
        </p:txBody>
      </p:sp>
      <p:graphicFrame>
        <p:nvGraphicFramePr>
          <p:cNvPr id="92" name="二维柱形图"/>
          <p:cNvGraphicFramePr/>
          <p:nvPr/>
        </p:nvGraphicFramePr>
        <p:xfrm>
          <a:off x="517310" y="1433354"/>
          <a:ext cx="6298017" cy="4285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3" name="二维饼图"/>
          <p:cNvGraphicFramePr/>
          <p:nvPr/>
        </p:nvGraphicFramePr>
        <p:xfrm>
          <a:off x="7226300" y="1475754"/>
          <a:ext cx="4114800" cy="4114801"/>
        </p:xfrm>
        <a:graphic>
          <a:graphicData uri="http://schemas.openxmlformats.org/drawingml/2006/chart">
            <c:chart xmlns:c="http://schemas.openxmlformats.org/drawingml/2006/chart" xmlns:r="http://schemas.openxmlformats.org/officeDocument/2006/relationships" r:id="rId4"/>
          </a:graphicData>
        </a:graphic>
      </p:graphicFrame>
      <p:pic>
        <p:nvPicPr>
          <p:cNvPr id="94" name="logo_角标_alt.png" descr="logo_角标_alt.png"/>
          <p:cNvPicPr>
            <a:picLocks noChangeAspect="1"/>
          </p:cNvPicPr>
          <p:nvPr/>
        </p:nvPicPr>
        <p:blipFill>
          <a:blip r:embed="rId5">
            <a:extLst/>
          </a:blip>
          <a:stretch>
            <a:fillRect/>
          </a:stretch>
        </p:blipFill>
        <p:spPr>
          <a:xfrm>
            <a:off x="10147350" y="255042"/>
            <a:ext cx="1758951" cy="304801"/>
          </a:xfrm>
          <a:prstGeom prst="rect">
            <a:avLst/>
          </a:prstGeom>
          <a:ln w="12700">
            <a:miter lim="400000"/>
          </a:ln>
        </p:spPr>
      </p:pic>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单张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 name="图像"/>
          <p:cNvSpPr>
            <a:spLocks noGrp="1"/>
          </p:cNvSpPr>
          <p:nvPr>
            <p:ph type="pic" sz="quarter" idx="13"/>
          </p:nvPr>
        </p:nvSpPr>
        <p:spPr>
          <a:xfrm>
            <a:off x="1754188" y="762000"/>
            <a:ext cx="3000375" cy="5334000"/>
          </a:xfrm>
          <a:prstGeom prst="rect">
            <a:avLst/>
          </a:prstGeom>
          <a:effectLst>
            <a:outerShdw blurRad="495300" dist="254000" dir="5400000" rotWithShape="0">
              <a:srgbClr val="753B60">
                <a:alpha val="18187"/>
              </a:srgbClr>
            </a:outerShdw>
          </a:effectLst>
        </p:spPr>
        <p:txBody>
          <a:bodyPr lIns="91439" tIns="45719" rIns="91439" bIns="45719">
            <a:noAutofit/>
          </a:bodyPr>
          <a:lstStyle/>
          <a:p>
            <a:endParaRPr/>
          </a:p>
        </p:txBody>
      </p:sp>
      <p:sp>
        <p:nvSpPr>
          <p:cNvPr id="103" name="正文级别 1…"/>
          <p:cNvSpPr txBox="1">
            <a:spLocks noGrp="1"/>
          </p:cNvSpPr>
          <p:nvPr>
            <p:ph type="body" sz="half" idx="14"/>
          </p:nvPr>
        </p:nvSpPr>
        <p:spPr>
          <a:xfrm>
            <a:off x="5145087" y="2175346"/>
            <a:ext cx="5008267" cy="3454599"/>
          </a:xfrm>
          <a:prstGeom prst="rect">
            <a:avLst/>
          </a:prstGeom>
        </p:spPr>
        <p:txBody>
          <a:bodyPr/>
          <a:lstStyle>
            <a:lvl1pPr marL="0" indent="0">
              <a:spcBef>
                <a:spcPts val="300"/>
              </a:spcBef>
              <a:buClrTx/>
              <a:buSzTx/>
              <a:buNone/>
              <a:defRPr sz="2100"/>
            </a:lvl1pPr>
            <a:lvl2pPr marL="0" indent="0">
              <a:spcBef>
                <a:spcPts val="300"/>
              </a:spcBef>
              <a:buClrTx/>
              <a:buSzTx/>
              <a:buNone/>
              <a:defRPr sz="2100"/>
            </a:lvl2pPr>
            <a:lvl3pPr marL="0" indent="0">
              <a:spcBef>
                <a:spcPts val="300"/>
              </a:spcBef>
              <a:buClrTx/>
              <a:buSzTx/>
              <a:buNone/>
              <a:defRPr sz="2100"/>
            </a:lvl3pPr>
            <a:lvl4pPr marL="0" indent="0">
              <a:spcBef>
                <a:spcPts val="300"/>
              </a:spcBef>
              <a:buClrTx/>
              <a:buSzTx/>
              <a:buNone/>
              <a:defRPr sz="2100"/>
            </a:lvl4pPr>
            <a:lvl5pPr marL="0" indent="0">
              <a:spcBef>
                <a:spcPts val="300"/>
              </a:spcBef>
              <a:buClrTx/>
              <a:buSzTx/>
              <a:buNone/>
              <a:defRPr sz="2100"/>
            </a:lvl5pPr>
          </a:lstStyle>
          <a:p>
            <a:r>
              <a:t>正文级别 1</a:t>
            </a:r>
          </a:p>
          <a:p>
            <a:pPr lvl="1"/>
            <a:r>
              <a:t>正文级别 2</a:t>
            </a:r>
          </a:p>
          <a:p>
            <a:pPr lvl="2"/>
            <a:r>
              <a:t>正文级别 3</a:t>
            </a:r>
          </a:p>
          <a:p>
            <a:pPr lvl="3"/>
            <a:r>
              <a:t>正文级别 4</a:t>
            </a:r>
          </a:p>
          <a:p>
            <a:pPr lvl="4"/>
            <a:r>
              <a:t>正文级别 5</a:t>
            </a:r>
          </a:p>
        </p:txBody>
      </p:sp>
      <p:sp>
        <p:nvSpPr>
          <p:cNvPr id="104" name="标题文本"/>
          <p:cNvSpPr txBox="1">
            <a:spLocks noGrp="1"/>
          </p:cNvSpPr>
          <p:nvPr>
            <p:ph type="body" sz="quarter" idx="15"/>
          </p:nvPr>
        </p:nvSpPr>
        <p:spPr>
          <a:xfrm>
            <a:off x="5106988" y="1219200"/>
            <a:ext cx="5701409" cy="955428"/>
          </a:xfrm>
          <a:prstGeom prst="rect">
            <a:avLst/>
          </a:prstGeom>
        </p:spPr>
        <p:txBody>
          <a:bodyPr anchor="ctr"/>
          <a:lstStyle>
            <a:lvl1pPr marL="0" indent="0">
              <a:spcBef>
                <a:spcPts val="0"/>
              </a:spcBef>
              <a:buClrTx/>
              <a:buSzTx/>
              <a:buNone/>
              <a:defRPr sz="4000" b="1">
                <a:solidFill>
                  <a:srgbClr val="FF567D"/>
                </a:solidFill>
              </a:defRPr>
            </a:lvl1pPr>
          </a:lstStyle>
          <a:p>
            <a:r>
              <a:t>标题文本</a:t>
            </a:r>
          </a:p>
        </p:txBody>
      </p:sp>
      <p:sp>
        <p:nvSpPr>
          <p:cNvPr id="10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pic>
        <p:nvPicPr>
          <p:cNvPr id="2" name="logo_角标_alt.png" descr="logo_角标_alt.png"/>
          <p:cNvPicPr>
            <a:picLocks noChangeAspect="1"/>
          </p:cNvPicPr>
          <p:nvPr/>
        </p:nvPicPr>
        <p:blipFill>
          <a:blip r:embed="rId16">
            <a:extLst/>
          </a:blip>
          <a:stretch>
            <a:fillRect/>
          </a:stretch>
        </p:blipFill>
        <p:spPr>
          <a:xfrm>
            <a:off x="10147350" y="255042"/>
            <a:ext cx="1758951" cy="304801"/>
          </a:xfrm>
          <a:prstGeom prst="rect">
            <a:avLst/>
          </a:prstGeom>
          <a:ln w="12700">
            <a:miter lim="400000"/>
          </a:ln>
        </p:spPr>
      </p:pic>
      <p:sp>
        <p:nvSpPr>
          <p:cNvPr id="3" name="标题文本"/>
          <p:cNvSpPr txBox="1">
            <a:spLocks noGrp="1"/>
          </p:cNvSpPr>
          <p:nvPr>
            <p:ph type="title"/>
          </p:nvPr>
        </p:nvSpPr>
        <p:spPr>
          <a:xfrm>
            <a:off x="393700" y="20638"/>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91437" tIns="91437" rIns="91437" bIns="91437" anchor="ctr">
            <a:normAutofit/>
          </a:bodyPr>
          <a:lstStyle/>
          <a:p>
            <a:r>
              <a:t>标题文本</a:t>
            </a:r>
          </a:p>
        </p:txBody>
      </p:sp>
      <p:sp>
        <p:nvSpPr>
          <p:cNvPr id="4" name="正文级别 1…"/>
          <p:cNvSpPr txBox="1">
            <a:spLocks noGrp="1"/>
          </p:cNvSpPr>
          <p:nvPr>
            <p:ph type="body" idx="1"/>
          </p:nvPr>
        </p:nvSpPr>
        <p:spPr>
          <a:xfrm>
            <a:off x="838200" y="12827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91437" tIns="91437" rIns="91437" bIns="91437">
            <a:normAutofit/>
          </a:bodyPr>
          <a:lstStyle>
            <a:lvl2pPr>
              <a:buSzPct val="120000"/>
            </a:lvl2pPr>
            <a:lvl3pPr>
              <a:buSzPct val="120000"/>
            </a:lvl3pPr>
            <a:lvl4pPr>
              <a:buSzPct val="120000"/>
            </a:lvl4pPr>
            <a:lvl5pPr>
              <a:buSzPct val="120000"/>
            </a:lvl5p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9838589" y="6354251"/>
            <a:ext cx="372212" cy="369326"/>
          </a:xfrm>
          <a:prstGeom prst="rect">
            <a:avLst/>
          </a:prstGeom>
          <a:ln w="12700">
            <a:miter lim="400000"/>
          </a:ln>
        </p:spPr>
        <p:txBody>
          <a:bodyPr wrap="none" lIns="91437" tIns="91437" rIns="91437" bIns="91437" anchor="ctr">
            <a:spAutoFit/>
          </a:bodyPr>
          <a:lstStyle>
            <a:lvl1pPr algn="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2104542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timing>
    <p:tnLst>
      <p:par>
        <p:cTn id="1" dur="indefinite" restart="never" nodeType="tmRoot"/>
      </p:par>
    </p:tnLst>
  </p:timing>
  <p:txStyles>
    <p:titleStyle>
      <a:lvl1pPr marL="0" marR="0" indent="0" algn="l" defTabSz="457200" latinLnBrk="0">
        <a:lnSpc>
          <a:spcPct val="100000"/>
        </a:lnSpc>
        <a:spcBef>
          <a:spcPts val="0"/>
        </a:spcBef>
        <a:spcAft>
          <a:spcPts val="0"/>
        </a:spcAft>
        <a:buClrTx/>
        <a:buSzTx/>
        <a:buFontTx/>
        <a:buNone/>
        <a:tabLst/>
        <a:defRPr sz="4000" b="0" i="0" u="none" strike="noStrike" cap="none" spc="0" baseline="0">
          <a:ln>
            <a:noFill/>
          </a:ln>
          <a:solidFill>
            <a:srgbClr val="FF4375"/>
          </a:solidFill>
          <a:uFillTx/>
          <a:latin typeface="PingFang SC Semibold"/>
          <a:ea typeface="PingFang SC Semibold"/>
          <a:cs typeface="PingFang SC Semibold"/>
          <a:sym typeface="PingFang SC Semibold"/>
        </a:defRPr>
      </a:lvl1pPr>
      <a:lvl2pPr marL="0" marR="0" indent="0" algn="l" defTabSz="457200" latinLnBrk="0">
        <a:lnSpc>
          <a:spcPct val="100000"/>
        </a:lnSpc>
        <a:spcBef>
          <a:spcPts val="0"/>
        </a:spcBef>
        <a:spcAft>
          <a:spcPts val="0"/>
        </a:spcAft>
        <a:buClrTx/>
        <a:buSzTx/>
        <a:buFontTx/>
        <a:buNone/>
        <a:tabLst/>
        <a:defRPr sz="4000" b="0" i="0" u="none" strike="noStrike" cap="none" spc="0" baseline="0">
          <a:ln>
            <a:noFill/>
          </a:ln>
          <a:solidFill>
            <a:srgbClr val="FF4375"/>
          </a:solidFill>
          <a:uFillTx/>
          <a:latin typeface="PingFang SC Semibold"/>
          <a:ea typeface="PingFang SC Semibold"/>
          <a:cs typeface="PingFang SC Semibold"/>
          <a:sym typeface="PingFang SC Semibold"/>
        </a:defRPr>
      </a:lvl2pPr>
      <a:lvl3pPr marL="0" marR="0" indent="0" algn="l" defTabSz="457200" latinLnBrk="0">
        <a:lnSpc>
          <a:spcPct val="100000"/>
        </a:lnSpc>
        <a:spcBef>
          <a:spcPts val="0"/>
        </a:spcBef>
        <a:spcAft>
          <a:spcPts val="0"/>
        </a:spcAft>
        <a:buClrTx/>
        <a:buSzTx/>
        <a:buFontTx/>
        <a:buNone/>
        <a:tabLst/>
        <a:defRPr sz="4000" b="0" i="0" u="none" strike="noStrike" cap="none" spc="0" baseline="0">
          <a:ln>
            <a:noFill/>
          </a:ln>
          <a:solidFill>
            <a:srgbClr val="FF4375"/>
          </a:solidFill>
          <a:uFillTx/>
          <a:latin typeface="PingFang SC Semibold"/>
          <a:ea typeface="PingFang SC Semibold"/>
          <a:cs typeface="PingFang SC Semibold"/>
          <a:sym typeface="PingFang SC Semibold"/>
        </a:defRPr>
      </a:lvl3pPr>
      <a:lvl4pPr marL="0" marR="0" indent="0" algn="l" defTabSz="457200" latinLnBrk="0">
        <a:lnSpc>
          <a:spcPct val="100000"/>
        </a:lnSpc>
        <a:spcBef>
          <a:spcPts val="0"/>
        </a:spcBef>
        <a:spcAft>
          <a:spcPts val="0"/>
        </a:spcAft>
        <a:buClrTx/>
        <a:buSzTx/>
        <a:buFontTx/>
        <a:buNone/>
        <a:tabLst/>
        <a:defRPr sz="4000" b="0" i="0" u="none" strike="noStrike" cap="none" spc="0" baseline="0">
          <a:ln>
            <a:noFill/>
          </a:ln>
          <a:solidFill>
            <a:srgbClr val="FF4375"/>
          </a:solidFill>
          <a:uFillTx/>
          <a:latin typeface="PingFang SC Semibold"/>
          <a:ea typeface="PingFang SC Semibold"/>
          <a:cs typeface="PingFang SC Semibold"/>
          <a:sym typeface="PingFang SC Semibold"/>
        </a:defRPr>
      </a:lvl4pPr>
      <a:lvl5pPr marL="0" marR="0" indent="0" algn="l" defTabSz="457200" latinLnBrk="0">
        <a:lnSpc>
          <a:spcPct val="100000"/>
        </a:lnSpc>
        <a:spcBef>
          <a:spcPts val="0"/>
        </a:spcBef>
        <a:spcAft>
          <a:spcPts val="0"/>
        </a:spcAft>
        <a:buClrTx/>
        <a:buSzTx/>
        <a:buFontTx/>
        <a:buNone/>
        <a:tabLst/>
        <a:defRPr sz="4000" b="0" i="0" u="none" strike="noStrike" cap="none" spc="0" baseline="0">
          <a:ln>
            <a:noFill/>
          </a:ln>
          <a:solidFill>
            <a:srgbClr val="FF4375"/>
          </a:solidFill>
          <a:uFillTx/>
          <a:latin typeface="PingFang SC Semibold"/>
          <a:ea typeface="PingFang SC Semibold"/>
          <a:cs typeface="PingFang SC Semibold"/>
          <a:sym typeface="PingFang SC Semibold"/>
        </a:defRPr>
      </a:lvl5pPr>
      <a:lvl6pPr marL="0" marR="0" indent="0" algn="l" defTabSz="457200" latinLnBrk="0">
        <a:lnSpc>
          <a:spcPct val="100000"/>
        </a:lnSpc>
        <a:spcBef>
          <a:spcPts val="0"/>
        </a:spcBef>
        <a:spcAft>
          <a:spcPts val="0"/>
        </a:spcAft>
        <a:buClrTx/>
        <a:buSzTx/>
        <a:buFontTx/>
        <a:buNone/>
        <a:tabLst/>
        <a:defRPr sz="4000" b="0" i="0" u="none" strike="noStrike" cap="none" spc="0" baseline="0">
          <a:ln>
            <a:noFill/>
          </a:ln>
          <a:solidFill>
            <a:srgbClr val="FF4375"/>
          </a:solidFill>
          <a:uFillTx/>
          <a:latin typeface="PingFang SC Semibold"/>
          <a:ea typeface="PingFang SC Semibold"/>
          <a:cs typeface="PingFang SC Semibold"/>
          <a:sym typeface="PingFang SC Semibold"/>
        </a:defRPr>
      </a:lvl6pPr>
      <a:lvl7pPr marL="0" marR="0" indent="0" algn="l" defTabSz="457200" latinLnBrk="0">
        <a:lnSpc>
          <a:spcPct val="100000"/>
        </a:lnSpc>
        <a:spcBef>
          <a:spcPts val="0"/>
        </a:spcBef>
        <a:spcAft>
          <a:spcPts val="0"/>
        </a:spcAft>
        <a:buClrTx/>
        <a:buSzTx/>
        <a:buFontTx/>
        <a:buNone/>
        <a:tabLst/>
        <a:defRPr sz="4000" b="0" i="0" u="none" strike="noStrike" cap="none" spc="0" baseline="0">
          <a:ln>
            <a:noFill/>
          </a:ln>
          <a:solidFill>
            <a:srgbClr val="FF4375"/>
          </a:solidFill>
          <a:uFillTx/>
          <a:latin typeface="PingFang SC Semibold"/>
          <a:ea typeface="PingFang SC Semibold"/>
          <a:cs typeface="PingFang SC Semibold"/>
          <a:sym typeface="PingFang SC Semibold"/>
        </a:defRPr>
      </a:lvl7pPr>
      <a:lvl8pPr marL="0" marR="0" indent="0" algn="l" defTabSz="457200" latinLnBrk="0">
        <a:lnSpc>
          <a:spcPct val="100000"/>
        </a:lnSpc>
        <a:spcBef>
          <a:spcPts val="0"/>
        </a:spcBef>
        <a:spcAft>
          <a:spcPts val="0"/>
        </a:spcAft>
        <a:buClrTx/>
        <a:buSzTx/>
        <a:buFontTx/>
        <a:buNone/>
        <a:tabLst/>
        <a:defRPr sz="4000" b="0" i="0" u="none" strike="noStrike" cap="none" spc="0" baseline="0">
          <a:ln>
            <a:noFill/>
          </a:ln>
          <a:solidFill>
            <a:srgbClr val="FF4375"/>
          </a:solidFill>
          <a:uFillTx/>
          <a:latin typeface="PingFang SC Semibold"/>
          <a:ea typeface="PingFang SC Semibold"/>
          <a:cs typeface="PingFang SC Semibold"/>
          <a:sym typeface="PingFang SC Semibold"/>
        </a:defRPr>
      </a:lvl8pPr>
      <a:lvl9pPr marL="0" marR="0" indent="0" algn="l" defTabSz="457200" latinLnBrk="0">
        <a:lnSpc>
          <a:spcPct val="100000"/>
        </a:lnSpc>
        <a:spcBef>
          <a:spcPts val="0"/>
        </a:spcBef>
        <a:spcAft>
          <a:spcPts val="0"/>
        </a:spcAft>
        <a:buClrTx/>
        <a:buSzTx/>
        <a:buFontTx/>
        <a:buNone/>
        <a:tabLst/>
        <a:defRPr sz="4000" b="0" i="0" u="none" strike="noStrike" cap="none" spc="0" baseline="0">
          <a:ln>
            <a:noFill/>
          </a:ln>
          <a:solidFill>
            <a:srgbClr val="FF4375"/>
          </a:solidFill>
          <a:uFillTx/>
          <a:latin typeface="PingFang SC Semibold"/>
          <a:ea typeface="PingFang SC Semibold"/>
          <a:cs typeface="PingFang SC Semibold"/>
          <a:sym typeface="PingFang SC Semibold"/>
        </a:defRPr>
      </a:lvl9pPr>
    </p:titleStyle>
    <p:bodyStyle>
      <a:lvl1pPr marL="320842" marR="0" indent="-320842" algn="l" defTabSz="457200" latinLnBrk="0">
        <a:lnSpc>
          <a:spcPct val="100000"/>
        </a:lnSpc>
        <a:spcBef>
          <a:spcPts val="750"/>
        </a:spcBef>
        <a:spcAft>
          <a:spcPts val="0"/>
        </a:spcAft>
        <a:buClr>
          <a:srgbClr val="FF4375"/>
        </a:buClr>
        <a:buSzPct val="120000"/>
        <a:buFontTx/>
        <a:buChar char="•"/>
        <a:tabLst/>
        <a:defRPr sz="3200" b="0" i="0" u="none" strike="noStrike" cap="none" spc="0" baseline="0">
          <a:ln>
            <a:noFill/>
          </a:ln>
          <a:solidFill>
            <a:srgbClr val="444444"/>
          </a:solidFill>
          <a:uFillTx/>
          <a:latin typeface="+mj-lt"/>
          <a:ea typeface="+mj-ea"/>
          <a:cs typeface="+mj-cs"/>
          <a:sym typeface="Calibri"/>
        </a:defRPr>
      </a:lvl1pPr>
      <a:lvl2pPr marL="511342" marR="0" indent="-320842" algn="l" defTabSz="457200" latinLnBrk="0">
        <a:lnSpc>
          <a:spcPct val="100000"/>
        </a:lnSpc>
        <a:spcBef>
          <a:spcPts val="750"/>
        </a:spcBef>
        <a:spcAft>
          <a:spcPts val="0"/>
        </a:spcAft>
        <a:buClr>
          <a:srgbClr val="FF4375"/>
        </a:buClr>
        <a:buSzPct val="100000"/>
        <a:buFontTx/>
        <a:buChar char="•"/>
        <a:tabLst/>
        <a:defRPr sz="3200" b="0" i="0" u="none" strike="noStrike" cap="none" spc="0" baseline="0">
          <a:ln>
            <a:noFill/>
          </a:ln>
          <a:solidFill>
            <a:srgbClr val="444444"/>
          </a:solidFill>
          <a:uFillTx/>
          <a:latin typeface="+mj-lt"/>
          <a:ea typeface="+mj-ea"/>
          <a:cs typeface="+mj-cs"/>
          <a:sym typeface="Calibri"/>
        </a:defRPr>
      </a:lvl2pPr>
      <a:lvl3pPr marL="701842" marR="0" indent="-320842" algn="l" defTabSz="457200" latinLnBrk="0">
        <a:lnSpc>
          <a:spcPct val="100000"/>
        </a:lnSpc>
        <a:spcBef>
          <a:spcPts val="750"/>
        </a:spcBef>
        <a:spcAft>
          <a:spcPts val="0"/>
        </a:spcAft>
        <a:buClr>
          <a:srgbClr val="FF4375"/>
        </a:buClr>
        <a:buSzPct val="100000"/>
        <a:buFontTx/>
        <a:buChar char="•"/>
        <a:tabLst/>
        <a:defRPr sz="3200" b="0" i="0" u="none" strike="noStrike" cap="none" spc="0" baseline="0">
          <a:ln>
            <a:noFill/>
          </a:ln>
          <a:solidFill>
            <a:srgbClr val="444444"/>
          </a:solidFill>
          <a:uFillTx/>
          <a:latin typeface="+mj-lt"/>
          <a:ea typeface="+mj-ea"/>
          <a:cs typeface="+mj-cs"/>
          <a:sym typeface="Calibri"/>
        </a:defRPr>
      </a:lvl3pPr>
      <a:lvl4pPr marL="892342" marR="0" indent="-320842" algn="l" defTabSz="457200" latinLnBrk="0">
        <a:lnSpc>
          <a:spcPct val="100000"/>
        </a:lnSpc>
        <a:spcBef>
          <a:spcPts val="750"/>
        </a:spcBef>
        <a:spcAft>
          <a:spcPts val="0"/>
        </a:spcAft>
        <a:buClr>
          <a:srgbClr val="FF4375"/>
        </a:buClr>
        <a:buSzPct val="100000"/>
        <a:buFontTx/>
        <a:buChar char="•"/>
        <a:tabLst/>
        <a:defRPr sz="3200" b="0" i="0" u="none" strike="noStrike" cap="none" spc="0" baseline="0">
          <a:ln>
            <a:noFill/>
          </a:ln>
          <a:solidFill>
            <a:srgbClr val="444444"/>
          </a:solidFill>
          <a:uFillTx/>
          <a:latin typeface="+mj-lt"/>
          <a:ea typeface="+mj-ea"/>
          <a:cs typeface="+mj-cs"/>
          <a:sym typeface="Calibri"/>
        </a:defRPr>
      </a:lvl4pPr>
      <a:lvl5pPr marL="1082842" marR="0" indent="-320842" algn="l" defTabSz="457200" latinLnBrk="0">
        <a:lnSpc>
          <a:spcPct val="100000"/>
        </a:lnSpc>
        <a:spcBef>
          <a:spcPts val="750"/>
        </a:spcBef>
        <a:spcAft>
          <a:spcPts val="0"/>
        </a:spcAft>
        <a:buClr>
          <a:srgbClr val="FF4375"/>
        </a:buClr>
        <a:buSzPct val="100000"/>
        <a:buFontTx/>
        <a:buChar char="•"/>
        <a:tabLst/>
        <a:defRPr sz="3200" b="0" i="0" u="none" strike="noStrike" cap="none" spc="0" baseline="0">
          <a:ln>
            <a:noFill/>
          </a:ln>
          <a:solidFill>
            <a:srgbClr val="444444"/>
          </a:solidFill>
          <a:uFillTx/>
          <a:latin typeface="+mj-lt"/>
          <a:ea typeface="+mj-ea"/>
          <a:cs typeface="+mj-cs"/>
          <a:sym typeface="Calibri"/>
        </a:defRPr>
      </a:lvl5pPr>
      <a:lvl6pPr marL="1273342" marR="0" indent="-320842" algn="l" defTabSz="457200" latinLnBrk="0">
        <a:lnSpc>
          <a:spcPct val="100000"/>
        </a:lnSpc>
        <a:spcBef>
          <a:spcPts val="750"/>
        </a:spcBef>
        <a:spcAft>
          <a:spcPts val="0"/>
        </a:spcAft>
        <a:buClr>
          <a:srgbClr val="FF4375"/>
        </a:buClr>
        <a:buSzPct val="100000"/>
        <a:buFontTx/>
        <a:buChar char="•"/>
        <a:tabLst/>
        <a:defRPr sz="3200" b="0" i="0" u="none" strike="noStrike" cap="none" spc="0" baseline="0">
          <a:ln>
            <a:noFill/>
          </a:ln>
          <a:solidFill>
            <a:srgbClr val="444444"/>
          </a:solidFill>
          <a:uFillTx/>
          <a:latin typeface="+mj-lt"/>
          <a:ea typeface="+mj-ea"/>
          <a:cs typeface="+mj-cs"/>
          <a:sym typeface="Calibri"/>
        </a:defRPr>
      </a:lvl6pPr>
      <a:lvl7pPr marL="1463842" marR="0" indent="-320842" algn="l" defTabSz="457200" latinLnBrk="0">
        <a:lnSpc>
          <a:spcPct val="100000"/>
        </a:lnSpc>
        <a:spcBef>
          <a:spcPts val="750"/>
        </a:spcBef>
        <a:spcAft>
          <a:spcPts val="0"/>
        </a:spcAft>
        <a:buClr>
          <a:srgbClr val="FF4375"/>
        </a:buClr>
        <a:buSzPct val="100000"/>
        <a:buFontTx/>
        <a:buChar char="•"/>
        <a:tabLst/>
        <a:defRPr sz="3200" b="0" i="0" u="none" strike="noStrike" cap="none" spc="0" baseline="0">
          <a:ln>
            <a:noFill/>
          </a:ln>
          <a:solidFill>
            <a:srgbClr val="444444"/>
          </a:solidFill>
          <a:uFillTx/>
          <a:latin typeface="+mj-lt"/>
          <a:ea typeface="+mj-ea"/>
          <a:cs typeface="+mj-cs"/>
          <a:sym typeface="Calibri"/>
        </a:defRPr>
      </a:lvl7pPr>
      <a:lvl8pPr marL="1654342" marR="0" indent="-320842" algn="l" defTabSz="457200" latinLnBrk="0">
        <a:lnSpc>
          <a:spcPct val="100000"/>
        </a:lnSpc>
        <a:spcBef>
          <a:spcPts val="750"/>
        </a:spcBef>
        <a:spcAft>
          <a:spcPts val="0"/>
        </a:spcAft>
        <a:buClr>
          <a:srgbClr val="FF4375"/>
        </a:buClr>
        <a:buSzPct val="100000"/>
        <a:buFontTx/>
        <a:buChar char="•"/>
        <a:tabLst/>
        <a:defRPr sz="3200" b="0" i="0" u="none" strike="noStrike" cap="none" spc="0" baseline="0">
          <a:ln>
            <a:noFill/>
          </a:ln>
          <a:solidFill>
            <a:srgbClr val="444444"/>
          </a:solidFill>
          <a:uFillTx/>
          <a:latin typeface="+mj-lt"/>
          <a:ea typeface="+mj-ea"/>
          <a:cs typeface="+mj-cs"/>
          <a:sym typeface="Calibri"/>
        </a:defRPr>
      </a:lvl8pPr>
      <a:lvl9pPr marL="1844842" marR="0" indent="-320842" algn="l" defTabSz="457200" latinLnBrk="0">
        <a:lnSpc>
          <a:spcPct val="100000"/>
        </a:lnSpc>
        <a:spcBef>
          <a:spcPts val="750"/>
        </a:spcBef>
        <a:spcAft>
          <a:spcPts val="0"/>
        </a:spcAft>
        <a:buClr>
          <a:srgbClr val="FF4375"/>
        </a:buClr>
        <a:buSzPct val="100000"/>
        <a:buFontTx/>
        <a:buChar char="•"/>
        <a:tabLst/>
        <a:defRPr sz="3200" b="0" i="0" u="none" strike="noStrike" cap="none" spc="0" baseline="0">
          <a:ln>
            <a:noFill/>
          </a:ln>
          <a:solidFill>
            <a:srgbClr val="444444"/>
          </a:solidFill>
          <a:uFillTx/>
          <a:latin typeface="+mj-lt"/>
          <a:ea typeface="+mj-ea"/>
          <a:cs typeface="+mj-cs"/>
          <a:sym typeface="Calibri"/>
        </a:defRPr>
      </a:lvl9pPr>
    </p:bodyStyle>
    <p:otherStyle>
      <a:lvl1pPr marL="0" marR="0" indent="0" algn="r" defTabSz="4572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4572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4572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4572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4572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4572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4572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4572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4572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26939485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数据实时性优化</a:t>
            </a:r>
            <a:endParaRPr lang="zh-CN" altLang="en-US" dirty="0"/>
          </a:p>
        </p:txBody>
      </p:sp>
      <p:sp>
        <p:nvSpPr>
          <p:cNvPr id="3" name="文本占位符 2"/>
          <p:cNvSpPr>
            <a:spLocks noGrp="1"/>
          </p:cNvSpPr>
          <p:nvPr>
            <p:ph type="body" idx="1"/>
          </p:nvPr>
        </p:nvSpPr>
        <p:spPr/>
        <p:txBody>
          <a:bodyPr>
            <a:normAutofit/>
          </a:bodyPr>
          <a:lstStyle/>
          <a:p>
            <a:r>
              <a:rPr lang="zh-CN" altLang="en-US" sz="1600" dirty="0" smtClean="0"/>
              <a:t>优点：接入数据源方便快捷，可以直接复用服务端的工作成果，节省重复开发的时间；</a:t>
            </a:r>
            <a:endParaRPr lang="en-US" altLang="zh-CN" sz="1600" dirty="0" smtClean="0"/>
          </a:p>
          <a:p>
            <a:r>
              <a:rPr lang="zh-CN" altLang="en-US" sz="1600" dirty="0"/>
              <a:t>缺</a:t>
            </a:r>
            <a:r>
              <a:rPr lang="zh-CN" altLang="en-US" sz="1600" dirty="0" smtClean="0"/>
              <a:t>点：</a:t>
            </a:r>
            <a:r>
              <a:rPr lang="en-US" altLang="zh-CN" sz="1600" dirty="0" smtClean="0"/>
              <a:t>1.</a:t>
            </a:r>
            <a:r>
              <a:rPr lang="zh-CN" altLang="en-US" sz="1600" dirty="0" smtClean="0"/>
              <a:t>从服务端埋点数据上报到数据总线再到索引端，流转环节过多，耗时和不可控性较高，任何一个环节出错都会导致数据同步错误。</a:t>
            </a:r>
            <a:r>
              <a:rPr lang="en-US" altLang="zh-CN" sz="1600" dirty="0" smtClean="0"/>
              <a:t>2.</a:t>
            </a:r>
            <a:r>
              <a:rPr lang="zh-CN" altLang="en-US" sz="1600" dirty="0" smtClean="0"/>
              <a:t>数据字段受限制，埋点日志的字段侧重于数据分析，缺少大量搜索召回时需要用的基础字段。而如果需要新增字段又需要其他组同学配合，且需要跟随发版，进度拖沓。</a:t>
            </a:r>
            <a:endParaRPr lang="en-US" altLang="zh-CN" sz="1600" dirty="0" smtClean="0"/>
          </a:p>
        </p:txBody>
      </p:sp>
    </p:spTree>
    <p:extLst>
      <p:ext uri="{BB962C8B-B14F-4D97-AF65-F5344CB8AC3E}">
        <p14:creationId xmlns:p14="http://schemas.microsoft.com/office/powerpoint/2010/main" val="251233922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数据实时性优化</a:t>
            </a:r>
            <a:endParaRPr lang="zh-CN" altLang="en-US" dirty="0"/>
          </a:p>
        </p:txBody>
      </p:sp>
      <p:sp>
        <p:nvSpPr>
          <p:cNvPr id="3" name="文本占位符 2"/>
          <p:cNvSpPr>
            <a:spLocks noGrp="1"/>
          </p:cNvSpPr>
          <p:nvPr>
            <p:ph type="body" idx="1"/>
          </p:nvPr>
        </p:nvSpPr>
        <p:spPr/>
        <p:txBody>
          <a:bodyPr/>
          <a:lstStyle/>
          <a:p>
            <a:r>
              <a:rPr lang="en-US" altLang="zh-CN" dirty="0" smtClean="0"/>
              <a:t>CDC</a:t>
            </a:r>
            <a:r>
              <a:rPr lang="zh-CN" altLang="en-US" dirty="0" smtClean="0"/>
              <a:t>方案</a:t>
            </a:r>
            <a:endParaRPr lang="en-US" altLang="zh-CN" dirty="0" smtClean="0"/>
          </a:p>
          <a:p>
            <a:r>
              <a:rPr lang="zh-CN" altLang="en-US" sz="1600" dirty="0"/>
              <a:t>这</a:t>
            </a:r>
            <a:r>
              <a:rPr lang="zh-CN" altLang="en-US" sz="1600" dirty="0" smtClean="0"/>
              <a:t>里放中文网</a:t>
            </a:r>
            <a:r>
              <a:rPr lang="en-US" altLang="zh-CN" sz="1600" dirty="0" smtClean="0"/>
              <a:t>PPT</a:t>
            </a:r>
            <a:r>
              <a:rPr lang="zh-CN" altLang="en-US" sz="1600" dirty="0" smtClean="0"/>
              <a:t>上面的图，可以自己画一下</a:t>
            </a:r>
            <a:endParaRPr lang="zh-CN" altLang="en-US" sz="1600" dirty="0"/>
          </a:p>
        </p:txBody>
      </p:sp>
    </p:spTree>
    <p:extLst>
      <p:ext uri="{BB962C8B-B14F-4D97-AF65-F5344CB8AC3E}">
        <p14:creationId xmlns:p14="http://schemas.microsoft.com/office/powerpoint/2010/main" val="397376944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a:t>
            </a:r>
            <a:r>
              <a:rPr lang="zh-CN" altLang="en-US" dirty="0" smtClean="0"/>
              <a:t>索性能优化</a:t>
            </a:r>
            <a:endParaRPr lang="zh-CN" altLang="en-US" dirty="0"/>
          </a:p>
        </p:txBody>
      </p:sp>
      <p:sp>
        <p:nvSpPr>
          <p:cNvPr id="3" name="文本占位符 2"/>
          <p:cNvSpPr>
            <a:spLocks noGrp="1"/>
          </p:cNvSpPr>
          <p:nvPr>
            <p:ph type="body" idx="1"/>
          </p:nvPr>
        </p:nvSpPr>
        <p:spPr/>
        <p:txBody>
          <a:bodyPr/>
          <a:lstStyle/>
          <a:p>
            <a:r>
              <a:rPr lang="zh-CN" altLang="en-US" dirty="0" smtClean="0"/>
              <a:t>硬件优化</a:t>
            </a:r>
            <a:endParaRPr lang="en-US" altLang="zh-CN" dirty="0"/>
          </a:p>
          <a:p>
            <a:r>
              <a:rPr lang="zh-CN" altLang="en-US" sz="1600" dirty="0" smtClean="0"/>
              <a:t>上</a:t>
            </a:r>
            <a:r>
              <a:rPr lang="en-US" altLang="zh-CN" sz="1600" dirty="0" smtClean="0"/>
              <a:t>SSD</a:t>
            </a:r>
            <a:r>
              <a:rPr lang="zh-CN" altLang="en-US" sz="1600" dirty="0"/>
              <a:t>存</a:t>
            </a:r>
            <a:r>
              <a:rPr lang="zh-CN" altLang="en-US" sz="1600" dirty="0" smtClean="0"/>
              <a:t>储，</a:t>
            </a:r>
            <a:r>
              <a:rPr lang="en-US" altLang="zh-CN" sz="1600" dirty="0" smtClean="0"/>
              <a:t>es</a:t>
            </a:r>
            <a:r>
              <a:rPr lang="zh-CN" altLang="en-US" sz="1600" dirty="0" smtClean="0"/>
              <a:t>是一个高</a:t>
            </a:r>
            <a:r>
              <a:rPr lang="en-US" altLang="zh-CN" sz="1600" dirty="0" smtClean="0"/>
              <a:t>IO</a:t>
            </a:r>
            <a:r>
              <a:rPr lang="zh-CN" altLang="en-US" sz="1600" dirty="0" smtClean="0"/>
              <a:t>型的应用，除开读取内存中的索引数据耗时，可以明显决定搜索耗时的关键点就在于读取没有在内存中的硬盘上的数据。</a:t>
            </a:r>
            <a:r>
              <a:rPr lang="en-US" altLang="zh-CN" sz="1600" dirty="0" smtClean="0"/>
              <a:t>SSD</a:t>
            </a:r>
            <a:r>
              <a:rPr lang="zh-CN" altLang="en-US" sz="1600" dirty="0"/>
              <a:t>硬</a:t>
            </a:r>
            <a:r>
              <a:rPr lang="zh-CN" altLang="en-US" sz="1600" dirty="0" smtClean="0"/>
              <a:t>盘在读写速度上比机械优盘具有非常明显的优势，但是相对的价格也比较昂贵，综合成本角度考虑采用了冷热节点分离的方案，冷节点存放离线数据，使用机械硬盘；热节点存放线上数据，使用</a:t>
            </a:r>
            <a:r>
              <a:rPr lang="en-US" altLang="zh-CN" sz="1600" dirty="0" smtClean="0"/>
              <a:t>SSD</a:t>
            </a:r>
            <a:r>
              <a:rPr lang="zh-CN" altLang="en-US" sz="1600" dirty="0" smtClean="0"/>
              <a:t>硬盘。</a:t>
            </a:r>
            <a:endParaRPr lang="en-US" altLang="zh-CN" sz="1600" dirty="0" smtClean="0"/>
          </a:p>
        </p:txBody>
      </p:sp>
    </p:spTree>
    <p:extLst>
      <p:ext uri="{BB962C8B-B14F-4D97-AF65-F5344CB8AC3E}">
        <p14:creationId xmlns:p14="http://schemas.microsoft.com/office/powerpoint/2010/main" val="138881413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a:t>
            </a:r>
            <a:r>
              <a:rPr lang="zh-CN" altLang="en-US" dirty="0" smtClean="0"/>
              <a:t>索性能优化</a:t>
            </a:r>
            <a:endParaRPr lang="zh-CN" altLang="en-US" dirty="0"/>
          </a:p>
        </p:txBody>
      </p:sp>
      <p:sp>
        <p:nvSpPr>
          <p:cNvPr id="3" name="文本占位符 2"/>
          <p:cNvSpPr>
            <a:spLocks noGrp="1"/>
          </p:cNvSpPr>
          <p:nvPr>
            <p:ph type="body" idx="1"/>
          </p:nvPr>
        </p:nvSpPr>
        <p:spPr/>
        <p:txBody>
          <a:bodyPr/>
          <a:lstStyle/>
          <a:p>
            <a:r>
              <a:rPr lang="zh-CN" altLang="en-US" dirty="0" smtClean="0"/>
              <a:t>数据结构设计优化</a:t>
            </a:r>
            <a:endParaRPr lang="en-US" altLang="zh-CN" dirty="0" smtClean="0"/>
          </a:p>
          <a:p>
            <a:r>
              <a:rPr lang="zh-CN" altLang="en-US" sz="1600" dirty="0" smtClean="0"/>
              <a:t>过滤字段类型</a:t>
            </a:r>
            <a:r>
              <a:rPr lang="en-US" altLang="zh-CN" sz="1600" dirty="0" smtClean="0"/>
              <a:t>keyword</a:t>
            </a:r>
          </a:p>
          <a:p>
            <a:r>
              <a:rPr lang="zh-CN" altLang="en-US" sz="1600" dirty="0"/>
              <a:t>设</a:t>
            </a:r>
            <a:r>
              <a:rPr lang="zh-CN" altLang="en-US" sz="1600" dirty="0" smtClean="0"/>
              <a:t>计冗余字段，空间换时间</a:t>
            </a:r>
            <a:endParaRPr lang="en-US" altLang="zh-CN" sz="1600" dirty="0" smtClean="0"/>
          </a:p>
          <a:p>
            <a:r>
              <a:rPr lang="zh-CN" altLang="en-US" sz="1600" dirty="0" smtClean="0"/>
              <a:t>多表聚合为宽表，数据结构扁平化，避免需要联查的场景和嵌套文档</a:t>
            </a:r>
            <a:endParaRPr lang="en-US" altLang="zh-CN" sz="1600" dirty="0" smtClean="0"/>
          </a:p>
          <a:p>
            <a:r>
              <a:rPr lang="zh-CN" altLang="en-US" sz="1600" dirty="0" smtClean="0"/>
              <a:t>分片，不应设置过多，否则会影响结果</a:t>
            </a:r>
            <a:r>
              <a:rPr lang="en-US" altLang="zh-CN" sz="1600" dirty="0" smtClean="0"/>
              <a:t>merge</a:t>
            </a:r>
            <a:r>
              <a:rPr lang="zh-CN" altLang="en-US" sz="1600" dirty="0" smtClean="0"/>
              <a:t>时的速度</a:t>
            </a:r>
            <a:endParaRPr lang="en-US" altLang="zh-CN" sz="1600" dirty="0" smtClean="0"/>
          </a:p>
          <a:p>
            <a:endParaRPr lang="en-US" altLang="zh-CN" sz="1600" dirty="0" smtClean="0"/>
          </a:p>
          <a:p>
            <a:endParaRPr lang="zh-CN" altLang="en-US" sz="1600" dirty="0"/>
          </a:p>
        </p:txBody>
      </p:sp>
    </p:spTree>
    <p:extLst>
      <p:ext uri="{BB962C8B-B14F-4D97-AF65-F5344CB8AC3E}">
        <p14:creationId xmlns:p14="http://schemas.microsoft.com/office/powerpoint/2010/main" val="148071832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搜索性能优化</a:t>
            </a:r>
            <a:endParaRPr lang="zh-CN" altLang="en-US" dirty="0"/>
          </a:p>
        </p:txBody>
      </p:sp>
      <p:sp>
        <p:nvSpPr>
          <p:cNvPr id="3" name="文本占位符 2"/>
          <p:cNvSpPr>
            <a:spLocks noGrp="1"/>
          </p:cNvSpPr>
          <p:nvPr>
            <p:ph type="body" idx="1"/>
          </p:nvPr>
        </p:nvSpPr>
        <p:spPr/>
        <p:txBody>
          <a:bodyPr/>
          <a:lstStyle/>
          <a:p>
            <a:r>
              <a:rPr lang="zh-CN" altLang="en-US" dirty="0" smtClean="0"/>
              <a:t>搜索语句优化</a:t>
            </a:r>
            <a:endParaRPr lang="en-US" altLang="zh-CN" dirty="0" smtClean="0"/>
          </a:p>
          <a:p>
            <a:r>
              <a:rPr lang="zh-CN" altLang="en-US" sz="1600" dirty="0"/>
              <a:t>有时</a:t>
            </a:r>
            <a:r>
              <a:rPr lang="zh-CN" altLang="en-US" sz="1600" dirty="0" smtClean="0"/>
              <a:t>候能达到同样效果的语句经历的过程是不一样的，执行成本也不同。有时候也需要兼顾业务和性能做取舍。</a:t>
            </a:r>
            <a:endParaRPr lang="en-US" altLang="zh-CN" sz="1600" dirty="0" smtClean="0"/>
          </a:p>
          <a:p>
            <a:r>
              <a:rPr lang="en-US" altLang="zh-CN" sz="1600" dirty="0" smtClean="0"/>
              <a:t>term</a:t>
            </a:r>
          </a:p>
          <a:p>
            <a:r>
              <a:rPr lang="en-US" altLang="zh-CN" sz="1600" dirty="0" smtClean="0"/>
              <a:t>rescore</a:t>
            </a:r>
          </a:p>
          <a:p>
            <a:r>
              <a:rPr lang="en-US" altLang="zh-CN" sz="1600" dirty="0" smtClean="0"/>
              <a:t> </a:t>
            </a:r>
          </a:p>
        </p:txBody>
      </p:sp>
    </p:spTree>
    <p:extLst>
      <p:ext uri="{BB962C8B-B14F-4D97-AF65-F5344CB8AC3E}">
        <p14:creationId xmlns:p14="http://schemas.microsoft.com/office/powerpoint/2010/main" val="195694271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可用性优化</a:t>
            </a:r>
            <a:endParaRPr lang="zh-CN" altLang="en-US" dirty="0"/>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181508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目录</a:t>
            </a:r>
            <a:endParaRPr kumimoji="1" lang="zh-CN" altLang="en-US" dirty="0"/>
          </a:p>
        </p:txBody>
      </p:sp>
      <p:sp>
        <p:nvSpPr>
          <p:cNvPr id="3" name="文本占位符 2"/>
          <p:cNvSpPr>
            <a:spLocks noGrp="1"/>
          </p:cNvSpPr>
          <p:nvPr>
            <p:ph type="body" sz="half" idx="14"/>
          </p:nvPr>
        </p:nvSpPr>
        <p:spPr/>
        <p:txBody>
          <a:bodyPr/>
          <a:lstStyle/>
          <a:p>
            <a:pPr marL="457200" indent="-457200">
              <a:buFont typeface="Arial" charset="0"/>
              <a:buChar char="•"/>
            </a:pPr>
            <a:r>
              <a:rPr kumimoji="1" lang="zh-CN" altLang="en-US" dirty="0" smtClean="0"/>
              <a:t>美图搜索场景</a:t>
            </a:r>
            <a:endParaRPr kumimoji="1" lang="en-US" altLang="zh-CN" dirty="0" smtClean="0"/>
          </a:p>
          <a:p>
            <a:pPr marL="457200" indent="-457200">
              <a:buFont typeface="Arial" charset="0"/>
              <a:buChar char="•"/>
            </a:pPr>
            <a:r>
              <a:rPr kumimoji="1" lang="zh-CN" altLang="en-US" dirty="0" smtClean="0"/>
              <a:t>痛点与挑战</a:t>
            </a:r>
            <a:endParaRPr kumimoji="1" lang="en-US" altLang="zh-CN" dirty="0" smtClean="0"/>
          </a:p>
          <a:p>
            <a:pPr marL="457200" indent="-457200">
              <a:buFont typeface="Arial" charset="0"/>
              <a:buChar char="•"/>
            </a:pPr>
            <a:r>
              <a:rPr kumimoji="1" lang="zh-CN" altLang="en-US" dirty="0" smtClean="0"/>
              <a:t>搜索未来规划</a:t>
            </a:r>
            <a:endParaRPr kumimoji="1" lang="zh-CN" altLang="en-US" dirty="0"/>
          </a:p>
        </p:txBody>
      </p:sp>
    </p:spTree>
    <p:extLst>
      <p:ext uri="{BB962C8B-B14F-4D97-AF65-F5344CB8AC3E}">
        <p14:creationId xmlns:p14="http://schemas.microsoft.com/office/powerpoint/2010/main" val="82383372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美图搜索场景</a:t>
            </a:r>
            <a:endParaRPr kumimoji="1" lang="zh-CN" altLang="en-US" dirty="0"/>
          </a:p>
        </p:txBody>
      </p:sp>
    </p:spTree>
    <p:extLst>
      <p:ext uri="{BB962C8B-B14F-4D97-AF65-F5344CB8AC3E}">
        <p14:creationId xmlns:p14="http://schemas.microsoft.com/office/powerpoint/2010/main" val="1974033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ES</a:t>
            </a:r>
            <a:r>
              <a:rPr kumimoji="1" lang="zh-CN" altLang="en-US" dirty="0" smtClean="0"/>
              <a:t>目前在美图主要应用场景</a:t>
            </a:r>
            <a:endParaRPr kumimoji="1" lang="zh-CN" altLang="en-US" dirty="0"/>
          </a:p>
        </p:txBody>
      </p:sp>
      <p:sp>
        <p:nvSpPr>
          <p:cNvPr id="3" name="文本占位符 2"/>
          <p:cNvSpPr>
            <a:spLocks noGrp="1"/>
          </p:cNvSpPr>
          <p:nvPr>
            <p:ph type="body" idx="1"/>
          </p:nvPr>
        </p:nvSpPr>
        <p:spPr/>
        <p:txBody>
          <a:bodyPr/>
          <a:lstStyle/>
          <a:p>
            <a:r>
              <a:rPr kumimoji="1" lang="zh-CN" altLang="en-US" sz="3000" dirty="0" smtClean="0"/>
              <a:t>美图内部全文检索相关需求</a:t>
            </a:r>
            <a:endParaRPr kumimoji="1" lang="en-US" altLang="zh-CN" sz="3000" dirty="0" smtClean="0"/>
          </a:p>
          <a:p>
            <a:pPr lvl="1"/>
            <a:r>
              <a:rPr kumimoji="1" lang="zh-CN" altLang="en-US" sz="2400" dirty="0" smtClean="0"/>
              <a:t>美图秀秀主页搜索入口</a:t>
            </a:r>
            <a:endParaRPr kumimoji="1" lang="en-US" altLang="zh-CN" sz="2400" dirty="0" smtClean="0"/>
          </a:p>
          <a:p>
            <a:pPr lvl="1"/>
            <a:r>
              <a:rPr kumimoji="1" lang="en-US" altLang="zh-CN" sz="2400" dirty="0" smtClean="0"/>
              <a:t>Dashboard</a:t>
            </a:r>
            <a:r>
              <a:rPr kumimoji="1" lang="zh-CN" altLang="en-US" sz="2400" dirty="0" smtClean="0"/>
              <a:t>特征管理系统</a:t>
            </a:r>
            <a:endParaRPr kumimoji="1" lang="en-US" altLang="zh-CN" sz="2400" dirty="0" smtClean="0"/>
          </a:p>
          <a:p>
            <a:pPr lvl="1"/>
            <a:r>
              <a:rPr kumimoji="1" lang="zh-CN" altLang="en-US" sz="2400" dirty="0" smtClean="0"/>
              <a:t>其他有全文检索和排序策略调整的检索需求</a:t>
            </a:r>
            <a:endParaRPr kumimoji="1" lang="en-US" altLang="zh-CN" sz="2400" dirty="0" smtClean="0"/>
          </a:p>
          <a:p>
            <a:r>
              <a:rPr kumimoji="1" lang="en-US" altLang="zh-CN" sz="3000" dirty="0" smtClean="0"/>
              <a:t>ELK</a:t>
            </a:r>
            <a:r>
              <a:rPr kumimoji="1" lang="zh-CN" altLang="en-US" sz="3000" dirty="0" smtClean="0"/>
              <a:t>日志系统</a:t>
            </a:r>
            <a:endParaRPr kumimoji="1" lang="en-US" altLang="zh-CN" sz="3000" dirty="0" smtClean="0"/>
          </a:p>
          <a:p>
            <a:pPr lvl="1"/>
            <a:r>
              <a:rPr kumimoji="1" lang="zh-CN" altLang="en-US" sz="2400" dirty="0" smtClean="0"/>
              <a:t>华为云容器服务日志处理</a:t>
            </a:r>
            <a:endParaRPr kumimoji="1" lang="zh-CN" altLang="en-US" sz="2400" dirty="0"/>
          </a:p>
        </p:txBody>
      </p:sp>
    </p:spTree>
    <p:extLst>
      <p:ext uri="{BB962C8B-B14F-4D97-AF65-F5344CB8AC3E}">
        <p14:creationId xmlns:p14="http://schemas.microsoft.com/office/powerpoint/2010/main" val="36875826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美图秀秀主页搜索数据现状</a:t>
            </a:r>
            <a:endParaRPr kumimoji="1" lang="zh-CN" altLang="en-US" dirty="0"/>
          </a:p>
        </p:txBody>
      </p:sp>
      <p:sp>
        <p:nvSpPr>
          <p:cNvPr id="3" name="文本占位符 2"/>
          <p:cNvSpPr>
            <a:spLocks noGrp="1"/>
          </p:cNvSpPr>
          <p:nvPr>
            <p:ph type="body" idx="1"/>
          </p:nvPr>
        </p:nvSpPr>
        <p:spPr/>
        <p:txBody>
          <a:bodyPr>
            <a:normAutofit/>
          </a:bodyPr>
          <a:lstStyle/>
          <a:p>
            <a:r>
              <a:rPr kumimoji="1" lang="zh-CN" altLang="en-US" dirty="0" smtClean="0"/>
              <a:t>总量</a:t>
            </a:r>
            <a:r>
              <a:rPr kumimoji="1" lang="en-US" altLang="zh-CN" dirty="0" smtClean="0"/>
              <a:t>5</a:t>
            </a:r>
            <a:r>
              <a:rPr kumimoji="1" lang="zh-CN" altLang="en-US" dirty="0" smtClean="0"/>
              <a:t>亿的用户内容数据</a:t>
            </a:r>
            <a:endParaRPr kumimoji="1" lang="en-US" altLang="zh-CN" dirty="0" smtClean="0"/>
          </a:p>
          <a:p>
            <a:r>
              <a:rPr kumimoji="1" lang="zh-CN" altLang="en-US" dirty="0"/>
              <a:t>刨除掉不合法数据（审核不通过、相同封面去重、机器等级判定劣质）后还剩下</a:t>
            </a:r>
            <a:r>
              <a:rPr kumimoji="1" lang="en-US" altLang="zh-CN" dirty="0"/>
              <a:t>2.7</a:t>
            </a:r>
            <a:r>
              <a:rPr kumimoji="1" lang="zh-CN" altLang="en-US" dirty="0"/>
              <a:t>亿的</a:t>
            </a:r>
            <a:r>
              <a:rPr kumimoji="1" lang="zh-CN" altLang="en-US" dirty="0" smtClean="0"/>
              <a:t>数据</a:t>
            </a:r>
            <a:endParaRPr kumimoji="1" lang="en-US" altLang="zh-CN" dirty="0" smtClean="0"/>
          </a:p>
          <a:p>
            <a:r>
              <a:rPr kumimoji="1" lang="zh-CN" altLang="en-US" dirty="0"/>
              <a:t>包含文本的数据约为剩余内容的</a:t>
            </a:r>
            <a:r>
              <a:rPr kumimoji="1" lang="en-US" altLang="zh-CN" dirty="0" smtClean="0"/>
              <a:t>1/3</a:t>
            </a:r>
          </a:p>
          <a:p>
            <a:r>
              <a:rPr kumimoji="1" lang="zh-CN" altLang="en-US" dirty="0" smtClean="0"/>
              <a:t>用户搜索次数日均</a:t>
            </a:r>
            <a:r>
              <a:rPr kumimoji="1" lang="en-US" altLang="zh-CN" dirty="0" smtClean="0"/>
              <a:t>50</a:t>
            </a:r>
            <a:r>
              <a:rPr kumimoji="1" lang="zh-CN" altLang="en-US" dirty="0" smtClean="0"/>
              <a:t>万</a:t>
            </a:r>
            <a:endParaRPr kumimoji="1" lang="en-US" altLang="zh-CN" dirty="0" smtClean="0"/>
          </a:p>
          <a:p>
            <a:r>
              <a:rPr kumimoji="1" lang="zh-CN" altLang="en-US" dirty="0" smtClean="0"/>
              <a:t>用户搜索人数日均</a:t>
            </a:r>
            <a:r>
              <a:rPr kumimoji="1" lang="en-US" altLang="zh-CN" dirty="0" smtClean="0"/>
              <a:t>18</a:t>
            </a:r>
            <a:r>
              <a:rPr kumimoji="1" lang="zh-CN" altLang="en-US" dirty="0" smtClean="0"/>
              <a:t>万</a:t>
            </a:r>
            <a:endParaRPr kumimoji="1" lang="en-US" altLang="zh-CN" dirty="0" smtClean="0"/>
          </a:p>
        </p:txBody>
      </p:sp>
    </p:spTree>
    <p:extLst>
      <p:ext uri="{BB962C8B-B14F-4D97-AF65-F5344CB8AC3E}">
        <p14:creationId xmlns:p14="http://schemas.microsoft.com/office/powerpoint/2010/main" val="2620277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秀秀搜索</a:t>
            </a:r>
            <a:r>
              <a:rPr kumimoji="1" lang="en-US" altLang="zh-CN" dirty="0" smtClean="0"/>
              <a:t>ES</a:t>
            </a:r>
            <a:r>
              <a:rPr kumimoji="1" lang="zh-CN" altLang="en-US" dirty="0" smtClean="0"/>
              <a:t>集群现状</a:t>
            </a:r>
            <a:endParaRPr kumimoji="1" lang="zh-CN" altLang="en-US" dirty="0"/>
          </a:p>
        </p:txBody>
      </p:sp>
      <p:sp>
        <p:nvSpPr>
          <p:cNvPr id="3" name="文本占位符 2"/>
          <p:cNvSpPr>
            <a:spLocks noGrp="1"/>
          </p:cNvSpPr>
          <p:nvPr>
            <p:ph type="body" idx="1"/>
          </p:nvPr>
        </p:nvSpPr>
        <p:spPr/>
        <p:txBody>
          <a:bodyPr/>
          <a:lstStyle/>
          <a:p>
            <a:r>
              <a:rPr kumimoji="1" lang="en-US" altLang="zh-CN" dirty="0" smtClean="0"/>
              <a:t>13</a:t>
            </a:r>
            <a:r>
              <a:rPr kumimoji="1" lang="zh-CN" altLang="en-US" dirty="0" smtClean="0"/>
              <a:t>个实例</a:t>
            </a:r>
            <a:endParaRPr kumimoji="1" lang="en-US" altLang="zh-CN" dirty="0" smtClean="0"/>
          </a:p>
          <a:p>
            <a:r>
              <a:rPr kumimoji="1" lang="en-US" altLang="zh-CN" dirty="0" smtClean="0"/>
              <a:t>3master+3load+4cold+3hot</a:t>
            </a:r>
            <a:r>
              <a:rPr kumimoji="1" lang="zh-CN" altLang="en-US" dirty="0" smtClean="0"/>
              <a:t>，其中</a:t>
            </a:r>
            <a:r>
              <a:rPr kumimoji="1" lang="en-US" altLang="zh-CN" dirty="0" smtClean="0"/>
              <a:t>master</a:t>
            </a:r>
            <a:r>
              <a:rPr kumimoji="1" lang="zh-CN" altLang="en-US" dirty="0" smtClean="0"/>
              <a:t>和</a:t>
            </a:r>
            <a:r>
              <a:rPr kumimoji="1" lang="en-US" altLang="zh-CN" dirty="0" smtClean="0"/>
              <a:t>load</a:t>
            </a:r>
            <a:r>
              <a:rPr kumimoji="1" lang="zh-CN" altLang="en-US" dirty="0" smtClean="0"/>
              <a:t>节点在同一机器</a:t>
            </a:r>
            <a:endParaRPr kumimoji="1" lang="en-US" altLang="zh-CN" dirty="0" smtClean="0"/>
          </a:p>
          <a:p>
            <a:r>
              <a:rPr kumimoji="1" lang="zh-CN" altLang="en-US" dirty="0" smtClean="0"/>
              <a:t>集群总数据量大小为</a:t>
            </a:r>
            <a:r>
              <a:rPr kumimoji="1" lang="en-US" altLang="zh-CN" dirty="0" smtClean="0"/>
              <a:t>2.1TB</a:t>
            </a:r>
          </a:p>
          <a:p>
            <a:r>
              <a:rPr kumimoji="1" lang="zh-CN" altLang="en-US" dirty="0" smtClean="0"/>
              <a:t>集群总文档数</a:t>
            </a:r>
            <a:r>
              <a:rPr kumimoji="1" lang="en-US" altLang="zh-CN" dirty="0" smtClean="0"/>
              <a:t>2.1Bil</a:t>
            </a:r>
            <a:endParaRPr kumimoji="1" lang="zh-CN" altLang="en-US" dirty="0"/>
          </a:p>
        </p:txBody>
      </p:sp>
    </p:spTree>
    <p:extLst>
      <p:ext uri="{BB962C8B-B14F-4D97-AF65-F5344CB8AC3E}">
        <p14:creationId xmlns:p14="http://schemas.microsoft.com/office/powerpoint/2010/main" val="22359810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挑战与痛点</a:t>
            </a:r>
            <a:endParaRPr kumimoji="1" lang="zh-CN" altLang="en-US" dirty="0"/>
          </a:p>
        </p:txBody>
      </p:sp>
    </p:spTree>
    <p:extLst>
      <p:ext uri="{BB962C8B-B14F-4D97-AF65-F5344CB8AC3E}">
        <p14:creationId xmlns:p14="http://schemas.microsoft.com/office/powerpoint/2010/main" val="68242705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挑</a:t>
            </a:r>
            <a:r>
              <a:rPr kumimoji="1" lang="zh-CN" altLang="en-US" dirty="0" smtClean="0"/>
              <a:t>战与痛点</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痛点：数据同步慢，实时性表现不好</a:t>
            </a:r>
            <a:endParaRPr kumimoji="1" lang="en-US" altLang="zh-CN" dirty="0" smtClean="0"/>
          </a:p>
          <a:p>
            <a:r>
              <a:rPr kumimoji="1" lang="zh-CN" altLang="en-US" dirty="0"/>
              <a:t>痛</a:t>
            </a:r>
            <a:r>
              <a:rPr kumimoji="1" lang="zh-CN" altLang="en-US" dirty="0" smtClean="0"/>
              <a:t>点：查询耗时高，慢查询情况多</a:t>
            </a:r>
            <a:endParaRPr kumimoji="1" lang="en-US" altLang="zh-CN" dirty="0" smtClean="0"/>
          </a:p>
          <a:p>
            <a:r>
              <a:rPr kumimoji="1" lang="zh-CN" altLang="en-US" dirty="0"/>
              <a:t>痛</a:t>
            </a:r>
            <a:r>
              <a:rPr kumimoji="1" lang="zh-CN" altLang="en-US" dirty="0" smtClean="0"/>
              <a:t>点：可用性脆弱，华为云崩溃导致所有服务不可用</a:t>
            </a:r>
            <a:endParaRPr kumimoji="1" lang="en-US" altLang="zh-CN" dirty="0" smtClean="0"/>
          </a:p>
          <a:p>
            <a:endParaRPr kumimoji="1" lang="zh-CN" altLang="en-US" dirty="0"/>
          </a:p>
        </p:txBody>
      </p:sp>
    </p:spTree>
    <p:extLst>
      <p:ext uri="{BB962C8B-B14F-4D97-AF65-F5344CB8AC3E}">
        <p14:creationId xmlns:p14="http://schemas.microsoft.com/office/powerpoint/2010/main" val="100608148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数据实时性优化</a:t>
            </a:r>
            <a:endParaRPr lang="zh-CN" altLang="en-US" dirty="0"/>
          </a:p>
        </p:txBody>
      </p:sp>
      <p:sp>
        <p:nvSpPr>
          <p:cNvPr id="3" name="文本占位符 2"/>
          <p:cNvSpPr>
            <a:spLocks noGrp="1"/>
          </p:cNvSpPr>
          <p:nvPr>
            <p:ph type="body" idx="1"/>
          </p:nvPr>
        </p:nvSpPr>
        <p:spPr/>
        <p:txBody>
          <a:bodyPr/>
          <a:lstStyle/>
          <a:p>
            <a:r>
              <a:rPr lang="zh-CN" altLang="en-US" dirty="0"/>
              <a:t>问</a:t>
            </a:r>
            <a:r>
              <a:rPr lang="zh-CN" altLang="en-US" dirty="0" smtClean="0"/>
              <a:t>题背景</a:t>
            </a:r>
            <a:endParaRPr lang="en-US" altLang="zh-CN" dirty="0" smtClean="0"/>
          </a:p>
          <a:p>
            <a:r>
              <a:rPr lang="zh-CN" altLang="en-US" sz="1600" dirty="0"/>
              <a:t>索</a:t>
            </a:r>
            <a:r>
              <a:rPr lang="zh-CN" altLang="en-US" sz="1600" dirty="0" smtClean="0"/>
              <a:t>引的数据源来自于服务端，消费服务端数据总线的埋点数据，通过消息队列的方式接入。</a:t>
            </a:r>
            <a:endParaRPr lang="en-US" altLang="zh-CN" sz="1600" dirty="0" smtClean="0"/>
          </a:p>
          <a:p>
            <a:r>
              <a:rPr lang="zh-CN" altLang="en-US" sz="1600" dirty="0" smtClean="0"/>
              <a:t>这里放流程图</a:t>
            </a:r>
            <a:endParaRPr lang="zh-CN" altLang="en-US" sz="1600" dirty="0"/>
          </a:p>
        </p:txBody>
      </p:sp>
    </p:spTree>
    <p:extLst>
      <p:ext uri="{BB962C8B-B14F-4D97-AF65-F5344CB8AC3E}">
        <p14:creationId xmlns:p14="http://schemas.microsoft.com/office/powerpoint/2010/main" val="1776879315"/>
      </p:ext>
    </p:extLst>
  </p:cSld>
  <p:clrMapOvr>
    <a:masterClrMapping/>
  </p:clrMapOvr>
  <p:transition spd="med"/>
</p:sld>
</file>

<file path=ppt/theme/theme1.xml><?xml version="1.0" encoding="utf-8"?>
<a:theme xmlns:a="http://schemas.openxmlformats.org/drawingml/2006/main" name="1_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a:noFill/>
          <a:miter lim="400000"/>
        </a:ln>
        <a:effectLst/>
        <a:sp3d/>
      </a:spPr>
      <a:bodyPr rot="0" spcFirstLastPara="1" vertOverflow="overflow" horzOverflow="overflow" vert="horz" wrap="square" lIns="91437" tIns="91437" rIns="91437" bIns="91437" numCol="1" spcCol="38100" rtlCol="0" anchor="ctr">
        <a:normAutofit/>
      </a:bodyPr>
      <a:lstStyle>
        <a:defPPr marL="0" marR="0" indent="0" algn="l" defTabSz="914400" rtl="0" fontAlgn="auto" latinLnBrk="0" hangingPunct="0">
          <a:lnSpc>
            <a:spcPct val="100000"/>
          </a:lnSpc>
          <a:spcBef>
            <a:spcPts val="600"/>
          </a:spcBef>
          <a:spcAft>
            <a:spcPts val="0"/>
          </a:spcAft>
          <a:buClrTx/>
          <a:buSzTx/>
          <a:buFontTx/>
          <a:buNone/>
          <a:tabLst/>
          <a:defRPr kumimoji="0" sz="6400" b="0" i="0" u="none" strike="noStrike" cap="none" spc="0" normalizeH="0" baseline="0">
            <a:ln>
              <a:noFill/>
            </a:ln>
            <a:solidFill>
              <a:srgbClr val="444444"/>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76200" dist="381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7" tIns="91437" rIns="91437" bIns="91437"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21459</TotalTime>
  <Words>895</Words>
  <Application>Microsoft Office PowerPoint</Application>
  <PresentationFormat>自定义</PresentationFormat>
  <Paragraphs>54</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1_Office 主题</vt:lpstr>
      <vt:lpstr>PowerPoint 演示文稿</vt:lpstr>
      <vt:lpstr>PowerPoint 演示文稿</vt:lpstr>
      <vt:lpstr>PowerPoint 演示文稿</vt:lpstr>
      <vt:lpstr>ES目前在美图主要应用场景</vt:lpstr>
      <vt:lpstr>美图秀秀主页搜索数据现状</vt:lpstr>
      <vt:lpstr>秀秀搜索ES集群现状</vt:lpstr>
      <vt:lpstr>PowerPoint 演示文稿</vt:lpstr>
      <vt:lpstr>挑战与痛点</vt:lpstr>
      <vt:lpstr>数据实时性优化</vt:lpstr>
      <vt:lpstr>数据实时性优化</vt:lpstr>
      <vt:lpstr>数据实时性优化</vt:lpstr>
      <vt:lpstr>搜索性能优化</vt:lpstr>
      <vt:lpstr>搜索性能优化</vt:lpstr>
      <vt:lpstr>搜索性能优化</vt:lpstr>
      <vt:lpstr>可用性优化</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xb21cn</cp:lastModifiedBy>
  <cp:revision>28</cp:revision>
  <dcterms:created xsi:type="dcterms:W3CDTF">2020-05-21T08:23:27Z</dcterms:created>
  <dcterms:modified xsi:type="dcterms:W3CDTF">2020-06-14T10:40:28Z</dcterms:modified>
</cp:coreProperties>
</file>