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7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5531" y="5279982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84070" y="52799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610432" y="4305777"/>
            <a:ext cx="1611971" cy="9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573396" cy="9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346289" y="527998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635615" cy="9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632068" y="2034196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4905" y="1318657"/>
            <a:ext cx="1708113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7106071" y="510327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6413018" y="861456"/>
            <a:ext cx="693053" cy="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5" idx="3"/>
            <a:endCxn id="21" idx="1"/>
          </p:cNvCxnSpPr>
          <p:nvPr/>
        </p:nvCxnSpPr>
        <p:spPr>
          <a:xfrm>
            <a:off x="8017227" y="2296738"/>
            <a:ext cx="61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632069" y="591745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8017227" y="854287"/>
            <a:ext cx="614842" cy="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81008" y="524532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61935" y="4305777"/>
            <a:ext cx="2860468" cy="9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26843" y="796110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01618" y="1980800"/>
            <a:ext cx="36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95839" y="550091"/>
            <a:ext cx="305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21851" y="5279984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497956" cy="9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93239" y="5279983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7106071" y="194560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22" idx="3"/>
            <a:endCxn id="25" idx="1"/>
          </p:cNvCxnSpPr>
          <p:nvPr/>
        </p:nvCxnSpPr>
        <p:spPr>
          <a:xfrm>
            <a:off x="6413018" y="1581199"/>
            <a:ext cx="693053" cy="7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44887" y="1746942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3048588" y="63434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048588" y="1932328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44" idx="3"/>
            <a:endCxn id="22" idx="1"/>
          </p:cNvCxnSpPr>
          <p:nvPr/>
        </p:nvCxnSpPr>
        <p:spPr>
          <a:xfrm>
            <a:off x="3959744" y="985478"/>
            <a:ext cx="745161" cy="59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  <a:endCxn id="22" idx="1"/>
          </p:cNvCxnSpPr>
          <p:nvPr/>
        </p:nvCxnSpPr>
        <p:spPr>
          <a:xfrm flipV="1">
            <a:off x="3959744" y="1581199"/>
            <a:ext cx="745161" cy="70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49081" y="840671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718288" y="1735662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375794" y="718234"/>
            <a:ext cx="1120247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75794" y="2020915"/>
            <a:ext cx="1120248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4" idx="1"/>
            <a:endCxn id="55" idx="3"/>
          </p:cNvCxnSpPr>
          <p:nvPr/>
        </p:nvCxnSpPr>
        <p:spPr>
          <a:xfrm flipH="1" flipV="1">
            <a:off x="2496041" y="980776"/>
            <a:ext cx="552547" cy="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1"/>
            <a:endCxn id="56" idx="3"/>
          </p:cNvCxnSpPr>
          <p:nvPr/>
        </p:nvCxnSpPr>
        <p:spPr>
          <a:xfrm flipH="1">
            <a:off x="2496042" y="2283457"/>
            <a:ext cx="55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674654" y="669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668573" y="19320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3" name="直接连接符 2"/>
          <p:cNvCxnSpPr>
            <a:stCxn id="29" idx="2"/>
            <a:endCxn id="24" idx="0"/>
          </p:cNvCxnSpPr>
          <p:nvPr/>
        </p:nvCxnSpPr>
        <p:spPr>
          <a:xfrm flipH="1">
            <a:off x="7658140" y="4305777"/>
            <a:ext cx="564263" cy="9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293" y="1915515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6" y="6227396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9662" y="529374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0"/>
            <a:endCxn id="14" idx="2"/>
          </p:cNvCxnSpPr>
          <p:nvPr/>
        </p:nvCxnSpPr>
        <p:spPr>
          <a:xfrm flipH="1" flipV="1">
            <a:off x="6506554" y="5659276"/>
            <a:ext cx="5976" cy="56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1478" y="503201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66" idx="1"/>
            <a:endCxn id="9" idx="3"/>
          </p:cNvCxnSpPr>
          <p:nvPr/>
        </p:nvCxnSpPr>
        <p:spPr>
          <a:xfrm flipH="1" flipV="1">
            <a:off x="2883614" y="5502512"/>
            <a:ext cx="1291760" cy="31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1949202" y="82439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>
            <a:off x="2755026" y="1167601"/>
            <a:ext cx="155000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352114" y="1510807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1702588" y="3530507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351557" y="2385300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 flipH="1">
            <a:off x="2331638" y="4202563"/>
            <a:ext cx="19919" cy="109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29374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97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67" idx="3"/>
            <a:endCxn id="194" idx="1"/>
          </p:cNvCxnSpPr>
          <p:nvPr/>
        </p:nvCxnSpPr>
        <p:spPr>
          <a:xfrm flipV="1">
            <a:off x="8830241" y="5502511"/>
            <a:ext cx="1215347" cy="31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958876" y="3711924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43048" y="2246920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4266" cy="82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V="1">
            <a:off x="6514647" y="2932727"/>
            <a:ext cx="1412731" cy="77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238243" y="3638757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7070418" y="3963744"/>
            <a:ext cx="116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1"/>
          </p:cNvCxnSpPr>
          <p:nvPr/>
        </p:nvCxnSpPr>
        <p:spPr>
          <a:xfrm flipV="1">
            <a:off x="9032896" y="2158394"/>
            <a:ext cx="891457" cy="180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4473193" y="2218314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0"/>
            <a:endCxn id="247" idx="2"/>
          </p:cNvCxnSpPr>
          <p:nvPr/>
        </p:nvCxnSpPr>
        <p:spPr>
          <a:xfrm flipH="1" flipV="1">
            <a:off x="4857523" y="2904121"/>
            <a:ext cx="1657124" cy="80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 flipH="1">
            <a:off x="4857523" y="1452589"/>
            <a:ext cx="1" cy="76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944782" y="363918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3"/>
            <a:endCxn id="219" idx="1"/>
          </p:cNvCxnSpPr>
          <p:nvPr/>
        </p:nvCxnSpPr>
        <p:spPr>
          <a:xfrm flipV="1">
            <a:off x="4739435" y="3963744"/>
            <a:ext cx="1219441" cy="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3"/>
          </p:cNvCxnSpPr>
          <p:nvPr/>
        </p:nvCxnSpPr>
        <p:spPr>
          <a:xfrm flipH="1" flipV="1">
            <a:off x="2904090" y="2150408"/>
            <a:ext cx="1438019" cy="148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0"/>
          </p:cNvCxnSpPr>
          <p:nvPr/>
        </p:nvCxnSpPr>
        <p:spPr>
          <a:xfrm flipH="1">
            <a:off x="6506554" y="4215564"/>
            <a:ext cx="8093" cy="81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029952" y="4622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3431292" y="5317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5319273" y="61242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6491433" y="449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9393815" y="5303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817207" y="171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038752" y="1493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110731" y="2843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23111" y="1697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470262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088315" y="296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594942" y="465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7615344" y="3650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3722468" y="28428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127386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4175374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7880090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7" name="直接连接符 276"/>
          <p:cNvCxnSpPr>
            <a:stCxn id="5" idx="1"/>
            <a:endCxn id="66" idx="3"/>
          </p:cNvCxnSpPr>
          <p:nvPr/>
        </p:nvCxnSpPr>
        <p:spPr>
          <a:xfrm flipH="1" flipV="1">
            <a:off x="5125525" y="5816139"/>
            <a:ext cx="833351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5" idx="3"/>
            <a:endCxn id="67" idx="1"/>
          </p:cNvCxnSpPr>
          <p:nvPr/>
        </p:nvCxnSpPr>
        <p:spPr>
          <a:xfrm flipV="1">
            <a:off x="7066184" y="5816139"/>
            <a:ext cx="813906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426581" y="57711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30194" y="60096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5056156" y="4266126"/>
            <a:ext cx="26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菱形 138"/>
          <p:cNvSpPr/>
          <p:nvPr/>
        </p:nvSpPr>
        <p:spPr>
          <a:xfrm>
            <a:off x="4250930" y="4479763"/>
            <a:ext cx="797666" cy="67644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9" idx="3"/>
            <a:endCxn id="219" idx="1"/>
          </p:cNvCxnSpPr>
          <p:nvPr/>
        </p:nvCxnSpPr>
        <p:spPr>
          <a:xfrm flipV="1">
            <a:off x="5048596" y="3963744"/>
            <a:ext cx="910280" cy="8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1"/>
            <a:endCxn id="9" idx="3"/>
          </p:cNvCxnSpPr>
          <p:nvPr/>
        </p:nvCxnSpPr>
        <p:spPr>
          <a:xfrm flipH="1">
            <a:off x="2883614" y="4817986"/>
            <a:ext cx="1367316" cy="68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679842" y="4451282"/>
            <a:ext cx="2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533419" y="4265386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菱形 147"/>
          <p:cNvSpPr/>
          <p:nvPr/>
        </p:nvSpPr>
        <p:spPr>
          <a:xfrm>
            <a:off x="7894111" y="4504348"/>
            <a:ext cx="778018" cy="6439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48" idx="3"/>
            <a:endCxn id="194" idx="1"/>
          </p:cNvCxnSpPr>
          <p:nvPr/>
        </p:nvCxnSpPr>
        <p:spPr>
          <a:xfrm>
            <a:off x="8672129" y="4826303"/>
            <a:ext cx="1373459" cy="6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8" idx="1"/>
            <a:endCxn id="219" idx="3"/>
          </p:cNvCxnSpPr>
          <p:nvPr/>
        </p:nvCxnSpPr>
        <p:spPr>
          <a:xfrm flipH="1" flipV="1">
            <a:off x="7070418" y="3963744"/>
            <a:ext cx="823693" cy="8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9335286" y="4879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126" y="290747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2658102" y="2389433"/>
            <a:ext cx="21272" cy="5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09825" y="2899033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454601" y="2310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658102" y="23894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5255930" y="16312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204298" y="176217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2679374" y="1072244"/>
            <a:ext cx="1445145" cy="68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1606487" cy="55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5731006" y="2258522"/>
            <a:ext cx="26947" cy="64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83182" y="1043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68932" y="113491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53133" y="3751066"/>
            <a:ext cx="1944709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2766" y="4886566"/>
            <a:ext cx="1174433" cy="8831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</a:t>
            </a:r>
            <a:r>
              <a:rPr lang="zh-CN" altLang="en-US" b="1" u="sng" dirty="0" smtClean="0">
                <a:solidFill>
                  <a:schemeClr val="tx1"/>
                </a:solidFill>
              </a:rPr>
              <a:t>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97385" y="4934993"/>
            <a:ext cx="999542" cy="767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zh-CN" altLang="en-US" dirty="0" smtClean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93363" y="5050711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1859983" y="4303790"/>
            <a:ext cx="1565505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3425488" y="4303790"/>
            <a:ext cx="671668" cy="63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3425488" y="4303790"/>
            <a:ext cx="1858668" cy="74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8814" y="2246284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59614" y="2246284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20447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793363" y="1285483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1411240" y="1937218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5284156" y="1937218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2123666" y="2522646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3413818" y="2522646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2962316" y="3033923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H="1" flipV="1">
            <a:off x="3413818" y="3442204"/>
            <a:ext cx="1167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60355" y="3066615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294275" y="3066615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59711" y="4918075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>
            <a:stCxn id="3" idx="2"/>
            <a:endCxn id="52" idx="0"/>
          </p:cNvCxnSpPr>
          <p:nvPr/>
        </p:nvCxnSpPr>
        <p:spPr>
          <a:xfrm flipH="1">
            <a:off x="3024612" y="4303790"/>
            <a:ext cx="400876" cy="6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618</Words>
  <Application>Microsoft Office PowerPoint</Application>
  <PresentationFormat>宽屏</PresentationFormat>
  <Paragraphs>352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92</cp:revision>
  <dcterms:created xsi:type="dcterms:W3CDTF">2016-10-05T04:39:42Z</dcterms:created>
  <dcterms:modified xsi:type="dcterms:W3CDTF">2016-10-29T09:32:21Z</dcterms:modified>
</cp:coreProperties>
</file>