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3" r:id="rId6"/>
    <p:sldId id="268" r:id="rId7"/>
    <p:sldId id="266" r:id="rId8"/>
    <p:sldId id="265" r:id="rId9"/>
    <p:sldId id="261" r:id="rId10"/>
    <p:sldId id="262" r:id="rId11"/>
    <p:sldId id="264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326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440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50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87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556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755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07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83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04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78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28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B1640-576C-4106-8BBF-5EE4E1757382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683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44301" y="2763908"/>
            <a:ext cx="9144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43247" y="5049412"/>
            <a:ext cx="111716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单</a:t>
            </a:r>
            <a:r>
              <a:rPr lang="zh-CN" altLang="en-US" dirty="0" smtClean="0">
                <a:solidFill>
                  <a:schemeClr val="tx1"/>
                </a:solidFill>
              </a:rPr>
              <a:t>人座位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978887" y="495630"/>
            <a:ext cx="1102582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本校团体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90557" y="4776129"/>
            <a:ext cx="9144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讨论室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2249" y="495630"/>
            <a:ext cx="1197997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外校人员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82761" y="495630"/>
            <a:ext cx="1130412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本校学生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056325" y="2758192"/>
            <a:ext cx="1156917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进出控制系统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菱形 11"/>
          <p:cNvSpPr/>
          <p:nvPr/>
        </p:nvSpPr>
        <p:spPr>
          <a:xfrm>
            <a:off x="3379796" y="673207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管理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菱形 12"/>
          <p:cNvSpPr/>
          <p:nvPr/>
        </p:nvSpPr>
        <p:spPr>
          <a:xfrm>
            <a:off x="3104401" y="4019718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管理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菱形 13"/>
          <p:cNvSpPr/>
          <p:nvPr/>
        </p:nvSpPr>
        <p:spPr>
          <a:xfrm>
            <a:off x="1544544" y="2082579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验证</a:t>
            </a:r>
          </a:p>
        </p:txBody>
      </p:sp>
      <p:sp>
        <p:nvSpPr>
          <p:cNvPr id="15" name="菱形 14"/>
          <p:cNvSpPr/>
          <p:nvPr/>
        </p:nvSpPr>
        <p:spPr>
          <a:xfrm>
            <a:off x="5904840" y="2938090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查询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菱形 16"/>
          <p:cNvSpPr/>
          <p:nvPr/>
        </p:nvSpPr>
        <p:spPr>
          <a:xfrm>
            <a:off x="7010230" y="2030936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管理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菱形 17"/>
          <p:cNvSpPr/>
          <p:nvPr/>
        </p:nvSpPr>
        <p:spPr>
          <a:xfrm>
            <a:off x="6249393" y="4322859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管理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菱形 18"/>
          <p:cNvSpPr/>
          <p:nvPr/>
        </p:nvSpPr>
        <p:spPr>
          <a:xfrm>
            <a:off x="5226655" y="4934118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预约</a:t>
            </a:r>
          </a:p>
        </p:txBody>
      </p:sp>
      <p:sp>
        <p:nvSpPr>
          <p:cNvPr id="20" name="菱形 19"/>
          <p:cNvSpPr/>
          <p:nvPr/>
        </p:nvSpPr>
        <p:spPr>
          <a:xfrm>
            <a:off x="11068212" y="4660835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预约</a:t>
            </a:r>
          </a:p>
        </p:txBody>
      </p:sp>
      <p:cxnSp>
        <p:nvCxnSpPr>
          <p:cNvPr id="22" name="直接连接符 21"/>
          <p:cNvCxnSpPr>
            <a:stCxn id="9" idx="2"/>
            <a:endCxn id="14" idx="0"/>
          </p:cNvCxnSpPr>
          <p:nvPr/>
        </p:nvCxnSpPr>
        <p:spPr>
          <a:xfrm>
            <a:off x="1211248" y="1410030"/>
            <a:ext cx="619543" cy="672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4" idx="2"/>
            <a:endCxn id="5" idx="1"/>
          </p:cNvCxnSpPr>
          <p:nvPr/>
        </p:nvCxnSpPr>
        <p:spPr>
          <a:xfrm>
            <a:off x="1830791" y="2655073"/>
            <a:ext cx="1113510" cy="56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2" idx="1"/>
            <a:endCxn id="5" idx="0"/>
          </p:cNvCxnSpPr>
          <p:nvPr/>
        </p:nvCxnSpPr>
        <p:spPr>
          <a:xfrm>
            <a:off x="3379796" y="959454"/>
            <a:ext cx="21705" cy="1804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2" idx="3"/>
            <a:endCxn id="10" idx="1"/>
          </p:cNvCxnSpPr>
          <p:nvPr/>
        </p:nvCxnSpPr>
        <p:spPr>
          <a:xfrm flipV="1">
            <a:off x="3952289" y="952830"/>
            <a:ext cx="930472" cy="6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5" idx="3"/>
            <a:endCxn id="15" idx="1"/>
          </p:cNvCxnSpPr>
          <p:nvPr/>
        </p:nvCxnSpPr>
        <p:spPr>
          <a:xfrm>
            <a:off x="3858701" y="3221108"/>
            <a:ext cx="2046139" cy="3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5" idx="3"/>
            <a:endCxn id="11" idx="1"/>
          </p:cNvCxnSpPr>
          <p:nvPr/>
        </p:nvCxnSpPr>
        <p:spPr>
          <a:xfrm flipV="1">
            <a:off x="6477333" y="3215392"/>
            <a:ext cx="1578992" cy="8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5" idx="3"/>
            <a:endCxn id="17" idx="1"/>
          </p:cNvCxnSpPr>
          <p:nvPr/>
        </p:nvCxnSpPr>
        <p:spPr>
          <a:xfrm flipV="1">
            <a:off x="3858701" y="2317183"/>
            <a:ext cx="3151529" cy="903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7" idx="3"/>
            <a:endCxn id="7" idx="1"/>
          </p:cNvCxnSpPr>
          <p:nvPr/>
        </p:nvCxnSpPr>
        <p:spPr>
          <a:xfrm flipV="1">
            <a:off x="7582723" y="952830"/>
            <a:ext cx="2396164" cy="1364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5" idx="2"/>
            <a:endCxn id="13" idx="0"/>
          </p:cNvCxnSpPr>
          <p:nvPr/>
        </p:nvCxnSpPr>
        <p:spPr>
          <a:xfrm flipH="1">
            <a:off x="3390648" y="3678308"/>
            <a:ext cx="10853" cy="341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3" idx="2"/>
            <a:endCxn id="6" idx="0"/>
          </p:cNvCxnSpPr>
          <p:nvPr/>
        </p:nvCxnSpPr>
        <p:spPr>
          <a:xfrm>
            <a:off x="3390648" y="4592212"/>
            <a:ext cx="11179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5" idx="3"/>
            <a:endCxn id="18" idx="1"/>
          </p:cNvCxnSpPr>
          <p:nvPr/>
        </p:nvCxnSpPr>
        <p:spPr>
          <a:xfrm>
            <a:off x="3858701" y="3221108"/>
            <a:ext cx="2390692" cy="1387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18" idx="3"/>
            <a:endCxn id="8" idx="1"/>
          </p:cNvCxnSpPr>
          <p:nvPr/>
        </p:nvCxnSpPr>
        <p:spPr>
          <a:xfrm>
            <a:off x="6821886" y="4609106"/>
            <a:ext cx="1468671" cy="624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10" idx="2"/>
            <a:endCxn id="19" idx="0"/>
          </p:cNvCxnSpPr>
          <p:nvPr/>
        </p:nvCxnSpPr>
        <p:spPr>
          <a:xfrm>
            <a:off x="5447967" y="1410030"/>
            <a:ext cx="64935" cy="3524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19" idx="2"/>
            <a:endCxn id="6" idx="3"/>
          </p:cNvCxnSpPr>
          <p:nvPr/>
        </p:nvCxnSpPr>
        <p:spPr>
          <a:xfrm flipH="1">
            <a:off x="3960407" y="5506612"/>
            <a:ext cx="15524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7" idx="2"/>
            <a:endCxn id="20" idx="0"/>
          </p:cNvCxnSpPr>
          <p:nvPr/>
        </p:nvCxnSpPr>
        <p:spPr>
          <a:xfrm>
            <a:off x="10530178" y="1410030"/>
            <a:ext cx="824281" cy="3250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20" idx="2"/>
            <a:endCxn id="8" idx="3"/>
          </p:cNvCxnSpPr>
          <p:nvPr/>
        </p:nvCxnSpPr>
        <p:spPr>
          <a:xfrm flipH="1">
            <a:off x="9204957" y="5233329"/>
            <a:ext cx="21495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菱形 54"/>
          <p:cNvSpPr/>
          <p:nvPr/>
        </p:nvSpPr>
        <p:spPr>
          <a:xfrm>
            <a:off x="612249" y="2676280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预约</a:t>
            </a:r>
          </a:p>
        </p:txBody>
      </p:sp>
      <p:cxnSp>
        <p:nvCxnSpPr>
          <p:cNvPr id="59" name="直接连接符 58"/>
          <p:cNvCxnSpPr>
            <a:stCxn id="9" idx="2"/>
            <a:endCxn id="55" idx="0"/>
          </p:cNvCxnSpPr>
          <p:nvPr/>
        </p:nvCxnSpPr>
        <p:spPr>
          <a:xfrm flipH="1">
            <a:off x="898496" y="1410030"/>
            <a:ext cx="312752" cy="126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5" idx="2"/>
            <a:endCxn id="6" idx="1"/>
          </p:cNvCxnSpPr>
          <p:nvPr/>
        </p:nvCxnSpPr>
        <p:spPr>
          <a:xfrm>
            <a:off x="898496" y="3248774"/>
            <a:ext cx="1944751" cy="2257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菱形 61"/>
          <p:cNvSpPr/>
          <p:nvPr/>
        </p:nvSpPr>
        <p:spPr>
          <a:xfrm>
            <a:off x="10009699" y="2938090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验证</a:t>
            </a:r>
          </a:p>
        </p:txBody>
      </p:sp>
      <p:sp>
        <p:nvSpPr>
          <p:cNvPr id="63" name="菱形 62"/>
          <p:cNvSpPr/>
          <p:nvPr/>
        </p:nvSpPr>
        <p:spPr>
          <a:xfrm>
            <a:off x="8304806" y="959454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验证</a:t>
            </a:r>
          </a:p>
        </p:txBody>
      </p:sp>
      <p:cxnSp>
        <p:nvCxnSpPr>
          <p:cNvPr id="65" name="直接连接符 64"/>
          <p:cNvCxnSpPr>
            <a:stCxn id="7" idx="2"/>
            <a:endCxn id="62" idx="3"/>
          </p:cNvCxnSpPr>
          <p:nvPr/>
        </p:nvCxnSpPr>
        <p:spPr>
          <a:xfrm>
            <a:off x="10530178" y="1410030"/>
            <a:ext cx="52014" cy="1814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62" idx="1"/>
            <a:endCxn id="11" idx="3"/>
          </p:cNvCxnSpPr>
          <p:nvPr/>
        </p:nvCxnSpPr>
        <p:spPr>
          <a:xfrm flipH="1" flipV="1">
            <a:off x="9213242" y="3215392"/>
            <a:ext cx="796457" cy="8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3" idx="2"/>
            <a:endCxn id="11" idx="0"/>
          </p:cNvCxnSpPr>
          <p:nvPr/>
        </p:nvCxnSpPr>
        <p:spPr>
          <a:xfrm>
            <a:off x="8591053" y="1531948"/>
            <a:ext cx="43731" cy="1226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0" idx="3"/>
            <a:endCxn id="63" idx="0"/>
          </p:cNvCxnSpPr>
          <p:nvPr/>
        </p:nvCxnSpPr>
        <p:spPr>
          <a:xfrm>
            <a:off x="6013173" y="952830"/>
            <a:ext cx="2577880" cy="6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03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13070" y="489240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讨论室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370923" y="1747583"/>
            <a:ext cx="1133891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u="sng" dirty="0">
                <a:solidFill>
                  <a:schemeClr val="tx1"/>
                </a:solidFill>
              </a:rPr>
              <a:t>房间</a:t>
            </a:r>
            <a:r>
              <a:rPr lang="zh-CN" altLang="en-US" sz="1600" b="1" u="sng" dirty="0" smtClean="0">
                <a:solidFill>
                  <a:schemeClr val="tx1"/>
                </a:solidFill>
              </a:rPr>
              <a:t>号</a:t>
            </a:r>
            <a:endParaRPr lang="zh-CN" altLang="en-US" sz="1600" b="1" u="sng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2160546" y="1747583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当前状态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839734" y="1747583"/>
            <a:ext cx="1249994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时间表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连接符 8"/>
          <p:cNvCxnSpPr>
            <a:stCxn id="3" idx="0"/>
            <a:endCxn id="2" idx="2"/>
          </p:cNvCxnSpPr>
          <p:nvPr/>
        </p:nvCxnSpPr>
        <p:spPr>
          <a:xfrm flipV="1">
            <a:off x="937869" y="1172943"/>
            <a:ext cx="1734405" cy="574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" idx="0"/>
            <a:endCxn id="2" idx="2"/>
          </p:cNvCxnSpPr>
          <p:nvPr/>
        </p:nvCxnSpPr>
        <p:spPr>
          <a:xfrm flipH="1" flipV="1">
            <a:off x="2672274" y="1172943"/>
            <a:ext cx="1" cy="574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5" idx="0"/>
            <a:endCxn id="2" idx="2"/>
          </p:cNvCxnSpPr>
          <p:nvPr/>
        </p:nvCxnSpPr>
        <p:spPr>
          <a:xfrm flipH="1" flipV="1">
            <a:off x="2672274" y="1172943"/>
            <a:ext cx="1792457" cy="574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276554" y="208209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</a:t>
            </a:r>
            <a:r>
              <a:rPr lang="zh-CN" altLang="en-US" dirty="0">
                <a:solidFill>
                  <a:schemeClr val="tx1"/>
                </a:solidFill>
              </a:rPr>
              <a:t>团体</a:t>
            </a:r>
          </a:p>
        </p:txBody>
      </p:sp>
      <p:sp>
        <p:nvSpPr>
          <p:cNvPr id="13" name="矩形 12"/>
          <p:cNvSpPr/>
          <p:nvPr/>
        </p:nvSpPr>
        <p:spPr>
          <a:xfrm>
            <a:off x="6276554" y="3645248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讨</a:t>
            </a:r>
            <a:r>
              <a:rPr lang="zh-CN" altLang="en-US" dirty="0" smtClean="0">
                <a:solidFill>
                  <a:schemeClr val="tx1"/>
                </a:solidFill>
              </a:rPr>
              <a:t>论室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菱形 13"/>
          <p:cNvSpPr/>
          <p:nvPr/>
        </p:nvSpPr>
        <p:spPr>
          <a:xfrm>
            <a:off x="6321303" y="1889733"/>
            <a:ext cx="1428909" cy="9144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教室预约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接连接符 16"/>
          <p:cNvCxnSpPr>
            <a:stCxn id="12" idx="2"/>
            <a:endCxn id="14" idx="0"/>
          </p:cNvCxnSpPr>
          <p:nvPr/>
        </p:nvCxnSpPr>
        <p:spPr>
          <a:xfrm>
            <a:off x="7035758" y="891912"/>
            <a:ext cx="0" cy="997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4" idx="2"/>
            <a:endCxn id="13" idx="0"/>
          </p:cNvCxnSpPr>
          <p:nvPr/>
        </p:nvCxnSpPr>
        <p:spPr>
          <a:xfrm>
            <a:off x="7035758" y="2804133"/>
            <a:ext cx="0" cy="841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8769492" y="1324056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开始时间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接连接符 23"/>
          <p:cNvCxnSpPr>
            <a:stCxn id="14" idx="3"/>
            <a:endCxn id="23" idx="2"/>
          </p:cNvCxnSpPr>
          <p:nvPr/>
        </p:nvCxnSpPr>
        <p:spPr>
          <a:xfrm flipV="1">
            <a:off x="7750212" y="1716242"/>
            <a:ext cx="1019280" cy="630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8769491" y="2603905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预约时长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接连接符 25"/>
          <p:cNvCxnSpPr>
            <a:stCxn id="14" idx="3"/>
            <a:endCxn id="25" idx="2"/>
          </p:cNvCxnSpPr>
          <p:nvPr/>
        </p:nvCxnSpPr>
        <p:spPr>
          <a:xfrm>
            <a:off x="7750212" y="2346933"/>
            <a:ext cx="1019279" cy="649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7035757" y="137825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7044166" y="304002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500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7365306" y="3622074"/>
            <a:ext cx="1714193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进出控</a:t>
            </a:r>
            <a:r>
              <a:rPr lang="zh-CN" altLang="en-US" dirty="0" smtClean="0">
                <a:solidFill>
                  <a:schemeClr val="tx1"/>
                </a:solidFill>
              </a:rPr>
              <a:t>制系统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7060549" y="5185069"/>
            <a:ext cx="1161853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8657920" y="5185070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进入时间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接连接符 33"/>
          <p:cNvCxnSpPr>
            <a:stCxn id="31" idx="0"/>
            <a:endCxn id="29" idx="2"/>
          </p:cNvCxnSpPr>
          <p:nvPr/>
        </p:nvCxnSpPr>
        <p:spPr>
          <a:xfrm flipV="1">
            <a:off x="7641476" y="4305777"/>
            <a:ext cx="580927" cy="879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32" idx="0"/>
            <a:endCxn id="29" idx="2"/>
          </p:cNvCxnSpPr>
          <p:nvPr/>
        </p:nvCxnSpPr>
        <p:spPr>
          <a:xfrm flipH="1" flipV="1">
            <a:off x="8222403" y="4305777"/>
            <a:ext cx="947246" cy="879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10116894" y="5185070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离开时间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2" name="直接连接符 41"/>
          <p:cNvCxnSpPr>
            <a:stCxn id="41" idx="0"/>
            <a:endCxn id="29" idx="2"/>
          </p:cNvCxnSpPr>
          <p:nvPr/>
        </p:nvCxnSpPr>
        <p:spPr>
          <a:xfrm flipH="1" flipV="1">
            <a:off x="8222403" y="4305777"/>
            <a:ext cx="2406220" cy="879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4464134" y="2423582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本校学生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62934" y="1623024"/>
            <a:ext cx="1714193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进出控制系统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菱形 4"/>
          <p:cNvSpPr/>
          <p:nvPr/>
        </p:nvSpPr>
        <p:spPr>
          <a:xfrm>
            <a:off x="2848649" y="1507675"/>
            <a:ext cx="914400" cy="9144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验证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连接符 6"/>
          <p:cNvCxnSpPr>
            <a:stCxn id="22" idx="3"/>
            <a:endCxn id="5" idx="1"/>
          </p:cNvCxnSpPr>
          <p:nvPr/>
        </p:nvCxnSpPr>
        <p:spPr>
          <a:xfrm flipV="1">
            <a:off x="1977127" y="1964875"/>
            <a:ext cx="87152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5" idx="3"/>
            <a:endCxn id="21" idx="1"/>
          </p:cNvCxnSpPr>
          <p:nvPr/>
        </p:nvCxnSpPr>
        <p:spPr>
          <a:xfrm>
            <a:off x="3763049" y="1964875"/>
            <a:ext cx="701085" cy="800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4464134" y="807761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</a:t>
            </a:r>
            <a:r>
              <a:rPr lang="zh-CN" altLang="en-US" dirty="0">
                <a:solidFill>
                  <a:schemeClr val="tx1"/>
                </a:solidFill>
              </a:rPr>
              <a:t>团体</a:t>
            </a:r>
          </a:p>
        </p:txBody>
      </p:sp>
      <p:cxnSp>
        <p:nvCxnSpPr>
          <p:cNvPr id="40" name="直接连接符 39"/>
          <p:cNvCxnSpPr>
            <a:stCxn id="5" idx="3"/>
            <a:endCxn id="36" idx="1"/>
          </p:cNvCxnSpPr>
          <p:nvPr/>
        </p:nvCxnSpPr>
        <p:spPr>
          <a:xfrm flipV="1">
            <a:off x="3763049" y="1149613"/>
            <a:ext cx="701085" cy="81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5463178" y="5185068"/>
            <a:ext cx="1161853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 smtClean="0">
                <a:solidFill>
                  <a:schemeClr val="tx1"/>
                </a:solidFill>
              </a:rPr>
              <a:t>机器编</a:t>
            </a:r>
            <a:r>
              <a:rPr lang="zh-CN" altLang="en-US" b="1" u="sng" dirty="0" smtClean="0">
                <a:solidFill>
                  <a:schemeClr val="tx1"/>
                </a:solidFill>
              </a:rPr>
              <a:t>号</a:t>
            </a:r>
            <a:endParaRPr lang="zh-CN" altLang="en-US" b="1" u="sng" dirty="0">
              <a:solidFill>
                <a:schemeClr val="tx1"/>
              </a:solidFill>
            </a:endParaRPr>
          </a:p>
        </p:txBody>
      </p:sp>
      <p:cxnSp>
        <p:nvCxnSpPr>
          <p:cNvPr id="33" name="直接连接符 32"/>
          <p:cNvCxnSpPr>
            <a:stCxn id="29" idx="2"/>
            <a:endCxn id="43" idx="0"/>
          </p:cNvCxnSpPr>
          <p:nvPr/>
        </p:nvCxnSpPr>
        <p:spPr>
          <a:xfrm flipH="1">
            <a:off x="6044105" y="4305777"/>
            <a:ext cx="2178298" cy="879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262045" y="159554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3968735" y="2039914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3960344" y="1122132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383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62320" y="1923501"/>
            <a:ext cx="1101797" cy="469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本校学生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924353" y="1923501"/>
            <a:ext cx="1138726" cy="469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本校团体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4712" y="4279672"/>
            <a:ext cx="1005382" cy="5651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非本校人员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58877" y="4331494"/>
            <a:ext cx="1107308" cy="4749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菱形 5"/>
          <p:cNvSpPr/>
          <p:nvPr/>
        </p:nvSpPr>
        <p:spPr>
          <a:xfrm>
            <a:off x="3427894" y="4284529"/>
            <a:ext cx="748570" cy="560293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申请</a:t>
            </a:r>
          </a:p>
        </p:txBody>
      </p:sp>
      <p:cxnSp>
        <p:nvCxnSpPr>
          <p:cNvPr id="7" name="直接连接符 6"/>
          <p:cNvCxnSpPr>
            <a:stCxn id="4" idx="3"/>
            <a:endCxn id="6" idx="1"/>
          </p:cNvCxnSpPr>
          <p:nvPr/>
        </p:nvCxnSpPr>
        <p:spPr>
          <a:xfrm>
            <a:off x="1830094" y="4562247"/>
            <a:ext cx="1597800" cy="2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6" idx="3"/>
            <a:endCxn id="5" idx="1"/>
          </p:cNvCxnSpPr>
          <p:nvPr/>
        </p:nvCxnSpPr>
        <p:spPr>
          <a:xfrm>
            <a:off x="4176464" y="4564676"/>
            <a:ext cx="1782413" cy="4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359608" y="5751491"/>
            <a:ext cx="1103952" cy="4175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单人座位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菱形 9"/>
          <p:cNvSpPr/>
          <p:nvPr/>
        </p:nvSpPr>
        <p:spPr>
          <a:xfrm>
            <a:off x="658858" y="5576429"/>
            <a:ext cx="1343459" cy="767655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临</a:t>
            </a:r>
            <a:r>
              <a:rPr lang="zh-CN" altLang="en-US" dirty="0" smtClean="0">
                <a:solidFill>
                  <a:schemeClr val="tx1"/>
                </a:solidFill>
              </a:rPr>
              <a:t>时预约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>
            <a:stCxn id="4" idx="2"/>
            <a:endCxn id="10" idx="0"/>
          </p:cNvCxnSpPr>
          <p:nvPr/>
        </p:nvCxnSpPr>
        <p:spPr>
          <a:xfrm>
            <a:off x="1327403" y="4844822"/>
            <a:ext cx="3185" cy="731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10" idx="3"/>
            <a:endCxn id="9" idx="1"/>
          </p:cNvCxnSpPr>
          <p:nvPr/>
        </p:nvCxnSpPr>
        <p:spPr>
          <a:xfrm>
            <a:off x="2002317" y="5960257"/>
            <a:ext cx="35729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2"/>
            <a:endCxn id="14" idx="0"/>
          </p:cNvCxnSpPr>
          <p:nvPr/>
        </p:nvCxnSpPr>
        <p:spPr>
          <a:xfrm>
            <a:off x="6512531" y="4806419"/>
            <a:ext cx="0" cy="840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菱形 13"/>
          <p:cNvSpPr/>
          <p:nvPr/>
        </p:nvSpPr>
        <p:spPr>
          <a:xfrm>
            <a:off x="6037455" y="5646628"/>
            <a:ext cx="950151" cy="62725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连接符 14"/>
          <p:cNvCxnSpPr>
            <a:stCxn id="14" idx="1"/>
            <a:endCxn id="9" idx="3"/>
          </p:cNvCxnSpPr>
          <p:nvPr/>
        </p:nvCxnSpPr>
        <p:spPr>
          <a:xfrm flipH="1">
            <a:off x="3463560" y="5960257"/>
            <a:ext cx="257389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/>
          <p:cNvSpPr/>
          <p:nvPr/>
        </p:nvSpPr>
        <p:spPr>
          <a:xfrm>
            <a:off x="5790431" y="114947"/>
            <a:ext cx="1175538" cy="359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4305034" y="896018"/>
            <a:ext cx="1104979" cy="556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个人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7346387" y="896018"/>
            <a:ext cx="1153449" cy="5272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8" name="直接连接符 117"/>
          <p:cNvCxnSpPr>
            <a:stCxn id="116" idx="3"/>
            <a:endCxn id="120" idx="0"/>
          </p:cNvCxnSpPr>
          <p:nvPr/>
        </p:nvCxnSpPr>
        <p:spPr>
          <a:xfrm flipV="1">
            <a:off x="5410013" y="1050894"/>
            <a:ext cx="968187" cy="123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20" idx="0"/>
            <a:endCxn id="117" idx="1"/>
          </p:cNvCxnSpPr>
          <p:nvPr/>
        </p:nvCxnSpPr>
        <p:spPr>
          <a:xfrm>
            <a:off x="6378200" y="1050894"/>
            <a:ext cx="968187" cy="108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流程图: 合并 119"/>
          <p:cNvSpPr/>
          <p:nvPr/>
        </p:nvSpPr>
        <p:spPr>
          <a:xfrm flipV="1">
            <a:off x="5926698" y="613867"/>
            <a:ext cx="903004" cy="437027"/>
          </a:xfrm>
          <a:prstGeom prst="flowChartMerg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1" name="直接连接符 120"/>
          <p:cNvCxnSpPr>
            <a:stCxn id="115" idx="2"/>
            <a:endCxn id="120" idx="2"/>
          </p:cNvCxnSpPr>
          <p:nvPr/>
        </p:nvCxnSpPr>
        <p:spPr>
          <a:xfrm>
            <a:off x="6378200" y="473976"/>
            <a:ext cx="0" cy="139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6224737" y="798438"/>
            <a:ext cx="27300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V="1">
            <a:off x="6258657" y="798438"/>
            <a:ext cx="23908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菱形 150"/>
          <p:cNvSpPr/>
          <p:nvPr/>
        </p:nvSpPr>
        <p:spPr>
          <a:xfrm>
            <a:off x="2509229" y="832381"/>
            <a:ext cx="805824" cy="686412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监督</a:t>
            </a:r>
          </a:p>
        </p:txBody>
      </p:sp>
      <p:cxnSp>
        <p:nvCxnSpPr>
          <p:cNvPr id="155" name="直接连接符 154"/>
          <p:cNvCxnSpPr>
            <a:stCxn id="151" idx="3"/>
            <a:endCxn id="116" idx="1"/>
          </p:cNvCxnSpPr>
          <p:nvPr/>
        </p:nvCxnSpPr>
        <p:spPr>
          <a:xfrm flipV="1">
            <a:off x="3315053" y="1174304"/>
            <a:ext cx="989981" cy="1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stCxn id="151" idx="2"/>
            <a:endCxn id="2" idx="0"/>
          </p:cNvCxnSpPr>
          <p:nvPr/>
        </p:nvCxnSpPr>
        <p:spPr>
          <a:xfrm>
            <a:off x="2912141" y="1518793"/>
            <a:ext cx="1078" cy="404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菱形 160"/>
          <p:cNvSpPr/>
          <p:nvPr/>
        </p:nvSpPr>
        <p:spPr>
          <a:xfrm>
            <a:off x="10090804" y="819556"/>
            <a:ext cx="805824" cy="686412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监督</a:t>
            </a:r>
          </a:p>
        </p:txBody>
      </p:sp>
      <p:cxnSp>
        <p:nvCxnSpPr>
          <p:cNvPr id="163" name="直接连接符 162"/>
          <p:cNvCxnSpPr>
            <a:stCxn id="117" idx="3"/>
            <a:endCxn id="161" idx="1"/>
          </p:cNvCxnSpPr>
          <p:nvPr/>
        </p:nvCxnSpPr>
        <p:spPr>
          <a:xfrm>
            <a:off x="8499836" y="1159623"/>
            <a:ext cx="1590968" cy="3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61" idx="2"/>
            <a:endCxn id="3" idx="0"/>
          </p:cNvCxnSpPr>
          <p:nvPr/>
        </p:nvCxnSpPr>
        <p:spPr>
          <a:xfrm>
            <a:off x="10493716" y="1505968"/>
            <a:ext cx="0" cy="417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菱形 167"/>
          <p:cNvSpPr/>
          <p:nvPr/>
        </p:nvSpPr>
        <p:spPr>
          <a:xfrm>
            <a:off x="6116154" y="1838723"/>
            <a:ext cx="792755" cy="639335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申</a:t>
            </a:r>
            <a:r>
              <a:rPr lang="zh-CN" altLang="en-US" dirty="0">
                <a:solidFill>
                  <a:schemeClr val="tx1"/>
                </a:solidFill>
              </a:rPr>
              <a:t>诉</a:t>
            </a:r>
          </a:p>
        </p:txBody>
      </p:sp>
      <p:cxnSp>
        <p:nvCxnSpPr>
          <p:cNvPr id="172" name="直接连接符 171"/>
          <p:cNvCxnSpPr>
            <a:stCxn id="168" idx="3"/>
            <a:endCxn id="3" idx="1"/>
          </p:cNvCxnSpPr>
          <p:nvPr/>
        </p:nvCxnSpPr>
        <p:spPr>
          <a:xfrm>
            <a:off x="6908909" y="2158391"/>
            <a:ext cx="3015444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68" idx="2"/>
            <a:endCxn id="5" idx="0"/>
          </p:cNvCxnSpPr>
          <p:nvPr/>
        </p:nvCxnSpPr>
        <p:spPr>
          <a:xfrm flipH="1">
            <a:off x="6512531" y="2478058"/>
            <a:ext cx="1" cy="1853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>
            <a:stCxn id="168" idx="1"/>
            <a:endCxn id="2" idx="3"/>
          </p:cNvCxnSpPr>
          <p:nvPr/>
        </p:nvCxnSpPr>
        <p:spPr>
          <a:xfrm flipH="1">
            <a:off x="3464117" y="2158391"/>
            <a:ext cx="2652037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菱形 181"/>
          <p:cNvSpPr/>
          <p:nvPr/>
        </p:nvSpPr>
        <p:spPr>
          <a:xfrm>
            <a:off x="2262615" y="3538493"/>
            <a:ext cx="1297937" cy="672056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座位预约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3" name="直接连接符 182"/>
          <p:cNvCxnSpPr>
            <a:stCxn id="2" idx="2"/>
            <a:endCxn id="182" idx="0"/>
          </p:cNvCxnSpPr>
          <p:nvPr/>
        </p:nvCxnSpPr>
        <p:spPr>
          <a:xfrm flipH="1">
            <a:off x="2911584" y="2393286"/>
            <a:ext cx="1635" cy="1145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82" idx="2"/>
            <a:endCxn id="9" idx="0"/>
          </p:cNvCxnSpPr>
          <p:nvPr/>
        </p:nvCxnSpPr>
        <p:spPr>
          <a:xfrm>
            <a:off x="2911584" y="4210549"/>
            <a:ext cx="0" cy="1540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矩形 193"/>
          <p:cNvSpPr/>
          <p:nvPr/>
        </p:nvSpPr>
        <p:spPr>
          <a:xfrm>
            <a:off x="10045588" y="5751491"/>
            <a:ext cx="896256" cy="4175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讨</a:t>
            </a:r>
            <a:r>
              <a:rPr lang="zh-CN" altLang="en-US" dirty="0" smtClean="0">
                <a:solidFill>
                  <a:schemeClr val="tx1"/>
                </a:solidFill>
              </a:rPr>
              <a:t>论室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5" name="菱形 194"/>
          <p:cNvSpPr/>
          <p:nvPr/>
        </p:nvSpPr>
        <p:spPr>
          <a:xfrm>
            <a:off x="9830558" y="3580383"/>
            <a:ext cx="1326316" cy="7421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教室预约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7" name="直接连接符 196"/>
          <p:cNvCxnSpPr>
            <a:stCxn id="3" idx="2"/>
            <a:endCxn id="195" idx="0"/>
          </p:cNvCxnSpPr>
          <p:nvPr/>
        </p:nvCxnSpPr>
        <p:spPr>
          <a:xfrm>
            <a:off x="10493716" y="2393286"/>
            <a:ext cx="0" cy="1187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>
            <a:stCxn id="195" idx="2"/>
            <a:endCxn id="194" idx="0"/>
          </p:cNvCxnSpPr>
          <p:nvPr/>
        </p:nvCxnSpPr>
        <p:spPr>
          <a:xfrm>
            <a:off x="10493716" y="4322483"/>
            <a:ext cx="0" cy="1429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/>
          <p:cNvCxnSpPr>
            <a:stCxn id="14" idx="3"/>
            <a:endCxn id="194" idx="1"/>
          </p:cNvCxnSpPr>
          <p:nvPr/>
        </p:nvCxnSpPr>
        <p:spPr>
          <a:xfrm>
            <a:off x="6987606" y="5960257"/>
            <a:ext cx="305798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 218"/>
          <p:cNvSpPr/>
          <p:nvPr/>
        </p:nvSpPr>
        <p:spPr>
          <a:xfrm>
            <a:off x="7825415" y="3686881"/>
            <a:ext cx="1111542" cy="503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进出</a:t>
            </a:r>
            <a:r>
              <a:rPr lang="zh-CN" altLang="en-US" dirty="0" smtClean="0">
                <a:solidFill>
                  <a:schemeClr val="tx1"/>
                </a:solidFill>
              </a:rPr>
              <a:t>控</a:t>
            </a:r>
            <a:r>
              <a:rPr lang="zh-CN" altLang="en-US" dirty="0" smtClean="0">
                <a:solidFill>
                  <a:schemeClr val="tx1"/>
                </a:solidFill>
              </a:rPr>
              <a:t>制系统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9" name="菱形 228"/>
          <p:cNvSpPr/>
          <p:nvPr/>
        </p:nvSpPr>
        <p:spPr>
          <a:xfrm>
            <a:off x="7703562" y="2300142"/>
            <a:ext cx="768659" cy="685807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反馈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1" name="直接连接符 230"/>
          <p:cNvCxnSpPr>
            <a:stCxn id="117" idx="2"/>
            <a:endCxn id="229" idx="0"/>
          </p:cNvCxnSpPr>
          <p:nvPr/>
        </p:nvCxnSpPr>
        <p:spPr>
          <a:xfrm>
            <a:off x="7923112" y="1423227"/>
            <a:ext cx="164780" cy="876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219" idx="0"/>
            <a:endCxn id="229" idx="2"/>
          </p:cNvCxnSpPr>
          <p:nvPr/>
        </p:nvCxnSpPr>
        <p:spPr>
          <a:xfrm flipH="1" flipV="1">
            <a:off x="8087892" y="2985949"/>
            <a:ext cx="293294" cy="700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菱形 236"/>
          <p:cNvSpPr/>
          <p:nvPr/>
        </p:nvSpPr>
        <p:spPr>
          <a:xfrm>
            <a:off x="9416227" y="2830723"/>
            <a:ext cx="794653" cy="649974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验证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9" name="直接连接符 238"/>
          <p:cNvCxnSpPr>
            <a:stCxn id="237" idx="1"/>
            <a:endCxn id="219" idx="3"/>
          </p:cNvCxnSpPr>
          <p:nvPr/>
        </p:nvCxnSpPr>
        <p:spPr>
          <a:xfrm flipH="1">
            <a:off x="8936957" y="3155710"/>
            <a:ext cx="479270" cy="782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连接符 244"/>
          <p:cNvCxnSpPr>
            <a:stCxn id="237" idx="3"/>
            <a:endCxn id="3" idx="2"/>
          </p:cNvCxnSpPr>
          <p:nvPr/>
        </p:nvCxnSpPr>
        <p:spPr>
          <a:xfrm flipV="1">
            <a:off x="10210880" y="2393286"/>
            <a:ext cx="282836" cy="762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菱形 246"/>
          <p:cNvSpPr/>
          <p:nvPr/>
        </p:nvSpPr>
        <p:spPr>
          <a:xfrm>
            <a:off x="5113113" y="2578883"/>
            <a:ext cx="768659" cy="685807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反馈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8" name="直接连接符 247"/>
          <p:cNvCxnSpPr>
            <a:stCxn id="219" idx="1"/>
            <a:endCxn id="247" idx="2"/>
          </p:cNvCxnSpPr>
          <p:nvPr/>
        </p:nvCxnSpPr>
        <p:spPr>
          <a:xfrm flipH="1" flipV="1">
            <a:off x="5497443" y="3264690"/>
            <a:ext cx="2327972" cy="674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/>
          <p:cNvCxnSpPr>
            <a:stCxn id="116" idx="2"/>
            <a:endCxn id="247" idx="0"/>
          </p:cNvCxnSpPr>
          <p:nvPr/>
        </p:nvCxnSpPr>
        <p:spPr>
          <a:xfrm>
            <a:off x="4857524" y="1452589"/>
            <a:ext cx="639919" cy="1126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菱形 260"/>
          <p:cNvSpPr/>
          <p:nvPr/>
        </p:nvSpPr>
        <p:spPr>
          <a:xfrm>
            <a:off x="4281651" y="3264690"/>
            <a:ext cx="794653" cy="649974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验证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3" name="直接连接符 262"/>
          <p:cNvCxnSpPr>
            <a:stCxn id="261" idx="2"/>
            <a:endCxn id="219" idx="1"/>
          </p:cNvCxnSpPr>
          <p:nvPr/>
        </p:nvCxnSpPr>
        <p:spPr>
          <a:xfrm>
            <a:off x="4678978" y="3914664"/>
            <a:ext cx="3146437" cy="24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连接符 264"/>
          <p:cNvCxnSpPr>
            <a:stCxn id="261" idx="0"/>
            <a:endCxn id="2" idx="2"/>
          </p:cNvCxnSpPr>
          <p:nvPr/>
        </p:nvCxnSpPr>
        <p:spPr>
          <a:xfrm flipH="1" flipV="1">
            <a:off x="2913219" y="2393286"/>
            <a:ext cx="1765759" cy="871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>
            <a:stCxn id="219" idx="2"/>
            <a:endCxn id="14" idx="3"/>
          </p:cNvCxnSpPr>
          <p:nvPr/>
        </p:nvCxnSpPr>
        <p:spPr>
          <a:xfrm flipH="1">
            <a:off x="6987606" y="4190521"/>
            <a:ext cx="1393580" cy="1769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文本框 299"/>
          <p:cNvSpPr txBox="1"/>
          <p:nvPr/>
        </p:nvSpPr>
        <p:spPr>
          <a:xfrm>
            <a:off x="3034325" y="42377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01" name="文本框 300"/>
          <p:cNvSpPr txBox="1"/>
          <p:nvPr/>
        </p:nvSpPr>
        <p:spPr>
          <a:xfrm>
            <a:off x="4216896" y="42377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02" name="文本框 301"/>
          <p:cNvSpPr txBox="1"/>
          <p:nvPr/>
        </p:nvSpPr>
        <p:spPr>
          <a:xfrm>
            <a:off x="2645602" y="50237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5" name="文本框 304"/>
          <p:cNvSpPr txBox="1"/>
          <p:nvPr/>
        </p:nvSpPr>
        <p:spPr>
          <a:xfrm>
            <a:off x="2027188" y="56306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06" name="文本框 305"/>
          <p:cNvSpPr txBox="1"/>
          <p:nvPr/>
        </p:nvSpPr>
        <p:spPr>
          <a:xfrm>
            <a:off x="4290766" y="564826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07" name="文本框 306"/>
          <p:cNvSpPr txBox="1"/>
          <p:nvPr/>
        </p:nvSpPr>
        <p:spPr>
          <a:xfrm>
            <a:off x="6203418" y="499599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309" name="文本框 308"/>
          <p:cNvSpPr txBox="1"/>
          <p:nvPr/>
        </p:nvSpPr>
        <p:spPr>
          <a:xfrm>
            <a:off x="7416177" y="492441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</a:t>
            </a:r>
            <a:endParaRPr lang="zh-CN" altLang="en-US" dirty="0"/>
          </a:p>
        </p:txBody>
      </p:sp>
      <p:sp>
        <p:nvSpPr>
          <p:cNvPr id="310" name="文本框 309"/>
          <p:cNvSpPr txBox="1"/>
          <p:nvPr/>
        </p:nvSpPr>
        <p:spPr>
          <a:xfrm>
            <a:off x="8381186" y="56466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311" name="文本框 310"/>
          <p:cNvSpPr txBox="1"/>
          <p:nvPr/>
        </p:nvSpPr>
        <p:spPr>
          <a:xfrm>
            <a:off x="6280800" y="2570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12" name="文本框 311"/>
          <p:cNvSpPr txBox="1"/>
          <p:nvPr/>
        </p:nvSpPr>
        <p:spPr>
          <a:xfrm>
            <a:off x="5458780" y="18468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</a:t>
            </a:r>
            <a:endParaRPr lang="zh-CN" altLang="en-US" dirty="0"/>
          </a:p>
        </p:txBody>
      </p:sp>
      <p:sp>
        <p:nvSpPr>
          <p:cNvPr id="313" name="文本框 312"/>
          <p:cNvSpPr txBox="1"/>
          <p:nvPr/>
        </p:nvSpPr>
        <p:spPr>
          <a:xfrm>
            <a:off x="7261914" y="18439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316" name="文本框 315"/>
          <p:cNvSpPr txBox="1"/>
          <p:nvPr/>
        </p:nvSpPr>
        <p:spPr>
          <a:xfrm>
            <a:off x="5110822" y="22366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17" name="文本框 316"/>
          <p:cNvSpPr txBox="1"/>
          <p:nvPr/>
        </p:nvSpPr>
        <p:spPr>
          <a:xfrm>
            <a:off x="10541925" y="15059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19" name="文本框 318"/>
          <p:cNvSpPr txBox="1"/>
          <p:nvPr/>
        </p:nvSpPr>
        <p:spPr>
          <a:xfrm>
            <a:off x="2598779" y="15013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0" name="文本框 319"/>
          <p:cNvSpPr txBox="1"/>
          <p:nvPr/>
        </p:nvSpPr>
        <p:spPr>
          <a:xfrm>
            <a:off x="10026954" y="26118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21" name="文本框 320"/>
          <p:cNvSpPr txBox="1"/>
          <p:nvPr/>
        </p:nvSpPr>
        <p:spPr>
          <a:xfrm>
            <a:off x="7903267" y="153855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2" name="文本框 321"/>
          <p:cNvSpPr txBox="1"/>
          <p:nvPr/>
        </p:nvSpPr>
        <p:spPr>
          <a:xfrm>
            <a:off x="9182039" y="8323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28" name="文本框 327"/>
          <p:cNvSpPr txBox="1"/>
          <p:nvPr/>
        </p:nvSpPr>
        <p:spPr>
          <a:xfrm>
            <a:off x="5835695" y="30774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9" name="文本框 328"/>
          <p:cNvSpPr txBox="1"/>
          <p:nvPr/>
        </p:nvSpPr>
        <p:spPr>
          <a:xfrm>
            <a:off x="2648342" y="29745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0" name="文本框 329"/>
          <p:cNvSpPr txBox="1"/>
          <p:nvPr/>
        </p:nvSpPr>
        <p:spPr>
          <a:xfrm>
            <a:off x="1104994" y="5176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1" name="文本框 330"/>
          <p:cNvSpPr txBox="1"/>
          <p:nvPr/>
        </p:nvSpPr>
        <p:spPr>
          <a:xfrm>
            <a:off x="10476711" y="28849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2" name="文本框 331"/>
          <p:cNvSpPr txBox="1"/>
          <p:nvPr/>
        </p:nvSpPr>
        <p:spPr>
          <a:xfrm>
            <a:off x="10476711" y="49916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5" name="文本框 334"/>
          <p:cNvSpPr txBox="1"/>
          <p:nvPr/>
        </p:nvSpPr>
        <p:spPr>
          <a:xfrm>
            <a:off x="9260080" y="32437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36" name="文本框 335"/>
          <p:cNvSpPr txBox="1"/>
          <p:nvPr/>
        </p:nvSpPr>
        <p:spPr>
          <a:xfrm>
            <a:off x="4152019" y="3063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37" name="文本框 336"/>
          <p:cNvSpPr txBox="1"/>
          <p:nvPr/>
        </p:nvSpPr>
        <p:spPr>
          <a:xfrm>
            <a:off x="5024236" y="360914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38" name="文本框 337"/>
          <p:cNvSpPr txBox="1"/>
          <p:nvPr/>
        </p:nvSpPr>
        <p:spPr>
          <a:xfrm>
            <a:off x="8158460" y="30610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3635102" y="8547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134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49337" y="2252443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本校学生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2358684" y="4135767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 smtClean="0">
                <a:solidFill>
                  <a:schemeClr val="tx1"/>
                </a:solidFill>
              </a:rPr>
              <a:t>学号</a:t>
            </a:r>
            <a:endParaRPr lang="zh-CN" altLang="en-US" b="1" u="sng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3438061" y="4135766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姓名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4517437" y="4135766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性别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7755563" y="4129477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系号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8834938" y="4129476"/>
            <a:ext cx="1553662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</a:t>
            </a:r>
            <a:r>
              <a:rPr lang="zh-CN" altLang="en-US" dirty="0" smtClean="0">
                <a:solidFill>
                  <a:schemeClr val="tx1"/>
                </a:solidFill>
              </a:rPr>
              <a:t>生身份有效期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连接符 9"/>
          <p:cNvCxnSpPr>
            <a:stCxn id="3" idx="0"/>
            <a:endCxn id="2" idx="2"/>
          </p:cNvCxnSpPr>
          <p:nvPr/>
        </p:nvCxnSpPr>
        <p:spPr>
          <a:xfrm flipV="1">
            <a:off x="2870413" y="2936146"/>
            <a:ext cx="3238128" cy="1199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4" idx="0"/>
            <a:endCxn id="2" idx="2"/>
          </p:cNvCxnSpPr>
          <p:nvPr/>
        </p:nvCxnSpPr>
        <p:spPr>
          <a:xfrm flipV="1">
            <a:off x="3949790" y="2936146"/>
            <a:ext cx="2158751" cy="1199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5" idx="0"/>
            <a:endCxn id="2" idx="2"/>
          </p:cNvCxnSpPr>
          <p:nvPr/>
        </p:nvCxnSpPr>
        <p:spPr>
          <a:xfrm flipV="1">
            <a:off x="5029166" y="2936146"/>
            <a:ext cx="1079375" cy="1199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6" idx="0"/>
            <a:endCxn id="2" idx="2"/>
          </p:cNvCxnSpPr>
          <p:nvPr/>
        </p:nvCxnSpPr>
        <p:spPr>
          <a:xfrm flipH="1" flipV="1">
            <a:off x="6108541" y="2936146"/>
            <a:ext cx="2158751" cy="1193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2" idx="2"/>
            <a:endCxn id="8" idx="0"/>
          </p:cNvCxnSpPr>
          <p:nvPr/>
        </p:nvCxnSpPr>
        <p:spPr>
          <a:xfrm>
            <a:off x="6108541" y="2936146"/>
            <a:ext cx="3503228" cy="1193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5596813" y="4129478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登录密码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6676188" y="4129477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联系电话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接连接符 27"/>
          <p:cNvCxnSpPr>
            <a:stCxn id="25" idx="0"/>
            <a:endCxn id="2" idx="2"/>
          </p:cNvCxnSpPr>
          <p:nvPr/>
        </p:nvCxnSpPr>
        <p:spPr>
          <a:xfrm flipH="1" flipV="1">
            <a:off x="6108541" y="2936146"/>
            <a:ext cx="1" cy="1193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" idx="2"/>
            <a:endCxn id="26" idx="0"/>
          </p:cNvCxnSpPr>
          <p:nvPr/>
        </p:nvCxnSpPr>
        <p:spPr>
          <a:xfrm>
            <a:off x="6108541" y="2936146"/>
            <a:ext cx="1079376" cy="1193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95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26327" y="1891973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本校团体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2855853" y="3857083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 smtClean="0">
                <a:solidFill>
                  <a:schemeClr val="tx1"/>
                </a:solidFill>
              </a:rPr>
              <a:t>团体编号</a:t>
            </a:r>
            <a:endParaRPr lang="zh-CN" altLang="en-US" b="1" u="sng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4314828" y="3857084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团体性质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8891701" y="3857085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成立时间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连接符 8"/>
          <p:cNvCxnSpPr>
            <a:stCxn id="3" idx="0"/>
            <a:endCxn id="2" idx="2"/>
          </p:cNvCxnSpPr>
          <p:nvPr/>
        </p:nvCxnSpPr>
        <p:spPr>
          <a:xfrm flipV="1">
            <a:off x="3367582" y="2575676"/>
            <a:ext cx="2917949" cy="1281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" idx="0"/>
            <a:endCxn id="2" idx="2"/>
          </p:cNvCxnSpPr>
          <p:nvPr/>
        </p:nvCxnSpPr>
        <p:spPr>
          <a:xfrm flipV="1">
            <a:off x="4826557" y="2575676"/>
            <a:ext cx="1458974" cy="1281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0"/>
            <a:endCxn id="2" idx="2"/>
          </p:cNvCxnSpPr>
          <p:nvPr/>
        </p:nvCxnSpPr>
        <p:spPr>
          <a:xfrm flipH="1" flipV="1">
            <a:off x="6285531" y="2575676"/>
            <a:ext cx="3117899" cy="1281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5773803" y="3857085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登录密码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232778" y="3857085"/>
            <a:ext cx="1223405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联系电话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接连接符 16"/>
          <p:cNvCxnSpPr>
            <a:stCxn id="15" idx="0"/>
            <a:endCxn id="2" idx="2"/>
          </p:cNvCxnSpPr>
          <p:nvPr/>
        </p:nvCxnSpPr>
        <p:spPr>
          <a:xfrm flipH="1" flipV="1">
            <a:off x="6285531" y="2575676"/>
            <a:ext cx="1" cy="1281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2" idx="2"/>
            <a:endCxn id="16" idx="0"/>
          </p:cNvCxnSpPr>
          <p:nvPr/>
        </p:nvCxnSpPr>
        <p:spPr>
          <a:xfrm>
            <a:off x="6285531" y="2575676"/>
            <a:ext cx="1558950" cy="1281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45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60827" y="586645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非本校人员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522155" y="2567317"/>
            <a:ext cx="142750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u="sng" dirty="0" smtClean="0">
                <a:solidFill>
                  <a:schemeClr val="tx1"/>
                </a:solidFill>
              </a:rPr>
              <a:t>身份证号</a:t>
            </a:r>
            <a:endParaRPr lang="zh-CN" altLang="en-US" sz="1600" b="1" u="sng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2005581" y="2567316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姓名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084957" y="2567316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性别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连接符 8"/>
          <p:cNvCxnSpPr>
            <a:stCxn id="3" idx="0"/>
            <a:endCxn id="2" idx="2"/>
          </p:cNvCxnSpPr>
          <p:nvPr/>
        </p:nvCxnSpPr>
        <p:spPr>
          <a:xfrm flipV="1">
            <a:off x="1235909" y="1270348"/>
            <a:ext cx="1684122" cy="1296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" idx="0"/>
            <a:endCxn id="2" idx="2"/>
          </p:cNvCxnSpPr>
          <p:nvPr/>
        </p:nvCxnSpPr>
        <p:spPr>
          <a:xfrm flipV="1">
            <a:off x="2517310" y="1270348"/>
            <a:ext cx="402721" cy="1296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5" idx="0"/>
            <a:endCxn id="2" idx="2"/>
          </p:cNvCxnSpPr>
          <p:nvPr/>
        </p:nvCxnSpPr>
        <p:spPr>
          <a:xfrm flipH="1" flipV="1">
            <a:off x="2920031" y="1270348"/>
            <a:ext cx="676655" cy="1296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4164333" y="2561028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联系电话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接连接符 16"/>
          <p:cNvCxnSpPr>
            <a:stCxn id="15" idx="0"/>
            <a:endCxn id="2" idx="2"/>
          </p:cNvCxnSpPr>
          <p:nvPr/>
        </p:nvCxnSpPr>
        <p:spPr>
          <a:xfrm flipH="1" flipV="1">
            <a:off x="2920031" y="1270348"/>
            <a:ext cx="1756031" cy="1290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85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51111" y="1651477"/>
            <a:ext cx="1170942" cy="3946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2827160" y="3216388"/>
            <a:ext cx="1150669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u="sng" dirty="0" smtClean="0">
                <a:solidFill>
                  <a:schemeClr val="tx1"/>
                </a:solidFill>
              </a:rPr>
              <a:t>管理员工号</a:t>
            </a:r>
            <a:endParaRPr lang="zh-CN" altLang="en-US" sz="1600" b="1" u="sng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4033749" y="3216387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姓名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5113125" y="3216387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性别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8425644" y="3210095"/>
            <a:ext cx="113954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管理员身份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有效期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直接连接符 8"/>
          <p:cNvCxnSpPr>
            <a:stCxn id="3" idx="0"/>
            <a:endCxn id="2" idx="2"/>
          </p:cNvCxnSpPr>
          <p:nvPr/>
        </p:nvCxnSpPr>
        <p:spPr>
          <a:xfrm flipV="1">
            <a:off x="3402495" y="2046127"/>
            <a:ext cx="2734087" cy="1170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" idx="0"/>
            <a:endCxn id="2" idx="2"/>
          </p:cNvCxnSpPr>
          <p:nvPr/>
        </p:nvCxnSpPr>
        <p:spPr>
          <a:xfrm flipV="1">
            <a:off x="4545478" y="2046127"/>
            <a:ext cx="1591104" cy="1170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5" idx="0"/>
            <a:endCxn id="2" idx="2"/>
          </p:cNvCxnSpPr>
          <p:nvPr/>
        </p:nvCxnSpPr>
        <p:spPr>
          <a:xfrm flipV="1">
            <a:off x="5624854" y="2046127"/>
            <a:ext cx="511728" cy="1170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0"/>
            <a:endCxn id="2" idx="2"/>
          </p:cNvCxnSpPr>
          <p:nvPr/>
        </p:nvCxnSpPr>
        <p:spPr>
          <a:xfrm flipH="1" flipV="1">
            <a:off x="6136582" y="2046127"/>
            <a:ext cx="2858836" cy="1163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6217298" y="3210096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登录密码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321471" y="3210095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联系电话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接连接符 16"/>
          <p:cNvCxnSpPr>
            <a:stCxn id="15" idx="0"/>
            <a:endCxn id="2" idx="2"/>
          </p:cNvCxnSpPr>
          <p:nvPr/>
        </p:nvCxnSpPr>
        <p:spPr>
          <a:xfrm flipH="1" flipV="1">
            <a:off x="6136582" y="2046127"/>
            <a:ext cx="592445" cy="1163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2" idx="2"/>
            <a:endCxn id="16" idx="0"/>
          </p:cNvCxnSpPr>
          <p:nvPr/>
        </p:nvCxnSpPr>
        <p:spPr>
          <a:xfrm>
            <a:off x="6136582" y="2046127"/>
            <a:ext cx="1696618" cy="1163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83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06331" y="3231011"/>
            <a:ext cx="1005382" cy="5651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非本校人员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54967" y="3276124"/>
            <a:ext cx="1107308" cy="4749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菱形 3"/>
          <p:cNvSpPr/>
          <p:nvPr/>
        </p:nvSpPr>
        <p:spPr>
          <a:xfrm>
            <a:off x="3978720" y="3235338"/>
            <a:ext cx="748570" cy="560293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申请</a:t>
            </a:r>
          </a:p>
        </p:txBody>
      </p:sp>
      <p:cxnSp>
        <p:nvCxnSpPr>
          <p:cNvPr id="5" name="直接连接符 4"/>
          <p:cNvCxnSpPr>
            <a:stCxn id="2" idx="3"/>
            <a:endCxn id="4" idx="1"/>
          </p:cNvCxnSpPr>
          <p:nvPr/>
        </p:nvCxnSpPr>
        <p:spPr>
          <a:xfrm>
            <a:off x="3511713" y="3513586"/>
            <a:ext cx="467007" cy="1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4" idx="3"/>
            <a:endCxn id="3" idx="1"/>
          </p:cNvCxnSpPr>
          <p:nvPr/>
        </p:nvCxnSpPr>
        <p:spPr>
          <a:xfrm flipV="1">
            <a:off x="4727290" y="3513587"/>
            <a:ext cx="427677" cy="1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026544" y="4417382"/>
            <a:ext cx="1103952" cy="4175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单人座位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>
            <a:stCxn id="3" idx="2"/>
            <a:endCxn id="9" idx="0"/>
          </p:cNvCxnSpPr>
          <p:nvPr/>
        </p:nvCxnSpPr>
        <p:spPr>
          <a:xfrm>
            <a:off x="5708621" y="3751049"/>
            <a:ext cx="0" cy="546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菱形 8"/>
          <p:cNvSpPr/>
          <p:nvPr/>
        </p:nvSpPr>
        <p:spPr>
          <a:xfrm>
            <a:off x="5233545" y="4297591"/>
            <a:ext cx="950151" cy="62725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连接符 9"/>
          <p:cNvCxnSpPr>
            <a:stCxn id="9" idx="1"/>
            <a:endCxn id="7" idx="3"/>
          </p:cNvCxnSpPr>
          <p:nvPr/>
        </p:nvCxnSpPr>
        <p:spPr>
          <a:xfrm flipH="1">
            <a:off x="4130496" y="4611220"/>
            <a:ext cx="1103049" cy="14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482260" y="4400754"/>
            <a:ext cx="896256" cy="4175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讨</a:t>
            </a:r>
            <a:r>
              <a:rPr lang="zh-CN" altLang="en-US" dirty="0" smtClean="0">
                <a:solidFill>
                  <a:schemeClr val="tx1"/>
                </a:solidFill>
              </a:rPr>
              <a:t>论室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接连接符 11"/>
          <p:cNvCxnSpPr>
            <a:stCxn id="9" idx="3"/>
            <a:endCxn id="11" idx="1"/>
          </p:cNvCxnSpPr>
          <p:nvPr/>
        </p:nvCxnSpPr>
        <p:spPr>
          <a:xfrm flipV="1">
            <a:off x="6183696" y="4609521"/>
            <a:ext cx="1298564" cy="1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154967" y="5500173"/>
            <a:ext cx="1111542" cy="503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进出</a:t>
            </a:r>
            <a:r>
              <a:rPr lang="zh-CN" altLang="en-US" dirty="0" smtClean="0">
                <a:solidFill>
                  <a:schemeClr val="tx1"/>
                </a:solidFill>
              </a:rPr>
              <a:t>控制系统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连接符 14"/>
          <p:cNvCxnSpPr>
            <a:stCxn id="14" idx="0"/>
            <a:endCxn id="9" idx="2"/>
          </p:cNvCxnSpPr>
          <p:nvPr/>
        </p:nvCxnSpPr>
        <p:spPr>
          <a:xfrm flipH="1" flipV="1">
            <a:off x="5708621" y="4924849"/>
            <a:ext cx="2117" cy="575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815565" y="1682546"/>
            <a:ext cx="1101797" cy="469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本校学生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149647" y="1682545"/>
            <a:ext cx="1138726" cy="469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本校团体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菱形 18"/>
          <p:cNvSpPr/>
          <p:nvPr/>
        </p:nvSpPr>
        <p:spPr>
          <a:xfrm>
            <a:off x="6656878" y="2523238"/>
            <a:ext cx="792755" cy="639335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申</a:t>
            </a:r>
            <a:r>
              <a:rPr lang="zh-CN" altLang="en-US" dirty="0">
                <a:solidFill>
                  <a:schemeClr val="tx1"/>
                </a:solidFill>
              </a:rPr>
              <a:t>诉</a:t>
            </a:r>
          </a:p>
        </p:txBody>
      </p:sp>
      <p:cxnSp>
        <p:nvCxnSpPr>
          <p:cNvPr id="20" name="直接连接符 19"/>
          <p:cNvCxnSpPr>
            <a:stCxn id="19" idx="0"/>
            <a:endCxn id="18" idx="1"/>
          </p:cNvCxnSpPr>
          <p:nvPr/>
        </p:nvCxnSpPr>
        <p:spPr>
          <a:xfrm flipV="1">
            <a:off x="7053256" y="1917438"/>
            <a:ext cx="1096391" cy="60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9" idx="1"/>
            <a:endCxn id="3" idx="0"/>
          </p:cNvCxnSpPr>
          <p:nvPr/>
        </p:nvCxnSpPr>
        <p:spPr>
          <a:xfrm flipH="1">
            <a:off x="5708621" y="2842906"/>
            <a:ext cx="948257" cy="433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9" idx="0"/>
            <a:endCxn id="17" idx="3"/>
          </p:cNvCxnSpPr>
          <p:nvPr/>
        </p:nvCxnSpPr>
        <p:spPr>
          <a:xfrm flipH="1" flipV="1">
            <a:off x="5917362" y="1917439"/>
            <a:ext cx="1135894" cy="605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7915703" y="2387223"/>
            <a:ext cx="964373" cy="50010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申诉理由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24" name="直接连接符 23"/>
          <p:cNvCxnSpPr>
            <a:stCxn id="19" idx="3"/>
            <a:endCxn id="23" idx="2"/>
          </p:cNvCxnSpPr>
          <p:nvPr/>
        </p:nvCxnSpPr>
        <p:spPr>
          <a:xfrm flipV="1">
            <a:off x="7449633" y="2637275"/>
            <a:ext cx="466070" cy="205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7896329" y="3107060"/>
            <a:ext cx="964373" cy="50010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申诉记录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26" name="直接连接符 25"/>
          <p:cNvCxnSpPr>
            <a:stCxn id="19" idx="3"/>
            <a:endCxn id="25" idx="2"/>
          </p:cNvCxnSpPr>
          <p:nvPr/>
        </p:nvCxnSpPr>
        <p:spPr>
          <a:xfrm>
            <a:off x="7449633" y="2842906"/>
            <a:ext cx="446696" cy="514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5412679" y="503310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84" name="文本框 83"/>
          <p:cNvSpPr txBox="1"/>
          <p:nvPr/>
        </p:nvSpPr>
        <p:spPr>
          <a:xfrm>
            <a:off x="5644618" y="3880012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85" name="文本框 84"/>
          <p:cNvSpPr txBox="1"/>
          <p:nvPr/>
        </p:nvSpPr>
        <p:spPr>
          <a:xfrm>
            <a:off x="6567284" y="42401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4606774" y="422781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93" name="文本框 92"/>
          <p:cNvSpPr txBox="1"/>
          <p:nvPr/>
        </p:nvSpPr>
        <p:spPr>
          <a:xfrm>
            <a:off x="3603514" y="31827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94" name="文本框 93"/>
          <p:cNvSpPr txBox="1"/>
          <p:nvPr/>
        </p:nvSpPr>
        <p:spPr>
          <a:xfrm>
            <a:off x="6013630" y="27550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95" name="文本框 94"/>
          <p:cNvSpPr txBox="1"/>
          <p:nvPr/>
        </p:nvSpPr>
        <p:spPr>
          <a:xfrm>
            <a:off x="4736715" y="31827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96" name="文本框 95"/>
          <p:cNvSpPr txBox="1"/>
          <p:nvPr/>
        </p:nvSpPr>
        <p:spPr>
          <a:xfrm>
            <a:off x="6178815" y="20483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</a:t>
            </a:r>
            <a:endParaRPr lang="zh-CN" altLang="en-US" dirty="0"/>
          </a:p>
        </p:txBody>
      </p:sp>
      <p:sp>
        <p:nvSpPr>
          <p:cNvPr id="97" name="文本框 96"/>
          <p:cNvSpPr txBox="1"/>
          <p:nvPr/>
        </p:nvSpPr>
        <p:spPr>
          <a:xfrm>
            <a:off x="7716175" y="199369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234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858896" y="3794487"/>
            <a:ext cx="1424852" cy="552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3430270" y="4929987"/>
            <a:ext cx="1031315" cy="65173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 smtClean="0">
                <a:solidFill>
                  <a:schemeClr val="tx1"/>
                </a:solidFill>
              </a:rPr>
              <a:t>记录编号</a:t>
            </a:r>
            <a:endParaRPr lang="zh-CN" altLang="en-US" b="1" u="sng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5086264" y="4929986"/>
            <a:ext cx="981585" cy="65173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违</a:t>
            </a:r>
            <a:r>
              <a:rPr lang="zh-CN" altLang="en-US" dirty="0" smtClean="0">
                <a:solidFill>
                  <a:schemeClr val="tx1"/>
                </a:solidFill>
              </a:rPr>
              <a:t>约时间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6690407" y="4929986"/>
            <a:ext cx="981585" cy="65173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违约理由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>
            <a:stCxn id="4" idx="0"/>
            <a:endCxn id="3" idx="2"/>
          </p:cNvCxnSpPr>
          <p:nvPr/>
        </p:nvCxnSpPr>
        <p:spPr>
          <a:xfrm flipV="1">
            <a:off x="3945928" y="4347211"/>
            <a:ext cx="1625394" cy="582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5" idx="0"/>
            <a:endCxn id="3" idx="2"/>
          </p:cNvCxnSpPr>
          <p:nvPr/>
        </p:nvCxnSpPr>
        <p:spPr>
          <a:xfrm flipH="1" flipV="1">
            <a:off x="5571322" y="4347211"/>
            <a:ext cx="5735" cy="582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6" idx="0"/>
            <a:endCxn id="3" idx="2"/>
          </p:cNvCxnSpPr>
          <p:nvPr/>
        </p:nvCxnSpPr>
        <p:spPr>
          <a:xfrm flipH="1" flipV="1">
            <a:off x="5571322" y="4347211"/>
            <a:ext cx="1609878" cy="582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2856318" y="2289705"/>
            <a:ext cx="1424852" cy="552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个人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717118" y="2289705"/>
            <a:ext cx="1449085" cy="552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3077951" y="1328904"/>
            <a:ext cx="981585" cy="65173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学号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6950867" y="1328904"/>
            <a:ext cx="981585" cy="65173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团体编号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7" name="直接连接符 46"/>
          <p:cNvCxnSpPr>
            <a:stCxn id="44" idx="4"/>
            <a:endCxn id="37" idx="0"/>
          </p:cNvCxnSpPr>
          <p:nvPr/>
        </p:nvCxnSpPr>
        <p:spPr>
          <a:xfrm>
            <a:off x="3568744" y="1980639"/>
            <a:ext cx="0" cy="309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5" idx="4"/>
            <a:endCxn id="38" idx="0"/>
          </p:cNvCxnSpPr>
          <p:nvPr/>
        </p:nvCxnSpPr>
        <p:spPr>
          <a:xfrm>
            <a:off x="7441660" y="1980639"/>
            <a:ext cx="1" cy="309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37" idx="3"/>
            <a:endCxn id="19" idx="0"/>
          </p:cNvCxnSpPr>
          <p:nvPr/>
        </p:nvCxnSpPr>
        <p:spPr>
          <a:xfrm>
            <a:off x="4281170" y="2566067"/>
            <a:ext cx="1290152" cy="511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9" idx="0"/>
            <a:endCxn id="38" idx="1"/>
          </p:cNvCxnSpPr>
          <p:nvPr/>
        </p:nvCxnSpPr>
        <p:spPr>
          <a:xfrm flipV="1">
            <a:off x="5571322" y="2566067"/>
            <a:ext cx="1145796" cy="511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合并 18"/>
          <p:cNvSpPr/>
          <p:nvPr/>
        </p:nvSpPr>
        <p:spPr>
          <a:xfrm>
            <a:off x="5119820" y="3077344"/>
            <a:ext cx="903004" cy="408281"/>
          </a:xfrm>
          <a:prstGeom prst="flowChartMerg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>
            <a:stCxn id="3" idx="0"/>
            <a:endCxn id="19" idx="2"/>
          </p:cNvCxnSpPr>
          <p:nvPr/>
        </p:nvCxnSpPr>
        <p:spPr>
          <a:xfrm flipV="1">
            <a:off x="5571322" y="3485625"/>
            <a:ext cx="0" cy="308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417859" y="3110036"/>
            <a:ext cx="27300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5451779" y="3110036"/>
            <a:ext cx="23908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00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矩形 82"/>
          <p:cNvSpPr/>
          <p:nvPr/>
        </p:nvSpPr>
        <p:spPr>
          <a:xfrm>
            <a:off x="4471092" y="3496317"/>
            <a:ext cx="1101797" cy="469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本校学生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4434163" y="2286069"/>
            <a:ext cx="1138726" cy="469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本校团体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863149" y="3461069"/>
            <a:ext cx="1104979" cy="556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个人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868938" y="2257356"/>
            <a:ext cx="1153449" cy="5272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7" name="菱形 96"/>
          <p:cNvSpPr/>
          <p:nvPr/>
        </p:nvSpPr>
        <p:spPr>
          <a:xfrm>
            <a:off x="2816698" y="3396148"/>
            <a:ext cx="805824" cy="686412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监督</a:t>
            </a:r>
          </a:p>
        </p:txBody>
      </p:sp>
      <p:cxnSp>
        <p:nvCxnSpPr>
          <p:cNvPr id="98" name="直接连接符 97"/>
          <p:cNvCxnSpPr>
            <a:stCxn id="97" idx="1"/>
            <a:endCxn id="89" idx="3"/>
          </p:cNvCxnSpPr>
          <p:nvPr/>
        </p:nvCxnSpPr>
        <p:spPr>
          <a:xfrm flipH="1">
            <a:off x="1968128" y="3739354"/>
            <a:ext cx="8485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97" idx="3"/>
            <a:endCxn id="83" idx="1"/>
          </p:cNvCxnSpPr>
          <p:nvPr/>
        </p:nvCxnSpPr>
        <p:spPr>
          <a:xfrm flipV="1">
            <a:off x="3622522" y="3731210"/>
            <a:ext cx="848570" cy="8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菱形 99"/>
          <p:cNvSpPr/>
          <p:nvPr/>
        </p:nvSpPr>
        <p:spPr>
          <a:xfrm>
            <a:off x="2825363" y="2177754"/>
            <a:ext cx="805824" cy="686412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监督</a:t>
            </a:r>
          </a:p>
        </p:txBody>
      </p:sp>
      <p:cxnSp>
        <p:nvCxnSpPr>
          <p:cNvPr id="101" name="直接连接符 100"/>
          <p:cNvCxnSpPr>
            <a:stCxn id="90" idx="3"/>
            <a:endCxn id="100" idx="1"/>
          </p:cNvCxnSpPr>
          <p:nvPr/>
        </p:nvCxnSpPr>
        <p:spPr>
          <a:xfrm flipV="1">
            <a:off x="2022387" y="2520960"/>
            <a:ext cx="80297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00" idx="3"/>
            <a:endCxn id="84" idx="1"/>
          </p:cNvCxnSpPr>
          <p:nvPr/>
        </p:nvCxnSpPr>
        <p:spPr>
          <a:xfrm>
            <a:off x="3631187" y="2520960"/>
            <a:ext cx="80297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文本框 195"/>
          <p:cNvSpPr txBox="1"/>
          <p:nvPr/>
        </p:nvSpPr>
        <p:spPr>
          <a:xfrm>
            <a:off x="3878983" y="2177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97" name="文本框 196"/>
          <p:cNvSpPr txBox="1"/>
          <p:nvPr/>
        </p:nvSpPr>
        <p:spPr>
          <a:xfrm>
            <a:off x="2378116" y="21777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198" name="文本框 197"/>
          <p:cNvSpPr txBox="1"/>
          <p:nvPr/>
        </p:nvSpPr>
        <p:spPr>
          <a:xfrm>
            <a:off x="3862686" y="34023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99" name="文本框 198"/>
          <p:cNvSpPr txBox="1"/>
          <p:nvPr/>
        </p:nvSpPr>
        <p:spPr>
          <a:xfrm>
            <a:off x="2457269" y="339547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223" name="菱形 222"/>
          <p:cNvSpPr/>
          <p:nvPr/>
        </p:nvSpPr>
        <p:spPr>
          <a:xfrm>
            <a:off x="2022387" y="4526685"/>
            <a:ext cx="805824" cy="686412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监督</a:t>
            </a:r>
          </a:p>
        </p:txBody>
      </p:sp>
      <p:sp>
        <p:nvSpPr>
          <p:cNvPr id="224" name="椭圆 223"/>
          <p:cNvSpPr/>
          <p:nvPr/>
        </p:nvSpPr>
        <p:spPr>
          <a:xfrm>
            <a:off x="3549018" y="4477047"/>
            <a:ext cx="1023457" cy="78502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违约次数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5" name="直接连接符 224"/>
          <p:cNvCxnSpPr>
            <a:stCxn id="223" idx="3"/>
            <a:endCxn id="224" idx="2"/>
          </p:cNvCxnSpPr>
          <p:nvPr/>
        </p:nvCxnSpPr>
        <p:spPr>
          <a:xfrm flipV="1">
            <a:off x="2828211" y="4869561"/>
            <a:ext cx="720807" cy="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26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220216" y="311875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单人座位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8196759" y="1628942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 smtClean="0">
                <a:solidFill>
                  <a:schemeClr val="tx1"/>
                </a:solidFill>
              </a:rPr>
              <a:t>座位编号</a:t>
            </a:r>
            <a:endParaRPr lang="zh-CN" altLang="en-US" b="1" u="sng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10738624" y="1628942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当前</a:t>
            </a:r>
            <a:r>
              <a:rPr lang="zh-CN" altLang="en-US" dirty="0" smtClean="0">
                <a:solidFill>
                  <a:schemeClr val="tx1"/>
                </a:solidFill>
              </a:rPr>
              <a:t>状态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连接符 8"/>
          <p:cNvCxnSpPr>
            <a:stCxn id="3" idx="0"/>
            <a:endCxn id="2" idx="2"/>
          </p:cNvCxnSpPr>
          <p:nvPr/>
        </p:nvCxnSpPr>
        <p:spPr>
          <a:xfrm flipV="1">
            <a:off x="8708488" y="995578"/>
            <a:ext cx="1270932" cy="633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" idx="0"/>
            <a:endCxn id="2" idx="2"/>
          </p:cNvCxnSpPr>
          <p:nvPr/>
        </p:nvCxnSpPr>
        <p:spPr>
          <a:xfrm flipH="1" flipV="1">
            <a:off x="9979420" y="995578"/>
            <a:ext cx="1270933" cy="633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879697" y="1225199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本校学生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91386" y="4313221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单人座位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接连接符 16"/>
          <p:cNvCxnSpPr>
            <a:stCxn id="11" idx="2"/>
            <a:endCxn id="16" idx="0"/>
          </p:cNvCxnSpPr>
          <p:nvPr/>
        </p:nvCxnSpPr>
        <p:spPr>
          <a:xfrm>
            <a:off x="2638901" y="1908902"/>
            <a:ext cx="0" cy="570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6" idx="2"/>
            <a:endCxn id="12" idx="0"/>
          </p:cNvCxnSpPr>
          <p:nvPr/>
        </p:nvCxnSpPr>
        <p:spPr>
          <a:xfrm>
            <a:off x="2638901" y="3393753"/>
            <a:ext cx="1111689" cy="919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菱形 15"/>
          <p:cNvSpPr/>
          <p:nvPr/>
        </p:nvSpPr>
        <p:spPr>
          <a:xfrm>
            <a:off x="1924446" y="2479353"/>
            <a:ext cx="1428909" cy="9144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座位预约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73819" y="2544367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到位时间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接连接符 19"/>
          <p:cNvCxnSpPr>
            <a:stCxn id="16" idx="1"/>
            <a:endCxn id="18" idx="6"/>
          </p:cNvCxnSpPr>
          <p:nvPr/>
        </p:nvCxnSpPr>
        <p:spPr>
          <a:xfrm flipH="1">
            <a:off x="1297276" y="2936553"/>
            <a:ext cx="627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638900" y="197601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730340" y="36688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4391232" y="1225199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非本校人员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菱形 26"/>
          <p:cNvSpPr/>
          <p:nvPr/>
        </p:nvSpPr>
        <p:spPr>
          <a:xfrm>
            <a:off x="4447742" y="2554243"/>
            <a:ext cx="1405388" cy="9144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临时预约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接连接符 27"/>
          <p:cNvCxnSpPr>
            <a:stCxn id="26" idx="2"/>
            <a:endCxn id="27" idx="0"/>
          </p:cNvCxnSpPr>
          <p:nvPr/>
        </p:nvCxnSpPr>
        <p:spPr>
          <a:xfrm>
            <a:off x="5150436" y="1908902"/>
            <a:ext cx="0" cy="645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27" idx="2"/>
            <a:endCxn id="12" idx="0"/>
          </p:cNvCxnSpPr>
          <p:nvPr/>
        </p:nvCxnSpPr>
        <p:spPr>
          <a:xfrm flipH="1">
            <a:off x="3750590" y="3468643"/>
            <a:ext cx="1399846" cy="844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6444427" y="3156167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临</a:t>
            </a:r>
            <a:r>
              <a:rPr lang="zh-CN" altLang="en-US" dirty="0" smtClean="0">
                <a:solidFill>
                  <a:schemeClr val="tx1"/>
                </a:solidFill>
              </a:rPr>
              <a:t>时账号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6440620" y="2028441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临时密码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2" name="直接连接符 31"/>
          <p:cNvCxnSpPr>
            <a:stCxn id="27" idx="3"/>
            <a:endCxn id="30" idx="2"/>
          </p:cNvCxnSpPr>
          <p:nvPr/>
        </p:nvCxnSpPr>
        <p:spPr>
          <a:xfrm>
            <a:off x="5853130" y="3011443"/>
            <a:ext cx="591297" cy="536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7" idx="3"/>
            <a:endCxn id="31" idx="2"/>
          </p:cNvCxnSpPr>
          <p:nvPr/>
        </p:nvCxnSpPr>
        <p:spPr>
          <a:xfrm flipV="1">
            <a:off x="5853130" y="2420627"/>
            <a:ext cx="587490" cy="590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4848750" y="214684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594750" y="374465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229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489</Words>
  <Application>Microsoft Office PowerPoint</Application>
  <PresentationFormat>宽屏</PresentationFormat>
  <Paragraphs>179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Katniss -</dc:creator>
  <cp:lastModifiedBy>Katniss -</cp:lastModifiedBy>
  <cp:revision>45</cp:revision>
  <dcterms:created xsi:type="dcterms:W3CDTF">2016-10-05T04:39:42Z</dcterms:created>
  <dcterms:modified xsi:type="dcterms:W3CDTF">2016-10-20T17:17:58Z</dcterms:modified>
</cp:coreProperties>
</file>