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8" r:id="rId6"/>
    <p:sldId id="266" r:id="rId7"/>
    <p:sldId id="276" r:id="rId8"/>
    <p:sldId id="265" r:id="rId9"/>
    <p:sldId id="261" r:id="rId10"/>
    <p:sldId id="262" r:id="rId11"/>
    <p:sldId id="264" r:id="rId12"/>
    <p:sldId id="267" r:id="rId13"/>
    <p:sldId id="269" r:id="rId14"/>
    <p:sldId id="272" r:id="rId15"/>
    <p:sldId id="273" r:id="rId16"/>
    <p:sldId id="274" r:id="rId17"/>
    <p:sldId id="275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458112" cy="856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空闲时间段编号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896516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276268" y="2388449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8774325" y="3518255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31" idx="3"/>
            <a:endCxn id="5" idx="1"/>
          </p:cNvCxnSpPr>
          <p:nvPr/>
        </p:nvCxnSpPr>
        <p:spPr>
          <a:xfrm flipV="1">
            <a:off x="8452818" y="3869384"/>
            <a:ext cx="3215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5" idx="3"/>
            <a:endCxn id="21" idx="1"/>
          </p:cNvCxnSpPr>
          <p:nvPr/>
        </p:nvCxnSpPr>
        <p:spPr>
          <a:xfrm>
            <a:off x="9661427" y="2650991"/>
            <a:ext cx="614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276267" y="3606842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>
            <a:off x="9685481" y="3869384"/>
            <a:ext cx="59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449655" y="3578183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845818" y="2335053"/>
            <a:ext cx="367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9864648" y="3534361"/>
            <a:ext cx="305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5" name="菱形 24"/>
          <p:cNvSpPr/>
          <p:nvPr/>
        </p:nvSpPr>
        <p:spPr>
          <a:xfrm>
            <a:off x="8750271" y="2299862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32" idx="3"/>
            <a:endCxn id="25" idx="1"/>
          </p:cNvCxnSpPr>
          <p:nvPr/>
        </p:nvCxnSpPr>
        <p:spPr>
          <a:xfrm>
            <a:off x="8507077" y="2650991"/>
            <a:ext cx="243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780870" y="3367668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菱形 43"/>
          <p:cNvSpPr/>
          <p:nvPr/>
        </p:nvSpPr>
        <p:spPr>
          <a:xfrm>
            <a:off x="3871295" y="2254585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3871295" y="3552564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44" idx="3"/>
            <a:endCxn id="33" idx="1"/>
          </p:cNvCxnSpPr>
          <p:nvPr/>
        </p:nvCxnSpPr>
        <p:spPr>
          <a:xfrm>
            <a:off x="4782451" y="2605714"/>
            <a:ext cx="515330" cy="58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5" idx="3"/>
            <a:endCxn id="33" idx="1"/>
          </p:cNvCxnSpPr>
          <p:nvPr/>
        </p:nvCxnSpPr>
        <p:spPr>
          <a:xfrm flipV="1">
            <a:off x="4782451" y="3193672"/>
            <a:ext cx="515330" cy="71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856267" y="2537830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463263" y="2354778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198501" y="2338470"/>
            <a:ext cx="1120247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98501" y="3641151"/>
            <a:ext cx="1120248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44" idx="1"/>
            <a:endCxn id="55" idx="3"/>
          </p:cNvCxnSpPr>
          <p:nvPr/>
        </p:nvCxnSpPr>
        <p:spPr>
          <a:xfrm flipH="1" flipV="1">
            <a:off x="3318748" y="2601012"/>
            <a:ext cx="552547" cy="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5" idx="1"/>
            <a:endCxn id="56" idx="3"/>
          </p:cNvCxnSpPr>
          <p:nvPr/>
        </p:nvCxnSpPr>
        <p:spPr>
          <a:xfrm flipH="1">
            <a:off x="3318749" y="3903693"/>
            <a:ext cx="55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497361" y="2289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491280" y="3552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347839" y="359109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53628" y="238738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</a:t>
            </a:r>
            <a:r>
              <a:rPr lang="zh-CN" altLang="en-US" dirty="0" smtClean="0">
                <a:solidFill>
                  <a:schemeClr val="tx1"/>
                </a:solidFill>
              </a:rPr>
              <a:t>出记录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7781" y="2931130"/>
            <a:ext cx="1132229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合并 33"/>
          <p:cNvSpPr/>
          <p:nvPr/>
        </p:nvSpPr>
        <p:spPr>
          <a:xfrm rot="5400000">
            <a:off x="6465826" y="2989531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/>
          <p:cNvCxnSpPr>
            <a:stCxn id="33" idx="3"/>
            <a:endCxn id="34" idx="2"/>
          </p:cNvCxnSpPr>
          <p:nvPr/>
        </p:nvCxnSpPr>
        <p:spPr>
          <a:xfrm>
            <a:off x="6430010" y="3193672"/>
            <a:ext cx="283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215371">
            <a:off x="6817180" y="306586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215371" flipV="1">
            <a:off x="6833230" y="3082801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2" idx="1"/>
            <a:endCxn id="34" idx="0"/>
          </p:cNvCxnSpPr>
          <p:nvPr/>
        </p:nvCxnSpPr>
        <p:spPr>
          <a:xfrm flipH="1">
            <a:off x="7121469" y="2650991"/>
            <a:ext cx="232159" cy="54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1" idx="1"/>
            <a:endCxn id="34" idx="0"/>
          </p:cNvCxnSpPr>
          <p:nvPr/>
        </p:nvCxnSpPr>
        <p:spPr>
          <a:xfrm flipH="1" flipV="1">
            <a:off x="7121469" y="3193672"/>
            <a:ext cx="226370" cy="67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657" y="2292228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2246296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8828" y="6019502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3454" y="5085399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0"/>
            <a:endCxn id="14" idx="2"/>
          </p:cNvCxnSpPr>
          <p:nvPr/>
        </p:nvCxnSpPr>
        <p:spPr>
          <a:xfrm flipH="1" flipV="1">
            <a:off x="6498656" y="5635596"/>
            <a:ext cx="3826" cy="38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23580" y="500833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66" idx="1"/>
            <a:endCxn id="9" idx="3"/>
          </p:cNvCxnSpPr>
          <p:nvPr/>
        </p:nvCxnSpPr>
        <p:spPr>
          <a:xfrm flipH="1" flipV="1">
            <a:off x="2927406" y="5294166"/>
            <a:ext cx="1291760" cy="31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1949202" y="82439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>
            <a:off x="2755026" y="1167601"/>
            <a:ext cx="1550008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 flipH="1">
            <a:off x="2351556" y="1510807"/>
            <a:ext cx="558" cy="78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740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1702588" y="3530507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>
            <a:off x="2351556" y="2762013"/>
            <a:ext cx="1" cy="76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351557" y="4202563"/>
            <a:ext cx="23873" cy="88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293744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716081"/>
            <a:ext cx="0" cy="86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97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67" idx="3"/>
            <a:endCxn id="194" idx="1"/>
          </p:cNvCxnSpPr>
          <p:nvPr/>
        </p:nvCxnSpPr>
        <p:spPr>
          <a:xfrm flipV="1">
            <a:off x="8874033" y="5502511"/>
            <a:ext cx="1171555" cy="10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944594" y="409921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522532" y="3055091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 flipH="1">
            <a:off x="7906862" y="1423227"/>
            <a:ext cx="16250" cy="163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V="1">
            <a:off x="6500365" y="3740898"/>
            <a:ext cx="1406497" cy="35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8499836" y="1794407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83" idx="3"/>
          </p:cNvCxnSpPr>
          <p:nvPr/>
        </p:nvCxnSpPr>
        <p:spPr>
          <a:xfrm flipH="1">
            <a:off x="7711067" y="2119394"/>
            <a:ext cx="788769" cy="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1"/>
          </p:cNvCxnSpPr>
          <p:nvPr/>
        </p:nvCxnSpPr>
        <p:spPr>
          <a:xfrm>
            <a:off x="9294489" y="2119394"/>
            <a:ext cx="629864" cy="36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4471406" y="2911026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0"/>
            <a:endCxn id="247" idx="2"/>
          </p:cNvCxnSpPr>
          <p:nvPr/>
        </p:nvCxnSpPr>
        <p:spPr>
          <a:xfrm flipH="1" flipV="1">
            <a:off x="4855736" y="3596833"/>
            <a:ext cx="1644629" cy="50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 flipH="1">
            <a:off x="4855736" y="1452589"/>
            <a:ext cx="1788" cy="145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3377353" y="1778662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3"/>
            <a:endCxn id="82" idx="1"/>
          </p:cNvCxnSpPr>
          <p:nvPr/>
        </p:nvCxnSpPr>
        <p:spPr>
          <a:xfrm>
            <a:off x="4172006" y="2103649"/>
            <a:ext cx="919715" cy="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1"/>
            <a:endCxn id="2" idx="3"/>
          </p:cNvCxnSpPr>
          <p:nvPr/>
        </p:nvCxnSpPr>
        <p:spPr>
          <a:xfrm flipH="1">
            <a:off x="2902454" y="2103649"/>
            <a:ext cx="474899" cy="4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0"/>
          </p:cNvCxnSpPr>
          <p:nvPr/>
        </p:nvCxnSpPr>
        <p:spPr>
          <a:xfrm flipH="1">
            <a:off x="6498656" y="4602851"/>
            <a:ext cx="1709" cy="40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073744" y="441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3487309" y="5182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5259484" y="580126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6446912" y="4646293"/>
            <a:ext cx="3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9192572" y="52662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4784088" y="26047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419384" y="1833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038752" y="1493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9479068" y="2002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682521" y="26981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410474" y="3494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088315" y="2966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27143" y="306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594942" y="465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8076438" y="17865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2989060" y="2012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4379663" y="17704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7098877" y="3626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6" name="菱形 65"/>
          <p:cNvSpPr/>
          <p:nvPr/>
        </p:nvSpPr>
        <p:spPr>
          <a:xfrm>
            <a:off x="4219166" y="52941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7923882" y="52941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7" name="直接连接符 276"/>
          <p:cNvCxnSpPr>
            <a:stCxn id="5" idx="1"/>
            <a:endCxn id="66" idx="3"/>
          </p:cNvCxnSpPr>
          <p:nvPr/>
        </p:nvCxnSpPr>
        <p:spPr>
          <a:xfrm flipH="1" flipV="1">
            <a:off x="5169317" y="5607793"/>
            <a:ext cx="779511" cy="64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5" idx="3"/>
            <a:endCxn id="67" idx="1"/>
          </p:cNvCxnSpPr>
          <p:nvPr/>
        </p:nvCxnSpPr>
        <p:spPr>
          <a:xfrm flipV="1">
            <a:off x="7056136" y="5607793"/>
            <a:ext cx="867746" cy="64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6470373" y="55628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7473986" y="580126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4923729" y="4229281"/>
            <a:ext cx="25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菱形 138"/>
          <p:cNvSpPr/>
          <p:nvPr/>
        </p:nvSpPr>
        <p:spPr>
          <a:xfrm>
            <a:off x="4055710" y="4364534"/>
            <a:ext cx="797666" cy="67644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>
            <a:stCxn id="139" idx="3"/>
            <a:endCxn id="219" idx="1"/>
          </p:cNvCxnSpPr>
          <p:nvPr/>
        </p:nvCxnSpPr>
        <p:spPr>
          <a:xfrm flipV="1">
            <a:off x="4853376" y="4351031"/>
            <a:ext cx="1091218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9" idx="1"/>
            <a:endCxn id="9" idx="3"/>
          </p:cNvCxnSpPr>
          <p:nvPr/>
        </p:nvCxnSpPr>
        <p:spPr>
          <a:xfrm flipH="1">
            <a:off x="2927406" y="4702757"/>
            <a:ext cx="1128304" cy="59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3430839" y="4577333"/>
            <a:ext cx="2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7533419" y="4265386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菱形 147"/>
          <p:cNvSpPr/>
          <p:nvPr/>
        </p:nvSpPr>
        <p:spPr>
          <a:xfrm>
            <a:off x="8260403" y="4369598"/>
            <a:ext cx="778018" cy="643909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9" name="直接连接符 148"/>
          <p:cNvCxnSpPr>
            <a:stCxn id="148" idx="3"/>
            <a:endCxn id="194" idx="1"/>
          </p:cNvCxnSpPr>
          <p:nvPr/>
        </p:nvCxnSpPr>
        <p:spPr>
          <a:xfrm>
            <a:off x="9038421" y="4691553"/>
            <a:ext cx="1007167" cy="81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8" idx="1"/>
            <a:endCxn id="219" idx="3"/>
          </p:cNvCxnSpPr>
          <p:nvPr/>
        </p:nvCxnSpPr>
        <p:spPr>
          <a:xfrm flipH="1" flipV="1">
            <a:off x="7056136" y="4351031"/>
            <a:ext cx="1204267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9409244" y="4798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091721" y="1850592"/>
            <a:ext cx="1172657" cy="517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63765" y="1860254"/>
            <a:ext cx="1147302" cy="520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/>
          <p:cNvCxnSpPr>
            <a:stCxn id="82" idx="2"/>
            <a:endCxn id="91" idx="0"/>
          </p:cNvCxnSpPr>
          <p:nvPr/>
        </p:nvCxnSpPr>
        <p:spPr>
          <a:xfrm>
            <a:off x="5678050" y="2367780"/>
            <a:ext cx="819693" cy="93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91" idx="0"/>
            <a:endCxn id="83" idx="2"/>
          </p:cNvCxnSpPr>
          <p:nvPr/>
        </p:nvCxnSpPr>
        <p:spPr>
          <a:xfrm flipV="1">
            <a:off x="6497743" y="2380360"/>
            <a:ext cx="639673" cy="92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合并 90"/>
          <p:cNvSpPr/>
          <p:nvPr/>
        </p:nvSpPr>
        <p:spPr>
          <a:xfrm>
            <a:off x="6046241" y="3304937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219" idx="0"/>
            <a:endCxn id="91" idx="2"/>
          </p:cNvCxnSpPr>
          <p:nvPr/>
        </p:nvCxnSpPr>
        <p:spPr>
          <a:xfrm flipH="1" flipV="1">
            <a:off x="6497743" y="3713218"/>
            <a:ext cx="2622" cy="38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59648" y="3356514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393568" y="3356514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菱形 107"/>
          <p:cNvSpPr/>
          <p:nvPr/>
        </p:nvSpPr>
        <p:spPr>
          <a:xfrm>
            <a:off x="10112928" y="594333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679867" y="598592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5" idx="3"/>
            <a:endCxn id="108" idx="1"/>
          </p:cNvCxnSpPr>
          <p:nvPr/>
        </p:nvCxnSpPr>
        <p:spPr>
          <a:xfrm>
            <a:off x="7056136" y="6256965"/>
            <a:ext cx="3056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5" idx="3"/>
            <a:endCxn id="108" idx="3"/>
          </p:cNvCxnSpPr>
          <p:nvPr/>
        </p:nvCxnSpPr>
        <p:spPr>
          <a:xfrm>
            <a:off x="6965969" y="294462"/>
            <a:ext cx="4097110" cy="5962503"/>
          </a:xfrm>
          <a:prstGeom prst="bentConnector3">
            <a:avLst>
              <a:gd name="adj1" fmla="val 1055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1030886" y="594862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19102" y="1792751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10" name="椭圆 9"/>
          <p:cNvSpPr/>
          <p:nvPr/>
        </p:nvSpPr>
        <p:spPr>
          <a:xfrm>
            <a:off x="4912616" y="2568771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102" y="4212029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2" name="矩形 11"/>
          <p:cNvSpPr/>
          <p:nvPr/>
        </p:nvSpPr>
        <p:spPr>
          <a:xfrm>
            <a:off x="7994541" y="1595727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22331" y="4226563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14" name="曲线连接符 13"/>
          <p:cNvCxnSpPr>
            <a:stCxn id="9" idx="0"/>
            <a:endCxn id="10" idx="1"/>
          </p:cNvCxnSpPr>
          <p:nvPr/>
        </p:nvCxnSpPr>
        <p:spPr>
          <a:xfrm rot="16200000" flipH="1">
            <a:off x="3148041" y="720909"/>
            <a:ext cx="1016670" cy="3160354"/>
          </a:xfrm>
          <a:prstGeom prst="curvedConnector3">
            <a:avLst>
              <a:gd name="adj1" fmla="val -22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0800000">
            <a:off x="2933295" y="1995392"/>
            <a:ext cx="2303258" cy="84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flipV="1">
            <a:off x="2933295" y="3868517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0800000" flipV="1">
            <a:off x="2933296" y="4084170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786140" y="1366011"/>
            <a:ext cx="157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预约座位申请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318220" y="2047382"/>
            <a:ext cx="163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预约情况反馈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088630" y="3762960"/>
            <a:ext cx="182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预约讨论室申请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975967" y="4688949"/>
            <a:ext cx="175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预约情况反馈</a:t>
            </a:r>
            <a:endParaRPr lang="zh-CN" altLang="en-US" sz="1400" dirty="0"/>
          </a:p>
        </p:txBody>
      </p:sp>
      <p:cxnSp>
        <p:nvCxnSpPr>
          <p:cNvPr id="22" name="曲线连接符 21"/>
          <p:cNvCxnSpPr>
            <a:stCxn id="10" idx="7"/>
          </p:cNvCxnSpPr>
          <p:nvPr/>
        </p:nvCxnSpPr>
        <p:spPr>
          <a:xfrm rot="5400000" flipH="1" flipV="1">
            <a:off x="6989088" y="1765185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63872" y="1995391"/>
            <a:ext cx="119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使用清单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402049" y="4568414"/>
            <a:ext cx="192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个人（团体）统</a:t>
            </a:r>
            <a:r>
              <a:rPr lang="zh-CN" altLang="en-US" sz="1400" dirty="0" smtClean="0"/>
              <a:t>计表</a:t>
            </a:r>
            <a:endParaRPr lang="zh-CN" altLang="en-US" sz="1400" dirty="0"/>
          </a:p>
        </p:txBody>
      </p:sp>
      <p:cxnSp>
        <p:nvCxnSpPr>
          <p:cNvPr id="25" name="曲线连接符 24"/>
          <p:cNvCxnSpPr>
            <a:stCxn id="10" idx="5"/>
          </p:cNvCxnSpPr>
          <p:nvPr/>
        </p:nvCxnSpPr>
        <p:spPr>
          <a:xfrm rot="16200000" flipH="1">
            <a:off x="7218249" y="3553785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3" idx="1"/>
            <a:endCxn id="10" idx="6"/>
          </p:cNvCxnSpPr>
          <p:nvPr/>
        </p:nvCxnSpPr>
        <p:spPr>
          <a:xfrm rot="10800000">
            <a:off x="7124593" y="3390401"/>
            <a:ext cx="1197738" cy="1178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677500" y="4232671"/>
            <a:ext cx="192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修改团体信息</a:t>
            </a:r>
            <a:endParaRPr lang="zh-CN" altLang="en-US" sz="1400" dirty="0"/>
          </a:p>
        </p:txBody>
      </p:sp>
      <p:cxnSp>
        <p:nvCxnSpPr>
          <p:cNvPr id="41" name="曲线连接符 40"/>
          <p:cNvCxnSpPr>
            <a:stCxn id="9" idx="2"/>
          </p:cNvCxnSpPr>
          <p:nvPr/>
        </p:nvCxnSpPr>
        <p:spPr>
          <a:xfrm rot="16200000" flipH="1">
            <a:off x="3314575" y="1238077"/>
            <a:ext cx="525857" cy="3002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420784" y="2596195"/>
            <a:ext cx="192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修改个人信息</a:t>
            </a:r>
            <a:endParaRPr lang="zh-CN" altLang="en-US" sz="1400" dirty="0"/>
          </a:p>
        </p:txBody>
      </p:sp>
      <p:cxnSp>
        <p:nvCxnSpPr>
          <p:cNvPr id="49" name="曲线连接符 48"/>
          <p:cNvCxnSpPr>
            <a:stCxn id="11" idx="3"/>
            <a:endCxn id="10" idx="3"/>
          </p:cNvCxnSpPr>
          <p:nvPr/>
        </p:nvCxnSpPr>
        <p:spPr>
          <a:xfrm flipV="1">
            <a:off x="2933295" y="3971379"/>
            <a:ext cx="2303258" cy="5825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569390" y="3900260"/>
            <a:ext cx="192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修改管理员信息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161507" y="588251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教务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2"/>
            <a:endCxn id="10" idx="0"/>
          </p:cNvCxnSpPr>
          <p:nvPr/>
        </p:nvCxnSpPr>
        <p:spPr>
          <a:xfrm>
            <a:off x="6018604" y="1271954"/>
            <a:ext cx="1" cy="129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550407" y="1581404"/>
            <a:ext cx="192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删除信息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10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所属系号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4703" y="2899032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 flipH="1">
            <a:off x="3398433" y="1072244"/>
            <a:ext cx="726086" cy="65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2923357" y="172648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8" idx="2"/>
            <a:endCxn id="7" idx="0"/>
          </p:cNvCxnSpPr>
          <p:nvPr/>
        </p:nvCxnSpPr>
        <p:spPr>
          <a:xfrm flipH="1">
            <a:off x="1986679" y="2354297"/>
            <a:ext cx="1" cy="54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69676" y="2911066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42661" y="2824959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V="1">
            <a:off x="3398432" y="2353746"/>
            <a:ext cx="1" cy="47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356692" y="2380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294174" y="1288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817804" y="2400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1968201" y="240073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7000" y="5048219"/>
            <a:ext cx="1093324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83662" y="4615773"/>
            <a:ext cx="2229331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4335110" y="172648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1511604" y="1727039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28" idx="0"/>
            <a:endCxn id="3" idx="2"/>
          </p:cNvCxnSpPr>
          <p:nvPr/>
        </p:nvCxnSpPr>
        <p:spPr>
          <a:xfrm flipV="1">
            <a:off x="1986680" y="1072244"/>
            <a:ext cx="2137839" cy="65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" idx="2"/>
            <a:endCxn id="27" idx="0"/>
          </p:cNvCxnSpPr>
          <p:nvPr/>
        </p:nvCxnSpPr>
        <p:spPr>
          <a:xfrm>
            <a:off x="4124519" y="1072244"/>
            <a:ext cx="685667" cy="65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2"/>
            <a:endCxn id="11" idx="0"/>
          </p:cNvCxnSpPr>
          <p:nvPr/>
        </p:nvCxnSpPr>
        <p:spPr>
          <a:xfrm>
            <a:off x="4810186" y="2353746"/>
            <a:ext cx="7618" cy="55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93667" y="12897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686587" y="11393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74614" y="2911066"/>
            <a:ext cx="1161267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55247" y="241277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52" name="菱形 51"/>
          <p:cNvSpPr/>
          <p:nvPr/>
        </p:nvSpPr>
        <p:spPr>
          <a:xfrm>
            <a:off x="5680173" y="17253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连接符 52"/>
          <p:cNvCxnSpPr>
            <a:stCxn id="3" idx="2"/>
            <a:endCxn id="52" idx="0"/>
          </p:cNvCxnSpPr>
          <p:nvPr/>
        </p:nvCxnSpPr>
        <p:spPr>
          <a:xfrm>
            <a:off x="4124519" y="1072244"/>
            <a:ext cx="2030730" cy="6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2" idx="2"/>
            <a:endCxn id="48" idx="0"/>
          </p:cNvCxnSpPr>
          <p:nvPr/>
        </p:nvCxnSpPr>
        <p:spPr>
          <a:xfrm flipH="1">
            <a:off x="6155248" y="2352644"/>
            <a:ext cx="1" cy="55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179334" y="11835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53133" y="3751066"/>
            <a:ext cx="1944709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2766" y="4886566"/>
            <a:ext cx="1174433" cy="8831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97385" y="4934993"/>
            <a:ext cx="999542" cy="767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进入</a:t>
            </a:r>
            <a:r>
              <a:rPr lang="zh-CN" altLang="en-US" dirty="0" smtClean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93363" y="5050711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1859983" y="4303790"/>
            <a:ext cx="1565505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3425488" y="4303790"/>
            <a:ext cx="671668" cy="63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3425488" y="4303790"/>
            <a:ext cx="1858668" cy="74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98814" y="2246284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59614" y="2246284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20447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793363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1411240" y="1937218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5284156" y="1937218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2123666" y="2522646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3413818" y="2522646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2962316" y="3033923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H="1" flipV="1">
            <a:off x="3413818" y="3442204"/>
            <a:ext cx="1167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60355" y="3066615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294275" y="3066615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59711" y="4918075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>
            <a:stCxn id="3" idx="2"/>
            <a:endCxn id="52" idx="0"/>
          </p:cNvCxnSpPr>
          <p:nvPr/>
        </p:nvCxnSpPr>
        <p:spPr>
          <a:xfrm flipH="1">
            <a:off x="3024612" y="4303790"/>
            <a:ext cx="400876" cy="6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8598475" y="3638930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561546" y="2428682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990532" y="3603682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96321" y="2399969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6944081" y="353876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6095511" y="3881967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7749905" y="3873823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6952746" y="2320367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6149770" y="2663573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7758570" y="2663573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8006366" y="2320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505499" y="232036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7990069" y="3545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6584652" y="3538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18887" y="2956294"/>
            <a:ext cx="1101346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合并 20"/>
          <p:cNvSpPr/>
          <p:nvPr/>
        </p:nvSpPr>
        <p:spPr>
          <a:xfrm rot="5400000">
            <a:off x="3919669" y="3007780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stCxn id="20" idx="3"/>
            <a:endCxn id="21" idx="2"/>
          </p:cNvCxnSpPr>
          <p:nvPr/>
        </p:nvCxnSpPr>
        <p:spPr>
          <a:xfrm flipV="1">
            <a:off x="3720233" y="3211921"/>
            <a:ext cx="446798" cy="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215371">
            <a:off x="4282186" y="3091030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215371" flipV="1">
            <a:off x="4298236" y="3107965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90" idx="1"/>
            <a:endCxn id="21" idx="0"/>
          </p:cNvCxnSpPr>
          <p:nvPr/>
        </p:nvCxnSpPr>
        <p:spPr>
          <a:xfrm flipH="1">
            <a:off x="4575312" y="2663574"/>
            <a:ext cx="421009" cy="54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9" idx="1"/>
            <a:endCxn id="21" idx="0"/>
          </p:cNvCxnSpPr>
          <p:nvPr/>
        </p:nvCxnSpPr>
        <p:spPr>
          <a:xfrm flipH="1" flipV="1">
            <a:off x="4575312" y="3211921"/>
            <a:ext cx="415220" cy="67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964</Words>
  <Application>Microsoft Office PowerPoint</Application>
  <PresentationFormat>宽屏</PresentationFormat>
  <Paragraphs>275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Katniss -</cp:lastModifiedBy>
  <cp:revision>104</cp:revision>
  <dcterms:created xsi:type="dcterms:W3CDTF">2016-10-05T04:39:42Z</dcterms:created>
  <dcterms:modified xsi:type="dcterms:W3CDTF">2016-11-27T01:39:36Z</dcterms:modified>
</cp:coreProperties>
</file>