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249994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792457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11611" y="5185068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62675" y="518506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876512" y="4305777"/>
            <a:ext cx="1345891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252001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116894" y="5185070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406220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804677" y="5185068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机器编号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85604" y="4305777"/>
            <a:ext cx="2836799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730812" y="5185068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6917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</a:t>
            </a:r>
            <a:r>
              <a:rPr lang="zh-CN" altLang="en-US" dirty="0" smtClean="0">
                <a:solidFill>
                  <a:schemeClr val="tx1"/>
                </a:solidFill>
              </a:rPr>
              <a:t>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526024" y="552179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按日期统计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.2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393402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7521258" y="956415"/>
            <a:ext cx="2073503" cy="85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92507" y="1810954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29" name="椭圆 28"/>
          <p:cNvSpPr/>
          <p:nvPr/>
        </p:nvSpPr>
        <p:spPr>
          <a:xfrm>
            <a:off x="5526024" y="3101531"/>
            <a:ext cx="2611539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按违约情况统计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5.4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0" idx="7"/>
            <a:endCxn id="55" idx="2"/>
          </p:cNvCxnSpPr>
          <p:nvPr/>
        </p:nvCxnSpPr>
        <p:spPr>
          <a:xfrm flipV="1">
            <a:off x="3889023" y="956415"/>
            <a:ext cx="1637001" cy="89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147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5"/>
            <a:endCxn id="29" idx="2"/>
          </p:cNvCxnSpPr>
          <p:nvPr/>
        </p:nvCxnSpPr>
        <p:spPr>
          <a:xfrm>
            <a:off x="3889023" y="2578802"/>
            <a:ext cx="1637001" cy="92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66771" y="1026743"/>
            <a:ext cx="81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763510" y="18963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574306" y="2758906"/>
            <a:ext cx="11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违约情况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8" idx="6"/>
          </p:cNvCxnSpPr>
          <p:nvPr/>
        </p:nvCxnSpPr>
        <p:spPr>
          <a:xfrm flipV="1">
            <a:off x="7687741" y="2212331"/>
            <a:ext cx="1705661" cy="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6"/>
          </p:cNvCxnSpPr>
          <p:nvPr/>
        </p:nvCxnSpPr>
        <p:spPr>
          <a:xfrm flipV="1">
            <a:off x="8137563" y="2554136"/>
            <a:ext cx="1457198" cy="95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32995" y="1421566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4572" y="2562824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5386649" y="1896491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4911573" y="2443033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>
            <a:off x="3808524" y="2756662"/>
            <a:ext cx="1103049" cy="1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160288" y="2546196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5861724" y="2754963"/>
            <a:ext cx="1298564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32995" y="3645615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5386649" y="3070291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090707" y="3178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22646" y="2025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245312" y="2385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284802" y="23732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3" name="菱形 222"/>
          <p:cNvSpPr/>
          <p:nvPr/>
        </p:nvSpPr>
        <p:spPr>
          <a:xfrm>
            <a:off x="2022387" y="452668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sp>
        <p:nvSpPr>
          <p:cNvPr id="224" name="椭圆 223"/>
          <p:cNvSpPr/>
          <p:nvPr/>
        </p:nvSpPr>
        <p:spPr>
          <a:xfrm>
            <a:off x="3549018" y="4477047"/>
            <a:ext cx="1023457" cy="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接连接符 224"/>
          <p:cNvCxnSpPr>
            <a:stCxn id="223" idx="3"/>
            <a:endCxn id="224" idx="2"/>
          </p:cNvCxnSpPr>
          <p:nvPr/>
        </p:nvCxnSpPr>
        <p:spPr>
          <a:xfrm flipV="1">
            <a:off x="2828211" y="4869561"/>
            <a:ext cx="720807" cy="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562</Words>
  <Application>Microsoft Office PowerPoint</Application>
  <PresentationFormat>宽屏</PresentationFormat>
  <Paragraphs>318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78</cp:revision>
  <dcterms:created xsi:type="dcterms:W3CDTF">2016-10-05T04:39:42Z</dcterms:created>
  <dcterms:modified xsi:type="dcterms:W3CDTF">2016-10-25T07:12:17Z</dcterms:modified>
</cp:coreProperties>
</file>