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5" r:id="rId9"/>
    <p:sldId id="261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90" d="100"/>
          <a:sy n="90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249994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792457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</a:t>
            </a:r>
            <a:r>
              <a:rPr lang="zh-CN" altLang="en-US" dirty="0" smtClean="0">
                <a:solidFill>
                  <a:schemeClr val="tx1"/>
                </a:solidFill>
              </a:rPr>
              <a:t>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5" y="3777136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68758" y="5246351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613744" y="5246351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H="1" flipV="1">
            <a:off x="2476772" y="4460839"/>
            <a:ext cx="3715" cy="7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H="1" flipV="1">
            <a:off x="2476772" y="4460839"/>
            <a:ext cx="1648701" cy="7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814118" y="3680796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门禁控制系统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09361" y="5243791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106732" y="524379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8090288" y="4364499"/>
            <a:ext cx="580927" cy="87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671215" y="4364499"/>
            <a:ext cx="947246" cy="8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565706" y="524379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671215" y="4364499"/>
            <a:ext cx="2406220" cy="8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28074" y="1623024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650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528074" y="45464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37" name="矩形 36"/>
          <p:cNvSpPr/>
          <p:nvPr/>
        </p:nvSpPr>
        <p:spPr>
          <a:xfrm>
            <a:off x="230627" y="454641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门禁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2779247" y="339292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>
            <a:stCxn id="37" idx="3"/>
            <a:endCxn id="38" idx="1"/>
          </p:cNvCxnSpPr>
          <p:nvPr/>
        </p:nvCxnSpPr>
        <p:spPr>
          <a:xfrm flipV="1">
            <a:off x="1944820" y="796492"/>
            <a:ext cx="8344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  <a:endCxn id="36" idx="1"/>
          </p:cNvCxnSpPr>
          <p:nvPr/>
        </p:nvCxnSpPr>
        <p:spPr>
          <a:xfrm>
            <a:off x="3693647" y="796492"/>
            <a:ext cx="8344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8526" y="5246351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</a:rPr>
              <a:t>机</a:t>
            </a:r>
            <a:r>
              <a:rPr lang="zh-CN" altLang="en-US" b="1" u="sng" dirty="0" smtClean="0">
                <a:solidFill>
                  <a:schemeClr val="tx1"/>
                </a:solidFill>
              </a:rPr>
              <a:t>器编号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2" idx="2"/>
            <a:endCxn id="30" idx="0"/>
          </p:cNvCxnSpPr>
          <p:nvPr/>
        </p:nvCxnSpPr>
        <p:spPr>
          <a:xfrm flipH="1">
            <a:off x="690255" y="4460839"/>
            <a:ext cx="1786517" cy="78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911990" y="5243790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门禁编号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6492917" y="4364499"/>
            <a:ext cx="2178298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20031" y="16230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17627" y="45208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239961" y="4589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2246" y="4288811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2985428" y="4293668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387628" y="4571386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 flipV="1">
            <a:off x="3733998" y="4568957"/>
            <a:ext cx="2224879" cy="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3207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884937" y="4853961"/>
            <a:ext cx="0" cy="72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1556666" y="5960257"/>
            <a:ext cx="8029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</a:t>
            </a:r>
            <a:r>
              <a:rPr lang="zh-CN" altLang="en-US" dirty="0" smtClean="0">
                <a:solidFill>
                  <a:schemeClr val="tx1"/>
                </a:solidFill>
              </a:rPr>
              <a:t>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376033" y="3519353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门禁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538781" y="2270511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 flipH="1">
            <a:off x="7923111" y="1423227"/>
            <a:ext cx="1" cy="84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7923111" y="2956318"/>
            <a:ext cx="8693" cy="56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8990986" y="261263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487575" y="2937617"/>
            <a:ext cx="503411" cy="83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9785639" y="2393286"/>
            <a:ext cx="708077" cy="54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4311152" y="346207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</a:t>
            </a:r>
            <a:r>
              <a:rPr lang="zh-CN" altLang="en-US" dirty="0" smtClean="0">
                <a:solidFill>
                  <a:schemeClr val="tx1"/>
                </a:solidFill>
              </a:rPr>
              <a:t>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7" name="菱形 246"/>
          <p:cNvSpPr/>
          <p:nvPr/>
        </p:nvSpPr>
        <p:spPr>
          <a:xfrm>
            <a:off x="4475500" y="2360720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46" idx="0"/>
            <a:endCxn id="247" idx="2"/>
          </p:cNvCxnSpPr>
          <p:nvPr/>
        </p:nvCxnSpPr>
        <p:spPr>
          <a:xfrm flipH="1" flipV="1">
            <a:off x="4859830" y="3046527"/>
            <a:ext cx="7093" cy="41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2306" cy="9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3221182" y="2712954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46" idx="1"/>
          </p:cNvCxnSpPr>
          <p:nvPr/>
        </p:nvCxnSpPr>
        <p:spPr>
          <a:xfrm>
            <a:off x="3618509" y="3362928"/>
            <a:ext cx="692643" cy="35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705290" cy="31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46" idx="2"/>
            <a:endCxn id="14" idx="1"/>
          </p:cNvCxnSpPr>
          <p:nvPr/>
        </p:nvCxnSpPr>
        <p:spPr>
          <a:xfrm>
            <a:off x="4866923" y="3965718"/>
            <a:ext cx="1170532" cy="19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022993"/>
            <a:ext cx="944198" cy="193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1629039" y="42422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1775229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180029" y="3331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790135" y="1615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8" name="文本框 317"/>
          <p:cNvSpPr txBox="1"/>
          <p:nvPr/>
        </p:nvSpPr>
        <p:spPr>
          <a:xfrm>
            <a:off x="3586951" y="866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855643" y="24345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6876" y="1585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4821063" y="3077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016325" y="5249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8495966" y="3046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3091550" y="2511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3892131" y="3154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927782" y="29995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9" name="文本框 338"/>
          <p:cNvSpPr txBox="1"/>
          <p:nvPr/>
        </p:nvSpPr>
        <p:spPr>
          <a:xfrm>
            <a:off x="5265827" y="4991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827" y="58664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22155" y="2567317"/>
            <a:ext cx="142750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身份证号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5581" y="256731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84957" y="256731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1235909" y="1270348"/>
            <a:ext cx="1684122" cy="129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2517310" y="1270348"/>
            <a:ext cx="402721" cy="12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920031" y="1270348"/>
            <a:ext cx="676655" cy="12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164333" y="256102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2920031" y="1270348"/>
            <a:ext cx="1756031" cy="129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4538" y="2154980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4967" y="327612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4661648" y="2159936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5" name="直接连接符 4"/>
          <p:cNvCxnSpPr>
            <a:stCxn id="2" idx="3"/>
            <a:endCxn id="4" idx="1"/>
          </p:cNvCxnSpPr>
          <p:nvPr/>
        </p:nvCxnSpPr>
        <p:spPr>
          <a:xfrm>
            <a:off x="3929920" y="2437555"/>
            <a:ext cx="731728" cy="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3"/>
            <a:endCxn id="3" idx="0"/>
          </p:cNvCxnSpPr>
          <p:nvPr/>
        </p:nvCxnSpPr>
        <p:spPr>
          <a:xfrm>
            <a:off x="5410218" y="2440083"/>
            <a:ext cx="298403" cy="83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55906" y="3915268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5708621" y="3751049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5233545" y="4297591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1"/>
            <a:endCxn id="7" idx="3"/>
          </p:cNvCxnSpPr>
          <p:nvPr/>
        </p:nvCxnSpPr>
        <p:spPr>
          <a:xfrm flipH="1" flipV="1">
            <a:off x="4159858" y="4124035"/>
            <a:ext cx="1073687" cy="48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0458" y="3909420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11" idx="1"/>
          </p:cNvCxnSpPr>
          <p:nvPr/>
        </p:nvCxnSpPr>
        <p:spPr>
          <a:xfrm flipV="1">
            <a:off x="6183696" y="4118187"/>
            <a:ext cx="1416762" cy="49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92815" y="5105062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门禁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2111" y="5042295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</a:t>
            </a:r>
            <a:r>
              <a:rPr lang="zh-CN" altLang="en-US" dirty="0" smtClean="0">
                <a:solidFill>
                  <a:schemeClr val="tx1"/>
                </a:solidFill>
              </a:rPr>
              <a:t>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1"/>
          </p:cNvCxnSpPr>
          <p:nvPr/>
        </p:nvCxnSpPr>
        <p:spPr>
          <a:xfrm flipV="1">
            <a:off x="3607882" y="4611220"/>
            <a:ext cx="1625663" cy="43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0"/>
            <a:endCxn id="9" idx="3"/>
          </p:cNvCxnSpPr>
          <p:nvPr/>
        </p:nvCxnSpPr>
        <p:spPr>
          <a:xfrm flipH="1" flipV="1">
            <a:off x="6183696" y="4611220"/>
            <a:ext cx="1864890" cy="49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641286" y="2675856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04357" y="1460533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6937055" y="1926680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20" name="直接连接符 19"/>
          <p:cNvCxnSpPr>
            <a:stCxn id="19" idx="3"/>
            <a:endCxn id="18" idx="1"/>
          </p:cNvCxnSpPr>
          <p:nvPr/>
        </p:nvCxnSpPr>
        <p:spPr>
          <a:xfrm flipV="1">
            <a:off x="7729810" y="1695426"/>
            <a:ext cx="874547" cy="550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9" idx="1"/>
            <a:endCxn id="3" idx="0"/>
          </p:cNvCxnSpPr>
          <p:nvPr/>
        </p:nvCxnSpPr>
        <p:spPr>
          <a:xfrm flipH="1">
            <a:off x="5708621" y="2246348"/>
            <a:ext cx="1228434" cy="102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9" idx="3"/>
            <a:endCxn id="17" idx="1"/>
          </p:cNvCxnSpPr>
          <p:nvPr/>
        </p:nvCxnSpPr>
        <p:spPr>
          <a:xfrm>
            <a:off x="7729810" y="2246348"/>
            <a:ext cx="911476" cy="66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402145" y="2867358"/>
            <a:ext cx="964373" cy="500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申诉理由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9" idx="2"/>
            <a:endCxn id="23" idx="0"/>
          </p:cNvCxnSpPr>
          <p:nvPr/>
        </p:nvCxnSpPr>
        <p:spPr>
          <a:xfrm>
            <a:off x="7333433" y="2566015"/>
            <a:ext cx="550899" cy="30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369060" y="2879644"/>
            <a:ext cx="964373" cy="500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申诉记录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9" idx="2"/>
            <a:endCxn id="25" idx="0"/>
          </p:cNvCxnSpPr>
          <p:nvPr/>
        </p:nvCxnSpPr>
        <p:spPr>
          <a:xfrm flipH="1">
            <a:off x="6851247" y="2566015"/>
            <a:ext cx="482186" cy="31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283394" y="4519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644618" y="38800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718305" y="3995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650" y="45261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570931" y="406467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223579" y="21549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6132364" y="2405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5389720" y="287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8197408" y="23630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7926321" y="16827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3" name="菱形 222"/>
          <p:cNvSpPr/>
          <p:nvPr/>
        </p:nvSpPr>
        <p:spPr>
          <a:xfrm>
            <a:off x="2022387" y="452668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sp>
        <p:nvSpPr>
          <p:cNvPr id="224" name="椭圆 223"/>
          <p:cNvSpPr/>
          <p:nvPr/>
        </p:nvSpPr>
        <p:spPr>
          <a:xfrm>
            <a:off x="3549018" y="4477047"/>
            <a:ext cx="1023457" cy="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接连接符 224"/>
          <p:cNvCxnSpPr>
            <a:stCxn id="223" idx="3"/>
            <a:endCxn id="224" idx="2"/>
          </p:cNvCxnSpPr>
          <p:nvPr/>
        </p:nvCxnSpPr>
        <p:spPr>
          <a:xfrm flipV="1">
            <a:off x="2828211" y="4869561"/>
            <a:ext cx="720807" cy="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1386" y="431322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>
            <a:off x="2638901" y="3393753"/>
            <a:ext cx="1111689" cy="91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</a:t>
            </a:r>
            <a:r>
              <a:rPr lang="zh-CN" altLang="en-US" dirty="0" smtClean="0">
                <a:solidFill>
                  <a:schemeClr val="tx1"/>
                </a:solidFill>
              </a:rPr>
              <a:t>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391232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4447742" y="2554243"/>
            <a:ext cx="1405388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临时预约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6" idx="2"/>
            <a:endCxn id="27" idx="0"/>
          </p:cNvCxnSpPr>
          <p:nvPr/>
        </p:nvCxnSpPr>
        <p:spPr>
          <a:xfrm>
            <a:off x="5150436" y="1908902"/>
            <a:ext cx="0" cy="64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2"/>
            <a:endCxn id="12" idx="0"/>
          </p:cNvCxnSpPr>
          <p:nvPr/>
        </p:nvCxnSpPr>
        <p:spPr>
          <a:xfrm flipH="1">
            <a:off x="3750590" y="3468643"/>
            <a:ext cx="1399846" cy="84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444427" y="31561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40620" y="2028441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临时密码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27" idx="3"/>
            <a:endCxn id="30" idx="2"/>
          </p:cNvCxnSpPr>
          <p:nvPr/>
        </p:nvCxnSpPr>
        <p:spPr>
          <a:xfrm>
            <a:off x="5853130" y="3011443"/>
            <a:ext cx="591297" cy="53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3"/>
            <a:endCxn id="31" idx="2"/>
          </p:cNvCxnSpPr>
          <p:nvPr/>
        </p:nvCxnSpPr>
        <p:spPr>
          <a:xfrm flipV="1">
            <a:off x="5853130" y="2420627"/>
            <a:ext cx="587490" cy="59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48750" y="21468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594750" y="37446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531</Words>
  <Application>Microsoft Office PowerPoint</Application>
  <PresentationFormat>宽屏</PresentationFormat>
  <Paragraphs>190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Katniss -</cp:lastModifiedBy>
  <cp:revision>41</cp:revision>
  <dcterms:created xsi:type="dcterms:W3CDTF">2016-10-05T04:39:42Z</dcterms:created>
  <dcterms:modified xsi:type="dcterms:W3CDTF">2016-10-19T16:15:29Z</dcterms:modified>
</cp:coreProperties>
</file>