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7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471868" y="1793916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4905" y="1318657"/>
            <a:ext cx="1708113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7945870" y="747698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72" idx="0"/>
            <a:endCxn id="5" idx="1"/>
          </p:cNvCxnSpPr>
          <p:nvPr/>
        </p:nvCxnSpPr>
        <p:spPr>
          <a:xfrm flipV="1">
            <a:off x="7133942" y="1098827"/>
            <a:ext cx="811928" cy="39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5" idx="3"/>
            <a:endCxn id="21" idx="1"/>
          </p:cNvCxnSpPr>
          <p:nvPr/>
        </p:nvCxnSpPr>
        <p:spPr>
          <a:xfrm>
            <a:off x="8857027" y="2056458"/>
            <a:ext cx="614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471868" y="829116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8857026" y="1091658"/>
            <a:ext cx="614842" cy="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466642" y="1033481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041418" y="1740520"/>
            <a:ext cx="36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9035638" y="787462"/>
            <a:ext cx="305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5" name="菱形 24"/>
          <p:cNvSpPr/>
          <p:nvPr/>
        </p:nvSpPr>
        <p:spPr>
          <a:xfrm>
            <a:off x="7945871" y="1705329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72" idx="0"/>
            <a:endCxn id="25" idx="1"/>
          </p:cNvCxnSpPr>
          <p:nvPr/>
        </p:nvCxnSpPr>
        <p:spPr>
          <a:xfrm>
            <a:off x="7133942" y="1489803"/>
            <a:ext cx="811929" cy="5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44887" y="1746942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菱形 43"/>
          <p:cNvSpPr/>
          <p:nvPr/>
        </p:nvSpPr>
        <p:spPr>
          <a:xfrm>
            <a:off x="3048588" y="634349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3048588" y="1932328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44" idx="3"/>
            <a:endCxn id="22" idx="1"/>
          </p:cNvCxnSpPr>
          <p:nvPr/>
        </p:nvCxnSpPr>
        <p:spPr>
          <a:xfrm>
            <a:off x="3959744" y="985478"/>
            <a:ext cx="745161" cy="59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5" idx="3"/>
            <a:endCxn id="22" idx="1"/>
          </p:cNvCxnSpPr>
          <p:nvPr/>
        </p:nvCxnSpPr>
        <p:spPr>
          <a:xfrm flipV="1">
            <a:off x="3959744" y="1581199"/>
            <a:ext cx="745161" cy="70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49081" y="840671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505061" y="1574517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375794" y="718234"/>
            <a:ext cx="1120247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75794" y="2020915"/>
            <a:ext cx="1120248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44" idx="1"/>
            <a:endCxn id="55" idx="3"/>
          </p:cNvCxnSpPr>
          <p:nvPr/>
        </p:nvCxnSpPr>
        <p:spPr>
          <a:xfrm flipH="1" flipV="1">
            <a:off x="2496041" y="980776"/>
            <a:ext cx="552547" cy="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5" idx="1"/>
            <a:endCxn id="56" idx="3"/>
          </p:cNvCxnSpPr>
          <p:nvPr/>
        </p:nvCxnSpPr>
        <p:spPr>
          <a:xfrm flipH="1">
            <a:off x="2496042" y="2283457"/>
            <a:ext cx="55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674654" y="669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668573" y="19320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72" name="流程图: 合并 71"/>
          <p:cNvSpPr/>
          <p:nvPr/>
        </p:nvSpPr>
        <p:spPr>
          <a:xfrm rot="5215371">
            <a:off x="6478594" y="1296621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stCxn id="22" idx="3"/>
            <a:endCxn id="72" idx="2"/>
          </p:cNvCxnSpPr>
          <p:nvPr/>
        </p:nvCxnSpPr>
        <p:spPr>
          <a:xfrm flipV="1">
            <a:off x="6413018" y="1511720"/>
            <a:ext cx="313232" cy="6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215371">
            <a:off x="6841111" y="1379871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215371" flipV="1">
            <a:off x="6857161" y="139680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293" y="1915515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6" y="6227396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9662" y="529374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0"/>
            <a:endCxn id="14" idx="2"/>
          </p:cNvCxnSpPr>
          <p:nvPr/>
        </p:nvCxnSpPr>
        <p:spPr>
          <a:xfrm flipH="1" flipV="1">
            <a:off x="6506554" y="5659276"/>
            <a:ext cx="5976" cy="56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1478" y="503201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66" idx="1"/>
            <a:endCxn id="9" idx="3"/>
          </p:cNvCxnSpPr>
          <p:nvPr/>
        </p:nvCxnSpPr>
        <p:spPr>
          <a:xfrm flipH="1" flipV="1">
            <a:off x="2883614" y="5502512"/>
            <a:ext cx="1291760" cy="31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1949202" y="82439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>
            <a:off x="2755026" y="1167601"/>
            <a:ext cx="1550008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352114" y="1510807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1702588" y="3530507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351557" y="2385300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 flipH="1">
            <a:off x="2331638" y="4202563"/>
            <a:ext cx="19919" cy="109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293744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97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67" idx="3"/>
            <a:endCxn id="194" idx="1"/>
          </p:cNvCxnSpPr>
          <p:nvPr/>
        </p:nvCxnSpPr>
        <p:spPr>
          <a:xfrm flipV="1">
            <a:off x="8830241" y="5502511"/>
            <a:ext cx="1215347" cy="31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958876" y="3711924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543048" y="2246920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4266" cy="82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V="1">
            <a:off x="6514647" y="2932727"/>
            <a:ext cx="1412731" cy="77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8844527" y="1832934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83" idx="3"/>
          </p:cNvCxnSpPr>
          <p:nvPr/>
        </p:nvCxnSpPr>
        <p:spPr>
          <a:xfrm flipH="1" flipV="1">
            <a:off x="7508677" y="1991347"/>
            <a:ext cx="1335850" cy="16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1"/>
          </p:cNvCxnSpPr>
          <p:nvPr/>
        </p:nvCxnSpPr>
        <p:spPr>
          <a:xfrm>
            <a:off x="9639180" y="2157921"/>
            <a:ext cx="285173" cy="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4473193" y="2218314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0"/>
            <a:endCxn id="247" idx="2"/>
          </p:cNvCxnSpPr>
          <p:nvPr/>
        </p:nvCxnSpPr>
        <p:spPr>
          <a:xfrm flipH="1" flipV="1">
            <a:off x="4857523" y="2904121"/>
            <a:ext cx="1657124" cy="80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 flipH="1">
            <a:off x="4857523" y="1452589"/>
            <a:ext cx="1" cy="76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3377353" y="1778662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3"/>
            <a:endCxn id="82" idx="1"/>
          </p:cNvCxnSpPr>
          <p:nvPr/>
        </p:nvCxnSpPr>
        <p:spPr>
          <a:xfrm flipV="1">
            <a:off x="4172006" y="1988102"/>
            <a:ext cx="1174797" cy="11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1"/>
            <a:endCxn id="2" idx="3"/>
          </p:cNvCxnSpPr>
          <p:nvPr/>
        </p:nvCxnSpPr>
        <p:spPr>
          <a:xfrm flipH="1">
            <a:off x="2904090" y="2103649"/>
            <a:ext cx="473263" cy="4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0"/>
          </p:cNvCxnSpPr>
          <p:nvPr/>
        </p:nvCxnSpPr>
        <p:spPr>
          <a:xfrm flipH="1">
            <a:off x="6506554" y="4215564"/>
            <a:ext cx="8093" cy="81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029952" y="4622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3431292" y="5317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5319273" y="61242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6491433" y="449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9393815" y="5303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793827" y="1442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038752" y="1493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596557" y="2074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842330" y="1478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470262" y="298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088315" y="296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594942" y="465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8452373" y="1816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3015912" y="2045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4148826" y="17563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127386" y="298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6" name="菱形 65"/>
          <p:cNvSpPr/>
          <p:nvPr/>
        </p:nvSpPr>
        <p:spPr>
          <a:xfrm>
            <a:off x="4175374" y="5502510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7880090" y="5502510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7" name="直接连接符 276"/>
          <p:cNvCxnSpPr>
            <a:stCxn id="5" idx="1"/>
            <a:endCxn id="66" idx="3"/>
          </p:cNvCxnSpPr>
          <p:nvPr/>
        </p:nvCxnSpPr>
        <p:spPr>
          <a:xfrm flipH="1" flipV="1">
            <a:off x="5125525" y="5816139"/>
            <a:ext cx="833351" cy="64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5" idx="3"/>
            <a:endCxn id="67" idx="1"/>
          </p:cNvCxnSpPr>
          <p:nvPr/>
        </p:nvCxnSpPr>
        <p:spPr>
          <a:xfrm flipV="1">
            <a:off x="7066184" y="5816139"/>
            <a:ext cx="813906" cy="64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6426581" y="57711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7430194" y="60096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5056156" y="4266126"/>
            <a:ext cx="26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菱形 138"/>
          <p:cNvSpPr/>
          <p:nvPr/>
        </p:nvSpPr>
        <p:spPr>
          <a:xfrm>
            <a:off x="4250930" y="4479763"/>
            <a:ext cx="797666" cy="67644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>
            <a:stCxn id="139" idx="3"/>
            <a:endCxn id="219" idx="1"/>
          </p:cNvCxnSpPr>
          <p:nvPr/>
        </p:nvCxnSpPr>
        <p:spPr>
          <a:xfrm flipV="1">
            <a:off x="5048596" y="3963744"/>
            <a:ext cx="910280" cy="8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9" idx="1"/>
            <a:endCxn id="9" idx="3"/>
          </p:cNvCxnSpPr>
          <p:nvPr/>
        </p:nvCxnSpPr>
        <p:spPr>
          <a:xfrm flipH="1">
            <a:off x="2883614" y="4817986"/>
            <a:ext cx="1367316" cy="68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679842" y="4451282"/>
            <a:ext cx="2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7533419" y="4265386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菱形 147"/>
          <p:cNvSpPr/>
          <p:nvPr/>
        </p:nvSpPr>
        <p:spPr>
          <a:xfrm>
            <a:off x="7894111" y="4504348"/>
            <a:ext cx="778018" cy="64390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9" name="直接连接符 148"/>
          <p:cNvCxnSpPr>
            <a:stCxn id="148" idx="3"/>
            <a:endCxn id="194" idx="1"/>
          </p:cNvCxnSpPr>
          <p:nvPr/>
        </p:nvCxnSpPr>
        <p:spPr>
          <a:xfrm>
            <a:off x="8672129" y="4826303"/>
            <a:ext cx="1373459" cy="6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8" idx="1"/>
            <a:endCxn id="219" idx="3"/>
          </p:cNvCxnSpPr>
          <p:nvPr/>
        </p:nvCxnSpPr>
        <p:spPr>
          <a:xfrm flipH="1" flipV="1">
            <a:off x="7070418" y="3963744"/>
            <a:ext cx="823693" cy="8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9335286" y="4879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346803" y="1569400"/>
            <a:ext cx="1043514" cy="837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56180" y="1524977"/>
            <a:ext cx="952497" cy="932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>
            <a:stCxn id="82" idx="2"/>
            <a:endCxn id="91" idx="0"/>
          </p:cNvCxnSpPr>
          <p:nvPr/>
        </p:nvCxnSpPr>
        <p:spPr>
          <a:xfrm>
            <a:off x="5868560" y="2406804"/>
            <a:ext cx="659489" cy="58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91" idx="0"/>
            <a:endCxn id="83" idx="2"/>
          </p:cNvCxnSpPr>
          <p:nvPr/>
        </p:nvCxnSpPr>
        <p:spPr>
          <a:xfrm flipV="1">
            <a:off x="6528049" y="2457716"/>
            <a:ext cx="504380" cy="53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合并 90"/>
          <p:cNvSpPr/>
          <p:nvPr/>
        </p:nvSpPr>
        <p:spPr>
          <a:xfrm>
            <a:off x="6076547" y="2996470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219" idx="0"/>
            <a:endCxn id="91" idx="2"/>
          </p:cNvCxnSpPr>
          <p:nvPr/>
        </p:nvCxnSpPr>
        <p:spPr>
          <a:xfrm flipV="1">
            <a:off x="6514647" y="3404751"/>
            <a:ext cx="13402" cy="30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74586" y="3029162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408506" y="3029162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菱形 107"/>
          <p:cNvSpPr/>
          <p:nvPr/>
        </p:nvSpPr>
        <p:spPr>
          <a:xfrm>
            <a:off x="9263978" y="608018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663286" y="627353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5" idx="3"/>
            <a:endCxn id="108" idx="1"/>
          </p:cNvCxnSpPr>
          <p:nvPr/>
        </p:nvCxnSpPr>
        <p:spPr>
          <a:xfrm flipV="1">
            <a:off x="7066184" y="6393814"/>
            <a:ext cx="2197794" cy="7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5" idx="3"/>
            <a:endCxn id="108" idx="3"/>
          </p:cNvCxnSpPr>
          <p:nvPr/>
        </p:nvCxnSpPr>
        <p:spPr>
          <a:xfrm>
            <a:off x="6965969" y="294462"/>
            <a:ext cx="3248160" cy="6099352"/>
          </a:xfrm>
          <a:prstGeom prst="bentConnector3">
            <a:avLst>
              <a:gd name="adj1" fmla="val 144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0895579" y="60495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126" y="290747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4124519" y="1072244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649443" y="16187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8" idx="2"/>
            <a:endCxn id="7" idx="0"/>
          </p:cNvCxnSpPr>
          <p:nvPr/>
        </p:nvCxnSpPr>
        <p:spPr>
          <a:xfrm flipH="1">
            <a:off x="2658102" y="2389433"/>
            <a:ext cx="21272" cy="5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09825" y="2899033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0865" y="282136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4124519" y="2246044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828577" y="23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60516" y="12012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454601" y="2310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658102" y="23894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5300" y="5054512"/>
            <a:ext cx="1150669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90635" y="4615773"/>
            <a:ext cx="2222358" cy="4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5255930" y="16312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204298" y="176217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28" idx="0"/>
            <a:endCxn id="3" idx="2"/>
          </p:cNvCxnSpPr>
          <p:nvPr/>
        </p:nvCxnSpPr>
        <p:spPr>
          <a:xfrm flipV="1">
            <a:off x="2679374" y="1072244"/>
            <a:ext cx="1445145" cy="68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" idx="2"/>
            <a:endCxn id="27" idx="0"/>
          </p:cNvCxnSpPr>
          <p:nvPr/>
        </p:nvCxnSpPr>
        <p:spPr>
          <a:xfrm>
            <a:off x="4124519" y="1072244"/>
            <a:ext cx="1606487" cy="55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  <a:endCxn id="11" idx="0"/>
          </p:cNvCxnSpPr>
          <p:nvPr/>
        </p:nvCxnSpPr>
        <p:spPr>
          <a:xfrm>
            <a:off x="5731006" y="2258522"/>
            <a:ext cx="26947" cy="64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83182" y="1043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68932" y="113491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53133" y="3751066"/>
            <a:ext cx="1944709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2766" y="4886566"/>
            <a:ext cx="1174433" cy="8831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97385" y="4934993"/>
            <a:ext cx="999542" cy="767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zh-CN" altLang="en-US" dirty="0" smtClean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93363" y="5050711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1859983" y="4303790"/>
            <a:ext cx="1565505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3425488" y="4303790"/>
            <a:ext cx="671668" cy="63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3425488" y="4303790"/>
            <a:ext cx="1858668" cy="7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8814" y="2246284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59614" y="2246284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20447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793363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1411240" y="1937218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5284156" y="1937218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2123666" y="2522646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3413818" y="2522646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2962316" y="3033923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H="1" flipV="1">
            <a:off x="3413818" y="3442204"/>
            <a:ext cx="1167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60355" y="3066615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294275" y="3066615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59711" y="4918075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>
            <a:stCxn id="3" idx="2"/>
            <a:endCxn id="52" idx="0"/>
          </p:cNvCxnSpPr>
          <p:nvPr/>
        </p:nvCxnSpPr>
        <p:spPr>
          <a:xfrm flipH="1">
            <a:off x="3024612" y="4303790"/>
            <a:ext cx="400876" cy="6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612</Words>
  <Application>Microsoft Office PowerPoint</Application>
  <PresentationFormat>宽屏</PresentationFormat>
  <Paragraphs>352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96</cp:revision>
  <dcterms:created xsi:type="dcterms:W3CDTF">2016-10-05T04:39:42Z</dcterms:created>
  <dcterms:modified xsi:type="dcterms:W3CDTF">2016-10-29T10:17:02Z</dcterms:modified>
</cp:coreProperties>
</file>