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8" r:id="rId6"/>
    <p:sldId id="266" r:id="rId7"/>
    <p:sldId id="265" r:id="rId8"/>
    <p:sldId id="261" r:id="rId9"/>
    <p:sldId id="262" r:id="rId10"/>
    <p:sldId id="264" r:id="rId11"/>
    <p:sldId id="267" r:id="rId12"/>
    <p:sldId id="269" r:id="rId13"/>
    <p:sldId id="272" r:id="rId14"/>
    <p:sldId id="273" r:id="rId15"/>
    <p:sldId id="274" r:id="rId16"/>
    <p:sldId id="275" r:id="rId17"/>
    <p:sldId id="270" r:id="rId18"/>
    <p:sldId id="27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>
        <p:scale>
          <a:sx n="75" d="100"/>
          <a:sy n="75" d="100"/>
        </p:scale>
        <p:origin x="979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2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7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5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3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0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8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B1640-576C-4106-8BBF-5EE4E1757382}" type="datetimeFigureOut">
              <a:rPr lang="zh-CN" altLang="en-US" smtClean="0"/>
              <a:t>2016/10/29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3C26D-1F29-4D36-A8A0-CB4D2EA28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44301" y="276390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3247" y="5049412"/>
            <a:ext cx="111716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</a:t>
            </a:r>
            <a:r>
              <a:rPr lang="zh-CN" altLang="en-US" dirty="0" smtClean="0">
                <a:solidFill>
                  <a:schemeClr val="tx1"/>
                </a:solidFill>
              </a:rPr>
              <a:t>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8887" y="495630"/>
            <a:ext cx="110258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90557" y="4776129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249" y="495630"/>
            <a:ext cx="119799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外校人员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2761" y="495630"/>
            <a:ext cx="1130412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56325" y="2758192"/>
            <a:ext cx="1156917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379796" y="673207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3104401" y="40197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1544544" y="208257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15" name="菱形 14"/>
          <p:cNvSpPr/>
          <p:nvPr/>
        </p:nvSpPr>
        <p:spPr>
          <a:xfrm>
            <a:off x="5904840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查询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10230" y="2030936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249393" y="4322859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管理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5226655" y="4934118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sp>
        <p:nvSpPr>
          <p:cNvPr id="20" name="菱形 19"/>
          <p:cNvSpPr/>
          <p:nvPr/>
        </p:nvSpPr>
        <p:spPr>
          <a:xfrm>
            <a:off x="11068212" y="4660835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22" name="直接连接符 21"/>
          <p:cNvCxnSpPr>
            <a:stCxn id="9" idx="2"/>
            <a:endCxn id="14" idx="0"/>
          </p:cNvCxnSpPr>
          <p:nvPr/>
        </p:nvCxnSpPr>
        <p:spPr>
          <a:xfrm>
            <a:off x="1211248" y="1410030"/>
            <a:ext cx="619543" cy="6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4" idx="2"/>
            <a:endCxn id="5" idx="1"/>
          </p:cNvCxnSpPr>
          <p:nvPr/>
        </p:nvCxnSpPr>
        <p:spPr>
          <a:xfrm>
            <a:off x="1830791" y="2655073"/>
            <a:ext cx="1113510" cy="56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5" idx="0"/>
          </p:cNvCxnSpPr>
          <p:nvPr/>
        </p:nvCxnSpPr>
        <p:spPr>
          <a:xfrm>
            <a:off x="3379796" y="959454"/>
            <a:ext cx="21705" cy="180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3"/>
            <a:endCxn id="10" idx="1"/>
          </p:cNvCxnSpPr>
          <p:nvPr/>
        </p:nvCxnSpPr>
        <p:spPr>
          <a:xfrm flipV="1">
            <a:off x="3952289" y="952830"/>
            <a:ext cx="930472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5" idx="3"/>
            <a:endCxn id="15" idx="1"/>
          </p:cNvCxnSpPr>
          <p:nvPr/>
        </p:nvCxnSpPr>
        <p:spPr>
          <a:xfrm>
            <a:off x="3858701" y="3221108"/>
            <a:ext cx="2046139" cy="3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5" idx="3"/>
            <a:endCxn id="11" idx="1"/>
          </p:cNvCxnSpPr>
          <p:nvPr/>
        </p:nvCxnSpPr>
        <p:spPr>
          <a:xfrm flipV="1">
            <a:off x="6477333" y="3215392"/>
            <a:ext cx="1578992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3"/>
            <a:endCxn id="17" idx="1"/>
          </p:cNvCxnSpPr>
          <p:nvPr/>
        </p:nvCxnSpPr>
        <p:spPr>
          <a:xfrm flipV="1">
            <a:off x="3858701" y="2317183"/>
            <a:ext cx="3151529" cy="90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7" idx="3"/>
            <a:endCxn id="7" idx="1"/>
          </p:cNvCxnSpPr>
          <p:nvPr/>
        </p:nvCxnSpPr>
        <p:spPr>
          <a:xfrm flipV="1">
            <a:off x="7582723" y="952830"/>
            <a:ext cx="2396164" cy="1364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2"/>
            <a:endCxn id="13" idx="0"/>
          </p:cNvCxnSpPr>
          <p:nvPr/>
        </p:nvCxnSpPr>
        <p:spPr>
          <a:xfrm flipH="1">
            <a:off x="3390648" y="3678308"/>
            <a:ext cx="10853" cy="3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3" idx="2"/>
            <a:endCxn id="6" idx="0"/>
          </p:cNvCxnSpPr>
          <p:nvPr/>
        </p:nvCxnSpPr>
        <p:spPr>
          <a:xfrm>
            <a:off x="3390648" y="4592212"/>
            <a:ext cx="11179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5" idx="3"/>
            <a:endCxn id="18" idx="1"/>
          </p:cNvCxnSpPr>
          <p:nvPr/>
        </p:nvCxnSpPr>
        <p:spPr>
          <a:xfrm>
            <a:off x="3858701" y="3221108"/>
            <a:ext cx="2390692" cy="13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8" idx="3"/>
            <a:endCxn id="8" idx="1"/>
          </p:cNvCxnSpPr>
          <p:nvPr/>
        </p:nvCxnSpPr>
        <p:spPr>
          <a:xfrm>
            <a:off x="6821886" y="4609106"/>
            <a:ext cx="1468671" cy="624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0" idx="2"/>
            <a:endCxn id="19" idx="0"/>
          </p:cNvCxnSpPr>
          <p:nvPr/>
        </p:nvCxnSpPr>
        <p:spPr>
          <a:xfrm>
            <a:off x="5447967" y="1410030"/>
            <a:ext cx="64935" cy="352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9" idx="2"/>
            <a:endCxn id="6" idx="3"/>
          </p:cNvCxnSpPr>
          <p:nvPr/>
        </p:nvCxnSpPr>
        <p:spPr>
          <a:xfrm flipH="1">
            <a:off x="3960407" y="5506612"/>
            <a:ext cx="15524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7" idx="2"/>
            <a:endCxn id="20" idx="0"/>
          </p:cNvCxnSpPr>
          <p:nvPr/>
        </p:nvCxnSpPr>
        <p:spPr>
          <a:xfrm>
            <a:off x="10530178" y="1410030"/>
            <a:ext cx="824281" cy="325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2"/>
            <a:endCxn id="8" idx="3"/>
          </p:cNvCxnSpPr>
          <p:nvPr/>
        </p:nvCxnSpPr>
        <p:spPr>
          <a:xfrm flipH="1">
            <a:off x="9204957" y="5233329"/>
            <a:ext cx="2149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菱形 54"/>
          <p:cNvSpPr/>
          <p:nvPr/>
        </p:nvSpPr>
        <p:spPr>
          <a:xfrm>
            <a:off x="612249" y="267628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预约</a:t>
            </a:r>
          </a:p>
        </p:txBody>
      </p:sp>
      <p:cxnSp>
        <p:nvCxnSpPr>
          <p:cNvPr id="59" name="直接连接符 58"/>
          <p:cNvCxnSpPr>
            <a:stCxn id="9" idx="2"/>
            <a:endCxn id="55" idx="0"/>
          </p:cNvCxnSpPr>
          <p:nvPr/>
        </p:nvCxnSpPr>
        <p:spPr>
          <a:xfrm flipH="1">
            <a:off x="898496" y="1410030"/>
            <a:ext cx="312752" cy="12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5" idx="2"/>
            <a:endCxn id="6" idx="1"/>
          </p:cNvCxnSpPr>
          <p:nvPr/>
        </p:nvCxnSpPr>
        <p:spPr>
          <a:xfrm>
            <a:off x="898496" y="3248774"/>
            <a:ext cx="1944751" cy="2257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菱形 61"/>
          <p:cNvSpPr/>
          <p:nvPr/>
        </p:nvSpPr>
        <p:spPr>
          <a:xfrm>
            <a:off x="10009699" y="2938090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sp>
        <p:nvSpPr>
          <p:cNvPr id="63" name="菱形 62"/>
          <p:cNvSpPr/>
          <p:nvPr/>
        </p:nvSpPr>
        <p:spPr>
          <a:xfrm>
            <a:off x="8304806" y="959454"/>
            <a:ext cx="572493" cy="572494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验证</a:t>
            </a:r>
          </a:p>
        </p:txBody>
      </p:sp>
      <p:cxnSp>
        <p:nvCxnSpPr>
          <p:cNvPr id="65" name="直接连接符 64"/>
          <p:cNvCxnSpPr>
            <a:stCxn id="7" idx="2"/>
            <a:endCxn id="62" idx="3"/>
          </p:cNvCxnSpPr>
          <p:nvPr/>
        </p:nvCxnSpPr>
        <p:spPr>
          <a:xfrm>
            <a:off x="10530178" y="1410030"/>
            <a:ext cx="52014" cy="181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2" idx="1"/>
            <a:endCxn id="11" idx="3"/>
          </p:cNvCxnSpPr>
          <p:nvPr/>
        </p:nvCxnSpPr>
        <p:spPr>
          <a:xfrm flipH="1" flipV="1">
            <a:off x="9213242" y="3215392"/>
            <a:ext cx="796457" cy="8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3" idx="2"/>
            <a:endCxn id="11" idx="0"/>
          </p:cNvCxnSpPr>
          <p:nvPr/>
        </p:nvCxnSpPr>
        <p:spPr>
          <a:xfrm>
            <a:off x="8591053" y="1531948"/>
            <a:ext cx="43731" cy="122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" idx="3"/>
            <a:endCxn id="63" idx="0"/>
          </p:cNvCxnSpPr>
          <p:nvPr/>
        </p:nvCxnSpPr>
        <p:spPr>
          <a:xfrm>
            <a:off x="6013173" y="952830"/>
            <a:ext cx="2577880" cy="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3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365306" y="362207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145531" y="5279982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机器编号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284070" y="52799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进入时间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stCxn id="31" idx="0"/>
            <a:endCxn id="29" idx="2"/>
          </p:cNvCxnSpPr>
          <p:nvPr/>
        </p:nvCxnSpPr>
        <p:spPr>
          <a:xfrm flipV="1">
            <a:off x="6610432" y="4305777"/>
            <a:ext cx="1611971" cy="974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32" idx="0"/>
            <a:endCxn id="29" idx="2"/>
          </p:cNvCxnSpPr>
          <p:nvPr/>
        </p:nvCxnSpPr>
        <p:spPr>
          <a:xfrm flipH="1" flipV="1">
            <a:off x="8222403" y="4305777"/>
            <a:ext cx="1573396" cy="97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10346289" y="527998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离开时间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/>
          <p:cNvCxnSpPr>
            <a:stCxn id="41" idx="0"/>
            <a:endCxn id="29" idx="2"/>
          </p:cNvCxnSpPr>
          <p:nvPr/>
        </p:nvCxnSpPr>
        <p:spPr>
          <a:xfrm flipH="1" flipV="1">
            <a:off x="8222403" y="4305777"/>
            <a:ext cx="2635615" cy="974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632068" y="2034196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04905" y="1318657"/>
            <a:ext cx="1708113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菱形 4"/>
          <p:cNvSpPr/>
          <p:nvPr/>
        </p:nvSpPr>
        <p:spPr>
          <a:xfrm>
            <a:off x="7106071" y="510327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22" idx="3"/>
            <a:endCxn id="5" idx="1"/>
          </p:cNvCxnSpPr>
          <p:nvPr/>
        </p:nvCxnSpPr>
        <p:spPr>
          <a:xfrm flipV="1">
            <a:off x="6413018" y="861456"/>
            <a:ext cx="693053" cy="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5" idx="3"/>
            <a:endCxn id="21" idx="1"/>
          </p:cNvCxnSpPr>
          <p:nvPr/>
        </p:nvCxnSpPr>
        <p:spPr>
          <a:xfrm>
            <a:off x="8017227" y="2296738"/>
            <a:ext cx="614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8632069" y="591745"/>
            <a:ext cx="1141101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cxnSp>
        <p:nvCxnSpPr>
          <p:cNvPr id="40" name="直接连接符 39"/>
          <p:cNvCxnSpPr>
            <a:stCxn id="5" idx="3"/>
            <a:endCxn id="36" idx="1"/>
          </p:cNvCxnSpPr>
          <p:nvPr/>
        </p:nvCxnSpPr>
        <p:spPr>
          <a:xfrm flipV="1">
            <a:off x="8017227" y="854287"/>
            <a:ext cx="614842" cy="7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4781008" y="5245329"/>
            <a:ext cx="1161853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进出记录编号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>
            <a:stCxn id="29" idx="2"/>
            <a:endCxn id="43" idx="0"/>
          </p:cNvCxnSpPr>
          <p:nvPr/>
        </p:nvCxnSpPr>
        <p:spPr>
          <a:xfrm flipH="1">
            <a:off x="5361935" y="4305777"/>
            <a:ext cx="2860468" cy="939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26843" y="796110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8201618" y="1980800"/>
            <a:ext cx="367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195839" y="550091"/>
            <a:ext cx="305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221851" y="5279984"/>
            <a:ext cx="99701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29" idx="2"/>
            <a:endCxn id="23" idx="0"/>
          </p:cNvCxnSpPr>
          <p:nvPr/>
        </p:nvCxnSpPr>
        <p:spPr>
          <a:xfrm>
            <a:off x="8222403" y="4305777"/>
            <a:ext cx="497956" cy="974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193239" y="5279983"/>
            <a:ext cx="92980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菱形 24"/>
          <p:cNvSpPr/>
          <p:nvPr/>
        </p:nvSpPr>
        <p:spPr>
          <a:xfrm>
            <a:off x="7106071" y="1945609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stCxn id="22" idx="3"/>
            <a:endCxn id="25" idx="1"/>
          </p:cNvCxnSpPr>
          <p:nvPr/>
        </p:nvCxnSpPr>
        <p:spPr>
          <a:xfrm>
            <a:off x="6413018" y="1581199"/>
            <a:ext cx="693053" cy="715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044887" y="1746942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菱形 43"/>
          <p:cNvSpPr/>
          <p:nvPr/>
        </p:nvSpPr>
        <p:spPr>
          <a:xfrm>
            <a:off x="3048588" y="634349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菱形 44"/>
          <p:cNvSpPr/>
          <p:nvPr/>
        </p:nvSpPr>
        <p:spPr>
          <a:xfrm>
            <a:off x="3048588" y="1932328"/>
            <a:ext cx="911156" cy="702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>
            <a:stCxn id="44" idx="3"/>
            <a:endCxn id="22" idx="1"/>
          </p:cNvCxnSpPr>
          <p:nvPr/>
        </p:nvCxnSpPr>
        <p:spPr>
          <a:xfrm>
            <a:off x="3959744" y="985478"/>
            <a:ext cx="745161" cy="595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5" idx="3"/>
            <a:endCxn id="22" idx="1"/>
          </p:cNvCxnSpPr>
          <p:nvPr/>
        </p:nvCxnSpPr>
        <p:spPr>
          <a:xfrm flipV="1">
            <a:off x="3959744" y="1581199"/>
            <a:ext cx="745161" cy="702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049081" y="840671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718288" y="1735662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1375794" y="718234"/>
            <a:ext cx="1120247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75794" y="2020915"/>
            <a:ext cx="1120248" cy="5250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44" idx="1"/>
            <a:endCxn id="55" idx="3"/>
          </p:cNvCxnSpPr>
          <p:nvPr/>
        </p:nvCxnSpPr>
        <p:spPr>
          <a:xfrm flipH="1" flipV="1">
            <a:off x="2496041" y="980776"/>
            <a:ext cx="552547" cy="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5" idx="1"/>
            <a:endCxn id="56" idx="3"/>
          </p:cNvCxnSpPr>
          <p:nvPr/>
        </p:nvCxnSpPr>
        <p:spPr>
          <a:xfrm flipH="1">
            <a:off x="2496042" y="2283457"/>
            <a:ext cx="552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2674654" y="6696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2668573" y="19320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293" y="1915515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6" y="6227396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9662" y="5293745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>
            <a:stCxn id="5" idx="0"/>
            <a:endCxn id="14" idx="2"/>
          </p:cNvCxnSpPr>
          <p:nvPr/>
        </p:nvCxnSpPr>
        <p:spPr>
          <a:xfrm flipH="1" flipV="1">
            <a:off x="6506554" y="5659276"/>
            <a:ext cx="5976" cy="568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1478" y="503201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66" idx="1"/>
            <a:endCxn id="9" idx="3"/>
          </p:cNvCxnSpPr>
          <p:nvPr/>
        </p:nvCxnSpPr>
        <p:spPr>
          <a:xfrm flipH="1" flipV="1">
            <a:off x="2883614" y="5502512"/>
            <a:ext cx="1291760" cy="31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1949202" y="824395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>
            <a:off x="2755026" y="1167601"/>
            <a:ext cx="1550008" cy="6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352114" y="1510807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1702588" y="3530507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351557" y="2385300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 flipH="1">
            <a:off x="2331638" y="4202563"/>
            <a:ext cx="19919" cy="109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293744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97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67" idx="3"/>
            <a:endCxn id="194" idx="1"/>
          </p:cNvCxnSpPr>
          <p:nvPr/>
        </p:nvCxnSpPr>
        <p:spPr>
          <a:xfrm flipV="1">
            <a:off x="8830241" y="5502511"/>
            <a:ext cx="1215347" cy="313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958876" y="3711924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543048" y="2246920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4266" cy="82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V="1">
            <a:off x="6514647" y="2932727"/>
            <a:ext cx="1412731" cy="779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8238243" y="3638757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7070418" y="3963744"/>
            <a:ext cx="1167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1"/>
          </p:cNvCxnSpPr>
          <p:nvPr/>
        </p:nvCxnSpPr>
        <p:spPr>
          <a:xfrm flipV="1">
            <a:off x="9032896" y="2158394"/>
            <a:ext cx="891457" cy="180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4473193" y="2218314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0"/>
            <a:endCxn id="247" idx="2"/>
          </p:cNvCxnSpPr>
          <p:nvPr/>
        </p:nvCxnSpPr>
        <p:spPr>
          <a:xfrm flipH="1" flipV="1">
            <a:off x="4857523" y="2904121"/>
            <a:ext cx="1657124" cy="807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 flipH="1">
            <a:off x="4857523" y="1452589"/>
            <a:ext cx="1" cy="76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3944782" y="363918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3"/>
            <a:endCxn id="219" idx="1"/>
          </p:cNvCxnSpPr>
          <p:nvPr/>
        </p:nvCxnSpPr>
        <p:spPr>
          <a:xfrm flipV="1">
            <a:off x="4739435" y="3963744"/>
            <a:ext cx="1219441" cy="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3"/>
          </p:cNvCxnSpPr>
          <p:nvPr/>
        </p:nvCxnSpPr>
        <p:spPr>
          <a:xfrm flipH="1" flipV="1">
            <a:off x="2904090" y="2150408"/>
            <a:ext cx="1438019" cy="148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0"/>
          </p:cNvCxnSpPr>
          <p:nvPr/>
        </p:nvCxnSpPr>
        <p:spPr>
          <a:xfrm flipH="1">
            <a:off x="6506554" y="4215564"/>
            <a:ext cx="8093" cy="81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301"/>
          <p:cNvSpPr txBox="1"/>
          <p:nvPr/>
        </p:nvSpPr>
        <p:spPr>
          <a:xfrm>
            <a:off x="2029952" y="4622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3431292" y="53178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5319273" y="61242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6491433" y="4491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9393815" y="53036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4817207" y="1712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038752" y="14933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9110731" y="28432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23111" y="16971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470262" y="2981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088315" y="2966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594942" y="4652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7615344" y="3650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3722468" y="28428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7127386" y="2981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66" name="菱形 65"/>
          <p:cNvSpPr/>
          <p:nvPr/>
        </p:nvSpPr>
        <p:spPr>
          <a:xfrm>
            <a:off x="4175374" y="5502510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7880090" y="5502510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7" name="直接连接符 276"/>
          <p:cNvCxnSpPr>
            <a:stCxn id="5" idx="1"/>
            <a:endCxn id="66" idx="3"/>
          </p:cNvCxnSpPr>
          <p:nvPr/>
        </p:nvCxnSpPr>
        <p:spPr>
          <a:xfrm flipH="1" flipV="1">
            <a:off x="5125525" y="5816139"/>
            <a:ext cx="833351" cy="64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5" idx="3"/>
            <a:endCxn id="67" idx="1"/>
          </p:cNvCxnSpPr>
          <p:nvPr/>
        </p:nvCxnSpPr>
        <p:spPr>
          <a:xfrm flipV="1">
            <a:off x="7066184" y="5816139"/>
            <a:ext cx="813906" cy="64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6426581" y="577116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7430194" y="60096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38" name="矩形 137"/>
          <p:cNvSpPr/>
          <p:nvPr/>
        </p:nvSpPr>
        <p:spPr>
          <a:xfrm>
            <a:off x="5056156" y="4266126"/>
            <a:ext cx="263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9" name="菱形 138"/>
          <p:cNvSpPr/>
          <p:nvPr/>
        </p:nvSpPr>
        <p:spPr>
          <a:xfrm>
            <a:off x="4250930" y="4479763"/>
            <a:ext cx="797666" cy="67644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0" name="直接连接符 139"/>
          <p:cNvCxnSpPr>
            <a:stCxn id="139" idx="3"/>
            <a:endCxn id="219" idx="1"/>
          </p:cNvCxnSpPr>
          <p:nvPr/>
        </p:nvCxnSpPr>
        <p:spPr>
          <a:xfrm flipV="1">
            <a:off x="5048596" y="3963744"/>
            <a:ext cx="910280" cy="854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39" idx="1"/>
            <a:endCxn id="9" idx="3"/>
          </p:cNvCxnSpPr>
          <p:nvPr/>
        </p:nvCxnSpPr>
        <p:spPr>
          <a:xfrm flipH="1">
            <a:off x="2883614" y="4817986"/>
            <a:ext cx="1367316" cy="684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3679842" y="4451282"/>
            <a:ext cx="26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47" name="矩形 146"/>
          <p:cNvSpPr/>
          <p:nvPr/>
        </p:nvSpPr>
        <p:spPr>
          <a:xfrm>
            <a:off x="7533419" y="4265386"/>
            <a:ext cx="30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8" name="菱形 147"/>
          <p:cNvSpPr/>
          <p:nvPr/>
        </p:nvSpPr>
        <p:spPr>
          <a:xfrm>
            <a:off x="7894111" y="4504348"/>
            <a:ext cx="778018" cy="643909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置闲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9" name="直接连接符 148"/>
          <p:cNvCxnSpPr>
            <a:stCxn id="148" idx="3"/>
            <a:endCxn id="194" idx="1"/>
          </p:cNvCxnSpPr>
          <p:nvPr/>
        </p:nvCxnSpPr>
        <p:spPr>
          <a:xfrm>
            <a:off x="8672129" y="4826303"/>
            <a:ext cx="1373459" cy="67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48" idx="1"/>
            <a:endCxn id="219" idx="3"/>
          </p:cNvCxnSpPr>
          <p:nvPr/>
        </p:nvCxnSpPr>
        <p:spPr>
          <a:xfrm flipH="1" flipV="1">
            <a:off x="7070418" y="3963744"/>
            <a:ext cx="823693" cy="8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9335286" y="4879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34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36222" y="1005572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个人</a:t>
            </a:r>
          </a:p>
        </p:txBody>
      </p:sp>
      <p:sp>
        <p:nvSpPr>
          <p:cNvPr id="7" name="椭圆 6"/>
          <p:cNvSpPr/>
          <p:nvPr/>
        </p:nvSpPr>
        <p:spPr>
          <a:xfrm>
            <a:off x="4729736" y="1781592"/>
            <a:ext cx="2211977" cy="164325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图书馆空间预约系统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36222" y="3424850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8" name="矩形 17"/>
          <p:cNvSpPr/>
          <p:nvPr/>
        </p:nvSpPr>
        <p:spPr>
          <a:xfrm>
            <a:off x="7811661" y="808548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仓库（座位、讨论室）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39451" y="3439384"/>
            <a:ext cx="1714193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管理员</a:t>
            </a: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2750415" y="1134361"/>
            <a:ext cx="2303258" cy="8878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10800000">
            <a:off x="2750416" y="1578301"/>
            <a:ext cx="1979321" cy="855806"/>
          </a:xfrm>
          <a:prstGeom prst="curvedConnector3">
            <a:avLst>
              <a:gd name="adj1" fmla="val 89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flipV="1">
            <a:off x="2750415" y="3081338"/>
            <a:ext cx="2195072" cy="958668"/>
          </a:xfrm>
          <a:prstGeom prst="curvedConnector3">
            <a:avLst>
              <a:gd name="adj1" fmla="val -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/>
          <p:cNvCxnSpPr/>
          <p:nvPr/>
        </p:nvCxnSpPr>
        <p:spPr>
          <a:xfrm rot="10800000" flipV="1">
            <a:off x="2750416" y="3296991"/>
            <a:ext cx="2529923" cy="743013"/>
          </a:xfrm>
          <a:prstGeom prst="curvedConnector3">
            <a:avLst>
              <a:gd name="adj1" fmla="val -1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709957" y="966424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191186" y="1923183"/>
            <a:ext cx="16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2906304" y="285359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525119" y="3965397"/>
            <a:ext cx="175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</a:t>
            </a:r>
            <a:endParaRPr lang="zh-CN" altLang="en-US" dirty="0"/>
          </a:p>
        </p:txBody>
      </p:sp>
      <p:cxnSp>
        <p:nvCxnSpPr>
          <p:cNvPr id="70" name="曲线连接符 69"/>
          <p:cNvCxnSpPr>
            <a:stCxn id="7" idx="7"/>
          </p:cNvCxnSpPr>
          <p:nvPr/>
        </p:nvCxnSpPr>
        <p:spPr>
          <a:xfrm rot="5400000" flipH="1" flipV="1">
            <a:off x="6806208" y="978006"/>
            <a:ext cx="855805" cy="12326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6317660" y="1134361"/>
            <a:ext cx="1193885" cy="38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843173" y="325471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5" name="曲线连接符 74"/>
          <p:cNvCxnSpPr>
            <a:stCxn id="7" idx="5"/>
          </p:cNvCxnSpPr>
          <p:nvPr/>
        </p:nvCxnSpPr>
        <p:spPr>
          <a:xfrm rot="16200000" flipH="1">
            <a:off x="7035369" y="2766606"/>
            <a:ext cx="686488" cy="15216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01670" y="1263875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156488" y="2310484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344721" y="1842952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4434911" y="3534020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>
            <a:off x="3956282" y="2244088"/>
            <a:ext cx="2888161" cy="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844443" y="1743724"/>
            <a:ext cx="2694005" cy="10692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供座位、讨论室处理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4434911" y="332881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434911" y="349485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538448" y="3513821"/>
            <a:ext cx="170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9395295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9395295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9045154" y="4317352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016883" y="4365934"/>
            <a:ext cx="1783490" cy="83419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进出控制处理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30" idx="3"/>
          </p:cNvCxnSpPr>
          <p:nvPr/>
        </p:nvCxnSpPr>
        <p:spPr>
          <a:xfrm rot="5400000">
            <a:off x="6096691" y="2136206"/>
            <a:ext cx="622142" cy="1662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endCxn id="7" idx="5"/>
          </p:cNvCxnSpPr>
          <p:nvPr/>
        </p:nvCxnSpPr>
        <p:spPr>
          <a:xfrm rot="10800000">
            <a:off x="3723736" y="2552195"/>
            <a:ext cx="1144344" cy="758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72" idx="0"/>
          </p:cNvCxnSpPr>
          <p:nvPr/>
        </p:nvCxnSpPr>
        <p:spPr>
          <a:xfrm rot="5400000" flipH="1" flipV="1">
            <a:off x="1565517" y="3908489"/>
            <a:ext cx="800557" cy="114335"/>
          </a:xfrm>
          <a:prstGeom prst="curved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/>
          <p:cNvCxnSpPr>
            <a:stCxn id="30" idx="5"/>
          </p:cNvCxnSpPr>
          <p:nvPr/>
        </p:nvCxnSpPr>
        <p:spPr>
          <a:xfrm rot="16200000" flipH="1">
            <a:off x="9204176" y="2596087"/>
            <a:ext cx="672466" cy="7929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5400000">
            <a:off x="10059540" y="3713185"/>
            <a:ext cx="783332" cy="425003"/>
          </a:xfrm>
          <a:prstGeom prst="curvedConnector3">
            <a:avLst>
              <a:gd name="adj1" fmla="val 713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30" idx="7"/>
          </p:cNvCxnSpPr>
          <p:nvPr/>
        </p:nvCxnSpPr>
        <p:spPr>
          <a:xfrm flipV="1">
            <a:off x="9143920" y="968650"/>
            <a:ext cx="1519788" cy="93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6634901" y="3628527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使用清单</a:t>
            </a:r>
            <a:endParaRPr lang="zh-CN" altLang="en-US" dirty="0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5632631" y="3476472"/>
            <a:ext cx="2004541" cy="67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8605117" y="1148773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69" idx="4"/>
          </p:cNvCxnSpPr>
          <p:nvPr/>
        </p:nvCxnSpPr>
        <p:spPr>
          <a:xfrm>
            <a:off x="9936899" y="5151549"/>
            <a:ext cx="301805" cy="437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9967945" y="5565548"/>
            <a:ext cx="120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101" name="直接箭头连接符 100"/>
          <p:cNvCxnSpPr>
            <a:stCxn id="7" idx="0"/>
          </p:cNvCxnSpPr>
          <p:nvPr/>
        </p:nvCxnSpPr>
        <p:spPr>
          <a:xfrm flipV="1">
            <a:off x="3162320" y="216249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1958698" y="429288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3516728" y="567774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cxnSp>
        <p:nvCxnSpPr>
          <p:cNvPr id="104" name="直接连接符 103"/>
          <p:cNvCxnSpPr/>
          <p:nvPr/>
        </p:nvCxnSpPr>
        <p:spPr>
          <a:xfrm>
            <a:off x="3336424" y="551170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336424" y="5677747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/>
          <p:cNvCxnSpPr>
            <a:endCxn id="69" idx="2"/>
          </p:cNvCxnSpPr>
          <p:nvPr/>
        </p:nvCxnSpPr>
        <p:spPr>
          <a:xfrm>
            <a:off x="3129913" y="3565378"/>
            <a:ext cx="5915241" cy="1169073"/>
          </a:xfrm>
          <a:prstGeom prst="curvedConnector3">
            <a:avLst>
              <a:gd name="adj1" fmla="val -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 flipV="1">
            <a:off x="2596483" y="5022761"/>
            <a:ext cx="1127253" cy="48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4344721" y="4842456"/>
            <a:ext cx="4700433" cy="66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1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368358" y="1808360"/>
            <a:ext cx="1587924" cy="87145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检验</a:t>
            </a:r>
            <a:r>
              <a:rPr lang="zh-CN" altLang="en-US" dirty="0" smtClean="0">
                <a:solidFill>
                  <a:schemeClr val="tx1"/>
                </a:solidFill>
              </a:rPr>
              <a:t>申请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曲线连接符 20"/>
          <p:cNvCxnSpPr>
            <a:endCxn id="7" idx="1"/>
          </p:cNvCxnSpPr>
          <p:nvPr/>
        </p:nvCxnSpPr>
        <p:spPr>
          <a:xfrm>
            <a:off x="389036" y="1161129"/>
            <a:ext cx="2211868" cy="7748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348578" y="993192"/>
            <a:ext cx="157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预约座位申请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513160" y="2244088"/>
            <a:ext cx="1823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预约讨论室申请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053780" y="1866069"/>
            <a:ext cx="115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合格申请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3938754" y="3573183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23" name="曲线连接符 22"/>
          <p:cNvCxnSpPr/>
          <p:nvPr/>
        </p:nvCxnSpPr>
        <p:spPr>
          <a:xfrm flipV="1">
            <a:off x="156490" y="2115406"/>
            <a:ext cx="2211868" cy="8714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6"/>
            <a:endCxn id="30" idx="2"/>
          </p:cNvCxnSpPr>
          <p:nvPr/>
        </p:nvCxnSpPr>
        <p:spPr>
          <a:xfrm flipV="1">
            <a:off x="3956282" y="2238724"/>
            <a:ext cx="1320241" cy="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5276523" y="183448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检阅库存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1.2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3938754" y="336797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938754" y="3534020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6611184" y="1467672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endCxn id="30" idx="3"/>
          </p:cNvCxnSpPr>
          <p:nvPr/>
        </p:nvCxnSpPr>
        <p:spPr>
          <a:xfrm flipV="1">
            <a:off x="4634821" y="2524562"/>
            <a:ext cx="870694" cy="84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7966562" y="993192"/>
            <a:ext cx="1966332" cy="1177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确定能否提供座位、讨论室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1.3</a:t>
            </a:r>
          </a:p>
        </p:txBody>
      </p:sp>
      <p:cxnSp>
        <p:nvCxnSpPr>
          <p:cNvPr id="18" name="曲线连接符 17"/>
          <p:cNvCxnSpPr>
            <a:stCxn id="30" idx="7"/>
            <a:endCxn id="55" idx="2"/>
          </p:cNvCxnSpPr>
          <p:nvPr/>
        </p:nvCxnSpPr>
        <p:spPr>
          <a:xfrm rot="5400000" flipH="1" flipV="1">
            <a:off x="7103477" y="1089802"/>
            <a:ext cx="370792" cy="13553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30" idx="6"/>
            <a:endCxn id="55" idx="3"/>
          </p:cNvCxnSpPr>
          <p:nvPr/>
        </p:nvCxnSpPr>
        <p:spPr>
          <a:xfrm flipV="1">
            <a:off x="6840177" y="1998511"/>
            <a:ext cx="1414348" cy="2402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6999368" y="2255636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9932894" y="1161129"/>
            <a:ext cx="221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</a:t>
            </a:r>
            <a:r>
              <a:rPr lang="zh-CN" altLang="en-US" dirty="0" smtClean="0"/>
              <a:t>供座位、讨论室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55" idx="6"/>
          </p:cNvCxnSpPr>
          <p:nvPr/>
        </p:nvCxnSpPr>
        <p:spPr>
          <a:xfrm>
            <a:off x="9932894" y="1582094"/>
            <a:ext cx="2028709" cy="24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060114" y="3546758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79" name="直接连接符 78"/>
          <p:cNvCxnSpPr/>
          <p:nvPr/>
        </p:nvCxnSpPr>
        <p:spPr>
          <a:xfrm>
            <a:off x="1879810" y="338071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1879810" y="354675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/>
          <p:nvPr/>
        </p:nvCxnSpPr>
        <p:spPr>
          <a:xfrm rot="5400000" flipH="1" flipV="1">
            <a:off x="2512750" y="2763549"/>
            <a:ext cx="700896" cy="533429"/>
          </a:xfrm>
          <a:prstGeom prst="curvedConnector3">
            <a:avLst>
              <a:gd name="adj1" fmla="val -14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3252395" y="216248"/>
            <a:ext cx="424907" cy="159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464848" y="387299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stCxn id="55" idx="4"/>
          </p:cNvCxnSpPr>
          <p:nvPr/>
        </p:nvCxnSpPr>
        <p:spPr>
          <a:xfrm>
            <a:off x="8949728" y="2170996"/>
            <a:ext cx="616055" cy="119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90226" y="2802196"/>
            <a:ext cx="288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预约情况反馈（预约失败）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822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/>
          <p:cNvSpPr txBox="1"/>
          <p:nvPr/>
        </p:nvSpPr>
        <p:spPr>
          <a:xfrm>
            <a:off x="0" y="1648647"/>
            <a:ext cx="2084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可供座位、讨论室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2160997" y="3544931"/>
            <a:ext cx="152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座位、讨论室库存记录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0365" y="2057141"/>
            <a:ext cx="1752484" cy="1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792849" y="1586454"/>
            <a:ext cx="2832682" cy="103828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根据可供座位、讨论室修改库存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4773863" y="1477750"/>
            <a:ext cx="106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库存单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877671" y="2624737"/>
            <a:ext cx="218185" cy="71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5983354" y="1540108"/>
            <a:ext cx="156365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确定预约是否成功</a:t>
            </a:r>
            <a:r>
              <a:rPr lang="en-US" altLang="zh-CN" dirty="0" smtClean="0">
                <a:solidFill>
                  <a:schemeClr val="tx1"/>
                </a:solidFill>
              </a:rPr>
              <a:t>2.2</a:t>
            </a:r>
          </a:p>
        </p:txBody>
      </p:sp>
      <p:cxnSp>
        <p:nvCxnSpPr>
          <p:cNvPr id="20" name="曲线连接符 19"/>
          <p:cNvCxnSpPr>
            <a:endCxn id="55" idx="3"/>
          </p:cNvCxnSpPr>
          <p:nvPr/>
        </p:nvCxnSpPr>
        <p:spPr>
          <a:xfrm flipV="1">
            <a:off x="4475836" y="2230182"/>
            <a:ext cx="1736510" cy="129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822183" y="2360083"/>
            <a:ext cx="13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预约申请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6542805" y="2965024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2805" y="313107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87731" y="3208212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953380" y="2332525"/>
            <a:ext cx="335169" cy="6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/>
        </p:nvCxnSpPr>
        <p:spPr>
          <a:xfrm flipV="1">
            <a:off x="4378817" y="1811520"/>
            <a:ext cx="1604537" cy="21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780962" y="1187531"/>
            <a:ext cx="331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预约情况反馈（预约成功）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55" idx="7"/>
          </p:cNvCxnSpPr>
          <p:nvPr/>
        </p:nvCxnSpPr>
        <p:spPr>
          <a:xfrm flipV="1">
            <a:off x="7318016" y="957769"/>
            <a:ext cx="2122198" cy="70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/>
        </p:nvSpPr>
        <p:spPr>
          <a:xfrm>
            <a:off x="2332299" y="3505767"/>
            <a:ext cx="15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进出记录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1975236" y="1700965"/>
            <a:ext cx="2242141" cy="10284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统计选择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5.1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2160997" y="3339721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160997" y="35057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60515" y="1953013"/>
            <a:ext cx="999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统计表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195793" y="2563368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95793" y="2729415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440719" y="2806556"/>
            <a:ext cx="118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预约记录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629142" y="871470"/>
            <a:ext cx="113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违约</a:t>
            </a:r>
            <a:r>
              <a:rPr lang="zh-CN" altLang="en-US" dirty="0" smtClean="0"/>
              <a:t>记录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1457840" y="681746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57840" y="847793"/>
            <a:ext cx="14333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124207" y="1826041"/>
            <a:ext cx="1995234" cy="8084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按学号统计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7" name="直接箭头连接符 6"/>
          <p:cNvCxnSpPr>
            <a:endCxn id="30" idx="0"/>
          </p:cNvCxnSpPr>
          <p:nvPr/>
        </p:nvCxnSpPr>
        <p:spPr>
          <a:xfrm>
            <a:off x="2581835" y="838691"/>
            <a:ext cx="514472" cy="86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30" idx="4"/>
          </p:cNvCxnSpPr>
          <p:nvPr/>
        </p:nvCxnSpPr>
        <p:spPr>
          <a:xfrm flipV="1">
            <a:off x="2927457" y="2729415"/>
            <a:ext cx="168850" cy="61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flipV="1">
            <a:off x="912467" y="2090554"/>
            <a:ext cx="1062769" cy="463582"/>
          </a:xfrm>
          <a:prstGeom prst="curvedConnector3">
            <a:avLst>
              <a:gd name="adj1" fmla="val -5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0" idx="6"/>
            <a:endCxn id="28" idx="2"/>
          </p:cNvCxnSpPr>
          <p:nvPr/>
        </p:nvCxnSpPr>
        <p:spPr>
          <a:xfrm>
            <a:off x="4217377" y="2215190"/>
            <a:ext cx="906830" cy="1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425741" y="1905888"/>
            <a:ext cx="65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学号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7119441" y="2275220"/>
            <a:ext cx="10409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62320" y="1923501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24353" y="1923501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4712" y="4279672"/>
            <a:ext cx="1005382" cy="565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非本校人员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58877" y="4331494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菱形 5"/>
          <p:cNvSpPr/>
          <p:nvPr/>
        </p:nvSpPr>
        <p:spPr>
          <a:xfrm>
            <a:off x="3427894" y="4284529"/>
            <a:ext cx="748570" cy="560293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申请</a:t>
            </a:r>
          </a:p>
        </p:txBody>
      </p:sp>
      <p:cxnSp>
        <p:nvCxnSpPr>
          <p:cNvPr id="7" name="直接连接符 6"/>
          <p:cNvCxnSpPr>
            <a:stCxn id="4" idx="3"/>
            <a:endCxn id="6" idx="1"/>
          </p:cNvCxnSpPr>
          <p:nvPr/>
        </p:nvCxnSpPr>
        <p:spPr>
          <a:xfrm>
            <a:off x="1830094" y="4562247"/>
            <a:ext cx="1597800" cy="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3"/>
            <a:endCxn id="5" idx="1"/>
          </p:cNvCxnSpPr>
          <p:nvPr/>
        </p:nvCxnSpPr>
        <p:spPr>
          <a:xfrm>
            <a:off x="4176464" y="4564676"/>
            <a:ext cx="1782413" cy="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359608" y="5751491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菱形 9"/>
          <p:cNvSpPr/>
          <p:nvPr/>
        </p:nvSpPr>
        <p:spPr>
          <a:xfrm>
            <a:off x="658858" y="5576429"/>
            <a:ext cx="1343459" cy="76765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临</a:t>
            </a:r>
            <a:r>
              <a:rPr lang="zh-CN" altLang="en-US" dirty="0" smtClean="0">
                <a:solidFill>
                  <a:schemeClr val="tx1"/>
                </a:solidFill>
              </a:rPr>
              <a:t>时预约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4" idx="2"/>
            <a:endCxn id="10" idx="0"/>
          </p:cNvCxnSpPr>
          <p:nvPr/>
        </p:nvCxnSpPr>
        <p:spPr>
          <a:xfrm>
            <a:off x="1327403" y="4844822"/>
            <a:ext cx="3185" cy="731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3"/>
            <a:endCxn id="9" idx="1"/>
          </p:cNvCxnSpPr>
          <p:nvPr/>
        </p:nvCxnSpPr>
        <p:spPr>
          <a:xfrm>
            <a:off x="2002317" y="5960257"/>
            <a:ext cx="3572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2"/>
            <a:endCxn id="14" idx="0"/>
          </p:cNvCxnSpPr>
          <p:nvPr/>
        </p:nvCxnSpPr>
        <p:spPr>
          <a:xfrm>
            <a:off x="6512531" y="4806419"/>
            <a:ext cx="0" cy="84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/>
          <p:cNvSpPr/>
          <p:nvPr/>
        </p:nvSpPr>
        <p:spPr>
          <a:xfrm>
            <a:off x="6037455" y="5646628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1"/>
            <a:endCxn id="9" idx="3"/>
          </p:cNvCxnSpPr>
          <p:nvPr/>
        </p:nvCxnSpPr>
        <p:spPr>
          <a:xfrm flipH="1">
            <a:off x="3463560" y="5960257"/>
            <a:ext cx="257389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5790431" y="114947"/>
            <a:ext cx="1175538" cy="359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305034" y="896018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346387" y="896018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>
            <a:stCxn id="116" idx="3"/>
            <a:endCxn id="120" idx="0"/>
          </p:cNvCxnSpPr>
          <p:nvPr/>
        </p:nvCxnSpPr>
        <p:spPr>
          <a:xfrm flipV="1">
            <a:off x="5410013" y="1050894"/>
            <a:ext cx="968187" cy="123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0" idx="0"/>
            <a:endCxn id="117" idx="1"/>
          </p:cNvCxnSpPr>
          <p:nvPr/>
        </p:nvCxnSpPr>
        <p:spPr>
          <a:xfrm>
            <a:off x="6378200" y="1050894"/>
            <a:ext cx="968187" cy="10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流程图: 合并 119"/>
          <p:cNvSpPr/>
          <p:nvPr/>
        </p:nvSpPr>
        <p:spPr>
          <a:xfrm flipV="1">
            <a:off x="5926698" y="613867"/>
            <a:ext cx="903004" cy="437027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stCxn id="115" idx="2"/>
            <a:endCxn id="120" idx="2"/>
          </p:cNvCxnSpPr>
          <p:nvPr/>
        </p:nvCxnSpPr>
        <p:spPr>
          <a:xfrm>
            <a:off x="6378200" y="473976"/>
            <a:ext cx="0" cy="13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6224737" y="798438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6258657" y="798438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菱形 150"/>
          <p:cNvSpPr/>
          <p:nvPr/>
        </p:nvSpPr>
        <p:spPr>
          <a:xfrm>
            <a:off x="2509229" y="832381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55" name="直接连接符 154"/>
          <p:cNvCxnSpPr>
            <a:stCxn id="151" idx="3"/>
            <a:endCxn id="116" idx="1"/>
          </p:cNvCxnSpPr>
          <p:nvPr/>
        </p:nvCxnSpPr>
        <p:spPr>
          <a:xfrm flipV="1">
            <a:off x="3315053" y="1174304"/>
            <a:ext cx="989981" cy="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>
            <a:stCxn id="151" idx="2"/>
            <a:endCxn id="2" idx="0"/>
          </p:cNvCxnSpPr>
          <p:nvPr/>
        </p:nvCxnSpPr>
        <p:spPr>
          <a:xfrm>
            <a:off x="2912141" y="1518793"/>
            <a:ext cx="1078" cy="404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菱形 160"/>
          <p:cNvSpPr/>
          <p:nvPr/>
        </p:nvSpPr>
        <p:spPr>
          <a:xfrm>
            <a:off x="10090804" y="819556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63" name="直接连接符 162"/>
          <p:cNvCxnSpPr>
            <a:stCxn id="117" idx="3"/>
            <a:endCxn id="161" idx="1"/>
          </p:cNvCxnSpPr>
          <p:nvPr/>
        </p:nvCxnSpPr>
        <p:spPr>
          <a:xfrm>
            <a:off x="8499836" y="1159623"/>
            <a:ext cx="1590968" cy="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>
            <a:stCxn id="161" idx="2"/>
            <a:endCxn id="3" idx="0"/>
          </p:cNvCxnSpPr>
          <p:nvPr/>
        </p:nvCxnSpPr>
        <p:spPr>
          <a:xfrm>
            <a:off x="10493716" y="1505968"/>
            <a:ext cx="0" cy="417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菱形 167"/>
          <p:cNvSpPr/>
          <p:nvPr/>
        </p:nvSpPr>
        <p:spPr>
          <a:xfrm>
            <a:off x="6116154" y="1838723"/>
            <a:ext cx="792755" cy="63933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申</a:t>
            </a:r>
            <a:r>
              <a:rPr lang="zh-CN" altLang="en-US" dirty="0">
                <a:solidFill>
                  <a:schemeClr val="tx1"/>
                </a:solidFill>
              </a:rPr>
              <a:t>诉</a:t>
            </a:r>
          </a:p>
        </p:txBody>
      </p:sp>
      <p:cxnSp>
        <p:nvCxnSpPr>
          <p:cNvPr id="172" name="直接连接符 171"/>
          <p:cNvCxnSpPr>
            <a:stCxn id="168" idx="3"/>
            <a:endCxn id="3" idx="1"/>
          </p:cNvCxnSpPr>
          <p:nvPr/>
        </p:nvCxnSpPr>
        <p:spPr>
          <a:xfrm>
            <a:off x="6908909" y="2158391"/>
            <a:ext cx="3015444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68" idx="2"/>
            <a:endCxn id="5" idx="0"/>
          </p:cNvCxnSpPr>
          <p:nvPr/>
        </p:nvCxnSpPr>
        <p:spPr>
          <a:xfrm flipH="1">
            <a:off x="6512531" y="2478058"/>
            <a:ext cx="1" cy="185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>
            <a:stCxn id="168" idx="1"/>
            <a:endCxn id="2" idx="3"/>
          </p:cNvCxnSpPr>
          <p:nvPr/>
        </p:nvCxnSpPr>
        <p:spPr>
          <a:xfrm flipH="1">
            <a:off x="3464117" y="2158391"/>
            <a:ext cx="2652037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菱形 181"/>
          <p:cNvSpPr/>
          <p:nvPr/>
        </p:nvSpPr>
        <p:spPr>
          <a:xfrm>
            <a:off x="2262615" y="3538493"/>
            <a:ext cx="1297937" cy="67205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3" name="直接连接符 182"/>
          <p:cNvCxnSpPr>
            <a:stCxn id="2" idx="2"/>
            <a:endCxn id="182" idx="0"/>
          </p:cNvCxnSpPr>
          <p:nvPr/>
        </p:nvCxnSpPr>
        <p:spPr>
          <a:xfrm flipH="1">
            <a:off x="2911584" y="2393286"/>
            <a:ext cx="1635" cy="114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>
            <a:stCxn id="182" idx="2"/>
            <a:endCxn id="9" idx="0"/>
          </p:cNvCxnSpPr>
          <p:nvPr/>
        </p:nvCxnSpPr>
        <p:spPr>
          <a:xfrm>
            <a:off x="2911584" y="4210549"/>
            <a:ext cx="0" cy="1540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10045588" y="5751491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菱形 194"/>
          <p:cNvSpPr/>
          <p:nvPr/>
        </p:nvSpPr>
        <p:spPr>
          <a:xfrm>
            <a:off x="9830558" y="3580383"/>
            <a:ext cx="1326316" cy="7421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7" name="直接连接符 196"/>
          <p:cNvCxnSpPr>
            <a:stCxn id="3" idx="2"/>
            <a:endCxn id="195" idx="0"/>
          </p:cNvCxnSpPr>
          <p:nvPr/>
        </p:nvCxnSpPr>
        <p:spPr>
          <a:xfrm>
            <a:off x="10493716" y="2393286"/>
            <a:ext cx="0" cy="118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>
            <a:stCxn id="195" idx="2"/>
            <a:endCxn id="194" idx="0"/>
          </p:cNvCxnSpPr>
          <p:nvPr/>
        </p:nvCxnSpPr>
        <p:spPr>
          <a:xfrm>
            <a:off x="10493716" y="4322483"/>
            <a:ext cx="0" cy="142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14" idx="3"/>
            <a:endCxn id="194" idx="1"/>
          </p:cNvCxnSpPr>
          <p:nvPr/>
        </p:nvCxnSpPr>
        <p:spPr>
          <a:xfrm>
            <a:off x="6987606" y="5960257"/>
            <a:ext cx="30579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825415" y="3686881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9" name="菱形 228"/>
          <p:cNvSpPr/>
          <p:nvPr/>
        </p:nvSpPr>
        <p:spPr>
          <a:xfrm>
            <a:off x="7703562" y="2300142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1" name="直接连接符 230"/>
          <p:cNvCxnSpPr>
            <a:stCxn id="117" idx="2"/>
            <a:endCxn id="229" idx="0"/>
          </p:cNvCxnSpPr>
          <p:nvPr/>
        </p:nvCxnSpPr>
        <p:spPr>
          <a:xfrm>
            <a:off x="7923112" y="1423227"/>
            <a:ext cx="164780" cy="87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stCxn id="219" idx="0"/>
            <a:endCxn id="229" idx="2"/>
          </p:cNvCxnSpPr>
          <p:nvPr/>
        </p:nvCxnSpPr>
        <p:spPr>
          <a:xfrm flipH="1" flipV="1">
            <a:off x="8087892" y="2985949"/>
            <a:ext cx="293294" cy="700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菱形 236"/>
          <p:cNvSpPr/>
          <p:nvPr/>
        </p:nvSpPr>
        <p:spPr>
          <a:xfrm>
            <a:off x="9416227" y="2830723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连接符 238"/>
          <p:cNvCxnSpPr>
            <a:stCxn id="237" idx="1"/>
            <a:endCxn id="219" idx="3"/>
          </p:cNvCxnSpPr>
          <p:nvPr/>
        </p:nvCxnSpPr>
        <p:spPr>
          <a:xfrm flipH="1">
            <a:off x="8936957" y="3155710"/>
            <a:ext cx="479270" cy="78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>
            <a:stCxn id="237" idx="3"/>
            <a:endCxn id="3" idx="2"/>
          </p:cNvCxnSpPr>
          <p:nvPr/>
        </p:nvCxnSpPr>
        <p:spPr>
          <a:xfrm flipV="1">
            <a:off x="10210880" y="2393286"/>
            <a:ext cx="282836" cy="76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菱形 246"/>
          <p:cNvSpPr/>
          <p:nvPr/>
        </p:nvSpPr>
        <p:spPr>
          <a:xfrm>
            <a:off x="5113113" y="2578883"/>
            <a:ext cx="768659" cy="685807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反馈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8" name="直接连接符 247"/>
          <p:cNvCxnSpPr>
            <a:stCxn id="219" idx="1"/>
            <a:endCxn id="247" idx="2"/>
          </p:cNvCxnSpPr>
          <p:nvPr/>
        </p:nvCxnSpPr>
        <p:spPr>
          <a:xfrm flipH="1" flipV="1">
            <a:off x="5497443" y="3264690"/>
            <a:ext cx="2327972" cy="674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116" idx="2"/>
            <a:endCxn id="247" idx="0"/>
          </p:cNvCxnSpPr>
          <p:nvPr/>
        </p:nvCxnSpPr>
        <p:spPr>
          <a:xfrm>
            <a:off x="4857524" y="1452589"/>
            <a:ext cx="639919" cy="1126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菱形 260"/>
          <p:cNvSpPr/>
          <p:nvPr/>
        </p:nvSpPr>
        <p:spPr>
          <a:xfrm>
            <a:off x="4281651" y="3264690"/>
            <a:ext cx="794653" cy="64997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验证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3" name="直接连接符 262"/>
          <p:cNvCxnSpPr>
            <a:stCxn id="261" idx="2"/>
            <a:endCxn id="219" idx="1"/>
          </p:cNvCxnSpPr>
          <p:nvPr/>
        </p:nvCxnSpPr>
        <p:spPr>
          <a:xfrm>
            <a:off x="4678978" y="3914664"/>
            <a:ext cx="3146437" cy="2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61" idx="0"/>
            <a:endCxn id="2" idx="2"/>
          </p:cNvCxnSpPr>
          <p:nvPr/>
        </p:nvCxnSpPr>
        <p:spPr>
          <a:xfrm flipH="1" flipV="1">
            <a:off x="2913219" y="2393286"/>
            <a:ext cx="1765759" cy="871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/>
          <p:cNvCxnSpPr>
            <a:stCxn id="219" idx="2"/>
            <a:endCxn id="14" idx="3"/>
          </p:cNvCxnSpPr>
          <p:nvPr/>
        </p:nvCxnSpPr>
        <p:spPr>
          <a:xfrm flipH="1">
            <a:off x="6987606" y="4190521"/>
            <a:ext cx="1393580" cy="176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034325" y="4237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1" name="文本框 300"/>
          <p:cNvSpPr txBox="1"/>
          <p:nvPr/>
        </p:nvSpPr>
        <p:spPr>
          <a:xfrm>
            <a:off x="4216896" y="4237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2" name="文本框 301"/>
          <p:cNvSpPr txBox="1"/>
          <p:nvPr/>
        </p:nvSpPr>
        <p:spPr>
          <a:xfrm>
            <a:off x="2645602" y="5023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05" name="文本框 304"/>
          <p:cNvSpPr txBox="1"/>
          <p:nvPr/>
        </p:nvSpPr>
        <p:spPr>
          <a:xfrm>
            <a:off x="2027188" y="56306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06" name="文本框 305"/>
          <p:cNvSpPr txBox="1"/>
          <p:nvPr/>
        </p:nvSpPr>
        <p:spPr>
          <a:xfrm>
            <a:off x="4290766" y="5648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07" name="文本框 306"/>
          <p:cNvSpPr txBox="1"/>
          <p:nvPr/>
        </p:nvSpPr>
        <p:spPr>
          <a:xfrm>
            <a:off x="6203418" y="499599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09" name="文本框 308"/>
          <p:cNvSpPr txBox="1"/>
          <p:nvPr/>
        </p:nvSpPr>
        <p:spPr>
          <a:xfrm>
            <a:off x="7416177" y="49244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0" name="文本框 309"/>
          <p:cNvSpPr txBox="1"/>
          <p:nvPr/>
        </p:nvSpPr>
        <p:spPr>
          <a:xfrm>
            <a:off x="8381186" y="5646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1" name="文本框 310"/>
          <p:cNvSpPr txBox="1"/>
          <p:nvPr/>
        </p:nvSpPr>
        <p:spPr>
          <a:xfrm>
            <a:off x="6280800" y="257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2" name="文本框 311"/>
          <p:cNvSpPr txBox="1"/>
          <p:nvPr/>
        </p:nvSpPr>
        <p:spPr>
          <a:xfrm>
            <a:off x="5458780" y="1846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313" name="文本框 312"/>
          <p:cNvSpPr txBox="1"/>
          <p:nvPr/>
        </p:nvSpPr>
        <p:spPr>
          <a:xfrm>
            <a:off x="7261914" y="18439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316" name="文本框 315"/>
          <p:cNvSpPr txBox="1"/>
          <p:nvPr/>
        </p:nvSpPr>
        <p:spPr>
          <a:xfrm>
            <a:off x="5110822" y="22366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7" name="文本框 316"/>
          <p:cNvSpPr txBox="1"/>
          <p:nvPr/>
        </p:nvSpPr>
        <p:spPr>
          <a:xfrm>
            <a:off x="10541925" y="1505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598779" y="15013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0" name="文本框 319"/>
          <p:cNvSpPr txBox="1"/>
          <p:nvPr/>
        </p:nvSpPr>
        <p:spPr>
          <a:xfrm>
            <a:off x="10026954" y="26118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1" name="文本框 320"/>
          <p:cNvSpPr txBox="1"/>
          <p:nvPr/>
        </p:nvSpPr>
        <p:spPr>
          <a:xfrm>
            <a:off x="7903267" y="15385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2" name="文本框 321"/>
          <p:cNvSpPr txBox="1"/>
          <p:nvPr/>
        </p:nvSpPr>
        <p:spPr>
          <a:xfrm>
            <a:off x="9182039" y="8323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28" name="文本框 327"/>
          <p:cNvSpPr txBox="1"/>
          <p:nvPr/>
        </p:nvSpPr>
        <p:spPr>
          <a:xfrm>
            <a:off x="5835695" y="30774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9" name="文本框 328"/>
          <p:cNvSpPr txBox="1"/>
          <p:nvPr/>
        </p:nvSpPr>
        <p:spPr>
          <a:xfrm>
            <a:off x="2648342" y="2974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0" name="文本框 329"/>
          <p:cNvSpPr txBox="1"/>
          <p:nvPr/>
        </p:nvSpPr>
        <p:spPr>
          <a:xfrm>
            <a:off x="1104994" y="517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1" name="文本框 330"/>
          <p:cNvSpPr txBox="1"/>
          <p:nvPr/>
        </p:nvSpPr>
        <p:spPr>
          <a:xfrm>
            <a:off x="10476711" y="2884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2" name="文本框 331"/>
          <p:cNvSpPr txBox="1"/>
          <p:nvPr/>
        </p:nvSpPr>
        <p:spPr>
          <a:xfrm>
            <a:off x="10476711" y="4991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5" name="文本框 334"/>
          <p:cNvSpPr txBox="1"/>
          <p:nvPr/>
        </p:nvSpPr>
        <p:spPr>
          <a:xfrm>
            <a:off x="9260080" y="32437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6" name="文本框 335"/>
          <p:cNvSpPr txBox="1"/>
          <p:nvPr/>
        </p:nvSpPr>
        <p:spPr>
          <a:xfrm>
            <a:off x="4152019" y="30635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37" name="文本框 336"/>
          <p:cNvSpPr txBox="1"/>
          <p:nvPr/>
        </p:nvSpPr>
        <p:spPr>
          <a:xfrm>
            <a:off x="5024236" y="3609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38" name="文本框 337"/>
          <p:cNvSpPr txBox="1"/>
          <p:nvPr/>
        </p:nvSpPr>
        <p:spPr>
          <a:xfrm>
            <a:off x="8158460" y="3061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3635102" y="854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80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49337" y="225244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358684" y="41357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学号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8061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17437" y="413576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755563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所属系号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834938" y="4129476"/>
            <a:ext cx="1553662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</a:t>
            </a:r>
            <a:r>
              <a:rPr lang="zh-CN" altLang="en-US" dirty="0" smtClean="0">
                <a:solidFill>
                  <a:schemeClr val="tx1"/>
                </a:solidFill>
              </a:rPr>
              <a:t>生身份有效期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3" idx="0"/>
            <a:endCxn id="2" idx="2"/>
          </p:cNvCxnSpPr>
          <p:nvPr/>
        </p:nvCxnSpPr>
        <p:spPr>
          <a:xfrm flipV="1">
            <a:off x="2870413" y="2936146"/>
            <a:ext cx="3238128" cy="1199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0"/>
            <a:endCxn id="2" idx="2"/>
          </p:cNvCxnSpPr>
          <p:nvPr/>
        </p:nvCxnSpPr>
        <p:spPr>
          <a:xfrm flipV="1">
            <a:off x="3949790" y="2936146"/>
            <a:ext cx="2158751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0"/>
            <a:endCxn id="2" idx="2"/>
          </p:cNvCxnSpPr>
          <p:nvPr/>
        </p:nvCxnSpPr>
        <p:spPr>
          <a:xfrm flipV="1">
            <a:off x="5029166" y="2936146"/>
            <a:ext cx="1079375" cy="119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0"/>
            <a:endCxn id="2" idx="2"/>
          </p:cNvCxnSpPr>
          <p:nvPr/>
        </p:nvCxnSpPr>
        <p:spPr>
          <a:xfrm flipH="1" flipV="1">
            <a:off x="6108541" y="2936146"/>
            <a:ext cx="2158751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2" idx="2"/>
            <a:endCxn id="8" idx="0"/>
          </p:cNvCxnSpPr>
          <p:nvPr/>
        </p:nvCxnSpPr>
        <p:spPr>
          <a:xfrm>
            <a:off x="6108541" y="2936146"/>
            <a:ext cx="3503228" cy="119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596813" y="4129478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676188" y="412947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25" idx="0"/>
            <a:endCxn id="2" idx="2"/>
          </p:cNvCxnSpPr>
          <p:nvPr/>
        </p:nvCxnSpPr>
        <p:spPr>
          <a:xfrm flipH="1" flipV="1">
            <a:off x="6108541" y="2936146"/>
            <a:ext cx="1" cy="119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" idx="2"/>
            <a:endCxn id="26" idx="0"/>
          </p:cNvCxnSpPr>
          <p:nvPr/>
        </p:nvCxnSpPr>
        <p:spPr>
          <a:xfrm>
            <a:off x="6108541" y="2936146"/>
            <a:ext cx="1079376" cy="119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6327" y="1891973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55853" y="38570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团体编号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4828" y="3857084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团体性质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891701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成立时间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367582" y="2575676"/>
            <a:ext cx="2917949" cy="128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826557" y="2575676"/>
            <a:ext cx="1458974" cy="128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285531" y="2575676"/>
            <a:ext cx="3117899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773803" y="385708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232778" y="3857085"/>
            <a:ext cx="1223405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285531" y="2575676"/>
            <a:ext cx="1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285531" y="2575676"/>
            <a:ext cx="1558950" cy="1281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1111" y="1651477"/>
            <a:ext cx="1170942" cy="394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827160" y="3216388"/>
            <a:ext cx="1150669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管理员工号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33749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姓名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3125" y="321638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性别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8425644" y="3210095"/>
            <a:ext cx="113954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管理员身份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有效期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3402495" y="2046127"/>
            <a:ext cx="2734087" cy="117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V="1">
            <a:off x="4545478" y="2046127"/>
            <a:ext cx="1591104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V="1">
            <a:off x="5624854" y="2046127"/>
            <a:ext cx="511728" cy="11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0"/>
            <a:endCxn id="2" idx="2"/>
          </p:cNvCxnSpPr>
          <p:nvPr/>
        </p:nvCxnSpPr>
        <p:spPr>
          <a:xfrm flipH="1" flipV="1">
            <a:off x="6136582" y="2046127"/>
            <a:ext cx="2858836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217298" y="321009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登录密码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321471" y="321009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联系电话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5" idx="0"/>
            <a:endCxn id="2" idx="2"/>
          </p:cNvCxnSpPr>
          <p:nvPr/>
        </p:nvCxnSpPr>
        <p:spPr>
          <a:xfrm flipH="1" flipV="1">
            <a:off x="6136582" y="2046127"/>
            <a:ext cx="592445" cy="1163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2" idx="2"/>
            <a:endCxn id="16" idx="0"/>
          </p:cNvCxnSpPr>
          <p:nvPr/>
        </p:nvCxnSpPr>
        <p:spPr>
          <a:xfrm>
            <a:off x="6136582" y="2046127"/>
            <a:ext cx="1696618" cy="1163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0865" y="597319"/>
            <a:ext cx="1107308" cy="474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6126" y="2907475"/>
            <a:ext cx="1103952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3" idx="2"/>
            <a:endCxn id="9" idx="0"/>
          </p:cNvCxnSpPr>
          <p:nvPr/>
        </p:nvCxnSpPr>
        <p:spPr>
          <a:xfrm>
            <a:off x="4124519" y="1072244"/>
            <a:ext cx="0" cy="5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3649443" y="1618786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28" idx="2"/>
            <a:endCxn id="7" idx="0"/>
          </p:cNvCxnSpPr>
          <p:nvPr/>
        </p:nvCxnSpPr>
        <p:spPr>
          <a:xfrm flipH="1">
            <a:off x="2658102" y="2389433"/>
            <a:ext cx="21272" cy="51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09825" y="2899033"/>
            <a:ext cx="896256" cy="417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0865" y="2821368"/>
            <a:ext cx="1111542" cy="503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进出</a:t>
            </a:r>
            <a:r>
              <a:rPr lang="zh-CN" altLang="en-US" dirty="0" smtClean="0">
                <a:solidFill>
                  <a:schemeClr val="tx1"/>
                </a:solidFill>
              </a:rPr>
              <a:t>控制系统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14" idx="0"/>
            <a:endCxn id="9" idx="2"/>
          </p:cNvCxnSpPr>
          <p:nvPr/>
        </p:nvCxnSpPr>
        <p:spPr>
          <a:xfrm flipH="1" flipV="1">
            <a:off x="4124519" y="2246044"/>
            <a:ext cx="2117" cy="57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3828577" y="23542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84" name="文本框 83"/>
          <p:cNvSpPr txBox="1"/>
          <p:nvPr/>
        </p:nvSpPr>
        <p:spPr>
          <a:xfrm>
            <a:off x="4060516" y="120120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5454601" y="23103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2658102" y="238943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菱形 15"/>
          <p:cNvSpPr/>
          <p:nvPr/>
        </p:nvSpPr>
        <p:spPr>
          <a:xfrm>
            <a:off x="7837917" y="398851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15300" y="5054512"/>
            <a:ext cx="1150669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 smtClean="0">
                <a:solidFill>
                  <a:schemeClr val="tx1"/>
                </a:solidFill>
              </a:rPr>
              <a:t>预约记录编号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21889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801265" y="5054511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进出记录编号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905438" y="5048220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学号</a:t>
            </a:r>
          </a:p>
        </p:txBody>
      </p:sp>
      <p:sp>
        <p:nvSpPr>
          <p:cNvPr id="21" name="椭圆 20"/>
          <p:cNvSpPr/>
          <p:nvPr/>
        </p:nvSpPr>
        <p:spPr>
          <a:xfrm>
            <a:off x="10009611" y="5048219"/>
            <a:ext cx="1023457" cy="814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>
            <a:stCxn id="16" idx="2"/>
            <a:endCxn id="17" idx="0"/>
          </p:cNvCxnSpPr>
          <p:nvPr/>
        </p:nvCxnSpPr>
        <p:spPr>
          <a:xfrm flipH="1">
            <a:off x="6090635" y="4615773"/>
            <a:ext cx="2222358" cy="438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6" idx="2"/>
            <a:endCxn id="18" idx="0"/>
          </p:cNvCxnSpPr>
          <p:nvPr/>
        </p:nvCxnSpPr>
        <p:spPr>
          <a:xfrm flipH="1">
            <a:off x="7233618" y="4615773"/>
            <a:ext cx="1079375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6" idx="2"/>
            <a:endCxn id="19" idx="0"/>
          </p:cNvCxnSpPr>
          <p:nvPr/>
        </p:nvCxnSpPr>
        <p:spPr>
          <a:xfrm>
            <a:off x="8312993" y="4615773"/>
            <a:ext cx="1" cy="4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20" idx="0"/>
          </p:cNvCxnSpPr>
          <p:nvPr/>
        </p:nvCxnSpPr>
        <p:spPr>
          <a:xfrm>
            <a:off x="8312993" y="4615773"/>
            <a:ext cx="1104174" cy="432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  <a:endCxn id="21" idx="0"/>
          </p:cNvCxnSpPr>
          <p:nvPr/>
        </p:nvCxnSpPr>
        <p:spPr>
          <a:xfrm>
            <a:off x="8312993" y="4615773"/>
            <a:ext cx="2208347" cy="432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5255930" y="1631264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2204298" y="1762175"/>
            <a:ext cx="950151" cy="62725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管理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/>
          <p:cNvCxnSpPr>
            <a:stCxn id="28" idx="0"/>
            <a:endCxn id="3" idx="2"/>
          </p:cNvCxnSpPr>
          <p:nvPr/>
        </p:nvCxnSpPr>
        <p:spPr>
          <a:xfrm flipV="1">
            <a:off x="2679374" y="1072244"/>
            <a:ext cx="1445145" cy="689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3" idx="2"/>
            <a:endCxn id="27" idx="0"/>
          </p:cNvCxnSpPr>
          <p:nvPr/>
        </p:nvCxnSpPr>
        <p:spPr>
          <a:xfrm>
            <a:off x="4124519" y="1072244"/>
            <a:ext cx="1606487" cy="55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7" idx="2"/>
            <a:endCxn id="11" idx="0"/>
          </p:cNvCxnSpPr>
          <p:nvPr/>
        </p:nvCxnSpPr>
        <p:spPr>
          <a:xfrm>
            <a:off x="5731006" y="2258522"/>
            <a:ext cx="26947" cy="64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4983182" y="10439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2968932" y="113491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4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858896" y="3794487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3430270" y="4929987"/>
            <a:ext cx="103131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记录编号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086264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违</a:t>
            </a:r>
            <a:r>
              <a:rPr lang="zh-CN" altLang="en-US" dirty="0" smtClean="0">
                <a:solidFill>
                  <a:schemeClr val="tx1"/>
                </a:solidFill>
              </a:rPr>
              <a:t>约时间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90407" y="4929986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违约理由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4" idx="0"/>
            <a:endCxn id="3" idx="2"/>
          </p:cNvCxnSpPr>
          <p:nvPr/>
        </p:nvCxnSpPr>
        <p:spPr>
          <a:xfrm flipV="1">
            <a:off x="3945928" y="4347211"/>
            <a:ext cx="1625394" cy="58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5" idx="0"/>
            <a:endCxn id="3" idx="2"/>
          </p:cNvCxnSpPr>
          <p:nvPr/>
        </p:nvCxnSpPr>
        <p:spPr>
          <a:xfrm flipH="1" flipV="1">
            <a:off x="5571322" y="4347211"/>
            <a:ext cx="5735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" idx="0"/>
            <a:endCxn id="3" idx="2"/>
          </p:cNvCxnSpPr>
          <p:nvPr/>
        </p:nvCxnSpPr>
        <p:spPr>
          <a:xfrm flipH="1" flipV="1">
            <a:off x="5571322" y="4347211"/>
            <a:ext cx="1609878" cy="58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856318" y="2289705"/>
            <a:ext cx="1424852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7118" y="2289705"/>
            <a:ext cx="1449085" cy="552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077951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50867" y="1328904"/>
            <a:ext cx="981585" cy="6517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>
            <a:stCxn id="44" idx="4"/>
            <a:endCxn id="37" idx="0"/>
          </p:cNvCxnSpPr>
          <p:nvPr/>
        </p:nvCxnSpPr>
        <p:spPr>
          <a:xfrm>
            <a:off x="3568744" y="1980639"/>
            <a:ext cx="0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5" idx="4"/>
            <a:endCxn id="38" idx="0"/>
          </p:cNvCxnSpPr>
          <p:nvPr/>
        </p:nvCxnSpPr>
        <p:spPr>
          <a:xfrm>
            <a:off x="7441660" y="1980639"/>
            <a:ext cx="1" cy="309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7" idx="3"/>
            <a:endCxn id="19" idx="0"/>
          </p:cNvCxnSpPr>
          <p:nvPr/>
        </p:nvCxnSpPr>
        <p:spPr>
          <a:xfrm>
            <a:off x="4281170" y="2566067"/>
            <a:ext cx="1290152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9" idx="0"/>
            <a:endCxn id="38" idx="1"/>
          </p:cNvCxnSpPr>
          <p:nvPr/>
        </p:nvCxnSpPr>
        <p:spPr>
          <a:xfrm flipV="1">
            <a:off x="5571322" y="2566067"/>
            <a:ext cx="1145796" cy="5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合并 18"/>
          <p:cNvSpPr/>
          <p:nvPr/>
        </p:nvSpPr>
        <p:spPr>
          <a:xfrm>
            <a:off x="5119820" y="3077344"/>
            <a:ext cx="903004" cy="408281"/>
          </a:xfrm>
          <a:prstGeom prst="flowChartMer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9" idx="2"/>
          </p:cNvCxnSpPr>
          <p:nvPr/>
        </p:nvCxnSpPr>
        <p:spPr>
          <a:xfrm flipV="1">
            <a:off x="5571322" y="3485625"/>
            <a:ext cx="0" cy="308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417859" y="3110036"/>
            <a:ext cx="27300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451779" y="3110036"/>
            <a:ext cx="239086" cy="225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471092" y="3496317"/>
            <a:ext cx="1101797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34163" y="2286069"/>
            <a:ext cx="1138726" cy="469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本校团体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63149" y="3461069"/>
            <a:ext cx="1104979" cy="55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个人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68938" y="2257356"/>
            <a:ext cx="1153449" cy="527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团体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违约记录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7" name="菱形 96"/>
          <p:cNvSpPr/>
          <p:nvPr/>
        </p:nvSpPr>
        <p:spPr>
          <a:xfrm>
            <a:off x="2816698" y="3396148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98" name="直接连接符 97"/>
          <p:cNvCxnSpPr>
            <a:stCxn id="97" idx="1"/>
            <a:endCxn id="89" idx="3"/>
          </p:cNvCxnSpPr>
          <p:nvPr/>
        </p:nvCxnSpPr>
        <p:spPr>
          <a:xfrm flipH="1">
            <a:off x="1968128" y="3739354"/>
            <a:ext cx="84857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97" idx="3"/>
            <a:endCxn id="83" idx="1"/>
          </p:cNvCxnSpPr>
          <p:nvPr/>
        </p:nvCxnSpPr>
        <p:spPr>
          <a:xfrm flipV="1">
            <a:off x="3622522" y="3731210"/>
            <a:ext cx="848570" cy="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菱形 99"/>
          <p:cNvSpPr/>
          <p:nvPr/>
        </p:nvSpPr>
        <p:spPr>
          <a:xfrm>
            <a:off x="2825363" y="2177754"/>
            <a:ext cx="805824" cy="68641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监督</a:t>
            </a:r>
          </a:p>
        </p:txBody>
      </p:sp>
      <p:cxnSp>
        <p:nvCxnSpPr>
          <p:cNvPr id="101" name="直接连接符 100"/>
          <p:cNvCxnSpPr>
            <a:stCxn id="90" idx="3"/>
            <a:endCxn id="100" idx="1"/>
          </p:cNvCxnSpPr>
          <p:nvPr/>
        </p:nvCxnSpPr>
        <p:spPr>
          <a:xfrm flipV="1">
            <a:off x="2022387" y="2520960"/>
            <a:ext cx="8029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100" idx="3"/>
            <a:endCxn id="84" idx="1"/>
          </p:cNvCxnSpPr>
          <p:nvPr/>
        </p:nvCxnSpPr>
        <p:spPr>
          <a:xfrm>
            <a:off x="3631187" y="2520960"/>
            <a:ext cx="8029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/>
          <p:cNvSpPr txBox="1"/>
          <p:nvPr/>
        </p:nvSpPr>
        <p:spPr>
          <a:xfrm>
            <a:off x="3878983" y="2177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7" name="文本框 196"/>
          <p:cNvSpPr txBox="1"/>
          <p:nvPr/>
        </p:nvSpPr>
        <p:spPr>
          <a:xfrm>
            <a:off x="2378116" y="21777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198" name="文本框 197"/>
          <p:cNvSpPr txBox="1"/>
          <p:nvPr/>
        </p:nvSpPr>
        <p:spPr>
          <a:xfrm>
            <a:off x="3862686" y="3402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99" name="文本框 198"/>
          <p:cNvSpPr txBox="1"/>
          <p:nvPr/>
        </p:nvSpPr>
        <p:spPr>
          <a:xfrm>
            <a:off x="2457269" y="33954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26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0216" y="311875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196759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 smtClean="0">
                <a:solidFill>
                  <a:schemeClr val="tx1"/>
                </a:solidFill>
              </a:rPr>
              <a:t>座位编号</a:t>
            </a:r>
            <a:endParaRPr lang="zh-CN" altLang="en-US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738624" y="1628942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</a:t>
            </a:r>
            <a:r>
              <a:rPr lang="zh-CN" altLang="en-US" dirty="0" smtClean="0">
                <a:solidFill>
                  <a:schemeClr val="tx1"/>
                </a:solidFill>
              </a:rPr>
              <a:t>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8708488" y="995578"/>
            <a:ext cx="1270932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9979420" y="995578"/>
            <a:ext cx="1270933" cy="63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879697" y="122519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9696" y="4079552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单人座位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1" idx="2"/>
            <a:endCxn id="16" idx="0"/>
          </p:cNvCxnSpPr>
          <p:nvPr/>
        </p:nvCxnSpPr>
        <p:spPr>
          <a:xfrm>
            <a:off x="2638901" y="1908902"/>
            <a:ext cx="0" cy="57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6" idx="2"/>
            <a:endCxn id="12" idx="0"/>
          </p:cNvCxnSpPr>
          <p:nvPr/>
        </p:nvCxnSpPr>
        <p:spPr>
          <a:xfrm flipH="1">
            <a:off x="2638900" y="3393753"/>
            <a:ext cx="1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924446" y="247935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座位预约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73819" y="2544367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到位时间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6" idx="1"/>
            <a:endCxn id="18" idx="6"/>
          </p:cNvCxnSpPr>
          <p:nvPr/>
        </p:nvCxnSpPr>
        <p:spPr>
          <a:xfrm flipH="1">
            <a:off x="1297276" y="2936553"/>
            <a:ext cx="62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38900" y="197601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30340" y="366882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2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070" y="489240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讨论室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70923" y="1747583"/>
            <a:ext cx="1133891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</a:rPr>
              <a:t>房间</a:t>
            </a:r>
            <a:r>
              <a:rPr lang="zh-CN" altLang="en-US" sz="1600" b="1" u="sng" dirty="0" smtClean="0">
                <a:solidFill>
                  <a:schemeClr val="tx1"/>
                </a:solidFill>
              </a:rPr>
              <a:t>号</a:t>
            </a:r>
            <a:endParaRPr lang="zh-CN" altLang="en-US" sz="1600" b="1" u="sng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60546" y="1747583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当前状态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839734" y="1747583"/>
            <a:ext cx="1458112" cy="85632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空闲时间段编号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3" idx="0"/>
            <a:endCxn id="2" idx="2"/>
          </p:cNvCxnSpPr>
          <p:nvPr/>
        </p:nvCxnSpPr>
        <p:spPr>
          <a:xfrm flipV="1">
            <a:off x="937869" y="1172943"/>
            <a:ext cx="1734405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0"/>
            <a:endCxn id="2" idx="2"/>
          </p:cNvCxnSpPr>
          <p:nvPr/>
        </p:nvCxnSpPr>
        <p:spPr>
          <a:xfrm flipH="1" flipV="1">
            <a:off x="2672274" y="1172943"/>
            <a:ext cx="1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  <a:endCxn id="2" idx="2"/>
          </p:cNvCxnSpPr>
          <p:nvPr/>
        </p:nvCxnSpPr>
        <p:spPr>
          <a:xfrm flipH="1" flipV="1">
            <a:off x="2672274" y="1172943"/>
            <a:ext cx="1896516" cy="57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76554" y="208209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本校</a:t>
            </a:r>
            <a:r>
              <a:rPr lang="zh-CN" altLang="en-US" dirty="0">
                <a:solidFill>
                  <a:schemeClr val="tx1"/>
                </a:solidFill>
              </a:rPr>
              <a:t>团体</a:t>
            </a:r>
          </a:p>
        </p:txBody>
      </p:sp>
      <p:sp>
        <p:nvSpPr>
          <p:cNvPr id="13" name="矩形 12"/>
          <p:cNvSpPr/>
          <p:nvPr/>
        </p:nvSpPr>
        <p:spPr>
          <a:xfrm>
            <a:off x="6276554" y="3645248"/>
            <a:ext cx="1518408" cy="683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讨</a:t>
            </a:r>
            <a:r>
              <a:rPr lang="zh-CN" altLang="en-US" dirty="0" smtClean="0">
                <a:solidFill>
                  <a:schemeClr val="tx1"/>
                </a:solidFill>
              </a:rPr>
              <a:t>论室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321303" y="1889733"/>
            <a:ext cx="1428909" cy="9144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教室预约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12" idx="2"/>
            <a:endCxn id="14" idx="0"/>
          </p:cNvCxnSpPr>
          <p:nvPr/>
        </p:nvCxnSpPr>
        <p:spPr>
          <a:xfrm>
            <a:off x="7035758" y="891912"/>
            <a:ext cx="0" cy="99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  <a:endCxn id="13" idx="0"/>
          </p:cNvCxnSpPr>
          <p:nvPr/>
        </p:nvCxnSpPr>
        <p:spPr>
          <a:xfrm>
            <a:off x="7035758" y="2804133"/>
            <a:ext cx="0" cy="84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769492" y="1324056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开始时间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/>
          <p:cNvCxnSpPr>
            <a:stCxn id="14" idx="3"/>
            <a:endCxn id="23" idx="2"/>
          </p:cNvCxnSpPr>
          <p:nvPr/>
        </p:nvCxnSpPr>
        <p:spPr>
          <a:xfrm flipV="1">
            <a:off x="7750212" y="1716242"/>
            <a:ext cx="1019280" cy="630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769491" y="2603905"/>
            <a:ext cx="1023457" cy="78437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预约时长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4" idx="3"/>
            <a:endCxn id="25" idx="2"/>
          </p:cNvCxnSpPr>
          <p:nvPr/>
        </p:nvCxnSpPr>
        <p:spPr>
          <a:xfrm>
            <a:off x="7750212" y="2346933"/>
            <a:ext cx="1019279" cy="649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035757" y="13782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7044166" y="30400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0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1027</Words>
  <Application>Microsoft Office PowerPoint</Application>
  <PresentationFormat>宽屏</PresentationFormat>
  <Paragraphs>341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Katniss -</dc:creator>
  <cp:lastModifiedBy>Katniss -</cp:lastModifiedBy>
  <cp:revision>89</cp:revision>
  <dcterms:created xsi:type="dcterms:W3CDTF">2016-10-05T04:39:42Z</dcterms:created>
  <dcterms:modified xsi:type="dcterms:W3CDTF">2016-10-29T08:13:34Z</dcterms:modified>
</cp:coreProperties>
</file>