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8" r:id="rId6"/>
    <p:sldId id="266" r:id="rId7"/>
    <p:sldId id="265" r:id="rId8"/>
    <p:sldId id="261" r:id="rId9"/>
    <p:sldId id="262" r:id="rId10"/>
    <p:sldId id="264" r:id="rId11"/>
    <p:sldId id="267" r:id="rId12"/>
    <p:sldId id="269" r:id="rId13"/>
    <p:sldId id="272" r:id="rId14"/>
    <p:sldId id="273" r:id="rId15"/>
    <p:sldId id="274" r:id="rId16"/>
    <p:sldId id="275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365306" y="362207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45531" y="5279982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284070" y="52799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31" idx="0"/>
            <a:endCxn id="29" idx="2"/>
          </p:cNvCxnSpPr>
          <p:nvPr/>
        </p:nvCxnSpPr>
        <p:spPr>
          <a:xfrm flipV="1">
            <a:off x="6610432" y="4305777"/>
            <a:ext cx="1611971" cy="97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0"/>
            <a:endCxn id="29" idx="2"/>
          </p:cNvCxnSpPr>
          <p:nvPr/>
        </p:nvCxnSpPr>
        <p:spPr>
          <a:xfrm flipH="1" flipV="1">
            <a:off x="8222403" y="4305777"/>
            <a:ext cx="1573396" cy="9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346289" y="527998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41" idx="0"/>
            <a:endCxn id="29" idx="2"/>
          </p:cNvCxnSpPr>
          <p:nvPr/>
        </p:nvCxnSpPr>
        <p:spPr>
          <a:xfrm flipH="1" flipV="1">
            <a:off x="8222403" y="4305777"/>
            <a:ext cx="2635615" cy="97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464134" y="242358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2934" y="162302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848649" y="150767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2" idx="3"/>
            <a:endCxn id="5" idx="1"/>
          </p:cNvCxnSpPr>
          <p:nvPr/>
        </p:nvCxnSpPr>
        <p:spPr>
          <a:xfrm flipV="1">
            <a:off x="1977127" y="1964875"/>
            <a:ext cx="8715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21" idx="1"/>
          </p:cNvCxnSpPr>
          <p:nvPr/>
        </p:nvCxnSpPr>
        <p:spPr>
          <a:xfrm>
            <a:off x="3763049" y="1964875"/>
            <a:ext cx="701085" cy="8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64134" y="807761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 flipV="1">
            <a:off x="3763049" y="1149613"/>
            <a:ext cx="701085" cy="81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81008" y="5245329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进出记录编号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9" idx="2"/>
            <a:endCxn id="43" idx="0"/>
          </p:cNvCxnSpPr>
          <p:nvPr/>
        </p:nvCxnSpPr>
        <p:spPr>
          <a:xfrm flipH="1">
            <a:off x="5361935" y="4305777"/>
            <a:ext cx="2860468" cy="93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62045" y="1595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68735" y="203991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60344" y="11221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221851" y="5279984"/>
            <a:ext cx="99701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29" idx="2"/>
            <a:endCxn id="23" idx="0"/>
          </p:cNvCxnSpPr>
          <p:nvPr/>
        </p:nvCxnSpPr>
        <p:spPr>
          <a:xfrm>
            <a:off x="8222403" y="4305777"/>
            <a:ext cx="497956" cy="97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193239" y="5279983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634901" y="3628527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632631" y="3476472"/>
            <a:ext cx="2004541" cy="6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58698" y="429288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993192"/>
            <a:ext cx="1966332" cy="1177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确定能否提供座位、讨论室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03477" y="1089802"/>
            <a:ext cx="370792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1998511"/>
            <a:ext cx="1414348" cy="240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932894" y="116112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932894" y="1582094"/>
            <a:ext cx="2028709" cy="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55" idx="4"/>
          </p:cNvCxnSpPr>
          <p:nvPr/>
        </p:nvCxnSpPr>
        <p:spPr>
          <a:xfrm>
            <a:off x="8949728" y="2170996"/>
            <a:ext cx="616055" cy="11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90226" y="2802196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962" y="1187531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60515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124207" y="1826041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906830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25741" y="19058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119441" y="2275220"/>
            <a:ext cx="10409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所属系号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0865" y="597319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126" y="2907475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4124519" y="1072244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3649443" y="161878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28" idx="2"/>
            <a:endCxn id="7" idx="0"/>
          </p:cNvCxnSpPr>
          <p:nvPr/>
        </p:nvCxnSpPr>
        <p:spPr>
          <a:xfrm flipH="1">
            <a:off x="2658102" y="2389433"/>
            <a:ext cx="21272" cy="51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09825" y="2899033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0865" y="2821368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H="1" flipV="1">
            <a:off x="4124519" y="2246044"/>
            <a:ext cx="2117" cy="5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828577" y="2354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060516" y="12012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5454601" y="2310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2658102" y="238943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837917" y="398851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5300" y="5054512"/>
            <a:ext cx="1150669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预约记录编号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21889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01265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905438" y="5048220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学号</a:t>
            </a:r>
          </a:p>
        </p:txBody>
      </p:sp>
      <p:sp>
        <p:nvSpPr>
          <p:cNvPr id="21" name="椭圆 20"/>
          <p:cNvSpPr/>
          <p:nvPr/>
        </p:nvSpPr>
        <p:spPr>
          <a:xfrm>
            <a:off x="10009611" y="5048219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16" idx="2"/>
            <a:endCxn id="17" idx="0"/>
          </p:cNvCxnSpPr>
          <p:nvPr/>
        </p:nvCxnSpPr>
        <p:spPr>
          <a:xfrm flipH="1">
            <a:off x="6090635" y="4615773"/>
            <a:ext cx="2222358" cy="43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6" idx="2"/>
            <a:endCxn id="18" idx="0"/>
          </p:cNvCxnSpPr>
          <p:nvPr/>
        </p:nvCxnSpPr>
        <p:spPr>
          <a:xfrm flipH="1">
            <a:off x="7233618" y="4615773"/>
            <a:ext cx="1079375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9" idx="0"/>
          </p:cNvCxnSpPr>
          <p:nvPr/>
        </p:nvCxnSpPr>
        <p:spPr>
          <a:xfrm>
            <a:off x="8312993" y="4615773"/>
            <a:ext cx="1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20" idx="0"/>
          </p:cNvCxnSpPr>
          <p:nvPr/>
        </p:nvCxnSpPr>
        <p:spPr>
          <a:xfrm>
            <a:off x="8312993" y="4615773"/>
            <a:ext cx="1104174" cy="43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  <a:endCxn id="21" idx="0"/>
          </p:cNvCxnSpPr>
          <p:nvPr/>
        </p:nvCxnSpPr>
        <p:spPr>
          <a:xfrm>
            <a:off x="8312993" y="4615773"/>
            <a:ext cx="2208347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5255930" y="1631264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2204298" y="176217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28" idx="0"/>
            <a:endCxn id="3" idx="2"/>
          </p:cNvCxnSpPr>
          <p:nvPr/>
        </p:nvCxnSpPr>
        <p:spPr>
          <a:xfrm flipV="1">
            <a:off x="2679374" y="1072244"/>
            <a:ext cx="1445145" cy="68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" idx="2"/>
            <a:endCxn id="27" idx="0"/>
          </p:cNvCxnSpPr>
          <p:nvPr/>
        </p:nvCxnSpPr>
        <p:spPr>
          <a:xfrm>
            <a:off x="4124519" y="1072244"/>
            <a:ext cx="1606487" cy="55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2"/>
            <a:endCxn id="11" idx="0"/>
          </p:cNvCxnSpPr>
          <p:nvPr/>
        </p:nvCxnSpPr>
        <p:spPr>
          <a:xfrm>
            <a:off x="5731006" y="2258522"/>
            <a:ext cx="26947" cy="64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83182" y="1043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68932" y="113491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458112" cy="8563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空闲时间段编号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896516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571</Words>
  <Application>Microsoft Office PowerPoint</Application>
  <PresentationFormat>宽屏</PresentationFormat>
  <Paragraphs>321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forever</cp:lastModifiedBy>
  <cp:revision>87</cp:revision>
  <dcterms:created xsi:type="dcterms:W3CDTF">2016-10-05T04:39:42Z</dcterms:created>
  <dcterms:modified xsi:type="dcterms:W3CDTF">2016-10-29T07:40:09Z</dcterms:modified>
</cp:coreProperties>
</file>