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8" r:id="rId6"/>
    <p:sldId id="266" r:id="rId7"/>
    <p:sldId id="276" r:id="rId8"/>
    <p:sldId id="265" r:id="rId9"/>
    <p:sldId id="261" r:id="rId10"/>
    <p:sldId id="262" r:id="rId11"/>
    <p:sldId id="264" r:id="rId12"/>
    <p:sldId id="267" r:id="rId13"/>
    <p:sldId id="269" r:id="rId14"/>
    <p:sldId id="272" r:id="rId15"/>
    <p:sldId id="273" r:id="rId16"/>
    <p:sldId id="274" r:id="rId17"/>
    <p:sldId id="275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8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8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4301" y="2763908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247" y="5049412"/>
            <a:ext cx="111716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</a:t>
            </a:r>
            <a:r>
              <a:rPr lang="zh-CN" altLang="en-US" dirty="0" smtClean="0">
                <a:solidFill>
                  <a:schemeClr val="tx1"/>
                </a:solidFill>
              </a:rPr>
              <a:t>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8887" y="495630"/>
            <a:ext cx="11025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0557" y="4776129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249" y="495630"/>
            <a:ext cx="119799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2761" y="495630"/>
            <a:ext cx="113041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56325" y="2758192"/>
            <a:ext cx="11569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379796" y="673207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3104401" y="40197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1544544" y="208257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15" name="菱形 14"/>
          <p:cNvSpPr/>
          <p:nvPr/>
        </p:nvSpPr>
        <p:spPr>
          <a:xfrm>
            <a:off x="5904840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7010230" y="2030936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249393" y="432285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5226655" y="49341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sp>
        <p:nvSpPr>
          <p:cNvPr id="20" name="菱形 19"/>
          <p:cNvSpPr/>
          <p:nvPr/>
        </p:nvSpPr>
        <p:spPr>
          <a:xfrm>
            <a:off x="11068212" y="4660835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22" name="直接连接符 21"/>
          <p:cNvCxnSpPr>
            <a:stCxn id="9" idx="2"/>
            <a:endCxn id="14" idx="0"/>
          </p:cNvCxnSpPr>
          <p:nvPr/>
        </p:nvCxnSpPr>
        <p:spPr>
          <a:xfrm>
            <a:off x="1211248" y="1410030"/>
            <a:ext cx="619543" cy="6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2"/>
            <a:endCxn id="5" idx="1"/>
          </p:cNvCxnSpPr>
          <p:nvPr/>
        </p:nvCxnSpPr>
        <p:spPr>
          <a:xfrm>
            <a:off x="1830791" y="2655073"/>
            <a:ext cx="1113510" cy="56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1"/>
            <a:endCxn id="5" idx="0"/>
          </p:cNvCxnSpPr>
          <p:nvPr/>
        </p:nvCxnSpPr>
        <p:spPr>
          <a:xfrm>
            <a:off x="3379796" y="959454"/>
            <a:ext cx="21705" cy="180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3"/>
            <a:endCxn id="10" idx="1"/>
          </p:cNvCxnSpPr>
          <p:nvPr/>
        </p:nvCxnSpPr>
        <p:spPr>
          <a:xfrm flipV="1">
            <a:off x="3952289" y="952830"/>
            <a:ext cx="930472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3"/>
            <a:endCxn id="15" idx="1"/>
          </p:cNvCxnSpPr>
          <p:nvPr/>
        </p:nvCxnSpPr>
        <p:spPr>
          <a:xfrm>
            <a:off x="3858701" y="3221108"/>
            <a:ext cx="2046139" cy="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3"/>
            <a:endCxn id="11" idx="1"/>
          </p:cNvCxnSpPr>
          <p:nvPr/>
        </p:nvCxnSpPr>
        <p:spPr>
          <a:xfrm flipV="1">
            <a:off x="6477333" y="3215392"/>
            <a:ext cx="1578992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3"/>
            <a:endCxn id="17" idx="1"/>
          </p:cNvCxnSpPr>
          <p:nvPr/>
        </p:nvCxnSpPr>
        <p:spPr>
          <a:xfrm flipV="1">
            <a:off x="3858701" y="2317183"/>
            <a:ext cx="3151529" cy="90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3"/>
            <a:endCxn id="7" idx="1"/>
          </p:cNvCxnSpPr>
          <p:nvPr/>
        </p:nvCxnSpPr>
        <p:spPr>
          <a:xfrm flipV="1">
            <a:off x="7582723" y="952830"/>
            <a:ext cx="2396164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  <a:endCxn id="13" idx="0"/>
          </p:cNvCxnSpPr>
          <p:nvPr/>
        </p:nvCxnSpPr>
        <p:spPr>
          <a:xfrm flipH="1">
            <a:off x="3390648" y="3678308"/>
            <a:ext cx="10853" cy="3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2"/>
            <a:endCxn id="6" idx="0"/>
          </p:cNvCxnSpPr>
          <p:nvPr/>
        </p:nvCxnSpPr>
        <p:spPr>
          <a:xfrm>
            <a:off x="3390648" y="4592212"/>
            <a:ext cx="1117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3"/>
            <a:endCxn id="18" idx="1"/>
          </p:cNvCxnSpPr>
          <p:nvPr/>
        </p:nvCxnSpPr>
        <p:spPr>
          <a:xfrm>
            <a:off x="3858701" y="3221108"/>
            <a:ext cx="2390692" cy="1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3"/>
            <a:endCxn id="8" idx="1"/>
          </p:cNvCxnSpPr>
          <p:nvPr/>
        </p:nvCxnSpPr>
        <p:spPr>
          <a:xfrm>
            <a:off x="6821886" y="4609106"/>
            <a:ext cx="1468671" cy="62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0" idx="2"/>
            <a:endCxn id="19" idx="0"/>
          </p:cNvCxnSpPr>
          <p:nvPr/>
        </p:nvCxnSpPr>
        <p:spPr>
          <a:xfrm>
            <a:off x="5447967" y="1410030"/>
            <a:ext cx="64935" cy="352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9" idx="2"/>
            <a:endCxn id="6" idx="3"/>
          </p:cNvCxnSpPr>
          <p:nvPr/>
        </p:nvCxnSpPr>
        <p:spPr>
          <a:xfrm flipH="1">
            <a:off x="3960407" y="5506612"/>
            <a:ext cx="1552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  <a:endCxn id="20" idx="0"/>
          </p:cNvCxnSpPr>
          <p:nvPr/>
        </p:nvCxnSpPr>
        <p:spPr>
          <a:xfrm>
            <a:off x="10530178" y="1410030"/>
            <a:ext cx="824281" cy="32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0" idx="2"/>
            <a:endCxn id="8" idx="3"/>
          </p:cNvCxnSpPr>
          <p:nvPr/>
        </p:nvCxnSpPr>
        <p:spPr>
          <a:xfrm flipH="1">
            <a:off x="9204957" y="5233329"/>
            <a:ext cx="214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菱形 54"/>
          <p:cNvSpPr/>
          <p:nvPr/>
        </p:nvSpPr>
        <p:spPr>
          <a:xfrm>
            <a:off x="612249" y="267628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59" name="直接连接符 58"/>
          <p:cNvCxnSpPr>
            <a:stCxn id="9" idx="2"/>
            <a:endCxn id="55" idx="0"/>
          </p:cNvCxnSpPr>
          <p:nvPr/>
        </p:nvCxnSpPr>
        <p:spPr>
          <a:xfrm flipH="1">
            <a:off x="898496" y="1410030"/>
            <a:ext cx="312752" cy="12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5" idx="2"/>
            <a:endCxn id="6" idx="1"/>
          </p:cNvCxnSpPr>
          <p:nvPr/>
        </p:nvCxnSpPr>
        <p:spPr>
          <a:xfrm>
            <a:off x="898496" y="3248774"/>
            <a:ext cx="1944751" cy="225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菱形 61"/>
          <p:cNvSpPr/>
          <p:nvPr/>
        </p:nvSpPr>
        <p:spPr>
          <a:xfrm>
            <a:off x="10009699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63" name="菱形 62"/>
          <p:cNvSpPr/>
          <p:nvPr/>
        </p:nvSpPr>
        <p:spPr>
          <a:xfrm>
            <a:off x="8304806" y="959454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cxnSp>
        <p:nvCxnSpPr>
          <p:cNvPr id="65" name="直接连接符 64"/>
          <p:cNvCxnSpPr>
            <a:stCxn id="7" idx="2"/>
            <a:endCxn id="62" idx="3"/>
          </p:cNvCxnSpPr>
          <p:nvPr/>
        </p:nvCxnSpPr>
        <p:spPr>
          <a:xfrm>
            <a:off x="10530178" y="1410030"/>
            <a:ext cx="52014" cy="18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1"/>
            <a:endCxn id="11" idx="3"/>
          </p:cNvCxnSpPr>
          <p:nvPr/>
        </p:nvCxnSpPr>
        <p:spPr>
          <a:xfrm flipH="1" flipV="1">
            <a:off x="9213242" y="3215392"/>
            <a:ext cx="796457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3" idx="2"/>
            <a:endCxn id="11" idx="0"/>
          </p:cNvCxnSpPr>
          <p:nvPr/>
        </p:nvCxnSpPr>
        <p:spPr>
          <a:xfrm>
            <a:off x="8591053" y="1531948"/>
            <a:ext cx="43731" cy="122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0" idx="3"/>
            <a:endCxn id="63" idx="0"/>
          </p:cNvCxnSpPr>
          <p:nvPr/>
        </p:nvCxnSpPr>
        <p:spPr>
          <a:xfrm>
            <a:off x="6013173" y="952830"/>
            <a:ext cx="2577880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3070" y="489240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0923" y="1747583"/>
            <a:ext cx="113389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chemeClr val="tx1"/>
                </a:solidFill>
              </a:rPr>
              <a:t>房间</a:t>
            </a:r>
            <a:r>
              <a:rPr lang="zh-CN" altLang="en-US" sz="1600" b="1" u="sng" dirty="0" smtClean="0">
                <a:solidFill>
                  <a:schemeClr val="tx1"/>
                </a:solidFill>
              </a:rPr>
              <a:t>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60546" y="17475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当前状态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39734" y="1747583"/>
            <a:ext cx="1458112" cy="8563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空闲时间段编号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937869" y="1172943"/>
            <a:ext cx="1734405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2672274" y="1172943"/>
            <a:ext cx="1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H="1" flipV="1">
            <a:off x="2672274" y="1172943"/>
            <a:ext cx="1896516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6554" y="20820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3" name="矩形 12"/>
          <p:cNvSpPr/>
          <p:nvPr/>
        </p:nvSpPr>
        <p:spPr>
          <a:xfrm>
            <a:off x="6276554" y="3645248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6321303" y="188973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2" idx="2"/>
            <a:endCxn id="14" idx="0"/>
          </p:cNvCxnSpPr>
          <p:nvPr/>
        </p:nvCxnSpPr>
        <p:spPr>
          <a:xfrm>
            <a:off x="7035758" y="891912"/>
            <a:ext cx="0" cy="99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4" idx="2"/>
            <a:endCxn id="13" idx="0"/>
          </p:cNvCxnSpPr>
          <p:nvPr/>
        </p:nvCxnSpPr>
        <p:spPr>
          <a:xfrm>
            <a:off x="7035758" y="2804133"/>
            <a:ext cx="0" cy="84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769492" y="132405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4" idx="3"/>
            <a:endCxn id="23" idx="2"/>
          </p:cNvCxnSpPr>
          <p:nvPr/>
        </p:nvCxnSpPr>
        <p:spPr>
          <a:xfrm flipV="1">
            <a:off x="7750212" y="1716242"/>
            <a:ext cx="1019280" cy="63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769491" y="260390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预约时长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4" idx="3"/>
            <a:endCxn id="25" idx="2"/>
          </p:cNvCxnSpPr>
          <p:nvPr/>
        </p:nvCxnSpPr>
        <p:spPr>
          <a:xfrm>
            <a:off x="7750212" y="2346933"/>
            <a:ext cx="1019279" cy="64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35757" y="13782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44166" y="3040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0276268" y="2388449"/>
            <a:ext cx="1141101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8774325" y="3518255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31" idx="3"/>
            <a:endCxn id="5" idx="1"/>
          </p:cNvCxnSpPr>
          <p:nvPr/>
        </p:nvCxnSpPr>
        <p:spPr>
          <a:xfrm flipV="1">
            <a:off x="8452818" y="3869384"/>
            <a:ext cx="3215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5" idx="3"/>
            <a:endCxn id="21" idx="1"/>
          </p:cNvCxnSpPr>
          <p:nvPr/>
        </p:nvCxnSpPr>
        <p:spPr>
          <a:xfrm>
            <a:off x="9661427" y="2650991"/>
            <a:ext cx="614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276267" y="3606842"/>
            <a:ext cx="1141101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cxnSp>
        <p:nvCxnSpPr>
          <p:cNvPr id="40" name="直接连接符 39"/>
          <p:cNvCxnSpPr>
            <a:stCxn id="5" idx="3"/>
            <a:endCxn id="36" idx="1"/>
          </p:cNvCxnSpPr>
          <p:nvPr/>
        </p:nvCxnSpPr>
        <p:spPr>
          <a:xfrm>
            <a:off x="9685481" y="3869384"/>
            <a:ext cx="590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449655" y="3578183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845818" y="2335053"/>
            <a:ext cx="367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9864648" y="3534361"/>
            <a:ext cx="305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5" name="菱形 24"/>
          <p:cNvSpPr/>
          <p:nvPr/>
        </p:nvSpPr>
        <p:spPr>
          <a:xfrm>
            <a:off x="8750271" y="2299862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>
            <a:stCxn id="32" idx="3"/>
            <a:endCxn id="25" idx="1"/>
          </p:cNvCxnSpPr>
          <p:nvPr/>
        </p:nvCxnSpPr>
        <p:spPr>
          <a:xfrm>
            <a:off x="8507077" y="2650991"/>
            <a:ext cx="243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780870" y="3367668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菱形 43"/>
          <p:cNvSpPr/>
          <p:nvPr/>
        </p:nvSpPr>
        <p:spPr>
          <a:xfrm>
            <a:off x="3871295" y="2254585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3871295" y="3552564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>
            <a:stCxn id="44" idx="3"/>
            <a:endCxn id="33" idx="1"/>
          </p:cNvCxnSpPr>
          <p:nvPr/>
        </p:nvCxnSpPr>
        <p:spPr>
          <a:xfrm>
            <a:off x="4782451" y="2605714"/>
            <a:ext cx="515330" cy="58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5" idx="3"/>
            <a:endCxn id="33" idx="1"/>
          </p:cNvCxnSpPr>
          <p:nvPr/>
        </p:nvCxnSpPr>
        <p:spPr>
          <a:xfrm flipV="1">
            <a:off x="4782451" y="3193672"/>
            <a:ext cx="515330" cy="710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856267" y="2537830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463263" y="2354778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198501" y="2338470"/>
            <a:ext cx="1120247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198501" y="3641151"/>
            <a:ext cx="1120248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连接符 58"/>
          <p:cNvCxnSpPr>
            <a:stCxn id="44" idx="1"/>
            <a:endCxn id="55" idx="3"/>
          </p:cNvCxnSpPr>
          <p:nvPr/>
        </p:nvCxnSpPr>
        <p:spPr>
          <a:xfrm flipH="1" flipV="1">
            <a:off x="3318748" y="2601012"/>
            <a:ext cx="552547" cy="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5" idx="1"/>
            <a:endCxn id="56" idx="3"/>
          </p:cNvCxnSpPr>
          <p:nvPr/>
        </p:nvCxnSpPr>
        <p:spPr>
          <a:xfrm flipH="1">
            <a:off x="3318749" y="3903693"/>
            <a:ext cx="552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497361" y="22898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491280" y="3552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347839" y="3591099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53628" y="2387386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</a:t>
            </a:r>
            <a:r>
              <a:rPr lang="zh-CN" altLang="en-US" dirty="0" smtClean="0">
                <a:solidFill>
                  <a:schemeClr val="tx1"/>
                </a:solidFill>
              </a:rPr>
              <a:t>出记录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7781" y="2931130"/>
            <a:ext cx="1132229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流程图: 合并 33"/>
          <p:cNvSpPr/>
          <p:nvPr/>
        </p:nvSpPr>
        <p:spPr>
          <a:xfrm rot="5400000">
            <a:off x="6465826" y="2989531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连接符 34"/>
          <p:cNvCxnSpPr>
            <a:stCxn id="33" idx="3"/>
            <a:endCxn id="34" idx="2"/>
          </p:cNvCxnSpPr>
          <p:nvPr/>
        </p:nvCxnSpPr>
        <p:spPr>
          <a:xfrm>
            <a:off x="6430010" y="3193672"/>
            <a:ext cx="283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215371">
            <a:off x="6817180" y="3065866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215371" flipV="1">
            <a:off x="6833230" y="3082801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2" idx="1"/>
            <a:endCxn id="34" idx="0"/>
          </p:cNvCxnSpPr>
          <p:nvPr/>
        </p:nvCxnSpPr>
        <p:spPr>
          <a:xfrm flipH="1">
            <a:off x="7121469" y="2650991"/>
            <a:ext cx="232159" cy="54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1" idx="1"/>
            <a:endCxn id="34" idx="0"/>
          </p:cNvCxnSpPr>
          <p:nvPr/>
        </p:nvCxnSpPr>
        <p:spPr>
          <a:xfrm flipH="1" flipV="1">
            <a:off x="7121469" y="3193672"/>
            <a:ext cx="226370" cy="67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0657" y="2292228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2246296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8828" y="6019502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3454" y="5085399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5" idx="0"/>
            <a:endCxn id="14" idx="2"/>
          </p:cNvCxnSpPr>
          <p:nvPr/>
        </p:nvCxnSpPr>
        <p:spPr>
          <a:xfrm flipH="1" flipV="1">
            <a:off x="6498656" y="5635596"/>
            <a:ext cx="3826" cy="383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23580" y="500833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66" idx="1"/>
            <a:endCxn id="9" idx="3"/>
          </p:cNvCxnSpPr>
          <p:nvPr/>
        </p:nvCxnSpPr>
        <p:spPr>
          <a:xfrm flipH="1" flipV="1">
            <a:off x="2927406" y="5294166"/>
            <a:ext cx="1291760" cy="31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1949202" y="824395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>
            <a:off x="2755026" y="1167601"/>
            <a:ext cx="1550008" cy="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 flipH="1">
            <a:off x="2351556" y="1510807"/>
            <a:ext cx="558" cy="78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740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1702588" y="3530507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>
            <a:off x="2351556" y="2762013"/>
            <a:ext cx="1" cy="768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351557" y="4202563"/>
            <a:ext cx="23873" cy="88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293744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716081"/>
            <a:ext cx="0" cy="86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97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67" idx="3"/>
            <a:endCxn id="194" idx="1"/>
          </p:cNvCxnSpPr>
          <p:nvPr/>
        </p:nvCxnSpPr>
        <p:spPr>
          <a:xfrm flipV="1">
            <a:off x="8874033" y="5502511"/>
            <a:ext cx="1171555" cy="10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5944594" y="409921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522532" y="3055091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 flipH="1">
            <a:off x="7906862" y="1423227"/>
            <a:ext cx="16250" cy="163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V="1">
            <a:off x="6500365" y="3740898"/>
            <a:ext cx="1406497" cy="35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8499836" y="1794407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83" idx="3"/>
          </p:cNvCxnSpPr>
          <p:nvPr/>
        </p:nvCxnSpPr>
        <p:spPr>
          <a:xfrm flipH="1">
            <a:off x="7711067" y="2119394"/>
            <a:ext cx="788769" cy="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1"/>
          </p:cNvCxnSpPr>
          <p:nvPr/>
        </p:nvCxnSpPr>
        <p:spPr>
          <a:xfrm>
            <a:off x="9294489" y="2119394"/>
            <a:ext cx="629864" cy="36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4471406" y="2911026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0"/>
            <a:endCxn id="247" idx="2"/>
          </p:cNvCxnSpPr>
          <p:nvPr/>
        </p:nvCxnSpPr>
        <p:spPr>
          <a:xfrm flipH="1" flipV="1">
            <a:off x="4855736" y="3596833"/>
            <a:ext cx="1644629" cy="502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 flipH="1">
            <a:off x="4855736" y="1452589"/>
            <a:ext cx="1788" cy="145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3377353" y="1778662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3"/>
            <a:endCxn id="82" idx="1"/>
          </p:cNvCxnSpPr>
          <p:nvPr/>
        </p:nvCxnSpPr>
        <p:spPr>
          <a:xfrm>
            <a:off x="4172006" y="2103649"/>
            <a:ext cx="919715" cy="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1"/>
            <a:endCxn id="2" idx="3"/>
          </p:cNvCxnSpPr>
          <p:nvPr/>
        </p:nvCxnSpPr>
        <p:spPr>
          <a:xfrm flipH="1">
            <a:off x="2902454" y="2103649"/>
            <a:ext cx="474899" cy="423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0"/>
          </p:cNvCxnSpPr>
          <p:nvPr/>
        </p:nvCxnSpPr>
        <p:spPr>
          <a:xfrm flipH="1">
            <a:off x="6498656" y="4602851"/>
            <a:ext cx="1709" cy="40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/>
          <p:cNvSpPr txBox="1"/>
          <p:nvPr/>
        </p:nvSpPr>
        <p:spPr>
          <a:xfrm>
            <a:off x="2073744" y="4413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3487309" y="51828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5259484" y="580126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6446912" y="4646293"/>
            <a:ext cx="30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9192572" y="52662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4784088" y="26047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419384" y="1833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038752" y="14933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9479068" y="2002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682521" y="26981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410474" y="3494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088315" y="2966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27143" y="306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594942" y="4652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8076438" y="17865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2989060" y="2012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4379663" y="17704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7098877" y="3626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6" name="菱形 65"/>
          <p:cNvSpPr/>
          <p:nvPr/>
        </p:nvSpPr>
        <p:spPr>
          <a:xfrm>
            <a:off x="4219166" y="5294164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菱形 66"/>
          <p:cNvSpPr/>
          <p:nvPr/>
        </p:nvSpPr>
        <p:spPr>
          <a:xfrm>
            <a:off x="7923882" y="5294164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7" name="直接连接符 276"/>
          <p:cNvCxnSpPr>
            <a:stCxn id="5" idx="1"/>
            <a:endCxn id="66" idx="3"/>
          </p:cNvCxnSpPr>
          <p:nvPr/>
        </p:nvCxnSpPr>
        <p:spPr>
          <a:xfrm flipH="1" flipV="1">
            <a:off x="5169317" y="5607793"/>
            <a:ext cx="779511" cy="64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5" idx="3"/>
            <a:endCxn id="67" idx="1"/>
          </p:cNvCxnSpPr>
          <p:nvPr/>
        </p:nvCxnSpPr>
        <p:spPr>
          <a:xfrm flipV="1">
            <a:off x="7056136" y="5607793"/>
            <a:ext cx="867746" cy="64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6470373" y="55628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7473986" y="580126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4923729" y="4229281"/>
            <a:ext cx="258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9" name="菱形 138"/>
          <p:cNvSpPr/>
          <p:nvPr/>
        </p:nvSpPr>
        <p:spPr>
          <a:xfrm>
            <a:off x="4055710" y="4364534"/>
            <a:ext cx="797666" cy="67644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40" name="直接连接符 139"/>
          <p:cNvCxnSpPr>
            <a:stCxn id="139" idx="3"/>
            <a:endCxn id="219" idx="1"/>
          </p:cNvCxnSpPr>
          <p:nvPr/>
        </p:nvCxnSpPr>
        <p:spPr>
          <a:xfrm flipV="1">
            <a:off x="4853376" y="4351031"/>
            <a:ext cx="1091218" cy="35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39" idx="1"/>
            <a:endCxn id="9" idx="3"/>
          </p:cNvCxnSpPr>
          <p:nvPr/>
        </p:nvCxnSpPr>
        <p:spPr>
          <a:xfrm flipH="1">
            <a:off x="2927406" y="4702757"/>
            <a:ext cx="1128304" cy="59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3430839" y="4577333"/>
            <a:ext cx="26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7533419" y="4265386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8" name="菱形 147"/>
          <p:cNvSpPr/>
          <p:nvPr/>
        </p:nvSpPr>
        <p:spPr>
          <a:xfrm>
            <a:off x="8260403" y="4369598"/>
            <a:ext cx="778018" cy="643909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49" name="直接连接符 148"/>
          <p:cNvCxnSpPr>
            <a:stCxn id="148" idx="3"/>
            <a:endCxn id="194" idx="1"/>
          </p:cNvCxnSpPr>
          <p:nvPr/>
        </p:nvCxnSpPr>
        <p:spPr>
          <a:xfrm>
            <a:off x="9038421" y="4691553"/>
            <a:ext cx="1007167" cy="810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8" idx="1"/>
            <a:endCxn id="219" idx="3"/>
          </p:cNvCxnSpPr>
          <p:nvPr/>
        </p:nvCxnSpPr>
        <p:spPr>
          <a:xfrm flipH="1" flipV="1">
            <a:off x="7056136" y="4351031"/>
            <a:ext cx="1204267" cy="34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9409244" y="4798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5091721" y="1850592"/>
            <a:ext cx="1172657" cy="517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563765" y="1860254"/>
            <a:ext cx="1147302" cy="520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接连接符 88"/>
          <p:cNvCxnSpPr>
            <a:stCxn id="82" idx="2"/>
            <a:endCxn id="91" idx="0"/>
          </p:cNvCxnSpPr>
          <p:nvPr/>
        </p:nvCxnSpPr>
        <p:spPr>
          <a:xfrm>
            <a:off x="5678050" y="2367780"/>
            <a:ext cx="819693" cy="93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91" idx="0"/>
            <a:endCxn id="83" idx="2"/>
          </p:cNvCxnSpPr>
          <p:nvPr/>
        </p:nvCxnSpPr>
        <p:spPr>
          <a:xfrm flipV="1">
            <a:off x="6497743" y="2380360"/>
            <a:ext cx="639673" cy="92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图: 合并 90"/>
          <p:cNvSpPr/>
          <p:nvPr/>
        </p:nvSpPr>
        <p:spPr>
          <a:xfrm>
            <a:off x="6046241" y="3304937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>
            <a:stCxn id="219" idx="0"/>
            <a:endCxn id="91" idx="2"/>
          </p:cNvCxnSpPr>
          <p:nvPr/>
        </p:nvCxnSpPr>
        <p:spPr>
          <a:xfrm flipH="1" flipV="1">
            <a:off x="6497743" y="3713218"/>
            <a:ext cx="2622" cy="385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6359648" y="3356514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6393568" y="3356514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菱形 107"/>
          <p:cNvSpPr/>
          <p:nvPr/>
        </p:nvSpPr>
        <p:spPr>
          <a:xfrm>
            <a:off x="10112928" y="5943336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679867" y="598592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5" idx="3"/>
            <a:endCxn id="108" idx="1"/>
          </p:cNvCxnSpPr>
          <p:nvPr/>
        </p:nvCxnSpPr>
        <p:spPr>
          <a:xfrm>
            <a:off x="7056136" y="6256965"/>
            <a:ext cx="3056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15" idx="3"/>
            <a:endCxn id="108" idx="3"/>
          </p:cNvCxnSpPr>
          <p:nvPr/>
        </p:nvCxnSpPr>
        <p:spPr>
          <a:xfrm>
            <a:off x="6965969" y="294462"/>
            <a:ext cx="4097110" cy="5962503"/>
          </a:xfrm>
          <a:prstGeom prst="bentConnector3">
            <a:avLst>
              <a:gd name="adj1" fmla="val 1055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11030886" y="594862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3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222" y="1005572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个人</a:t>
            </a:r>
          </a:p>
        </p:txBody>
      </p:sp>
      <p:sp>
        <p:nvSpPr>
          <p:cNvPr id="7" name="椭圆 6"/>
          <p:cNvSpPr/>
          <p:nvPr/>
        </p:nvSpPr>
        <p:spPr>
          <a:xfrm>
            <a:off x="4729736" y="1781592"/>
            <a:ext cx="2211977" cy="16432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图书馆空间预约系统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6222" y="3424850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8" name="矩形 17"/>
          <p:cNvSpPr/>
          <p:nvPr/>
        </p:nvSpPr>
        <p:spPr>
          <a:xfrm>
            <a:off x="7811661" y="808548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仓库（座位、讨论室）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39451" y="343938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2750415" y="1134361"/>
            <a:ext cx="2303258" cy="8878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0800000">
            <a:off x="2750416" y="1578301"/>
            <a:ext cx="1979321" cy="855806"/>
          </a:xfrm>
          <a:prstGeom prst="curvedConnector3">
            <a:avLst>
              <a:gd name="adj1" fmla="val 89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flipV="1">
            <a:off x="2750415" y="3081338"/>
            <a:ext cx="2195072" cy="958668"/>
          </a:xfrm>
          <a:prstGeom prst="curvedConnector3">
            <a:avLst>
              <a:gd name="adj1" fmla="val -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/>
          <p:nvPr/>
        </p:nvCxnSpPr>
        <p:spPr>
          <a:xfrm rot="10800000" flipV="1">
            <a:off x="2750416" y="3296991"/>
            <a:ext cx="2529923" cy="743013"/>
          </a:xfrm>
          <a:prstGeom prst="curvedConnector3">
            <a:avLst>
              <a:gd name="adj1" fmla="val -1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709957" y="966424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191186" y="1923183"/>
            <a:ext cx="16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906304" y="285359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525119" y="3965397"/>
            <a:ext cx="175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cxnSp>
        <p:nvCxnSpPr>
          <p:cNvPr id="70" name="曲线连接符 69"/>
          <p:cNvCxnSpPr>
            <a:stCxn id="7" idx="7"/>
          </p:cNvCxnSpPr>
          <p:nvPr/>
        </p:nvCxnSpPr>
        <p:spPr>
          <a:xfrm rot="5400000" flipH="1" flipV="1">
            <a:off x="6806208" y="978006"/>
            <a:ext cx="855805" cy="12326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317660" y="1134361"/>
            <a:ext cx="1193885" cy="38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843173" y="325471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5" name="曲线连接符 74"/>
          <p:cNvCxnSpPr>
            <a:stCxn id="7" idx="5"/>
          </p:cNvCxnSpPr>
          <p:nvPr/>
        </p:nvCxnSpPr>
        <p:spPr>
          <a:xfrm rot="16200000" flipH="1">
            <a:off x="7035369" y="2766606"/>
            <a:ext cx="686488" cy="15216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处理申请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01670" y="1263875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56488" y="2310484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344721" y="1842952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434911" y="3534020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>
            <a:off x="3956282" y="2244088"/>
            <a:ext cx="2888161" cy="3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844443" y="1743724"/>
            <a:ext cx="2694005" cy="10692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供座位、讨论室处理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434911" y="332881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434911" y="349485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538448" y="3513821"/>
            <a:ext cx="170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9395295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9395295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9045154" y="4317352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016883" y="4365934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44" name="曲线连接符 43"/>
          <p:cNvCxnSpPr>
            <a:stCxn id="30" idx="3"/>
          </p:cNvCxnSpPr>
          <p:nvPr/>
        </p:nvCxnSpPr>
        <p:spPr>
          <a:xfrm rot="5400000">
            <a:off x="6096691" y="2136206"/>
            <a:ext cx="622142" cy="16624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endCxn id="7" idx="5"/>
          </p:cNvCxnSpPr>
          <p:nvPr/>
        </p:nvCxnSpPr>
        <p:spPr>
          <a:xfrm rot="10800000">
            <a:off x="3723736" y="2552195"/>
            <a:ext cx="1144344" cy="758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>
            <a:stCxn id="72" idx="0"/>
          </p:cNvCxnSpPr>
          <p:nvPr/>
        </p:nvCxnSpPr>
        <p:spPr>
          <a:xfrm rot="5400000" flipH="1" flipV="1">
            <a:off x="1565517" y="3908489"/>
            <a:ext cx="800557" cy="114335"/>
          </a:xfrm>
          <a:prstGeom prst="curved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30" idx="5"/>
          </p:cNvCxnSpPr>
          <p:nvPr/>
        </p:nvCxnSpPr>
        <p:spPr>
          <a:xfrm rot="16200000" flipH="1">
            <a:off x="9204176" y="2596087"/>
            <a:ext cx="672466" cy="7929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5400000">
            <a:off x="10059540" y="3713185"/>
            <a:ext cx="783332" cy="425003"/>
          </a:xfrm>
          <a:prstGeom prst="curvedConnector3">
            <a:avLst>
              <a:gd name="adj1" fmla="val 7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0" idx="7"/>
          </p:cNvCxnSpPr>
          <p:nvPr/>
        </p:nvCxnSpPr>
        <p:spPr>
          <a:xfrm flipV="1">
            <a:off x="9143920" y="968650"/>
            <a:ext cx="1519788" cy="93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6634901" y="3628527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632631" y="3476472"/>
            <a:ext cx="2004541" cy="67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8605117" y="1148773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69" idx="4"/>
          </p:cNvCxnSpPr>
          <p:nvPr/>
        </p:nvCxnSpPr>
        <p:spPr>
          <a:xfrm>
            <a:off x="9936899" y="5151549"/>
            <a:ext cx="301805" cy="4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967945" y="5565548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stCxn id="7" idx="0"/>
          </p:cNvCxnSpPr>
          <p:nvPr/>
        </p:nvCxnSpPr>
        <p:spPr>
          <a:xfrm flipV="1">
            <a:off x="3162320" y="216249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958698" y="429288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516728" y="567774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3336424" y="551170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336424" y="567774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endCxn id="69" idx="2"/>
          </p:cNvCxnSpPr>
          <p:nvPr/>
        </p:nvCxnSpPr>
        <p:spPr>
          <a:xfrm>
            <a:off x="3129913" y="3565378"/>
            <a:ext cx="5915241" cy="1169073"/>
          </a:xfrm>
          <a:prstGeom prst="curvedConnector3">
            <a:avLst>
              <a:gd name="adj1" fmla="val -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2596483" y="5022761"/>
            <a:ext cx="1127253" cy="48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4344721" y="4842456"/>
            <a:ext cx="4700433" cy="66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检验</a:t>
            </a:r>
            <a:r>
              <a:rPr lang="zh-CN" altLang="en-US" dirty="0" smtClean="0">
                <a:solidFill>
                  <a:schemeClr val="tx1"/>
                </a:solidFill>
              </a:rPr>
              <a:t>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348578" y="993192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13160" y="224408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053780" y="1866069"/>
            <a:ext cx="115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合格申请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3938754" y="3573183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 flipV="1">
            <a:off x="3956282" y="2238724"/>
            <a:ext cx="1320241" cy="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276523" y="183448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检阅库存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3938754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938754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611184" y="1467672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30" idx="3"/>
          </p:cNvCxnSpPr>
          <p:nvPr/>
        </p:nvCxnSpPr>
        <p:spPr>
          <a:xfrm flipV="1">
            <a:off x="4634821" y="2524562"/>
            <a:ext cx="870694" cy="84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7966562" y="993192"/>
            <a:ext cx="1966332" cy="11778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确定能否提供座位、讨论室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1.3</a:t>
            </a:r>
          </a:p>
        </p:txBody>
      </p:sp>
      <p:cxnSp>
        <p:nvCxnSpPr>
          <p:cNvPr id="18" name="曲线连接符 17"/>
          <p:cNvCxnSpPr>
            <a:stCxn id="30" idx="7"/>
            <a:endCxn id="55" idx="2"/>
          </p:cNvCxnSpPr>
          <p:nvPr/>
        </p:nvCxnSpPr>
        <p:spPr>
          <a:xfrm rot="5400000" flipH="1" flipV="1">
            <a:off x="7103477" y="1089802"/>
            <a:ext cx="370792" cy="13553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30" idx="6"/>
            <a:endCxn id="55" idx="3"/>
          </p:cNvCxnSpPr>
          <p:nvPr/>
        </p:nvCxnSpPr>
        <p:spPr>
          <a:xfrm flipV="1">
            <a:off x="6840177" y="1998511"/>
            <a:ext cx="1414348" cy="240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99368" y="2255636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932894" y="1161129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5" idx="6"/>
          </p:cNvCxnSpPr>
          <p:nvPr/>
        </p:nvCxnSpPr>
        <p:spPr>
          <a:xfrm>
            <a:off x="9932894" y="1582094"/>
            <a:ext cx="2028709" cy="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3252395" y="216248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464848" y="387299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55" idx="4"/>
          </p:cNvCxnSpPr>
          <p:nvPr/>
        </p:nvCxnSpPr>
        <p:spPr>
          <a:xfrm>
            <a:off x="8949728" y="2170996"/>
            <a:ext cx="616055" cy="119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490226" y="2802196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2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0" y="1648647"/>
            <a:ext cx="20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160997" y="3544931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0365" y="2057141"/>
            <a:ext cx="1752484" cy="1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792849" y="1586454"/>
            <a:ext cx="2832682" cy="10382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根据可供座位、讨论室修改库存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773863" y="1477750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77671" y="2624737"/>
            <a:ext cx="218185" cy="71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983354" y="154010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确定预约是否成功</a:t>
            </a:r>
            <a:r>
              <a:rPr lang="en-US" altLang="zh-CN" dirty="0" smtClean="0">
                <a:solidFill>
                  <a:schemeClr val="tx1"/>
                </a:solidFill>
              </a:rPr>
              <a:t>2.2</a:t>
            </a:r>
          </a:p>
        </p:txBody>
      </p:sp>
      <p:cxnSp>
        <p:nvCxnSpPr>
          <p:cNvPr id="20" name="曲线连接符 19"/>
          <p:cNvCxnSpPr>
            <a:endCxn id="55" idx="3"/>
          </p:cNvCxnSpPr>
          <p:nvPr/>
        </p:nvCxnSpPr>
        <p:spPr>
          <a:xfrm flipV="1">
            <a:off x="4475836" y="2230182"/>
            <a:ext cx="1736510" cy="129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22183" y="2360083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6542805" y="2965024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542805" y="313107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787731" y="3208212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953380" y="2332525"/>
            <a:ext cx="335169" cy="6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flipV="1">
            <a:off x="4378817" y="1811520"/>
            <a:ext cx="1604537" cy="21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780962" y="1187531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55" idx="7"/>
          </p:cNvCxnSpPr>
          <p:nvPr/>
        </p:nvCxnSpPr>
        <p:spPr>
          <a:xfrm flipV="1">
            <a:off x="7318016" y="957769"/>
            <a:ext cx="2122198" cy="7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2332299" y="350576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1975236" y="1700965"/>
            <a:ext cx="2242141" cy="10284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统计选择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160515" y="1953013"/>
            <a:ext cx="99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195793" y="25633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95793" y="2729415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0719" y="2806556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9142" y="871470"/>
            <a:ext cx="113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1457840" y="681746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457840" y="84779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124207" y="1826041"/>
            <a:ext cx="199523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按学号统计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5.2</a:t>
            </a:r>
          </a:p>
        </p:txBody>
      </p:sp>
      <p:cxnSp>
        <p:nvCxnSpPr>
          <p:cNvPr id="7" name="直接箭头连接符 6"/>
          <p:cNvCxnSpPr>
            <a:endCxn id="30" idx="0"/>
          </p:cNvCxnSpPr>
          <p:nvPr/>
        </p:nvCxnSpPr>
        <p:spPr>
          <a:xfrm>
            <a:off x="2581835" y="838691"/>
            <a:ext cx="514472" cy="86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0" idx="4"/>
          </p:cNvCxnSpPr>
          <p:nvPr/>
        </p:nvCxnSpPr>
        <p:spPr>
          <a:xfrm flipV="1">
            <a:off x="2927457" y="2729415"/>
            <a:ext cx="168850" cy="6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flipV="1">
            <a:off x="912467" y="2090554"/>
            <a:ext cx="1062769" cy="463582"/>
          </a:xfrm>
          <a:prstGeom prst="curvedConnector3">
            <a:avLst>
              <a:gd name="adj1" fmla="val -5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0" idx="6"/>
            <a:endCxn id="28" idx="2"/>
          </p:cNvCxnSpPr>
          <p:nvPr/>
        </p:nvCxnSpPr>
        <p:spPr>
          <a:xfrm>
            <a:off x="4217377" y="2215190"/>
            <a:ext cx="906830" cy="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425741" y="1905888"/>
            <a:ext cx="6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学号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119441" y="2275220"/>
            <a:ext cx="10409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8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49337" y="225244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8684" y="41357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学号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8061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17437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755563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所属系号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34938" y="4129476"/>
            <a:ext cx="1553662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</a:t>
            </a:r>
            <a:r>
              <a:rPr lang="zh-CN" altLang="en-US" dirty="0" smtClean="0">
                <a:solidFill>
                  <a:schemeClr val="tx1"/>
                </a:solidFill>
              </a:rPr>
              <a:t>生身份有效期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3" idx="0"/>
            <a:endCxn id="2" idx="2"/>
          </p:cNvCxnSpPr>
          <p:nvPr/>
        </p:nvCxnSpPr>
        <p:spPr>
          <a:xfrm flipV="1">
            <a:off x="2870413" y="2936146"/>
            <a:ext cx="3238128" cy="11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0"/>
            <a:endCxn id="2" idx="2"/>
          </p:cNvCxnSpPr>
          <p:nvPr/>
        </p:nvCxnSpPr>
        <p:spPr>
          <a:xfrm flipV="1">
            <a:off x="3949790" y="2936146"/>
            <a:ext cx="2158751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0"/>
            <a:endCxn id="2" idx="2"/>
          </p:cNvCxnSpPr>
          <p:nvPr/>
        </p:nvCxnSpPr>
        <p:spPr>
          <a:xfrm flipV="1">
            <a:off x="5029166" y="2936146"/>
            <a:ext cx="1079375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0"/>
            <a:endCxn id="2" idx="2"/>
          </p:cNvCxnSpPr>
          <p:nvPr/>
        </p:nvCxnSpPr>
        <p:spPr>
          <a:xfrm flipH="1" flipV="1">
            <a:off x="6108541" y="2936146"/>
            <a:ext cx="2158751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" idx="2"/>
            <a:endCxn id="8" idx="0"/>
          </p:cNvCxnSpPr>
          <p:nvPr/>
        </p:nvCxnSpPr>
        <p:spPr>
          <a:xfrm>
            <a:off x="6108541" y="2936146"/>
            <a:ext cx="3503228" cy="119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96813" y="412947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676188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25" idx="0"/>
            <a:endCxn id="2" idx="2"/>
          </p:cNvCxnSpPr>
          <p:nvPr/>
        </p:nvCxnSpPr>
        <p:spPr>
          <a:xfrm flipH="1" flipV="1">
            <a:off x="6108541" y="2936146"/>
            <a:ext cx="1" cy="119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" idx="2"/>
            <a:endCxn id="26" idx="0"/>
          </p:cNvCxnSpPr>
          <p:nvPr/>
        </p:nvCxnSpPr>
        <p:spPr>
          <a:xfrm>
            <a:off x="6108541" y="2936146"/>
            <a:ext cx="1079376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6327" y="189197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55853" y="38570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团体编号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14828" y="3857084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团体性质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91701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367582" y="2575676"/>
            <a:ext cx="2917949" cy="128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826557" y="2575676"/>
            <a:ext cx="1458974" cy="128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285531" y="2575676"/>
            <a:ext cx="3117899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773803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32778" y="3857085"/>
            <a:ext cx="122340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285531" y="2575676"/>
            <a:ext cx="1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285531" y="2575676"/>
            <a:ext cx="1558950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1111" y="1651477"/>
            <a:ext cx="1170942" cy="394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27160" y="3216388"/>
            <a:ext cx="1150669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管理员工号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3749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13125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425644" y="3210095"/>
            <a:ext cx="113954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管理员身份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有效期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402495" y="2046127"/>
            <a:ext cx="2734087" cy="117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545478" y="2046127"/>
            <a:ext cx="1591104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V="1">
            <a:off x="5624854" y="2046127"/>
            <a:ext cx="511728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136582" y="2046127"/>
            <a:ext cx="2858836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217298" y="321009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21471" y="321009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136582" y="2046127"/>
            <a:ext cx="592445" cy="116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136582" y="2046127"/>
            <a:ext cx="1696618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0865" y="597319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4703" y="2899032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3" idx="2"/>
            <a:endCxn id="9" idx="0"/>
          </p:cNvCxnSpPr>
          <p:nvPr/>
        </p:nvCxnSpPr>
        <p:spPr>
          <a:xfrm flipH="1">
            <a:off x="3398433" y="1072244"/>
            <a:ext cx="726086" cy="65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2923357" y="172648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28" idx="2"/>
            <a:endCxn id="7" idx="0"/>
          </p:cNvCxnSpPr>
          <p:nvPr/>
        </p:nvCxnSpPr>
        <p:spPr>
          <a:xfrm flipH="1">
            <a:off x="1986679" y="2354297"/>
            <a:ext cx="1" cy="54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369676" y="2911066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42661" y="2824959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0"/>
            <a:endCxn id="9" idx="2"/>
          </p:cNvCxnSpPr>
          <p:nvPr/>
        </p:nvCxnSpPr>
        <p:spPr>
          <a:xfrm flipV="1">
            <a:off x="3398432" y="2353746"/>
            <a:ext cx="1" cy="471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356692" y="23807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3294174" y="128890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4817804" y="24007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1968201" y="240073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6" name="菱形 15"/>
          <p:cNvSpPr/>
          <p:nvPr/>
        </p:nvSpPr>
        <p:spPr>
          <a:xfrm>
            <a:off x="7837917" y="3988515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37000" y="5048219"/>
            <a:ext cx="1093324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预约记录编号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21889" y="5054511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801265" y="5054511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进出记录编号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905438" y="5048220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学号</a:t>
            </a:r>
          </a:p>
        </p:txBody>
      </p:sp>
      <p:sp>
        <p:nvSpPr>
          <p:cNvPr id="21" name="椭圆 20"/>
          <p:cNvSpPr/>
          <p:nvPr/>
        </p:nvSpPr>
        <p:spPr>
          <a:xfrm>
            <a:off x="10009611" y="5048219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>
            <a:stCxn id="16" idx="2"/>
            <a:endCxn id="17" idx="0"/>
          </p:cNvCxnSpPr>
          <p:nvPr/>
        </p:nvCxnSpPr>
        <p:spPr>
          <a:xfrm flipH="1">
            <a:off x="6083662" y="4615773"/>
            <a:ext cx="2229331" cy="43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6" idx="2"/>
            <a:endCxn id="18" idx="0"/>
          </p:cNvCxnSpPr>
          <p:nvPr/>
        </p:nvCxnSpPr>
        <p:spPr>
          <a:xfrm flipH="1">
            <a:off x="7233618" y="4615773"/>
            <a:ext cx="1079375" cy="4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2"/>
            <a:endCxn id="19" idx="0"/>
          </p:cNvCxnSpPr>
          <p:nvPr/>
        </p:nvCxnSpPr>
        <p:spPr>
          <a:xfrm>
            <a:off x="8312993" y="4615773"/>
            <a:ext cx="1" cy="4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6" idx="2"/>
            <a:endCxn id="20" idx="0"/>
          </p:cNvCxnSpPr>
          <p:nvPr/>
        </p:nvCxnSpPr>
        <p:spPr>
          <a:xfrm>
            <a:off x="8312993" y="4615773"/>
            <a:ext cx="1104174" cy="43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  <a:endCxn id="21" idx="0"/>
          </p:cNvCxnSpPr>
          <p:nvPr/>
        </p:nvCxnSpPr>
        <p:spPr>
          <a:xfrm>
            <a:off x="8312993" y="4615773"/>
            <a:ext cx="2208347" cy="43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/>
        </p:nvSpPr>
        <p:spPr>
          <a:xfrm>
            <a:off x="4335110" y="172648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1511604" y="1727039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28" idx="0"/>
            <a:endCxn id="3" idx="2"/>
          </p:cNvCxnSpPr>
          <p:nvPr/>
        </p:nvCxnSpPr>
        <p:spPr>
          <a:xfrm flipV="1">
            <a:off x="1986680" y="1072244"/>
            <a:ext cx="2137839" cy="654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" idx="2"/>
            <a:endCxn id="27" idx="0"/>
          </p:cNvCxnSpPr>
          <p:nvPr/>
        </p:nvCxnSpPr>
        <p:spPr>
          <a:xfrm>
            <a:off x="4124519" y="1072244"/>
            <a:ext cx="685667" cy="65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7" idx="2"/>
            <a:endCxn id="11" idx="0"/>
          </p:cNvCxnSpPr>
          <p:nvPr/>
        </p:nvCxnSpPr>
        <p:spPr>
          <a:xfrm>
            <a:off x="4810186" y="2353746"/>
            <a:ext cx="7618" cy="557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493667" y="128970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686587" y="113939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574614" y="2911066"/>
            <a:ext cx="1161267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155247" y="241277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52" name="菱形 51"/>
          <p:cNvSpPr/>
          <p:nvPr/>
        </p:nvSpPr>
        <p:spPr>
          <a:xfrm>
            <a:off x="5680173" y="1725386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连接符 52"/>
          <p:cNvCxnSpPr>
            <a:stCxn id="3" idx="2"/>
            <a:endCxn id="52" idx="0"/>
          </p:cNvCxnSpPr>
          <p:nvPr/>
        </p:nvCxnSpPr>
        <p:spPr>
          <a:xfrm>
            <a:off x="4124519" y="1072244"/>
            <a:ext cx="2030730" cy="6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2" idx="2"/>
            <a:endCxn id="48" idx="0"/>
          </p:cNvCxnSpPr>
          <p:nvPr/>
        </p:nvCxnSpPr>
        <p:spPr>
          <a:xfrm flipH="1">
            <a:off x="6155248" y="2352644"/>
            <a:ext cx="1" cy="558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179334" y="118353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3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58896" y="3794487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0270" y="4929987"/>
            <a:ext cx="103131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086264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违</a:t>
            </a:r>
            <a:r>
              <a:rPr lang="zh-CN" altLang="en-US" dirty="0" smtClean="0">
                <a:solidFill>
                  <a:schemeClr val="tx1"/>
                </a:solidFill>
              </a:rPr>
              <a:t>约时间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90407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违约理由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  <a:endCxn id="3" idx="2"/>
          </p:cNvCxnSpPr>
          <p:nvPr/>
        </p:nvCxnSpPr>
        <p:spPr>
          <a:xfrm flipV="1">
            <a:off x="3945928" y="4347211"/>
            <a:ext cx="1625394" cy="5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3" idx="2"/>
          </p:cNvCxnSpPr>
          <p:nvPr/>
        </p:nvCxnSpPr>
        <p:spPr>
          <a:xfrm flipH="1" flipV="1">
            <a:off x="5571322" y="4347211"/>
            <a:ext cx="5735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3" idx="2"/>
          </p:cNvCxnSpPr>
          <p:nvPr/>
        </p:nvCxnSpPr>
        <p:spPr>
          <a:xfrm flipH="1" flipV="1">
            <a:off x="5571322" y="4347211"/>
            <a:ext cx="1609878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56318" y="2289705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7118" y="2289705"/>
            <a:ext cx="1449085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77951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950867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4"/>
            <a:endCxn id="37" idx="0"/>
          </p:cNvCxnSpPr>
          <p:nvPr/>
        </p:nvCxnSpPr>
        <p:spPr>
          <a:xfrm>
            <a:off x="3568744" y="1980639"/>
            <a:ext cx="0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38" idx="0"/>
          </p:cNvCxnSpPr>
          <p:nvPr/>
        </p:nvCxnSpPr>
        <p:spPr>
          <a:xfrm>
            <a:off x="7441660" y="1980639"/>
            <a:ext cx="1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9" idx="0"/>
          </p:cNvCxnSpPr>
          <p:nvPr/>
        </p:nvCxnSpPr>
        <p:spPr>
          <a:xfrm>
            <a:off x="4281170" y="2566067"/>
            <a:ext cx="1290152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9" idx="0"/>
            <a:endCxn id="38" idx="1"/>
          </p:cNvCxnSpPr>
          <p:nvPr/>
        </p:nvCxnSpPr>
        <p:spPr>
          <a:xfrm flipV="1">
            <a:off x="5571322" y="2566067"/>
            <a:ext cx="1145796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合并 18"/>
          <p:cNvSpPr/>
          <p:nvPr/>
        </p:nvSpPr>
        <p:spPr>
          <a:xfrm>
            <a:off x="5119820" y="3077344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9" idx="2"/>
          </p:cNvCxnSpPr>
          <p:nvPr/>
        </p:nvCxnSpPr>
        <p:spPr>
          <a:xfrm flipV="1">
            <a:off x="5571322" y="3485625"/>
            <a:ext cx="0" cy="30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7859" y="3110036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451779" y="3110036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53133" y="3751066"/>
            <a:ext cx="1944709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72766" y="4886566"/>
            <a:ext cx="1174433" cy="8831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进出记录编号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97385" y="4934993"/>
            <a:ext cx="999542" cy="767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进入</a:t>
            </a:r>
            <a:r>
              <a:rPr lang="zh-CN" altLang="en-US" dirty="0" smtClean="0">
                <a:solidFill>
                  <a:schemeClr val="tx1"/>
                </a:solidFill>
              </a:rPr>
              <a:t>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93363" y="5050711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离开时间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  <a:endCxn id="3" idx="2"/>
          </p:cNvCxnSpPr>
          <p:nvPr/>
        </p:nvCxnSpPr>
        <p:spPr>
          <a:xfrm flipV="1">
            <a:off x="1859983" y="4303790"/>
            <a:ext cx="1565505" cy="5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3" idx="2"/>
          </p:cNvCxnSpPr>
          <p:nvPr/>
        </p:nvCxnSpPr>
        <p:spPr>
          <a:xfrm flipH="1" flipV="1">
            <a:off x="3425488" y="4303790"/>
            <a:ext cx="671668" cy="63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3" idx="2"/>
          </p:cNvCxnSpPr>
          <p:nvPr/>
        </p:nvCxnSpPr>
        <p:spPr>
          <a:xfrm flipH="1" flipV="1">
            <a:off x="3425488" y="4303790"/>
            <a:ext cx="1858668" cy="74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98814" y="2246284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59614" y="2246284"/>
            <a:ext cx="1449085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920447" y="1285483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793363" y="1285483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4"/>
            <a:endCxn id="37" idx="0"/>
          </p:cNvCxnSpPr>
          <p:nvPr/>
        </p:nvCxnSpPr>
        <p:spPr>
          <a:xfrm>
            <a:off x="1411240" y="1937218"/>
            <a:ext cx="0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38" idx="0"/>
          </p:cNvCxnSpPr>
          <p:nvPr/>
        </p:nvCxnSpPr>
        <p:spPr>
          <a:xfrm>
            <a:off x="5284156" y="1937218"/>
            <a:ext cx="1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9" idx="0"/>
          </p:cNvCxnSpPr>
          <p:nvPr/>
        </p:nvCxnSpPr>
        <p:spPr>
          <a:xfrm>
            <a:off x="2123666" y="2522646"/>
            <a:ext cx="1290152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9" idx="0"/>
            <a:endCxn id="38" idx="1"/>
          </p:cNvCxnSpPr>
          <p:nvPr/>
        </p:nvCxnSpPr>
        <p:spPr>
          <a:xfrm flipV="1">
            <a:off x="3413818" y="2522646"/>
            <a:ext cx="1145796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合并 18"/>
          <p:cNvSpPr/>
          <p:nvPr/>
        </p:nvSpPr>
        <p:spPr>
          <a:xfrm>
            <a:off x="2962316" y="3033923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9" idx="2"/>
          </p:cNvCxnSpPr>
          <p:nvPr/>
        </p:nvCxnSpPr>
        <p:spPr>
          <a:xfrm flipH="1" flipV="1">
            <a:off x="3413818" y="3442204"/>
            <a:ext cx="11670" cy="30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260355" y="3066615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294275" y="3066615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2559711" y="4918075"/>
            <a:ext cx="92980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机器编号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连接符 53"/>
          <p:cNvCxnSpPr>
            <a:stCxn id="3" idx="2"/>
            <a:endCxn id="52" idx="0"/>
          </p:cNvCxnSpPr>
          <p:nvPr/>
        </p:nvCxnSpPr>
        <p:spPr>
          <a:xfrm flipH="1">
            <a:off x="3024612" y="4303790"/>
            <a:ext cx="400876" cy="61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8598475" y="3638930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561546" y="2428682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990532" y="3603682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996321" y="2399969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菱形 96"/>
          <p:cNvSpPr/>
          <p:nvPr/>
        </p:nvSpPr>
        <p:spPr>
          <a:xfrm>
            <a:off x="6944081" y="353876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98" name="直接连接符 97"/>
          <p:cNvCxnSpPr>
            <a:stCxn id="97" idx="1"/>
            <a:endCxn id="89" idx="3"/>
          </p:cNvCxnSpPr>
          <p:nvPr/>
        </p:nvCxnSpPr>
        <p:spPr>
          <a:xfrm flipH="1">
            <a:off x="6095511" y="3881967"/>
            <a:ext cx="8485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7" idx="3"/>
            <a:endCxn id="83" idx="1"/>
          </p:cNvCxnSpPr>
          <p:nvPr/>
        </p:nvCxnSpPr>
        <p:spPr>
          <a:xfrm flipV="1">
            <a:off x="7749905" y="3873823"/>
            <a:ext cx="848570" cy="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菱形 99"/>
          <p:cNvSpPr/>
          <p:nvPr/>
        </p:nvSpPr>
        <p:spPr>
          <a:xfrm>
            <a:off x="6952746" y="2320367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01" name="直接连接符 100"/>
          <p:cNvCxnSpPr>
            <a:stCxn id="90" idx="3"/>
            <a:endCxn id="100" idx="1"/>
          </p:cNvCxnSpPr>
          <p:nvPr/>
        </p:nvCxnSpPr>
        <p:spPr>
          <a:xfrm flipV="1">
            <a:off x="6149770" y="2663573"/>
            <a:ext cx="802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0" idx="3"/>
            <a:endCxn id="84" idx="1"/>
          </p:cNvCxnSpPr>
          <p:nvPr/>
        </p:nvCxnSpPr>
        <p:spPr>
          <a:xfrm>
            <a:off x="7758570" y="2663573"/>
            <a:ext cx="8029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8006366" y="2320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7" name="文本框 196"/>
          <p:cNvSpPr txBox="1"/>
          <p:nvPr/>
        </p:nvSpPr>
        <p:spPr>
          <a:xfrm>
            <a:off x="6505499" y="232036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7990069" y="3545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9" name="文本框 198"/>
          <p:cNvSpPr txBox="1"/>
          <p:nvPr/>
        </p:nvSpPr>
        <p:spPr>
          <a:xfrm>
            <a:off x="6584652" y="35380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18887" y="2956294"/>
            <a:ext cx="1101346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合并 20"/>
          <p:cNvSpPr/>
          <p:nvPr/>
        </p:nvSpPr>
        <p:spPr>
          <a:xfrm rot="5400000">
            <a:off x="3919669" y="3007780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>
            <a:stCxn id="20" idx="3"/>
            <a:endCxn id="21" idx="2"/>
          </p:cNvCxnSpPr>
          <p:nvPr/>
        </p:nvCxnSpPr>
        <p:spPr>
          <a:xfrm flipV="1">
            <a:off x="3720233" y="3211921"/>
            <a:ext cx="446798" cy="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215371">
            <a:off x="4282186" y="3091030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215371" flipV="1">
            <a:off x="4298236" y="3107965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90" idx="1"/>
            <a:endCxn id="21" idx="0"/>
          </p:cNvCxnSpPr>
          <p:nvPr/>
        </p:nvCxnSpPr>
        <p:spPr>
          <a:xfrm flipH="1">
            <a:off x="4575312" y="2663574"/>
            <a:ext cx="421009" cy="548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9" idx="1"/>
            <a:endCxn id="21" idx="0"/>
          </p:cNvCxnSpPr>
          <p:nvPr/>
        </p:nvCxnSpPr>
        <p:spPr>
          <a:xfrm flipH="1" flipV="1">
            <a:off x="4575312" y="3211921"/>
            <a:ext cx="415220" cy="67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20216" y="311875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196759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座位编号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38624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</a:t>
            </a:r>
            <a:r>
              <a:rPr lang="zh-CN" altLang="en-US" dirty="0" smtClean="0">
                <a:solidFill>
                  <a:schemeClr val="tx1"/>
                </a:solidFill>
              </a:rPr>
              <a:t>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8708488" y="995578"/>
            <a:ext cx="1270932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9979420" y="995578"/>
            <a:ext cx="1270933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79697" y="122519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9696" y="4079552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1" idx="2"/>
            <a:endCxn id="16" idx="0"/>
          </p:cNvCxnSpPr>
          <p:nvPr/>
        </p:nvCxnSpPr>
        <p:spPr>
          <a:xfrm>
            <a:off x="2638901" y="1908902"/>
            <a:ext cx="0" cy="57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2"/>
            <a:endCxn id="12" idx="0"/>
          </p:cNvCxnSpPr>
          <p:nvPr/>
        </p:nvCxnSpPr>
        <p:spPr>
          <a:xfrm flipH="1">
            <a:off x="2638900" y="3393753"/>
            <a:ext cx="1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1924446" y="247935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73819" y="25443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到位时间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16" idx="1"/>
            <a:endCxn id="18" idx="6"/>
          </p:cNvCxnSpPr>
          <p:nvPr/>
        </p:nvCxnSpPr>
        <p:spPr>
          <a:xfrm flipH="1">
            <a:off x="1297276" y="2936553"/>
            <a:ext cx="62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38900" y="19760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30340" y="36688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1079</Words>
  <Application>Microsoft Office PowerPoint</Application>
  <PresentationFormat>宽屏</PresentationFormat>
  <Paragraphs>361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Katniss -</dc:creator>
  <cp:lastModifiedBy>Katniss -</cp:lastModifiedBy>
  <cp:revision>100</cp:revision>
  <dcterms:created xsi:type="dcterms:W3CDTF">2016-10-05T04:39:42Z</dcterms:created>
  <dcterms:modified xsi:type="dcterms:W3CDTF">2016-10-29T16:30:44Z</dcterms:modified>
</cp:coreProperties>
</file>