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548" r:id="rId2"/>
    <p:sldId id="667" r:id="rId3"/>
    <p:sldId id="553" r:id="rId4"/>
    <p:sldId id="550" r:id="rId5"/>
    <p:sldId id="552" r:id="rId6"/>
    <p:sldId id="673" r:id="rId7"/>
    <p:sldId id="67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7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CC821-4E8D-4CE6-A64E-07E255E32D34}" type="datetimeFigureOut">
              <a:rPr lang="zh-CN" altLang="en-US" smtClean="0"/>
              <a:t>2025/05/08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9235-E90A-42A0-BAD1-A7431AA66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7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3C724-BAAA-481A-B440-4513D4E4F981}" type="slidenum">
              <a:rPr kumimoji="0" lang="zh-CN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75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8090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9768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1763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0175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7464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5870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0739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6336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22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8689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4278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897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0018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9061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wmf"/><Relationship Id="rId3" Type="http://schemas.openxmlformats.org/officeDocument/2006/relationships/image" Target="../media/image7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wmf"/><Relationship Id="rId5" Type="http://schemas.openxmlformats.org/officeDocument/2006/relationships/image" Target="../media/image2.wmf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5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数字电路与逻辑设计实验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计算机学院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黄倩怡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24-2025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学年第二学期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6CD91-DD6D-47C4-A04F-1E83C54F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10 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触发器的应用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3FBEB-DFB8-462F-A476-EEB2551A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25936-6DF3-4DC2-A4E6-B914B3576D4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/>
                <a:ea typeface="宋体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/>
              <a:ea typeface="宋体" pitchFamily="2" charset="-122"/>
              <a:cs typeface="+mn-cs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43C06F1-5A11-4246-85F9-D80AF8FFEB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61" t="14232" r="879" b="10273"/>
          <a:stretch/>
        </p:blipFill>
        <p:spPr bwMode="auto">
          <a:xfrm>
            <a:off x="2178973" y="1704933"/>
            <a:ext cx="2182938" cy="1605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68">
            <a:extLst>
              <a:ext uri="{FF2B5EF4-FFF2-40B4-BE49-F238E27FC236}">
                <a16:creationId xmlns:a16="http://schemas.microsoft.com/office/drawing/2014/main" id="{75A20106-DA21-4E98-9B95-E30BFAAABB91}"/>
              </a:ext>
            </a:extLst>
          </p:cNvPr>
          <p:cNvGrpSpPr>
            <a:grpSpLocks/>
          </p:cNvGrpSpPr>
          <p:nvPr/>
        </p:nvGrpSpPr>
        <p:grpSpPr bwMode="auto">
          <a:xfrm>
            <a:off x="1298891" y="3451029"/>
            <a:ext cx="7159309" cy="2752164"/>
            <a:chOff x="521" y="1117"/>
            <a:chExt cx="5097" cy="2550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A8FE1B2F-5774-4754-BCEC-8002C9CAB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3240"/>
              <a:ext cx="831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>
                  <a:solidFill>
                    <a:schemeClr val="tx1">
                      <a:lumMod val="50000"/>
                    </a:schemeClr>
                  </a:solidFill>
                </a:rPr>
                <a:t>Toggle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228C96FB-4BEB-4962-B9F4-1DF78FC62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3170"/>
              <a:ext cx="833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 dirty="0">
                  <a:solidFill>
                    <a:schemeClr val="tx1">
                      <a:lumMod val="50000"/>
                    </a:schemeClr>
                  </a:solidFill>
                  <a:cs typeface="Times New Roman" panose="02020603050405020304" pitchFamily="18" charset="0"/>
                </a:rPr>
                <a:t>↓</a:t>
              </a: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EBE6633F-43C7-4226-B803-6A664C969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3240"/>
              <a:ext cx="831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66EBF8A3-5AC1-425A-B341-17276E2FF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240"/>
              <a:ext cx="83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5D6C72B4-E22B-4675-AC11-4369F134C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2885"/>
              <a:ext cx="831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>
                  <a:solidFill>
                    <a:schemeClr val="tx1">
                      <a:lumMod val="50000"/>
                    </a:schemeClr>
                  </a:solidFill>
                </a:rPr>
                <a:t>SET</a:t>
              </a:r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C816E597-DFA3-4619-8070-7B255B1FF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754"/>
              <a:ext cx="83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755D0971-A52A-498B-A8DC-462A623C3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2765"/>
              <a:ext cx="831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31B3C4F8-8D91-4087-B320-C41C436E3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" y="2731"/>
              <a:ext cx="833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 dirty="0">
                  <a:solidFill>
                    <a:schemeClr val="tx1">
                      <a:lumMod val="50000"/>
                    </a:schemeClr>
                  </a:solidFill>
                  <a:cs typeface="Times New Roman" panose="02020603050405020304" pitchFamily="18" charset="0"/>
                </a:rPr>
                <a:t>↓</a:t>
              </a: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C12728A1-A163-47A3-B517-6DFFB15AB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2814"/>
              <a:ext cx="831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FBA669F7-AE16-476E-9D84-F4B2A9F9E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814"/>
              <a:ext cx="83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5F6EB5B1-BD06-4F4B-8C6B-C3EDADBEB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" y="2444"/>
              <a:ext cx="831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>
                  <a:solidFill>
                    <a:schemeClr val="tx1">
                      <a:lumMod val="50000"/>
                    </a:schemeClr>
                  </a:solidFill>
                </a:rPr>
                <a:t>RESET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C737C86C-0438-452B-8E25-8788013D3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8" y="2300"/>
              <a:ext cx="83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A31016FC-9770-4DBC-AF17-66B3FE84D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" y="2324"/>
              <a:ext cx="831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 dirty="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569C2DAF-082A-4606-9899-C715942C6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" y="2308"/>
              <a:ext cx="833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lang="en-US" altLang="zh-CN" sz="3200" dirty="0">
                  <a:solidFill>
                    <a:schemeClr val="tx1">
                      <a:lumMod val="50000"/>
                    </a:schemeClr>
                  </a:solidFill>
                  <a:cs typeface="Times New Roman" panose="02020603050405020304" pitchFamily="18" charset="0"/>
                </a:rPr>
                <a:t>↓</a:t>
              </a:r>
            </a:p>
            <a:p>
              <a:pPr algn="ctr" eaLnBrk="1" hangingPunct="1">
                <a:spcBef>
                  <a:spcPct val="20000"/>
                </a:spcBef>
              </a:pPr>
              <a:endParaRPr lang="en-US" altLang="zh-CN" sz="3200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4F89E7E6-DBF0-45D8-8DCE-0B939EF03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2387"/>
              <a:ext cx="831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699BB470-47A6-4403-9E84-0DE1FB53E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387"/>
              <a:ext cx="83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3732584-860E-4B3C-9515-81D5F5849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1972"/>
              <a:ext cx="1027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000" dirty="0">
                  <a:solidFill>
                    <a:schemeClr val="tx1">
                      <a:lumMod val="50000"/>
                    </a:schemeClr>
                  </a:solidFill>
                </a:rPr>
                <a:t>No change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E562E49-0949-4EA2-827D-ACB3F6712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" y="1884"/>
              <a:ext cx="833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 dirty="0">
                  <a:solidFill>
                    <a:schemeClr val="tx1">
                      <a:lumMod val="50000"/>
                    </a:schemeClr>
                  </a:solidFill>
                  <a:cs typeface="Times New Roman" panose="02020603050405020304" pitchFamily="18" charset="0"/>
                </a:rPr>
                <a:t>↓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BEE9E97-FDBE-4D6E-B0C1-B794247D3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1960"/>
              <a:ext cx="831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809CEC-3A67-47B4-ACD9-8C5195D793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960"/>
              <a:ext cx="832" cy="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>
                  <a:solidFill>
                    <a:schemeClr val="tx1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id="{A190B6C7-E44E-4370-88DD-BB21026CA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4" y="1534"/>
              <a:ext cx="833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>
                  <a:solidFill>
                    <a:schemeClr val="tx1">
                      <a:lumMod val="50000"/>
                    </a:schemeClr>
                  </a:solidFill>
                </a:rPr>
                <a:t>CLK</a:t>
              </a:r>
            </a:p>
          </p:txBody>
        </p:sp>
        <p:sp>
          <p:nvSpPr>
            <p:cNvPr id="31" name="Rectangle 32">
              <a:extLst>
                <a:ext uri="{FF2B5EF4-FFF2-40B4-BE49-F238E27FC236}">
                  <a16:creationId xmlns:a16="http://schemas.microsoft.com/office/drawing/2014/main" id="{9CC3960E-5C91-41DB-BED9-EE51AD448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1534"/>
              <a:ext cx="831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>
                  <a:solidFill>
                    <a:schemeClr val="tx1">
                      <a:lumMod val="50000"/>
                    </a:schemeClr>
                  </a:solidFill>
                </a:rPr>
                <a:t>K</a:t>
              </a:r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id="{9B2560CF-D5B0-4451-B6CA-673E0D0C3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534"/>
              <a:ext cx="832" cy="4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>
                  <a:solidFill>
                    <a:schemeClr val="tx1">
                      <a:lumMod val="50000"/>
                    </a:schemeClr>
                  </a:solidFill>
                </a:rPr>
                <a:t>J</a:t>
              </a:r>
            </a:p>
          </p:txBody>
        </p:sp>
        <p:sp>
          <p:nvSpPr>
            <p:cNvPr id="33" name="Rectangle 34">
              <a:extLst>
                <a:ext uri="{FF2B5EF4-FFF2-40B4-BE49-F238E27FC236}">
                  <a16:creationId xmlns:a16="http://schemas.microsoft.com/office/drawing/2014/main" id="{497EB991-2497-4044-B147-6611C6511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1117"/>
              <a:ext cx="831" cy="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endParaRPr lang="zh-CN" altLang="en-US" sz="280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" name="Rectangle 35">
              <a:extLst>
                <a:ext uri="{FF2B5EF4-FFF2-40B4-BE49-F238E27FC236}">
                  <a16:creationId xmlns:a16="http://schemas.microsoft.com/office/drawing/2014/main" id="{9E3F3B1D-7FB9-4A07-A078-24340AA7E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" y="1117"/>
              <a:ext cx="1663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>
                  <a:solidFill>
                    <a:schemeClr val="tx1">
                      <a:lumMod val="50000"/>
                    </a:schemeClr>
                  </a:solidFill>
                </a:rPr>
                <a:t>outputs</a:t>
              </a:r>
            </a:p>
          </p:txBody>
        </p:sp>
        <p:sp>
          <p:nvSpPr>
            <p:cNvPr id="35" name="Rectangle 36">
              <a:extLst>
                <a:ext uri="{FF2B5EF4-FFF2-40B4-BE49-F238E27FC236}">
                  <a16:creationId xmlns:a16="http://schemas.microsoft.com/office/drawing/2014/main" id="{D436C7C9-945E-45B1-969F-CB54ED577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117"/>
              <a:ext cx="2496" cy="4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800">
                  <a:solidFill>
                    <a:schemeClr val="tx1">
                      <a:lumMod val="50000"/>
                    </a:schemeClr>
                  </a:solidFill>
                </a:rPr>
                <a:t>inputs</a:t>
              </a:r>
            </a:p>
          </p:txBody>
        </p:sp>
        <p:sp>
          <p:nvSpPr>
            <p:cNvPr id="36" name="Line 37">
              <a:extLst>
                <a:ext uri="{FF2B5EF4-FFF2-40B4-BE49-F238E27FC236}">
                  <a16:creationId xmlns:a16="http://schemas.microsoft.com/office/drawing/2014/main" id="{B637B0E0-3A34-449B-AA5D-298994E92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117"/>
              <a:ext cx="49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7" name="Line 38">
              <a:extLst>
                <a:ext uri="{FF2B5EF4-FFF2-40B4-BE49-F238E27FC236}">
                  <a16:creationId xmlns:a16="http://schemas.microsoft.com/office/drawing/2014/main" id="{E749FB30-5478-4A04-B220-ED2A7BC41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534"/>
              <a:ext cx="415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7AD3D860-7B17-44B9-809F-3F54FE8E1A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960"/>
              <a:ext cx="4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9" name="Line 40">
              <a:extLst>
                <a:ext uri="{FF2B5EF4-FFF2-40B4-BE49-F238E27FC236}">
                  <a16:creationId xmlns:a16="http://schemas.microsoft.com/office/drawing/2014/main" id="{75A93FCB-410C-4D3F-A092-C25126D9B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387"/>
              <a:ext cx="4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0" name="Line 41">
              <a:extLst>
                <a:ext uri="{FF2B5EF4-FFF2-40B4-BE49-F238E27FC236}">
                  <a16:creationId xmlns:a16="http://schemas.microsoft.com/office/drawing/2014/main" id="{5E53E854-9527-47D0-B72F-25510B993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814"/>
              <a:ext cx="4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1" name="Line 42">
              <a:extLst>
                <a:ext uri="{FF2B5EF4-FFF2-40B4-BE49-F238E27FC236}">
                  <a16:creationId xmlns:a16="http://schemas.microsoft.com/office/drawing/2014/main" id="{CBDE336D-E927-42C6-BF71-B9BAE1CCF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3240"/>
              <a:ext cx="499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2" name="Line 43">
              <a:extLst>
                <a:ext uri="{FF2B5EF4-FFF2-40B4-BE49-F238E27FC236}">
                  <a16:creationId xmlns:a16="http://schemas.microsoft.com/office/drawing/2014/main" id="{AABA9EB0-6307-4493-AB4E-E7A5889D25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3667"/>
              <a:ext cx="49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3" name="Line 44">
              <a:extLst>
                <a:ext uri="{FF2B5EF4-FFF2-40B4-BE49-F238E27FC236}">
                  <a16:creationId xmlns:a16="http://schemas.microsoft.com/office/drawing/2014/main" id="{E5C6A9C0-1544-42E6-AB28-0CCCEF297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117"/>
              <a:ext cx="0" cy="41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24633CE8-59B8-4967-806F-8716C948B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7" y="1117"/>
              <a:ext cx="0" cy="2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3BB89364-650D-42DB-85A0-8D930E2B1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1117"/>
              <a:ext cx="0" cy="25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6" name="Line 47">
              <a:extLst>
                <a:ext uri="{FF2B5EF4-FFF2-40B4-BE49-F238E27FC236}">
                  <a16:creationId xmlns:a16="http://schemas.microsoft.com/office/drawing/2014/main" id="{B8EAE1AE-CDFB-465A-8B54-43BEC5AC0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1117"/>
              <a:ext cx="0" cy="84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7" name="Line 48">
              <a:extLst>
                <a:ext uri="{FF2B5EF4-FFF2-40B4-BE49-F238E27FC236}">
                  <a16:creationId xmlns:a16="http://schemas.microsoft.com/office/drawing/2014/main" id="{3E90DB48-B098-40DE-8097-C2AC1C5359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3" y="1534"/>
              <a:ext cx="0" cy="2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8" name="Line 49">
              <a:extLst>
                <a:ext uri="{FF2B5EF4-FFF2-40B4-BE49-F238E27FC236}">
                  <a16:creationId xmlns:a16="http://schemas.microsoft.com/office/drawing/2014/main" id="{9A10D8B0-15CA-4938-A9E9-8E562D3F9A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" y="1534"/>
              <a:ext cx="0" cy="2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9" name="Line 50">
              <a:extLst>
                <a:ext uri="{FF2B5EF4-FFF2-40B4-BE49-F238E27FC236}">
                  <a16:creationId xmlns:a16="http://schemas.microsoft.com/office/drawing/2014/main" id="{C804E93C-F76D-41AC-9E07-7CE2BD732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8" y="1534"/>
              <a:ext cx="0" cy="2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0" name="Line 51">
              <a:extLst>
                <a:ext uri="{FF2B5EF4-FFF2-40B4-BE49-F238E27FC236}">
                  <a16:creationId xmlns:a16="http://schemas.microsoft.com/office/drawing/2014/main" id="{4C7B21BF-542D-4DD6-A129-3D5DFBD5E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534"/>
              <a:ext cx="0" cy="4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1" name="Line 52">
              <a:extLst>
                <a:ext uri="{FF2B5EF4-FFF2-40B4-BE49-F238E27FC236}">
                  <a16:creationId xmlns:a16="http://schemas.microsoft.com/office/drawing/2014/main" id="{465AA7B1-6737-4239-8435-B2B0E09565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1960"/>
              <a:ext cx="0" cy="42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2" name="Line 53">
              <a:extLst>
                <a:ext uri="{FF2B5EF4-FFF2-40B4-BE49-F238E27FC236}">
                  <a16:creationId xmlns:a16="http://schemas.microsoft.com/office/drawing/2014/main" id="{1D64C3D7-3CE4-45A8-8B3E-BC367749C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1960"/>
              <a:ext cx="0" cy="42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21B45FA5-D091-4384-A033-68A3EDA13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387"/>
              <a:ext cx="0" cy="42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4" name="Line 55">
              <a:extLst>
                <a:ext uri="{FF2B5EF4-FFF2-40B4-BE49-F238E27FC236}">
                  <a16:creationId xmlns:a16="http://schemas.microsoft.com/office/drawing/2014/main" id="{BA11AC19-2F91-4A6D-935C-2DEBB4F8F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387"/>
              <a:ext cx="0" cy="42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5" name="Line 56">
              <a:extLst>
                <a:ext uri="{FF2B5EF4-FFF2-40B4-BE49-F238E27FC236}">
                  <a16:creationId xmlns:a16="http://schemas.microsoft.com/office/drawing/2014/main" id="{A2DC2FC1-04F4-49C5-93E0-93BDFF2776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2814"/>
              <a:ext cx="0" cy="4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6" name="Line 57">
              <a:extLst>
                <a:ext uri="{FF2B5EF4-FFF2-40B4-BE49-F238E27FC236}">
                  <a16:creationId xmlns:a16="http://schemas.microsoft.com/office/drawing/2014/main" id="{F21D0BE0-1DFD-4133-A703-358879589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814"/>
              <a:ext cx="0" cy="4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7" name="Line 58">
              <a:extLst>
                <a:ext uri="{FF2B5EF4-FFF2-40B4-BE49-F238E27FC236}">
                  <a16:creationId xmlns:a16="http://schemas.microsoft.com/office/drawing/2014/main" id="{457728F9-4927-4DE5-AFC7-8826E3AD7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" y="3240"/>
              <a:ext cx="0" cy="42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58" name="Line 59">
              <a:extLst>
                <a:ext uri="{FF2B5EF4-FFF2-40B4-BE49-F238E27FC236}">
                  <a16:creationId xmlns:a16="http://schemas.microsoft.com/office/drawing/2014/main" id="{98A5C5A3-4FF8-42E8-A273-993420640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3240"/>
              <a:ext cx="0" cy="42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aphicFrame>
        <p:nvGraphicFramePr>
          <p:cNvPr id="59" name="Object 69">
            <a:extLst>
              <a:ext uri="{FF2B5EF4-FFF2-40B4-BE49-F238E27FC236}">
                <a16:creationId xmlns:a16="http://schemas.microsoft.com/office/drawing/2014/main" id="{6FE164DA-79A1-4DDB-B293-579911716E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6691" y="5727055"/>
          <a:ext cx="4270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4" imgW="203112" imgH="228501" progId="Equation.DSMT4">
                  <p:embed/>
                </p:oleObj>
              </mc:Choice>
              <mc:Fallback>
                <p:oleObj name="Equation" r:id="rId4" imgW="203112" imgH="228501" progId="Equation.DSMT4">
                  <p:embed/>
                  <p:pic>
                    <p:nvPicPr>
                      <p:cNvPr id="59" name="Object 69">
                        <a:extLst>
                          <a:ext uri="{FF2B5EF4-FFF2-40B4-BE49-F238E27FC236}">
                            <a16:creationId xmlns:a16="http://schemas.microsoft.com/office/drawing/2014/main" id="{6FE164DA-79A1-4DDB-B293-579911716E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691" y="5727055"/>
                        <a:ext cx="4270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70">
            <a:extLst>
              <a:ext uri="{FF2B5EF4-FFF2-40B4-BE49-F238E27FC236}">
                <a16:creationId xmlns:a16="http://schemas.microsoft.com/office/drawing/2014/main" id="{14ED98C2-D1A4-40BF-AD53-46FE6AAF15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7516" y="5757659"/>
          <a:ext cx="3746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6" imgW="177569" imgH="202936" progId="Equation.DSMT4">
                  <p:embed/>
                </p:oleObj>
              </mc:Choice>
              <mc:Fallback>
                <p:oleObj name="Equation" r:id="rId6" imgW="177569" imgH="202936" progId="Equation.DSMT4">
                  <p:embed/>
                  <p:pic>
                    <p:nvPicPr>
                      <p:cNvPr id="60" name="Object 70">
                        <a:extLst>
                          <a:ext uri="{FF2B5EF4-FFF2-40B4-BE49-F238E27FC236}">
                            <a16:creationId xmlns:a16="http://schemas.microsoft.com/office/drawing/2014/main" id="{14ED98C2-D1A4-40BF-AD53-46FE6AAF15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7516" y="5757659"/>
                        <a:ext cx="3746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7">
            <a:extLst>
              <a:ext uri="{FF2B5EF4-FFF2-40B4-BE49-F238E27FC236}">
                <a16:creationId xmlns:a16="http://schemas.microsoft.com/office/drawing/2014/main" id="{B89DB0B8-DD4D-4E1A-8398-9A5E3D9CF7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9916" y="4386375"/>
          <a:ext cx="3746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8" imgW="177569" imgH="202936" progId="Equation.DSMT4">
                  <p:embed/>
                </p:oleObj>
              </mc:Choice>
              <mc:Fallback>
                <p:oleObj name="Equation" r:id="rId8" imgW="177569" imgH="202936" progId="Equation.DSMT4">
                  <p:embed/>
                  <p:pic>
                    <p:nvPicPr>
                      <p:cNvPr id="61" name="Object 67">
                        <a:extLst>
                          <a:ext uri="{FF2B5EF4-FFF2-40B4-BE49-F238E27FC236}">
                            <a16:creationId xmlns:a16="http://schemas.microsoft.com/office/drawing/2014/main" id="{B89DB0B8-DD4D-4E1A-8398-9A5E3D9CF7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9916" y="4386375"/>
                        <a:ext cx="3746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8">
            <a:extLst>
              <a:ext uri="{FF2B5EF4-FFF2-40B4-BE49-F238E27FC236}">
                <a16:creationId xmlns:a16="http://schemas.microsoft.com/office/drawing/2014/main" id="{3A3A78E6-AFEF-4970-BFB2-995D4F756A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7516" y="4359388"/>
          <a:ext cx="4270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9" imgW="203112" imgH="228501" progId="Equation.DSMT4">
                  <p:embed/>
                </p:oleObj>
              </mc:Choice>
              <mc:Fallback>
                <p:oleObj name="Equation" r:id="rId9" imgW="203112" imgH="228501" progId="Equation.DSMT4">
                  <p:embed/>
                  <p:pic>
                    <p:nvPicPr>
                      <p:cNvPr id="62" name="Object 68">
                        <a:extLst>
                          <a:ext uri="{FF2B5EF4-FFF2-40B4-BE49-F238E27FC236}">
                            <a16:creationId xmlns:a16="http://schemas.microsoft.com/office/drawing/2014/main" id="{3A3A78E6-AFEF-4970-BFB2-995D4F756A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7516" y="4359388"/>
                        <a:ext cx="42703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5">
            <a:extLst>
              <a:ext uri="{FF2B5EF4-FFF2-40B4-BE49-F238E27FC236}">
                <a16:creationId xmlns:a16="http://schemas.microsoft.com/office/drawing/2014/main" id="{9A62AAC6-B11F-4290-9FF8-C7D02D7FF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0703" y="3914456"/>
          <a:ext cx="5365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10" imgW="253780" imgH="203024" progId="Equation.DSMT4">
                  <p:embed/>
                </p:oleObj>
              </mc:Choice>
              <mc:Fallback>
                <p:oleObj name="Equation" r:id="rId10" imgW="253780" imgH="203024" progId="Equation.DSMT4">
                  <p:embed/>
                  <p:pic>
                    <p:nvPicPr>
                      <p:cNvPr id="63" name="Object 65">
                        <a:extLst>
                          <a:ext uri="{FF2B5EF4-FFF2-40B4-BE49-F238E27FC236}">
                            <a16:creationId xmlns:a16="http://schemas.microsoft.com/office/drawing/2014/main" id="{9A62AAC6-B11F-4290-9FF8-C7D02D7FF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703" y="3914456"/>
                        <a:ext cx="5365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6">
            <a:extLst>
              <a:ext uri="{FF2B5EF4-FFF2-40B4-BE49-F238E27FC236}">
                <a16:creationId xmlns:a16="http://schemas.microsoft.com/office/drawing/2014/main" id="{5EF881E6-A666-4D82-A998-A624A61377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2227" y="3874120"/>
          <a:ext cx="5905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12" imgW="279400" imgH="228600" progId="Equation.DSMT4">
                  <p:embed/>
                </p:oleObj>
              </mc:Choice>
              <mc:Fallback>
                <p:oleObj name="Equation" r:id="rId12" imgW="279400" imgH="228600" progId="Equation.DSMT4">
                  <p:embed/>
                  <p:pic>
                    <p:nvPicPr>
                      <p:cNvPr id="64" name="Object 66">
                        <a:extLst>
                          <a:ext uri="{FF2B5EF4-FFF2-40B4-BE49-F238E27FC236}">
                            <a16:creationId xmlns:a16="http://schemas.microsoft.com/office/drawing/2014/main" id="{5EF881E6-A666-4D82-A998-A624A61377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227" y="3874120"/>
                        <a:ext cx="5905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69">
            <a:extLst>
              <a:ext uri="{FF2B5EF4-FFF2-40B4-BE49-F238E27FC236}">
                <a16:creationId xmlns:a16="http://schemas.microsoft.com/office/drawing/2014/main" id="{AE1DFC4B-1DCC-478F-A3DC-32F59F0E43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5165" y="2133776"/>
          <a:ext cx="2939485" cy="653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14" imgW="1143000" imgH="254000" progId="Equation.DSMT4">
                  <p:embed/>
                </p:oleObj>
              </mc:Choice>
              <mc:Fallback>
                <p:oleObj name="Equation" r:id="rId14" imgW="1143000" imgH="254000" progId="Equation.DSMT4">
                  <p:embed/>
                  <p:pic>
                    <p:nvPicPr>
                      <p:cNvPr id="65" name="Object 69">
                        <a:extLst>
                          <a:ext uri="{FF2B5EF4-FFF2-40B4-BE49-F238E27FC236}">
                            <a16:creationId xmlns:a16="http://schemas.microsoft.com/office/drawing/2014/main" id="{AE1DFC4B-1DCC-478F-A3DC-32F59F0E43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165" y="2133776"/>
                        <a:ext cx="2939485" cy="653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103E318E-C9C2-41BA-B16B-A595B2AC4BC6}"/>
              </a:ext>
            </a:extLst>
          </p:cNvPr>
          <p:cNvSpPr txBox="1"/>
          <p:nvPr/>
        </p:nvSpPr>
        <p:spPr>
          <a:xfrm>
            <a:off x="1069278" y="1503635"/>
            <a:ext cx="4575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J-K</a:t>
            </a:r>
            <a:r>
              <a:rPr lang="zh-CN" altLang="en-US" sz="2400" dirty="0"/>
              <a:t>触发器</a:t>
            </a:r>
          </a:p>
        </p:txBody>
      </p:sp>
    </p:spTree>
    <p:extLst>
      <p:ext uri="{BB962C8B-B14F-4D97-AF65-F5344CB8AC3E}">
        <p14:creationId xmlns:p14="http://schemas.microsoft.com/office/powerpoint/2010/main" val="105940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16DFD-041D-4898-B959-9037693F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9C72E-6FB0-4270-89EE-4F5FAAACC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触发器异步清零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20BE6-B1C4-4AD5-A020-9B6AC3AF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3</a:t>
            </a:fld>
            <a:endParaRPr lang="en-GB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0A788-A02E-4D2C-A246-86617D10D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681287"/>
            <a:ext cx="19812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24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76E73-0F5A-4D84-9808-D048098E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触发器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0DCAAD-69FF-476C-8FC3-A06CC8EF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4</a:t>
            </a:fld>
            <a:endParaRPr lang="en-GB" altLang="zh-CN"/>
          </a:p>
        </p:txBody>
      </p:sp>
      <p:graphicFrame>
        <p:nvGraphicFramePr>
          <p:cNvPr id="5" name="Group 69">
            <a:extLst>
              <a:ext uri="{FF2B5EF4-FFF2-40B4-BE49-F238E27FC236}">
                <a16:creationId xmlns:a16="http://schemas.microsoft.com/office/drawing/2014/main" id="{7C7232B1-0040-439C-8F27-800C83216645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498944"/>
          <a:ext cx="7921625" cy="2693986"/>
        </p:xfrm>
        <a:graphic>
          <a:graphicData uri="http://schemas.openxmlformats.org/drawingml/2006/table">
            <a:tbl>
              <a:tblPr/>
              <a:tblGrid>
                <a:gridCol w="2640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9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198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Inputs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Outputs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2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8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8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Object 32">
            <a:extLst>
              <a:ext uri="{FF2B5EF4-FFF2-40B4-BE49-F238E27FC236}">
                <a16:creationId xmlns:a16="http://schemas.microsoft.com/office/drawing/2014/main" id="{5D05F969-660E-46F9-8124-FC9253B019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99200" y="4127594"/>
          <a:ext cx="4318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139579" imgH="215713" progId="Equation.DSMT4">
                  <p:embed/>
                </p:oleObj>
              </mc:Choice>
              <mc:Fallback>
                <p:oleObj name="Equation" r:id="rId3" imgW="139579" imgH="215713" progId="Equation.DSMT4">
                  <p:embed/>
                  <p:pic>
                    <p:nvPicPr>
                      <p:cNvPr id="6" name="Object 32">
                        <a:extLst>
                          <a:ext uri="{FF2B5EF4-FFF2-40B4-BE49-F238E27FC236}">
                            <a16:creationId xmlns:a16="http://schemas.microsoft.com/office/drawing/2014/main" id="{5D05F969-660E-46F9-8124-FC9253B019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4127594"/>
                        <a:ext cx="43180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>
            <a:extLst>
              <a:ext uri="{FF2B5EF4-FFF2-40B4-BE49-F238E27FC236}">
                <a16:creationId xmlns:a16="http://schemas.microsoft.com/office/drawing/2014/main" id="{155649CA-C113-4400-B4BE-0CDA4D11D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1"/>
          <a:stretch/>
        </p:blipFill>
        <p:spPr bwMode="auto">
          <a:xfrm>
            <a:off x="5867948" y="978694"/>
            <a:ext cx="2663277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079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E8087-53A2-4218-84DF-FA429058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A549D-B881-47FA-AC20-EC4FE3E08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实验内容：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利用</a:t>
            </a:r>
            <a:r>
              <a:rPr lang="en-US" altLang="zh-CN" dirty="0"/>
              <a:t>J-K</a:t>
            </a:r>
            <a:r>
              <a:rPr lang="zh-CN" altLang="en-US" dirty="0"/>
              <a:t>触发器实现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利用</a:t>
            </a:r>
            <a:r>
              <a:rPr lang="en-US" altLang="zh-CN" dirty="0"/>
              <a:t>J-K</a:t>
            </a:r>
            <a:r>
              <a:rPr lang="zh-CN" altLang="en-US" dirty="0"/>
              <a:t>触发器实现</a:t>
            </a:r>
            <a:r>
              <a:rPr lang="en-US" altLang="zh-CN" dirty="0"/>
              <a:t>T</a:t>
            </a:r>
            <a:r>
              <a:rPr lang="zh-CN" altLang="en-US" dirty="0"/>
              <a:t>触发器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CC09B5-778F-484F-A4B4-0C90F179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5</a:t>
            </a:fld>
            <a:endParaRPr lang="en-GB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Group 69">
                <a:extLst>
                  <a:ext uri="{FF2B5EF4-FFF2-40B4-BE49-F238E27FC236}">
                    <a16:creationId xmlns:a16="http://schemas.microsoft.com/office/drawing/2014/main" id="{DA22AC18-A1F1-4A60-BD32-7EF5F53CC8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4243779"/>
                  </p:ext>
                </p:extLst>
              </p:nvPr>
            </p:nvGraphicFramePr>
            <p:xfrm>
              <a:off x="1412166" y="3825515"/>
              <a:ext cx="6624467" cy="2422885"/>
            </p:xfrm>
            <a:graphic>
              <a:graphicData uri="http://schemas.openxmlformats.org/drawingml/2006/table">
                <a:tbl>
                  <a:tblPr/>
                  <a:tblGrid>
                    <a:gridCol w="26494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71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49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229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64698"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Inputs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Outputs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6884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CLK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𝑛</m:t>
                                    </m:r>
                                    <m:r>
                                      <a:rPr kumimoji="0" lang="en-US" altLang="zh-CN" sz="2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altLang="zh-CN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8239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3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3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↓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32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32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kumimoji="0" lang="en-US" altLang="zh-CN" sz="32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altLang="zh-CN" sz="16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No change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8239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3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3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↓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zh-CN" sz="32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>
                                            <a:lumMod val="50000"/>
                                          </a:schemeClr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宋体" panose="02010600030101010101" pitchFamily="2" charset="-122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3200" b="0" i="1" u="none" strike="noStrike" cap="none" normalizeH="0" baseline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3200" b="0" i="1" u="none" strike="noStrike" cap="none" normalizeH="0" baseline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3200" b="0" i="1" u="none" strike="noStrike" cap="none" normalizeH="0" baseline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>
                                                <a:lumMod val="50000"/>
                                              </a:schemeClr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宋体" panose="02010600030101010101" pitchFamily="2" charset="-122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kumimoji="0" lang="en-US" altLang="zh-CN" sz="3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Toggle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Group 69">
                <a:extLst>
                  <a:ext uri="{FF2B5EF4-FFF2-40B4-BE49-F238E27FC236}">
                    <a16:creationId xmlns:a16="http://schemas.microsoft.com/office/drawing/2014/main" id="{DA22AC18-A1F1-4A60-BD32-7EF5F53CC8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4243779"/>
                  </p:ext>
                </p:extLst>
              </p:nvPr>
            </p:nvGraphicFramePr>
            <p:xfrm>
              <a:off x="1412166" y="3825515"/>
              <a:ext cx="6624467" cy="2422885"/>
            </p:xfrm>
            <a:graphic>
              <a:graphicData uri="http://schemas.openxmlformats.org/drawingml/2006/table">
                <a:tbl>
                  <a:tblPr/>
                  <a:tblGrid>
                    <a:gridCol w="26494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71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2490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229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64698">
                    <a:tc grid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Inputs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Outputs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2"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zh-CN" altLang="en-US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>
                                <a:lumMod val="50000"/>
                              </a:schemeClr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6884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CLK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30742" t="-108421" r="-56537" b="-25473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1040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3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0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3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↓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30742" t="-172174" r="-56537" b="-11043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No change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80263"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3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1</a:t>
                          </a:r>
                        </a:p>
                      </a:txBody>
                      <a:tcPr horzOverflow="overflow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32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highlight>
                                <a:srgbClr val="FFFF00"/>
                              </a:highlight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↓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30742" t="-329474" r="-56537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95000"/>
                            <a:buFont typeface="Wingdings 2" panose="05020102010507070707" pitchFamily="18" charset="2"/>
                            <a:defRPr sz="22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85000"/>
                            <a:buFont typeface="Wingdings 2" panose="05020102010507070707" pitchFamily="18" charset="2"/>
                            <a:defRPr sz="20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accent2"/>
                            </a:buClr>
                            <a:buSzPct val="70000"/>
                            <a:buFont typeface="Wingdings 2" panose="05020102010507070707" pitchFamily="18" charset="2"/>
                            <a:defRPr sz="1900"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rgbClr val="0BD0D9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rgbClr val="10CF9B"/>
                            </a:buClr>
                            <a:buSzPct val="65000"/>
                            <a:buFont typeface="Wingdings 2" panose="05020102010507070707" pitchFamily="18" charset="2"/>
                            <a:defRPr>
                              <a:solidFill>
                                <a:schemeClr val="tx1"/>
                              </a:solidFill>
                              <a:latin typeface="Constantia" panose="02030602050306030303" pitchFamily="18" charset="0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</a:schemeClr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Toggle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5711D4E1-973F-44A1-8BA8-93640198969B}"/>
              </a:ext>
            </a:extLst>
          </p:cNvPr>
          <p:cNvSpPr txBox="1"/>
          <p:nvPr/>
        </p:nvSpPr>
        <p:spPr>
          <a:xfrm>
            <a:off x="2590801" y="6368534"/>
            <a:ext cx="4575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T</a:t>
            </a:r>
            <a:r>
              <a:rPr lang="zh-CN" altLang="en-US" dirty="0"/>
              <a:t>触发器真值表</a:t>
            </a:r>
          </a:p>
        </p:txBody>
      </p:sp>
    </p:spTree>
    <p:extLst>
      <p:ext uri="{BB962C8B-B14F-4D97-AF65-F5344CB8AC3E}">
        <p14:creationId xmlns:p14="http://schemas.microsoft.com/office/powerpoint/2010/main" val="331487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>
            <a:extLst>
              <a:ext uri="{FF2B5EF4-FFF2-40B4-BE49-F238E27FC236}">
                <a16:creationId xmlns:a16="http://schemas.microsoft.com/office/drawing/2014/main" id="{37377A58-D9A5-4C0F-B309-58F8A95D99B6}"/>
              </a:ext>
            </a:extLst>
          </p:cNvPr>
          <p:cNvGrpSpPr>
            <a:grpSpLocks/>
          </p:cNvGrpSpPr>
          <p:nvPr/>
        </p:nvGrpSpPr>
        <p:grpSpPr bwMode="auto">
          <a:xfrm>
            <a:off x="1130581" y="1941672"/>
            <a:ext cx="7488238" cy="360362"/>
            <a:chOff x="794" y="119"/>
            <a:chExt cx="4717" cy="227"/>
          </a:xfrm>
        </p:grpSpPr>
        <p:sp>
          <p:nvSpPr>
            <p:cNvPr id="53310" name="Line 3">
              <a:extLst>
                <a:ext uri="{FF2B5EF4-FFF2-40B4-BE49-F238E27FC236}">
                  <a16:creationId xmlns:a16="http://schemas.microsoft.com/office/drawing/2014/main" id="{B7A60BFC-359C-4058-AA7D-0532B60B0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1" name="Line 4">
              <a:extLst>
                <a:ext uri="{FF2B5EF4-FFF2-40B4-BE49-F238E27FC236}">
                  <a16:creationId xmlns:a16="http://schemas.microsoft.com/office/drawing/2014/main" id="{EA08A544-F6C7-49D3-86DC-FB85E7E05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2" name="Line 5">
              <a:extLst>
                <a:ext uri="{FF2B5EF4-FFF2-40B4-BE49-F238E27FC236}">
                  <a16:creationId xmlns:a16="http://schemas.microsoft.com/office/drawing/2014/main" id="{D6AA179D-9924-42E8-B543-D5EB24955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3" name="Line 6">
              <a:extLst>
                <a:ext uri="{FF2B5EF4-FFF2-40B4-BE49-F238E27FC236}">
                  <a16:creationId xmlns:a16="http://schemas.microsoft.com/office/drawing/2014/main" id="{11DEA4DB-E07F-4B8A-97B5-B5162DAFE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4" name="Line 7">
              <a:extLst>
                <a:ext uri="{FF2B5EF4-FFF2-40B4-BE49-F238E27FC236}">
                  <a16:creationId xmlns:a16="http://schemas.microsoft.com/office/drawing/2014/main" id="{EA87F3F8-B521-40F3-BF6E-262A2A47D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5" name="Line 8">
              <a:extLst>
                <a:ext uri="{FF2B5EF4-FFF2-40B4-BE49-F238E27FC236}">
                  <a16:creationId xmlns:a16="http://schemas.microsoft.com/office/drawing/2014/main" id="{C4B22812-5BD3-401D-971C-2ECFA4D93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6" name="Line 9">
              <a:extLst>
                <a:ext uri="{FF2B5EF4-FFF2-40B4-BE49-F238E27FC236}">
                  <a16:creationId xmlns:a16="http://schemas.microsoft.com/office/drawing/2014/main" id="{99448F75-EE4C-405F-85EA-00AA35565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7" name="Line 10">
              <a:extLst>
                <a:ext uri="{FF2B5EF4-FFF2-40B4-BE49-F238E27FC236}">
                  <a16:creationId xmlns:a16="http://schemas.microsoft.com/office/drawing/2014/main" id="{0E220E71-5114-4029-BC96-C482ABAE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8" name="Line 11">
              <a:extLst>
                <a:ext uri="{FF2B5EF4-FFF2-40B4-BE49-F238E27FC236}">
                  <a16:creationId xmlns:a16="http://schemas.microsoft.com/office/drawing/2014/main" id="{9A5459CB-A1B9-46FD-ABBF-FC5498443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9" name="Line 12">
              <a:extLst>
                <a:ext uri="{FF2B5EF4-FFF2-40B4-BE49-F238E27FC236}">
                  <a16:creationId xmlns:a16="http://schemas.microsoft.com/office/drawing/2014/main" id="{259B5CCD-2EC6-4F33-885A-DB8939A38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0" name="Line 13">
              <a:extLst>
                <a:ext uri="{FF2B5EF4-FFF2-40B4-BE49-F238E27FC236}">
                  <a16:creationId xmlns:a16="http://schemas.microsoft.com/office/drawing/2014/main" id="{32AE551A-3A22-4774-9819-B176DA051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1" name="Line 14">
              <a:extLst>
                <a:ext uri="{FF2B5EF4-FFF2-40B4-BE49-F238E27FC236}">
                  <a16:creationId xmlns:a16="http://schemas.microsoft.com/office/drawing/2014/main" id="{305CC84D-2BF2-4018-B81E-C9EE048DE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2" name="Line 15">
              <a:extLst>
                <a:ext uri="{FF2B5EF4-FFF2-40B4-BE49-F238E27FC236}">
                  <a16:creationId xmlns:a16="http://schemas.microsoft.com/office/drawing/2014/main" id="{D221A67B-82AC-458E-AAFC-A522FE729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3" name="Line 16">
              <a:extLst>
                <a:ext uri="{FF2B5EF4-FFF2-40B4-BE49-F238E27FC236}">
                  <a16:creationId xmlns:a16="http://schemas.microsoft.com/office/drawing/2014/main" id="{8DBFC5EA-76D3-4F1A-9778-A33860D6C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4" name="Line 17">
              <a:extLst>
                <a:ext uri="{FF2B5EF4-FFF2-40B4-BE49-F238E27FC236}">
                  <a16:creationId xmlns:a16="http://schemas.microsoft.com/office/drawing/2014/main" id="{1693C292-1C76-4CD2-B657-BEE1245AA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5" name="Line 18">
              <a:extLst>
                <a:ext uri="{FF2B5EF4-FFF2-40B4-BE49-F238E27FC236}">
                  <a16:creationId xmlns:a16="http://schemas.microsoft.com/office/drawing/2014/main" id="{915EC59F-DBF4-4C49-8067-313A4D6BB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6" name="Line 19">
              <a:extLst>
                <a:ext uri="{FF2B5EF4-FFF2-40B4-BE49-F238E27FC236}">
                  <a16:creationId xmlns:a16="http://schemas.microsoft.com/office/drawing/2014/main" id="{2B3E0E90-CE44-452D-81CE-840977829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7" name="Line 20">
              <a:extLst>
                <a:ext uri="{FF2B5EF4-FFF2-40B4-BE49-F238E27FC236}">
                  <a16:creationId xmlns:a16="http://schemas.microsoft.com/office/drawing/2014/main" id="{31FB4FD7-946D-4D86-8A6D-9D1BEE95C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8" name="Line 21">
              <a:extLst>
                <a:ext uri="{FF2B5EF4-FFF2-40B4-BE49-F238E27FC236}">
                  <a16:creationId xmlns:a16="http://schemas.microsoft.com/office/drawing/2014/main" id="{ADA894D2-3F29-4FAE-A341-26BAEFD97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9" name="Line 22">
              <a:extLst>
                <a:ext uri="{FF2B5EF4-FFF2-40B4-BE49-F238E27FC236}">
                  <a16:creationId xmlns:a16="http://schemas.microsoft.com/office/drawing/2014/main" id="{82D0180B-C831-44FE-A792-BF3049204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0" name="Line 23">
              <a:extLst>
                <a:ext uri="{FF2B5EF4-FFF2-40B4-BE49-F238E27FC236}">
                  <a16:creationId xmlns:a16="http://schemas.microsoft.com/office/drawing/2014/main" id="{18D9832C-1A19-4FE2-ABC3-288215025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1" name="Line 24">
              <a:extLst>
                <a:ext uri="{FF2B5EF4-FFF2-40B4-BE49-F238E27FC236}">
                  <a16:creationId xmlns:a16="http://schemas.microsoft.com/office/drawing/2014/main" id="{DB278D36-81D6-4448-A9DC-525B686F1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2" name="Line 25">
              <a:extLst>
                <a:ext uri="{FF2B5EF4-FFF2-40B4-BE49-F238E27FC236}">
                  <a16:creationId xmlns:a16="http://schemas.microsoft.com/office/drawing/2014/main" id="{0455CA88-4028-4A6F-9AFF-6201C5B40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3" name="Line 26">
              <a:extLst>
                <a:ext uri="{FF2B5EF4-FFF2-40B4-BE49-F238E27FC236}">
                  <a16:creationId xmlns:a16="http://schemas.microsoft.com/office/drawing/2014/main" id="{ACEC39D1-3DB9-40D0-9E7B-133731866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4" name="Line 27">
              <a:extLst>
                <a:ext uri="{FF2B5EF4-FFF2-40B4-BE49-F238E27FC236}">
                  <a16:creationId xmlns:a16="http://schemas.microsoft.com/office/drawing/2014/main" id="{A634A81A-1B35-4B0C-A92B-1F2977963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5" name="Line 28">
              <a:extLst>
                <a:ext uri="{FF2B5EF4-FFF2-40B4-BE49-F238E27FC236}">
                  <a16:creationId xmlns:a16="http://schemas.microsoft.com/office/drawing/2014/main" id="{155C01E3-DB9E-4E84-BE34-979B2EC4A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6" name="Line 29">
              <a:extLst>
                <a:ext uri="{FF2B5EF4-FFF2-40B4-BE49-F238E27FC236}">
                  <a16:creationId xmlns:a16="http://schemas.microsoft.com/office/drawing/2014/main" id="{1969DD78-B448-4D5D-AC34-542FC3613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7" name="Line 30">
              <a:extLst>
                <a:ext uri="{FF2B5EF4-FFF2-40B4-BE49-F238E27FC236}">
                  <a16:creationId xmlns:a16="http://schemas.microsoft.com/office/drawing/2014/main" id="{D7E9532F-CBA8-400B-A11D-0224F4D7C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8" name="Line 31">
              <a:extLst>
                <a:ext uri="{FF2B5EF4-FFF2-40B4-BE49-F238E27FC236}">
                  <a16:creationId xmlns:a16="http://schemas.microsoft.com/office/drawing/2014/main" id="{4ADC1600-673A-4CE2-8950-25733FCA5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9" name="Line 32">
              <a:extLst>
                <a:ext uri="{FF2B5EF4-FFF2-40B4-BE49-F238E27FC236}">
                  <a16:creationId xmlns:a16="http://schemas.microsoft.com/office/drawing/2014/main" id="{E72FDCF8-3E0C-4FB9-BDFF-9659E9D75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0" name="Line 33">
              <a:extLst>
                <a:ext uri="{FF2B5EF4-FFF2-40B4-BE49-F238E27FC236}">
                  <a16:creationId xmlns:a16="http://schemas.microsoft.com/office/drawing/2014/main" id="{33B1B36F-9C9D-44A9-865C-E323BD0E0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1" name="Line 34">
              <a:extLst>
                <a:ext uri="{FF2B5EF4-FFF2-40B4-BE49-F238E27FC236}">
                  <a16:creationId xmlns:a16="http://schemas.microsoft.com/office/drawing/2014/main" id="{AEC4C584-4DA1-4138-B92F-742792C61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2" name="Line 35">
              <a:extLst>
                <a:ext uri="{FF2B5EF4-FFF2-40B4-BE49-F238E27FC236}">
                  <a16:creationId xmlns:a16="http://schemas.microsoft.com/office/drawing/2014/main" id="{239DEABC-3C0A-4C14-A863-AC212C852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3" name="Line 36">
              <a:extLst>
                <a:ext uri="{FF2B5EF4-FFF2-40B4-BE49-F238E27FC236}">
                  <a16:creationId xmlns:a16="http://schemas.microsoft.com/office/drawing/2014/main" id="{DA94117C-3FC6-46C3-965A-2E2B56531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4" name="Line 37">
              <a:extLst>
                <a:ext uri="{FF2B5EF4-FFF2-40B4-BE49-F238E27FC236}">
                  <a16:creationId xmlns:a16="http://schemas.microsoft.com/office/drawing/2014/main" id="{D72FD168-7C7C-46AC-A7D6-0D93A0FFE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5" name="Line 38">
              <a:extLst>
                <a:ext uri="{FF2B5EF4-FFF2-40B4-BE49-F238E27FC236}">
                  <a16:creationId xmlns:a16="http://schemas.microsoft.com/office/drawing/2014/main" id="{A5E74882-CEF1-4DCC-B06A-6832D8F81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6" name="Line 39">
              <a:extLst>
                <a:ext uri="{FF2B5EF4-FFF2-40B4-BE49-F238E27FC236}">
                  <a16:creationId xmlns:a16="http://schemas.microsoft.com/office/drawing/2014/main" id="{EAA3A9CD-FF71-4654-89E6-9F1F932C4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7" name="Line 40">
              <a:extLst>
                <a:ext uri="{FF2B5EF4-FFF2-40B4-BE49-F238E27FC236}">
                  <a16:creationId xmlns:a16="http://schemas.microsoft.com/office/drawing/2014/main" id="{B119051C-97B3-4185-A3CC-4BD3154A9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8" name="Line 41">
              <a:extLst>
                <a:ext uri="{FF2B5EF4-FFF2-40B4-BE49-F238E27FC236}">
                  <a16:creationId xmlns:a16="http://schemas.microsoft.com/office/drawing/2014/main" id="{10714186-18D6-4813-95F1-E40CBDF8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9" name="Line 42">
              <a:extLst>
                <a:ext uri="{FF2B5EF4-FFF2-40B4-BE49-F238E27FC236}">
                  <a16:creationId xmlns:a16="http://schemas.microsoft.com/office/drawing/2014/main" id="{C21F7B40-4B51-4677-8CB6-8AD4FAF4F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0" name="Line 43">
              <a:extLst>
                <a:ext uri="{FF2B5EF4-FFF2-40B4-BE49-F238E27FC236}">
                  <a16:creationId xmlns:a16="http://schemas.microsoft.com/office/drawing/2014/main" id="{E34B85A0-98D4-497A-99BF-AA26A36C3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1" name="Line 44">
              <a:extLst>
                <a:ext uri="{FF2B5EF4-FFF2-40B4-BE49-F238E27FC236}">
                  <a16:creationId xmlns:a16="http://schemas.microsoft.com/office/drawing/2014/main" id="{BA27608E-D1C3-447E-AB27-6222D8868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2" name="Line 45">
              <a:extLst>
                <a:ext uri="{FF2B5EF4-FFF2-40B4-BE49-F238E27FC236}">
                  <a16:creationId xmlns:a16="http://schemas.microsoft.com/office/drawing/2014/main" id="{0DE5FDF0-0B56-41B4-8FF5-12BC9EFC9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3" name="Line 46">
              <a:extLst>
                <a:ext uri="{FF2B5EF4-FFF2-40B4-BE49-F238E27FC236}">
                  <a16:creationId xmlns:a16="http://schemas.microsoft.com/office/drawing/2014/main" id="{A66C550C-70E5-48C3-A47B-418AC844C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4" name="Line 47">
              <a:extLst>
                <a:ext uri="{FF2B5EF4-FFF2-40B4-BE49-F238E27FC236}">
                  <a16:creationId xmlns:a16="http://schemas.microsoft.com/office/drawing/2014/main" id="{843D4F9C-E911-4DE5-AB76-658212828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5" name="Line 48">
              <a:extLst>
                <a:ext uri="{FF2B5EF4-FFF2-40B4-BE49-F238E27FC236}">
                  <a16:creationId xmlns:a16="http://schemas.microsoft.com/office/drawing/2014/main" id="{20B3D74A-502E-408F-89C8-75BB50FC7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6" name="Line 49">
              <a:extLst>
                <a:ext uri="{FF2B5EF4-FFF2-40B4-BE49-F238E27FC236}">
                  <a16:creationId xmlns:a16="http://schemas.microsoft.com/office/drawing/2014/main" id="{34268BE5-11DF-4AE1-89DC-9A86A3138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7" name="Line 50">
              <a:extLst>
                <a:ext uri="{FF2B5EF4-FFF2-40B4-BE49-F238E27FC236}">
                  <a16:creationId xmlns:a16="http://schemas.microsoft.com/office/drawing/2014/main" id="{6AB33C3E-6E32-4BEF-AB72-26DE490AE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8" name="Line 51">
              <a:extLst>
                <a:ext uri="{FF2B5EF4-FFF2-40B4-BE49-F238E27FC236}">
                  <a16:creationId xmlns:a16="http://schemas.microsoft.com/office/drawing/2014/main" id="{7433EB78-0186-42EF-872B-464C18146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9" name="Line 52">
              <a:extLst>
                <a:ext uri="{FF2B5EF4-FFF2-40B4-BE49-F238E27FC236}">
                  <a16:creationId xmlns:a16="http://schemas.microsoft.com/office/drawing/2014/main" id="{BF916550-63A9-483B-813B-0B9C7B42A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0" name="Line 53">
              <a:extLst>
                <a:ext uri="{FF2B5EF4-FFF2-40B4-BE49-F238E27FC236}">
                  <a16:creationId xmlns:a16="http://schemas.microsoft.com/office/drawing/2014/main" id="{1297EEE4-3D63-489C-86D7-C9B7C947F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1" name="Line 54">
              <a:extLst>
                <a:ext uri="{FF2B5EF4-FFF2-40B4-BE49-F238E27FC236}">
                  <a16:creationId xmlns:a16="http://schemas.microsoft.com/office/drawing/2014/main" id="{1A33641D-7D24-4BB7-97DC-76BA0AA9E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2" name="Line 55">
              <a:extLst>
                <a:ext uri="{FF2B5EF4-FFF2-40B4-BE49-F238E27FC236}">
                  <a16:creationId xmlns:a16="http://schemas.microsoft.com/office/drawing/2014/main" id="{5BD44585-3AC3-4D47-A699-99893652C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3" name="Line 56">
              <a:extLst>
                <a:ext uri="{FF2B5EF4-FFF2-40B4-BE49-F238E27FC236}">
                  <a16:creationId xmlns:a16="http://schemas.microsoft.com/office/drawing/2014/main" id="{5D3873E3-2684-4414-8AD5-E5902B7D0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4" name="Line 57">
              <a:extLst>
                <a:ext uri="{FF2B5EF4-FFF2-40B4-BE49-F238E27FC236}">
                  <a16:creationId xmlns:a16="http://schemas.microsoft.com/office/drawing/2014/main" id="{072978D8-142A-42D7-B371-5E56116FB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5" name="Line 58">
              <a:extLst>
                <a:ext uri="{FF2B5EF4-FFF2-40B4-BE49-F238E27FC236}">
                  <a16:creationId xmlns:a16="http://schemas.microsoft.com/office/drawing/2014/main" id="{63A732DF-C66B-4215-B690-B9D52C1E3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6" name="Line 59">
              <a:extLst>
                <a:ext uri="{FF2B5EF4-FFF2-40B4-BE49-F238E27FC236}">
                  <a16:creationId xmlns:a16="http://schemas.microsoft.com/office/drawing/2014/main" id="{2438B4C0-76D5-4C8F-BBA1-5BCCAA8F5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7" name="Line 60">
              <a:extLst>
                <a:ext uri="{FF2B5EF4-FFF2-40B4-BE49-F238E27FC236}">
                  <a16:creationId xmlns:a16="http://schemas.microsoft.com/office/drawing/2014/main" id="{EE2F01E1-C755-45A9-97F6-7AB9EA210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8" name="Line 61">
              <a:extLst>
                <a:ext uri="{FF2B5EF4-FFF2-40B4-BE49-F238E27FC236}">
                  <a16:creationId xmlns:a16="http://schemas.microsoft.com/office/drawing/2014/main" id="{800D8BB3-5EB0-4D1A-ACC9-A37A131DF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9" name="Line 62">
              <a:extLst>
                <a:ext uri="{FF2B5EF4-FFF2-40B4-BE49-F238E27FC236}">
                  <a16:creationId xmlns:a16="http://schemas.microsoft.com/office/drawing/2014/main" id="{9CF632FC-6AF3-4D68-AE0F-F531D1F78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0" name="Line 63">
              <a:extLst>
                <a:ext uri="{FF2B5EF4-FFF2-40B4-BE49-F238E27FC236}">
                  <a16:creationId xmlns:a16="http://schemas.microsoft.com/office/drawing/2014/main" id="{46C6A54F-FDFB-4EEC-BDE5-700B9ECF6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1" name="Line 64">
              <a:extLst>
                <a:ext uri="{FF2B5EF4-FFF2-40B4-BE49-F238E27FC236}">
                  <a16:creationId xmlns:a16="http://schemas.microsoft.com/office/drawing/2014/main" id="{E073FFAB-8A6E-4135-8B07-22B58CDFA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2" name="Line 65">
              <a:extLst>
                <a:ext uri="{FF2B5EF4-FFF2-40B4-BE49-F238E27FC236}">
                  <a16:creationId xmlns:a16="http://schemas.microsoft.com/office/drawing/2014/main" id="{5391D386-93D2-4E44-B6E7-2CC82D516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3" name="Line 66">
              <a:extLst>
                <a:ext uri="{FF2B5EF4-FFF2-40B4-BE49-F238E27FC236}">
                  <a16:creationId xmlns:a16="http://schemas.microsoft.com/office/drawing/2014/main" id="{5A8D5F77-AB6F-4D69-B613-A899215F1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4" name="Line 67">
              <a:extLst>
                <a:ext uri="{FF2B5EF4-FFF2-40B4-BE49-F238E27FC236}">
                  <a16:creationId xmlns:a16="http://schemas.microsoft.com/office/drawing/2014/main" id="{084504FE-38C6-4FEB-B6EC-68BD7CFCA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5" name="Line 68">
              <a:extLst>
                <a:ext uri="{FF2B5EF4-FFF2-40B4-BE49-F238E27FC236}">
                  <a16:creationId xmlns:a16="http://schemas.microsoft.com/office/drawing/2014/main" id="{E8F1BD3F-E589-4B36-98F8-2DB62EB8B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6" name="Line 69">
              <a:extLst>
                <a:ext uri="{FF2B5EF4-FFF2-40B4-BE49-F238E27FC236}">
                  <a16:creationId xmlns:a16="http://schemas.microsoft.com/office/drawing/2014/main" id="{171B0942-9D2B-4650-8EF7-D31095F0B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7" name="Line 70">
              <a:extLst>
                <a:ext uri="{FF2B5EF4-FFF2-40B4-BE49-F238E27FC236}">
                  <a16:creationId xmlns:a16="http://schemas.microsoft.com/office/drawing/2014/main" id="{92797646-26E9-4E18-AC41-86A161B95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8" name="Line 71">
              <a:extLst>
                <a:ext uri="{FF2B5EF4-FFF2-40B4-BE49-F238E27FC236}">
                  <a16:creationId xmlns:a16="http://schemas.microsoft.com/office/drawing/2014/main" id="{99120934-0807-48BB-8E48-957AF9E39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9" name="Line 72">
              <a:extLst>
                <a:ext uri="{FF2B5EF4-FFF2-40B4-BE49-F238E27FC236}">
                  <a16:creationId xmlns:a16="http://schemas.microsoft.com/office/drawing/2014/main" id="{FED25710-AA68-4C4D-84CD-A55CC6B7F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0" name="Line 73">
              <a:extLst>
                <a:ext uri="{FF2B5EF4-FFF2-40B4-BE49-F238E27FC236}">
                  <a16:creationId xmlns:a16="http://schemas.microsoft.com/office/drawing/2014/main" id="{C39507CD-E398-4ACE-ACA6-3E94B9481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1" name="Line 74">
              <a:extLst>
                <a:ext uri="{FF2B5EF4-FFF2-40B4-BE49-F238E27FC236}">
                  <a16:creationId xmlns:a16="http://schemas.microsoft.com/office/drawing/2014/main" id="{FB50FC83-77FB-45E7-9FE9-0893EA1ED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2" name="Line 75">
              <a:extLst>
                <a:ext uri="{FF2B5EF4-FFF2-40B4-BE49-F238E27FC236}">
                  <a16:creationId xmlns:a16="http://schemas.microsoft.com/office/drawing/2014/main" id="{22884EB3-EAA6-48DB-860D-BEDC83626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3" name="Line 76">
              <a:extLst>
                <a:ext uri="{FF2B5EF4-FFF2-40B4-BE49-F238E27FC236}">
                  <a16:creationId xmlns:a16="http://schemas.microsoft.com/office/drawing/2014/main" id="{3A0AF9BF-42CC-434C-9D32-109B1A98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4" name="Line 77">
              <a:extLst>
                <a:ext uri="{FF2B5EF4-FFF2-40B4-BE49-F238E27FC236}">
                  <a16:creationId xmlns:a16="http://schemas.microsoft.com/office/drawing/2014/main" id="{C0BF9ADB-FAB4-4239-89E1-4D7CD1572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5" name="Line 78">
              <a:extLst>
                <a:ext uri="{FF2B5EF4-FFF2-40B4-BE49-F238E27FC236}">
                  <a16:creationId xmlns:a16="http://schemas.microsoft.com/office/drawing/2014/main" id="{21FD4E5D-6C89-4BE4-9657-1C10B6F2D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6" name="Line 79">
              <a:extLst>
                <a:ext uri="{FF2B5EF4-FFF2-40B4-BE49-F238E27FC236}">
                  <a16:creationId xmlns:a16="http://schemas.microsoft.com/office/drawing/2014/main" id="{6A9AC662-931E-45E0-BB26-8E795CBD9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7" name="Line 80">
              <a:extLst>
                <a:ext uri="{FF2B5EF4-FFF2-40B4-BE49-F238E27FC236}">
                  <a16:creationId xmlns:a16="http://schemas.microsoft.com/office/drawing/2014/main" id="{B6CE1B68-91EE-4200-8972-4C7A613EC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8" name="Line 81">
              <a:extLst>
                <a:ext uri="{FF2B5EF4-FFF2-40B4-BE49-F238E27FC236}">
                  <a16:creationId xmlns:a16="http://schemas.microsoft.com/office/drawing/2014/main" id="{7A876681-95CB-460E-A347-C984F40F1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9" name="Line 82">
              <a:extLst>
                <a:ext uri="{FF2B5EF4-FFF2-40B4-BE49-F238E27FC236}">
                  <a16:creationId xmlns:a16="http://schemas.microsoft.com/office/drawing/2014/main" id="{CBBEC2A4-8A2F-482B-AD0E-9130A1EBC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51" name="Line 83">
            <a:extLst>
              <a:ext uri="{FF2B5EF4-FFF2-40B4-BE49-F238E27FC236}">
                <a16:creationId xmlns:a16="http://schemas.microsoft.com/office/drawing/2014/main" id="{6CB41CDE-F016-4117-B4F5-04FAEFD51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9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Line 84">
            <a:extLst>
              <a:ext uri="{FF2B5EF4-FFF2-40B4-BE49-F238E27FC236}">
                <a16:creationId xmlns:a16="http://schemas.microsoft.com/office/drawing/2014/main" id="{F088C1BB-A64F-4226-95B0-AEBD64C6D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Line 85">
            <a:extLst>
              <a:ext uri="{FF2B5EF4-FFF2-40B4-BE49-F238E27FC236}">
                <a16:creationId xmlns:a16="http://schemas.microsoft.com/office/drawing/2014/main" id="{609BEF08-B60C-4C7B-89F3-BDCDCBC5C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5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4" name="Line 86">
            <a:extLst>
              <a:ext uri="{FF2B5EF4-FFF2-40B4-BE49-F238E27FC236}">
                <a16:creationId xmlns:a16="http://schemas.microsoft.com/office/drawing/2014/main" id="{92CCAA30-E5DB-4F3F-8A72-0703A9E58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3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Line 87">
            <a:extLst>
              <a:ext uri="{FF2B5EF4-FFF2-40B4-BE49-F238E27FC236}">
                <a16:creationId xmlns:a16="http://schemas.microsoft.com/office/drawing/2014/main" id="{AB374280-B7AF-4CD4-8B32-A7BA9CDC3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97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Line 88">
            <a:extLst>
              <a:ext uri="{FF2B5EF4-FFF2-40B4-BE49-F238E27FC236}">
                <a16:creationId xmlns:a16="http://schemas.microsoft.com/office/drawing/2014/main" id="{6F62A8E7-D45D-409D-A061-EA21BAE91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15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Line 89">
            <a:extLst>
              <a:ext uri="{FF2B5EF4-FFF2-40B4-BE49-F238E27FC236}">
                <a16:creationId xmlns:a16="http://schemas.microsoft.com/office/drawing/2014/main" id="{5F756315-4749-4085-984D-655AB83BF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0943" y="1326904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8" name="Line 90">
            <a:extLst>
              <a:ext uri="{FF2B5EF4-FFF2-40B4-BE49-F238E27FC236}">
                <a16:creationId xmlns:a16="http://schemas.microsoft.com/office/drawing/2014/main" id="{1CBDB5AA-5034-4045-8EAF-AF51677BF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5165" y="1404484"/>
            <a:ext cx="0" cy="4967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9" name="Line 91">
            <a:extLst>
              <a:ext uri="{FF2B5EF4-FFF2-40B4-BE49-F238E27FC236}">
                <a16:creationId xmlns:a16="http://schemas.microsoft.com/office/drawing/2014/main" id="{4F4B58BF-B535-4B65-A835-E67BFFD12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9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0" name="Line 92">
            <a:extLst>
              <a:ext uri="{FF2B5EF4-FFF2-40B4-BE49-F238E27FC236}">
                <a16:creationId xmlns:a16="http://schemas.microsoft.com/office/drawing/2014/main" id="{F1DFA916-1AAA-43D2-AE12-BA3209E5B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87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Line 93">
            <a:extLst>
              <a:ext uri="{FF2B5EF4-FFF2-40B4-BE49-F238E27FC236}">
                <a16:creationId xmlns:a16="http://schemas.microsoft.com/office/drawing/2014/main" id="{66ECACB4-C43B-4A9D-B27D-DCB9A15D8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590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94">
            <a:extLst>
              <a:ext uri="{FF2B5EF4-FFF2-40B4-BE49-F238E27FC236}">
                <a16:creationId xmlns:a16="http://schemas.microsoft.com/office/drawing/2014/main" id="{F2B4CBB9-7C46-4859-AD28-67E6804AE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5390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3" name="Line 95">
            <a:extLst>
              <a:ext uri="{FF2B5EF4-FFF2-40B4-BE49-F238E27FC236}">
                <a16:creationId xmlns:a16="http://schemas.microsoft.com/office/drawing/2014/main" id="{03BF6B08-1367-4221-A99C-5D1357F20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8627" y="1260021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4" name="Line 96">
            <a:extLst>
              <a:ext uri="{FF2B5EF4-FFF2-40B4-BE49-F238E27FC236}">
                <a16:creationId xmlns:a16="http://schemas.microsoft.com/office/drawing/2014/main" id="{A94CFF90-AD2A-4DE7-A2FD-ED9B2652B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3452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5" name="Line 97">
            <a:extLst>
              <a:ext uri="{FF2B5EF4-FFF2-40B4-BE49-F238E27FC236}">
                <a16:creationId xmlns:a16="http://schemas.microsoft.com/office/drawing/2014/main" id="{A3F1F75C-0A35-4A47-A46C-578CCE379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690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Line 98">
            <a:extLst>
              <a:ext uri="{FF2B5EF4-FFF2-40B4-BE49-F238E27FC236}">
                <a16:creationId xmlns:a16="http://schemas.microsoft.com/office/drawing/2014/main" id="{ABCE2072-147B-4297-B838-7A702D482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151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7" name="Line 99">
            <a:extLst>
              <a:ext uri="{FF2B5EF4-FFF2-40B4-BE49-F238E27FC236}">
                <a16:creationId xmlns:a16="http://schemas.microsoft.com/office/drawing/2014/main" id="{8DDA443F-6AAD-4446-8D88-03E21891E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7556" y="2733834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8" name="Line 100">
            <a:extLst>
              <a:ext uri="{FF2B5EF4-FFF2-40B4-BE49-F238E27FC236}">
                <a16:creationId xmlns:a16="http://schemas.microsoft.com/office/drawing/2014/main" id="{C9DF2A26-5709-4A12-AE5E-837D2A3A85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2381" y="2444909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9" name="Line 101">
            <a:extLst>
              <a:ext uri="{FF2B5EF4-FFF2-40B4-BE49-F238E27FC236}">
                <a16:creationId xmlns:a16="http://schemas.microsoft.com/office/drawing/2014/main" id="{992DC874-AFF0-4F1C-81C1-0DA812654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381" y="2444909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0" name="Line 102">
            <a:extLst>
              <a:ext uri="{FF2B5EF4-FFF2-40B4-BE49-F238E27FC236}">
                <a16:creationId xmlns:a16="http://schemas.microsoft.com/office/drawing/2014/main" id="{36470B27-7455-45BC-9D3C-234F8E1CF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4181" y="2444910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0" name="Line 112">
            <a:extLst>
              <a:ext uri="{FF2B5EF4-FFF2-40B4-BE49-F238E27FC236}">
                <a16:creationId xmlns:a16="http://schemas.microsoft.com/office/drawing/2014/main" id="{08846E0E-EB29-44D0-8240-A069B5F4A0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4963" y="3622744"/>
            <a:ext cx="13510" cy="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1" name="Line 113">
            <a:extLst>
              <a:ext uri="{FF2B5EF4-FFF2-40B4-BE49-F238E27FC236}">
                <a16:creationId xmlns:a16="http://schemas.microsoft.com/office/drawing/2014/main" id="{71453807-E9E1-4856-92AD-34EF5EB59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5285" y="3238573"/>
            <a:ext cx="4365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3" name="Line 125">
            <a:extLst>
              <a:ext uri="{FF2B5EF4-FFF2-40B4-BE49-F238E27FC236}">
                <a16:creationId xmlns:a16="http://schemas.microsoft.com/office/drawing/2014/main" id="{EBB8F221-6766-4B30-86D7-C60C90DFB0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3859" y="4243114"/>
            <a:ext cx="984867" cy="7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1" name="Text Box 133">
            <a:extLst>
              <a:ext uri="{FF2B5EF4-FFF2-40B4-BE49-F238E27FC236}">
                <a16:creationId xmlns:a16="http://schemas.microsoft.com/office/drawing/2014/main" id="{3EE9037F-F595-4516-BA1B-A621091DD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50" y="2006899"/>
            <a:ext cx="1048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Clock</a:t>
            </a:r>
          </a:p>
        </p:txBody>
      </p:sp>
      <p:sp>
        <p:nvSpPr>
          <p:cNvPr id="53302" name="Text Box 134">
            <a:extLst>
              <a:ext uri="{FF2B5EF4-FFF2-40B4-BE49-F238E27FC236}">
                <a16:creationId xmlns:a16="http://schemas.microsoft.com/office/drawing/2014/main" id="{CC2135FF-B0AA-482C-ABF5-47106BE09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23" y="3327995"/>
            <a:ext cx="8427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D</a:t>
            </a:r>
          </a:p>
        </p:txBody>
      </p:sp>
      <p:sp>
        <p:nvSpPr>
          <p:cNvPr id="53303" name="Text Box 135">
            <a:extLst>
              <a:ext uri="{FF2B5EF4-FFF2-40B4-BE49-F238E27FC236}">
                <a16:creationId xmlns:a16="http://schemas.microsoft.com/office/drawing/2014/main" id="{143EF4AE-D82A-477C-AC4C-8C961F0D3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293" y="3926031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T</a:t>
            </a:r>
          </a:p>
        </p:txBody>
      </p:sp>
      <p:sp>
        <p:nvSpPr>
          <p:cNvPr id="53305" name="Text Box 137">
            <a:extLst>
              <a:ext uri="{FF2B5EF4-FFF2-40B4-BE49-F238E27FC236}">
                <a16:creationId xmlns:a16="http://schemas.microsoft.com/office/drawing/2014/main" id="{D9C43E7B-EDBD-43C2-914E-B3B86D02B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046" y="2438405"/>
            <a:ext cx="10587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Input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8FA3AE-2749-47F0-B913-AD19B34B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kern="120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fld id="{B8B5F724-CEF5-4D8A-942A-DC8E1200393A}" type="slidenum">
              <a:rPr lang="zh-CN" altLang="en-GB" smtClean="0"/>
              <a:pPr/>
              <a:t>6</a:t>
            </a:fld>
            <a:endParaRPr lang="en-US" altLang="zh-C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5135CD-6DA1-585D-C1E9-3B9CEF619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619" y="249353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kumimoji="1" lang="zh-CN" altLang="en-US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实验</a:t>
            </a:r>
            <a:r>
              <a:rPr kumimoji="1" lang="en-US" altLang="zh-CN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10 </a:t>
            </a:r>
            <a:r>
              <a:rPr kumimoji="1" lang="zh-CN" altLang="en-US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触发器应用</a:t>
            </a:r>
          </a:p>
        </p:txBody>
      </p:sp>
      <p:sp>
        <p:nvSpPr>
          <p:cNvPr id="148" name="Line 83">
            <a:extLst>
              <a:ext uri="{FF2B5EF4-FFF2-40B4-BE49-F238E27FC236}">
                <a16:creationId xmlns:a16="http://schemas.microsoft.com/office/drawing/2014/main" id="{E100E8D6-E78F-4444-A20F-24BEECE3C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8677" y="1326904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" name="Line 83">
            <a:extLst>
              <a:ext uri="{FF2B5EF4-FFF2-40B4-BE49-F238E27FC236}">
                <a16:creationId xmlns:a16="http://schemas.microsoft.com/office/drawing/2014/main" id="{481FFBDF-1EF1-4BF3-838C-41F96B95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285" y="1342703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" name="Line 83">
            <a:extLst>
              <a:ext uri="{FF2B5EF4-FFF2-40B4-BE49-F238E27FC236}">
                <a16:creationId xmlns:a16="http://schemas.microsoft.com/office/drawing/2014/main" id="{7978273D-1FA1-449B-B2F0-6C7D07B26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899" y="1342703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" name="Line 99">
            <a:extLst>
              <a:ext uri="{FF2B5EF4-FFF2-40B4-BE49-F238E27FC236}">
                <a16:creationId xmlns:a16="http://schemas.microsoft.com/office/drawing/2014/main" id="{3B5658B7-5A5E-4908-8BD8-24545577D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4181" y="2749106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" name="Line 100">
            <a:extLst>
              <a:ext uri="{FF2B5EF4-FFF2-40B4-BE49-F238E27FC236}">
                <a16:creationId xmlns:a16="http://schemas.microsoft.com/office/drawing/2014/main" id="{5356D1CD-A48B-445F-BEF2-AA70D308E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25981" y="246018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" name="Line 101">
            <a:extLst>
              <a:ext uri="{FF2B5EF4-FFF2-40B4-BE49-F238E27FC236}">
                <a16:creationId xmlns:a16="http://schemas.microsoft.com/office/drawing/2014/main" id="{D02CC208-52F2-4BB4-9481-E65718842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5981" y="2460181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" name="Line 102">
            <a:extLst>
              <a:ext uri="{FF2B5EF4-FFF2-40B4-BE49-F238E27FC236}">
                <a16:creationId xmlns:a16="http://schemas.microsoft.com/office/drawing/2014/main" id="{6C235D42-CF8B-4022-ADD4-E03D3E3E1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781" y="2460182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99">
            <a:extLst>
              <a:ext uri="{FF2B5EF4-FFF2-40B4-BE49-F238E27FC236}">
                <a16:creationId xmlns:a16="http://schemas.microsoft.com/office/drawing/2014/main" id="{0E45EE9C-B9AB-411E-A562-E9726748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9369" y="2749106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" name="Line 100">
            <a:extLst>
              <a:ext uri="{FF2B5EF4-FFF2-40B4-BE49-F238E27FC236}">
                <a16:creationId xmlns:a16="http://schemas.microsoft.com/office/drawing/2014/main" id="{EA39D82F-89E7-4126-8973-D8BC368AF2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1169" y="246018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" name="Line 101">
            <a:extLst>
              <a:ext uri="{FF2B5EF4-FFF2-40B4-BE49-F238E27FC236}">
                <a16:creationId xmlns:a16="http://schemas.microsoft.com/office/drawing/2014/main" id="{C5033488-39CD-420C-A902-720CF5999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1169" y="2460181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" name="Line 102">
            <a:extLst>
              <a:ext uri="{FF2B5EF4-FFF2-40B4-BE49-F238E27FC236}">
                <a16:creationId xmlns:a16="http://schemas.microsoft.com/office/drawing/2014/main" id="{CE082A62-B9AC-4B9B-9C81-31B0F1226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2969" y="2460182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" name="Line 99">
            <a:extLst>
              <a:ext uri="{FF2B5EF4-FFF2-40B4-BE49-F238E27FC236}">
                <a16:creationId xmlns:a16="http://schemas.microsoft.com/office/drawing/2014/main" id="{E8AA7FDE-A856-4304-A35A-F12C58FAE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380" y="2762866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" name="Line 100">
            <a:extLst>
              <a:ext uri="{FF2B5EF4-FFF2-40B4-BE49-F238E27FC236}">
                <a16:creationId xmlns:a16="http://schemas.microsoft.com/office/drawing/2014/main" id="{6CB2A3E6-2CC9-470F-86C6-E8E232E9B4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0943" y="247492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" name="Line 101">
            <a:extLst>
              <a:ext uri="{FF2B5EF4-FFF2-40B4-BE49-F238E27FC236}">
                <a16:creationId xmlns:a16="http://schemas.microsoft.com/office/drawing/2014/main" id="{2FA8DA86-9017-46D9-9F51-C2620DD7A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3179" y="2473941"/>
            <a:ext cx="4400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Line 102">
            <a:extLst>
              <a:ext uri="{FF2B5EF4-FFF2-40B4-BE49-F238E27FC236}">
                <a16:creationId xmlns:a16="http://schemas.microsoft.com/office/drawing/2014/main" id="{26BC69EF-E08F-4AF3-B624-462B1E127E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3575" y="2479685"/>
            <a:ext cx="1929" cy="2831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" name="Line 99">
            <a:extLst>
              <a:ext uri="{FF2B5EF4-FFF2-40B4-BE49-F238E27FC236}">
                <a16:creationId xmlns:a16="http://schemas.microsoft.com/office/drawing/2014/main" id="{E7C66A2F-4500-4553-B661-C38EB7624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4040" y="2763849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" name="Line 100">
            <a:extLst>
              <a:ext uri="{FF2B5EF4-FFF2-40B4-BE49-F238E27FC236}">
                <a16:creationId xmlns:a16="http://schemas.microsoft.com/office/drawing/2014/main" id="{5CA57391-B5E6-46CF-A296-CE38B9D749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2708" y="247492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101">
            <a:extLst>
              <a:ext uri="{FF2B5EF4-FFF2-40B4-BE49-F238E27FC236}">
                <a16:creationId xmlns:a16="http://schemas.microsoft.com/office/drawing/2014/main" id="{D75EF5F5-6C91-4B9D-93DF-D9D671CE9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5840" y="247492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102">
            <a:extLst>
              <a:ext uri="{FF2B5EF4-FFF2-40B4-BE49-F238E27FC236}">
                <a16:creationId xmlns:a16="http://schemas.microsoft.com/office/drawing/2014/main" id="{307B30AC-98E8-4D5D-AF0D-0FC872585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7640" y="2474925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99">
            <a:extLst>
              <a:ext uri="{FF2B5EF4-FFF2-40B4-BE49-F238E27FC236}">
                <a16:creationId xmlns:a16="http://schemas.microsoft.com/office/drawing/2014/main" id="{DF924785-FCC1-449F-8FAA-A9DD87274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6050" y="2777608"/>
            <a:ext cx="507355" cy="5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Line 100">
            <a:extLst>
              <a:ext uri="{FF2B5EF4-FFF2-40B4-BE49-F238E27FC236}">
                <a16:creationId xmlns:a16="http://schemas.microsoft.com/office/drawing/2014/main" id="{AC8C6EE0-185D-4695-AEAC-8E7A4D548F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6565" y="2503955"/>
            <a:ext cx="70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" name="Line 101">
            <a:extLst>
              <a:ext uri="{FF2B5EF4-FFF2-40B4-BE49-F238E27FC236}">
                <a16:creationId xmlns:a16="http://schemas.microsoft.com/office/drawing/2014/main" id="{DDA20B17-980E-410D-900C-E387DB46D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3405" y="2488684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" name="Line 102">
            <a:extLst>
              <a:ext uri="{FF2B5EF4-FFF2-40B4-BE49-F238E27FC236}">
                <a16:creationId xmlns:a16="http://schemas.microsoft.com/office/drawing/2014/main" id="{D5BCD298-6131-45AF-8756-6356FCC19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5205" y="2488684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Line 99">
            <a:extLst>
              <a:ext uri="{FF2B5EF4-FFF2-40B4-BE49-F238E27FC236}">
                <a16:creationId xmlns:a16="http://schemas.microsoft.com/office/drawing/2014/main" id="{AD5EFD81-3E28-42A8-81B7-148A3A754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5205" y="2792880"/>
            <a:ext cx="5048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" name="Line 100">
            <a:extLst>
              <a:ext uri="{FF2B5EF4-FFF2-40B4-BE49-F238E27FC236}">
                <a16:creationId xmlns:a16="http://schemas.microsoft.com/office/drawing/2014/main" id="{00B91663-C0DE-437B-A5DC-EA90092D12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0031" y="250395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" name="Line 101">
            <a:extLst>
              <a:ext uri="{FF2B5EF4-FFF2-40B4-BE49-F238E27FC236}">
                <a16:creationId xmlns:a16="http://schemas.microsoft.com/office/drawing/2014/main" id="{824E4759-396C-47F7-93AB-3C2987BA7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0030" y="250395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" name="Line 102">
            <a:extLst>
              <a:ext uri="{FF2B5EF4-FFF2-40B4-BE49-F238E27FC236}">
                <a16:creationId xmlns:a16="http://schemas.microsoft.com/office/drawing/2014/main" id="{43FC77D5-9B53-4CDF-9592-F866D2AC8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4856" y="2503955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" name="Line 99">
            <a:extLst>
              <a:ext uri="{FF2B5EF4-FFF2-40B4-BE49-F238E27FC236}">
                <a16:creationId xmlns:a16="http://schemas.microsoft.com/office/drawing/2014/main" id="{90DFC0E8-6154-4AA3-8ABB-9EEF804005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4854" y="2805051"/>
            <a:ext cx="50165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82" name="Line 100">
            <a:extLst>
              <a:ext uri="{FF2B5EF4-FFF2-40B4-BE49-F238E27FC236}">
                <a16:creationId xmlns:a16="http://schemas.microsoft.com/office/drawing/2014/main" id="{01F325C6-5CB4-4F93-AEF0-F959E561C5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0951" y="251771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" name="Line 101">
            <a:extLst>
              <a:ext uri="{FF2B5EF4-FFF2-40B4-BE49-F238E27FC236}">
                <a16:creationId xmlns:a16="http://schemas.microsoft.com/office/drawing/2014/main" id="{56A80DE9-15CB-438F-8B3D-86BC9DDB92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0950" y="2515055"/>
            <a:ext cx="520163" cy="26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Line 102">
            <a:extLst>
              <a:ext uri="{FF2B5EF4-FFF2-40B4-BE49-F238E27FC236}">
                <a16:creationId xmlns:a16="http://schemas.microsoft.com/office/drawing/2014/main" id="{DFEBA9F0-37FD-4F59-ACCA-8F519BDF2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4718" y="2517714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" name="Line 114">
            <a:extLst>
              <a:ext uri="{FF2B5EF4-FFF2-40B4-BE49-F238E27FC236}">
                <a16:creationId xmlns:a16="http://schemas.microsoft.com/office/drawing/2014/main" id="{D68A527A-BC3F-4615-B5DB-50A0982D8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8418" y="3238291"/>
            <a:ext cx="4124" cy="394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" name="Line 85">
            <a:extLst>
              <a:ext uri="{FF2B5EF4-FFF2-40B4-BE49-F238E27FC236}">
                <a16:creationId xmlns:a16="http://schemas.microsoft.com/office/drawing/2014/main" id="{81E29F73-7FFF-4317-B927-C1D13ECCC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2277" y="1326904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" name="Line 85">
            <a:extLst>
              <a:ext uri="{FF2B5EF4-FFF2-40B4-BE49-F238E27FC236}">
                <a16:creationId xmlns:a16="http://schemas.microsoft.com/office/drawing/2014/main" id="{22800202-DC00-4AE3-912B-A1D664071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0477" y="1326904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" name="Line 85">
            <a:extLst>
              <a:ext uri="{FF2B5EF4-FFF2-40B4-BE49-F238E27FC236}">
                <a16:creationId xmlns:a16="http://schemas.microsoft.com/office/drawing/2014/main" id="{C9A8DB8F-6E2E-4C11-B838-7FFD8E08E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077" y="1326904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" name="Line 85">
            <a:extLst>
              <a:ext uri="{FF2B5EF4-FFF2-40B4-BE49-F238E27FC236}">
                <a16:creationId xmlns:a16="http://schemas.microsoft.com/office/drawing/2014/main" id="{CA190B65-985F-4A0E-84B1-F1529CCF0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7465" y="1342703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" name="Line 89">
            <a:extLst>
              <a:ext uri="{FF2B5EF4-FFF2-40B4-BE49-F238E27FC236}">
                <a16:creationId xmlns:a16="http://schemas.microsoft.com/office/drawing/2014/main" id="{2D3F6BA0-B4D3-45B4-AB97-88E3428F4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677" y="1326904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" name="Line 113">
            <a:extLst>
              <a:ext uri="{FF2B5EF4-FFF2-40B4-BE49-F238E27FC236}">
                <a16:creationId xmlns:a16="http://schemas.microsoft.com/office/drawing/2014/main" id="{36416A99-7F0B-4086-817B-4E466656F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7232" y="3622744"/>
            <a:ext cx="744611" cy="4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" name="Line 113">
            <a:extLst>
              <a:ext uri="{FF2B5EF4-FFF2-40B4-BE49-F238E27FC236}">
                <a16:creationId xmlns:a16="http://schemas.microsoft.com/office/drawing/2014/main" id="{E6D3388E-BC74-4DF8-98AC-18BD81756B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7084" y="3621335"/>
            <a:ext cx="4365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" name="Line 114">
            <a:extLst>
              <a:ext uri="{FF2B5EF4-FFF2-40B4-BE49-F238E27FC236}">
                <a16:creationId xmlns:a16="http://schemas.microsoft.com/office/drawing/2014/main" id="{904DB267-4598-47FC-875A-F8AC873E57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20242" y="3238292"/>
            <a:ext cx="3130" cy="3921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" name="Line 114">
            <a:extLst>
              <a:ext uri="{FF2B5EF4-FFF2-40B4-BE49-F238E27FC236}">
                <a16:creationId xmlns:a16="http://schemas.microsoft.com/office/drawing/2014/main" id="{DDC4DEE4-443B-48F9-9395-588A17497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4531" y="3231725"/>
            <a:ext cx="0" cy="3774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0" name="Line 113">
            <a:extLst>
              <a:ext uri="{FF2B5EF4-FFF2-40B4-BE49-F238E27FC236}">
                <a16:creationId xmlns:a16="http://schemas.microsoft.com/office/drawing/2014/main" id="{DE8919D8-CBF6-4440-8F49-72CE3C3E06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58326" y="3238291"/>
            <a:ext cx="4365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1" name="Line 113">
            <a:extLst>
              <a:ext uri="{FF2B5EF4-FFF2-40B4-BE49-F238E27FC236}">
                <a16:creationId xmlns:a16="http://schemas.microsoft.com/office/drawing/2014/main" id="{0B34EB1D-C7DE-4FA9-AD0A-FFE7814E51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1988" y="3619656"/>
            <a:ext cx="4365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2" name="Line 114">
            <a:extLst>
              <a:ext uri="{FF2B5EF4-FFF2-40B4-BE49-F238E27FC236}">
                <a16:creationId xmlns:a16="http://schemas.microsoft.com/office/drawing/2014/main" id="{0E3A42DD-53E0-4C00-B263-C06510B84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8276" y="3236612"/>
            <a:ext cx="4124" cy="394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3" name="Line 113">
            <a:extLst>
              <a:ext uri="{FF2B5EF4-FFF2-40B4-BE49-F238E27FC236}">
                <a16:creationId xmlns:a16="http://schemas.microsoft.com/office/drawing/2014/main" id="{7B116ABC-9073-4A45-A944-DD95476A11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23230" y="3236612"/>
            <a:ext cx="4365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4" name="Line 114">
            <a:extLst>
              <a:ext uri="{FF2B5EF4-FFF2-40B4-BE49-F238E27FC236}">
                <a16:creationId xmlns:a16="http://schemas.microsoft.com/office/drawing/2014/main" id="{8A2CA1AF-EB8D-4B3E-AF1C-E1E36E4F80B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999" y="3226998"/>
            <a:ext cx="4124" cy="394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" name="Line 113">
            <a:extLst>
              <a:ext uri="{FF2B5EF4-FFF2-40B4-BE49-F238E27FC236}">
                <a16:creationId xmlns:a16="http://schemas.microsoft.com/office/drawing/2014/main" id="{D7698D39-BE62-4D2A-803A-6CF4C43995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5601" y="3236612"/>
            <a:ext cx="4365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7" name="Line 114">
            <a:extLst>
              <a:ext uri="{FF2B5EF4-FFF2-40B4-BE49-F238E27FC236}">
                <a16:creationId xmlns:a16="http://schemas.microsoft.com/office/drawing/2014/main" id="{3E58A449-76A8-4725-B164-4C004B2FD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3688" y="3236330"/>
            <a:ext cx="4124" cy="394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3" name="Line 114">
            <a:extLst>
              <a:ext uri="{FF2B5EF4-FFF2-40B4-BE49-F238E27FC236}">
                <a16:creationId xmlns:a16="http://schemas.microsoft.com/office/drawing/2014/main" id="{2D06237E-49AE-4D08-A743-8088ECF3E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3129" y="3241562"/>
            <a:ext cx="4124" cy="394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4" name="Line 113">
            <a:extLst>
              <a:ext uri="{FF2B5EF4-FFF2-40B4-BE49-F238E27FC236}">
                <a16:creationId xmlns:a16="http://schemas.microsoft.com/office/drawing/2014/main" id="{D975995E-58AE-4FBB-85CB-80C9F9CDC0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3985" y="3623062"/>
            <a:ext cx="4365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5" name="Line 114">
            <a:extLst>
              <a:ext uri="{FF2B5EF4-FFF2-40B4-BE49-F238E27FC236}">
                <a16:creationId xmlns:a16="http://schemas.microsoft.com/office/drawing/2014/main" id="{07A8379E-399F-478D-9C65-85ADAC017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6996" y="3230404"/>
            <a:ext cx="4124" cy="394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2" name="Line 112">
            <a:extLst>
              <a:ext uri="{FF2B5EF4-FFF2-40B4-BE49-F238E27FC236}">
                <a16:creationId xmlns:a16="http://schemas.microsoft.com/office/drawing/2014/main" id="{0656C936-B8B9-4D0A-B94E-C8D063282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1921" y="4238050"/>
            <a:ext cx="13510" cy="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" name="Line 113">
            <a:extLst>
              <a:ext uri="{FF2B5EF4-FFF2-40B4-BE49-F238E27FC236}">
                <a16:creationId xmlns:a16="http://schemas.microsoft.com/office/drawing/2014/main" id="{131E5B5B-F777-4336-A686-CC37F51D0C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7931" y="3855689"/>
            <a:ext cx="4365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4" name="Line 114">
            <a:extLst>
              <a:ext uri="{FF2B5EF4-FFF2-40B4-BE49-F238E27FC236}">
                <a16:creationId xmlns:a16="http://schemas.microsoft.com/office/drawing/2014/main" id="{77265E3E-FE6E-4CCE-8839-64FD1CBD0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5376" y="3853597"/>
            <a:ext cx="4124" cy="394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5" name="Line 113">
            <a:extLst>
              <a:ext uri="{FF2B5EF4-FFF2-40B4-BE49-F238E27FC236}">
                <a16:creationId xmlns:a16="http://schemas.microsoft.com/office/drawing/2014/main" id="{B44F9F04-6A64-4E46-B7F2-E9FA212A3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4577" y="3851636"/>
            <a:ext cx="4365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" name="Line 113">
            <a:extLst>
              <a:ext uri="{FF2B5EF4-FFF2-40B4-BE49-F238E27FC236}">
                <a16:creationId xmlns:a16="http://schemas.microsoft.com/office/drawing/2014/main" id="{63EEBF39-B0D2-4E9C-9791-6A2004928B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3242" y="4241299"/>
            <a:ext cx="4365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" name="Line 114">
            <a:extLst>
              <a:ext uri="{FF2B5EF4-FFF2-40B4-BE49-F238E27FC236}">
                <a16:creationId xmlns:a16="http://schemas.microsoft.com/office/drawing/2014/main" id="{1BA95941-D72F-48CB-9A42-FC29EDA58B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635" y="3840853"/>
            <a:ext cx="4124" cy="394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1" name="Line 113">
            <a:extLst>
              <a:ext uri="{FF2B5EF4-FFF2-40B4-BE49-F238E27FC236}">
                <a16:creationId xmlns:a16="http://schemas.microsoft.com/office/drawing/2014/main" id="{85A4A1FC-39FF-4EDE-9AE8-84D2497D76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0188" y="3851918"/>
            <a:ext cx="4365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2" name="Line 114">
            <a:extLst>
              <a:ext uri="{FF2B5EF4-FFF2-40B4-BE49-F238E27FC236}">
                <a16:creationId xmlns:a16="http://schemas.microsoft.com/office/drawing/2014/main" id="{091528D8-8E7F-44D9-AC27-0A849A739F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1957" y="3842304"/>
            <a:ext cx="4124" cy="394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" name="Line 113">
            <a:extLst>
              <a:ext uri="{FF2B5EF4-FFF2-40B4-BE49-F238E27FC236}">
                <a16:creationId xmlns:a16="http://schemas.microsoft.com/office/drawing/2014/main" id="{3B9E4AD2-93CD-4C62-8B09-7973E21048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3236" y="4241625"/>
            <a:ext cx="4365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" name="Line 113">
            <a:extLst>
              <a:ext uri="{FF2B5EF4-FFF2-40B4-BE49-F238E27FC236}">
                <a16:creationId xmlns:a16="http://schemas.microsoft.com/office/drawing/2014/main" id="{8B64D749-7A58-4C42-A8B2-E2EFE2490C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76711" y="3850121"/>
            <a:ext cx="4365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" name="Line 114">
            <a:extLst>
              <a:ext uri="{FF2B5EF4-FFF2-40B4-BE49-F238E27FC236}">
                <a16:creationId xmlns:a16="http://schemas.microsoft.com/office/drawing/2014/main" id="{3139E836-9E8B-4B52-9626-88BC318AA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3954" y="3845710"/>
            <a:ext cx="4124" cy="3941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8" name="Line 113">
            <a:extLst>
              <a:ext uri="{FF2B5EF4-FFF2-40B4-BE49-F238E27FC236}">
                <a16:creationId xmlns:a16="http://schemas.microsoft.com/office/drawing/2014/main" id="{A77836C1-7C37-4EEB-8C85-DC945F28EE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9082" y="4241625"/>
            <a:ext cx="4365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9" name="Line 113">
            <a:extLst>
              <a:ext uri="{FF2B5EF4-FFF2-40B4-BE49-F238E27FC236}">
                <a16:creationId xmlns:a16="http://schemas.microsoft.com/office/drawing/2014/main" id="{88B42DFB-C946-4A4C-839F-A86061E14F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4857" y="4243351"/>
            <a:ext cx="4365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7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B5E29E1-8408-421D-A939-05272C6D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064345-927C-4C71-B14F-77DD09F50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拓展</a:t>
            </a:r>
            <a:endParaRPr lang="en-US" altLang="zh-CN" dirty="0"/>
          </a:p>
          <a:p>
            <a:pPr lvl="1"/>
            <a:r>
              <a:rPr lang="en-US" altLang="zh-CN" dirty="0"/>
              <a:t>D, T</a:t>
            </a:r>
            <a:r>
              <a:rPr lang="zh-CN" altLang="en-US" dirty="0"/>
              <a:t>触发器实现</a:t>
            </a:r>
            <a:r>
              <a:rPr lang="en-US" altLang="zh-CN" dirty="0"/>
              <a:t>J-K</a:t>
            </a:r>
            <a:r>
              <a:rPr lang="zh-CN" altLang="en-US" dirty="0"/>
              <a:t>触发器</a:t>
            </a:r>
            <a:endParaRPr lang="en-US" altLang="zh-CN" dirty="0"/>
          </a:p>
          <a:p>
            <a:pPr lvl="1"/>
            <a:r>
              <a:rPr lang="zh-CN" altLang="en-US" dirty="0"/>
              <a:t>门电路实现</a:t>
            </a:r>
            <a:r>
              <a:rPr lang="en-US" altLang="zh-CN" dirty="0"/>
              <a:t>J-K</a:t>
            </a:r>
            <a:r>
              <a:rPr lang="zh-CN" altLang="en-US" dirty="0"/>
              <a:t>触发器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47D854-6A19-4A56-A247-27D1066DA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02A2A-6DB3-4403-9570-03352F0E6CA5}" type="slidenum">
              <a:rPr lang="zh-CN" altLang="en-GB" smtClean="0"/>
              <a:pPr>
                <a:defRPr/>
              </a:pPr>
              <a:t>7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717924360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</TotalTime>
  <Words>125</Words>
  <Application>Microsoft Office PowerPoint</Application>
  <PresentationFormat>全屏显示(4:3)</PresentationFormat>
  <Paragraphs>80</Paragraphs>
  <Slides>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黑体</vt:lpstr>
      <vt:lpstr>Arial</vt:lpstr>
      <vt:lpstr>Cambria Math</vt:lpstr>
      <vt:lpstr>Tahoma</vt:lpstr>
      <vt:lpstr>Times New Roman</vt:lpstr>
      <vt:lpstr>Wingdings</vt:lpstr>
      <vt:lpstr>Blueprint</vt:lpstr>
      <vt:lpstr>Equation</vt:lpstr>
      <vt:lpstr>PowerPoint 演示文稿</vt:lpstr>
      <vt:lpstr>实验10 触发器的应用</vt:lpstr>
      <vt:lpstr>PowerPoint 演示文稿</vt:lpstr>
      <vt:lpstr>D触发器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黄倩怡</dc:creator>
  <cp:lastModifiedBy>倩怡 黄</cp:lastModifiedBy>
  <cp:revision>13</cp:revision>
  <dcterms:created xsi:type="dcterms:W3CDTF">2024-04-15T15:17:53Z</dcterms:created>
  <dcterms:modified xsi:type="dcterms:W3CDTF">2025-05-08T12:50:50Z</dcterms:modified>
</cp:coreProperties>
</file>