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548" r:id="rId2"/>
    <p:sldId id="508" r:id="rId3"/>
    <p:sldId id="509" r:id="rId4"/>
    <p:sldId id="666" r:id="rId5"/>
    <p:sldId id="511" r:id="rId6"/>
    <p:sldId id="667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73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18" Type="http://schemas.openxmlformats.org/officeDocument/2006/relationships/image" Target="../media/image21.wmf"/><Relationship Id="rId26" Type="http://schemas.openxmlformats.org/officeDocument/2006/relationships/image" Target="../media/image29.wmf"/><Relationship Id="rId3" Type="http://schemas.openxmlformats.org/officeDocument/2006/relationships/image" Target="../media/image6.wmf"/><Relationship Id="rId21" Type="http://schemas.openxmlformats.org/officeDocument/2006/relationships/image" Target="../media/image24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17" Type="http://schemas.openxmlformats.org/officeDocument/2006/relationships/image" Target="../media/image20.wmf"/><Relationship Id="rId25" Type="http://schemas.openxmlformats.org/officeDocument/2006/relationships/image" Target="../media/image28.wmf"/><Relationship Id="rId2" Type="http://schemas.openxmlformats.org/officeDocument/2006/relationships/image" Target="../media/image5.wmf"/><Relationship Id="rId16" Type="http://schemas.openxmlformats.org/officeDocument/2006/relationships/image" Target="../media/image19.wmf"/><Relationship Id="rId20" Type="http://schemas.openxmlformats.org/officeDocument/2006/relationships/image" Target="../media/image23.wmf"/><Relationship Id="rId29" Type="http://schemas.openxmlformats.org/officeDocument/2006/relationships/image" Target="../media/image32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24" Type="http://schemas.openxmlformats.org/officeDocument/2006/relationships/image" Target="../media/image27.wmf"/><Relationship Id="rId32" Type="http://schemas.openxmlformats.org/officeDocument/2006/relationships/image" Target="../media/image35.wmf"/><Relationship Id="rId5" Type="http://schemas.openxmlformats.org/officeDocument/2006/relationships/image" Target="../media/image8.wmf"/><Relationship Id="rId15" Type="http://schemas.openxmlformats.org/officeDocument/2006/relationships/image" Target="../media/image18.wmf"/><Relationship Id="rId23" Type="http://schemas.openxmlformats.org/officeDocument/2006/relationships/image" Target="../media/image26.wmf"/><Relationship Id="rId28" Type="http://schemas.openxmlformats.org/officeDocument/2006/relationships/image" Target="../media/image31.wmf"/><Relationship Id="rId10" Type="http://schemas.openxmlformats.org/officeDocument/2006/relationships/image" Target="../media/image13.wmf"/><Relationship Id="rId19" Type="http://schemas.openxmlformats.org/officeDocument/2006/relationships/image" Target="../media/image22.wmf"/><Relationship Id="rId31" Type="http://schemas.openxmlformats.org/officeDocument/2006/relationships/image" Target="../media/image34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Relationship Id="rId22" Type="http://schemas.openxmlformats.org/officeDocument/2006/relationships/image" Target="../media/image25.wmf"/><Relationship Id="rId27" Type="http://schemas.openxmlformats.org/officeDocument/2006/relationships/image" Target="../media/image30.wmf"/><Relationship Id="rId30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CC821-4E8D-4CE6-A64E-07E255E32D34}" type="datetimeFigureOut">
              <a:rPr lang="zh-CN" altLang="en-US" smtClean="0"/>
              <a:t>2025/05/08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89235-E90A-42A0-BAD1-A7431AA66D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476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75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43C724-BAAA-481A-B440-4513D4E4F981}" type="slidenum">
              <a:rPr kumimoji="0" lang="zh-CN" alt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757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85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026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1027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1028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/>
                    </a:outerShdw>
                  </a:effectLst>
                </a:endParaRPr>
              </a:p>
            </p:txBody>
          </p:sp>
          <p:grpSp>
            <p:nvGrpSpPr>
              <p:cNvPr id="16" name="Group 1029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1030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9" name="Line 1031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0" name="Line 1032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1" name="Line 1033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2" name="Line 1034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3" name="Line 1035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4" name="Line 1036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5" name="Line 1037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6" name="Line 1038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7" name="Line 1039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8" name="Line 1040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9" name="Line 1041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0" name="Line 1042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1" name="Line 1043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2" name="Line 1044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3" name="Line 1045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4" name="Line 1046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5" name="Line 1047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6" name="Line 1048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7" name="Line 1049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8" name="Line 1050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9" name="Line 1051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0" name="Line 1052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1" name="Line 1053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2" name="Line 1054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3" name="Line 1055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4" name="Line 1056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5" name="Line 1057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6" name="Line 1058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7" name="Line 1059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8" name="Line 1060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9" name="Line 1061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0" name="Line 1062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1" name="Line 1063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2" name="Line 1064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3" name="Line 1065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4" name="Line 1066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5" name="Line 1067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6" name="Line 1068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7" name="Line 1069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8" name="Line 1070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9" name="Line 1071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0" name="Line 1072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1" name="Line 1073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2" name="Line 1074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3" name="Line 1075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4" name="Line 1076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5" name="Line 1077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6" name="Line 1078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7" name="Line 1079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68" name="Line 1080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sp>
            <p:nvSpPr>
              <p:cNvPr id="17" name="Line 1081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</p:grpSp>
        <p:grpSp>
          <p:nvGrpSpPr>
            <p:cNvPr id="6" name="Group 1082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1083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2" name="Line 1084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3" name="Line 1085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4" name="Arc 1086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grpSp>
          <p:nvGrpSpPr>
            <p:cNvPr id="7" name="Group 1087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1088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9" name="Line 1089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" name="Arc 1090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1331" name="Rectangle 1091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altLang="zh-CN" noProof="0"/>
              <a:t>Click to edit Master title style</a:t>
            </a:r>
          </a:p>
        </p:txBody>
      </p:sp>
      <p:sp>
        <p:nvSpPr>
          <p:cNvPr id="11332" name="Rectangle 109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GB" altLang="zh-CN" noProof="0"/>
              <a:t>Click to edit Master subtitle style</a:t>
            </a:r>
          </a:p>
        </p:txBody>
      </p:sp>
      <p:sp>
        <p:nvSpPr>
          <p:cNvPr id="69" name="Rectangle 1093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0" name="Rectangle 109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1" name="Rectangle 109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9559A8-07B8-41DC-8086-99238E254003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418090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168B7-7BA5-4D32-BCBC-45CE56E846A1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9768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E18116-60DB-4F94-93BB-A111D536397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617634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304800"/>
            <a:ext cx="8001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5F724-CEF5-4D8A-942A-DC8E1200393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01750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00600" y="19050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00600" y="40386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4063F-562B-4B81-9512-DF9CAC57B684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0746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4FC249-0138-4740-AD7C-C31857BF085C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5870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46822-C03E-4123-AAA3-694892E930AA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50739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12B20E-8408-4477-A85C-F24A0245747E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63368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8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9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9222C-173E-4A7C-B73A-F7CC3637EE50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822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19196-5D3D-4F53-8B0A-565DFA859A98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28689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C02A2A-6DB3-4403-9570-03352F0E6CA5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142789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1E5A7-5DDB-4451-B975-4037761C40AF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2897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1E4871-2467-47A4-B708-05C19D2BCB0D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00182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10245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6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7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2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49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0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4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5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5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0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5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1026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6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7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8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  <p:sp>
              <p:nvSpPr>
                <p:cNvPr id="1029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80000"/>
                    </a:lnSpc>
                    <a:spcBef>
                      <a:spcPct val="20000"/>
                    </a:spcBef>
                    <a:buClr>
                      <a:schemeClr val="hlink"/>
                    </a:buClr>
                    <a:buSzPct val="110000"/>
                    <a:buFont typeface="Wingdings" pitchFamily="2" charset="2"/>
                    <a:buNone/>
                    <a:defRPr/>
                  </a:pPr>
                  <a:endParaRPr lang="zh-CN" altLang="en-US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ea typeface="+mn-ea"/>
                  </a:endParaRPr>
                </a:p>
              </p:txBody>
            </p:sp>
          </p:grpSp>
        </p:grpSp>
        <p:sp>
          <p:nvSpPr>
            <p:cNvPr id="10297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298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80000"/>
                </a:lnSpc>
                <a:spcBef>
                  <a:spcPct val="20000"/>
                </a:spcBef>
                <a:buClr>
                  <a:schemeClr val="hlink"/>
                </a:buClr>
                <a:buSzPct val="110000"/>
                <a:buFont typeface="Wingdings" pitchFamily="2" charset="2"/>
                <a:buNone/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10300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1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+mn-ea"/>
                </a:endParaRPr>
              </a:p>
            </p:txBody>
          </p:sp>
          <p:sp>
            <p:nvSpPr>
              <p:cNvPr id="10302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80000"/>
                  </a:lnSpc>
                  <a:spcBef>
                    <a:spcPct val="20000"/>
                  </a:spcBef>
                  <a:buClr>
                    <a:schemeClr val="hlink"/>
                  </a:buClr>
                  <a:buSzPct val="110000"/>
                  <a:buFont typeface="Wingdings" pitchFamily="2" charset="2"/>
                  <a:buNone/>
                  <a:defRPr/>
                </a:pPr>
                <a:endParaRPr lang="zh-CN" altLang="en-US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0307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442025B0-EAF8-4C53-8CFA-55DF906C4A57}" type="slidenum">
              <a:rPr lang="zh-CN" altLang="en-GB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289061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5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2.bin"/><Relationship Id="rId21" Type="http://schemas.openxmlformats.org/officeDocument/2006/relationships/image" Target="../media/image12.wmf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25.wmf"/><Relationship Id="rId63" Type="http://schemas.openxmlformats.org/officeDocument/2006/relationships/image" Target="../media/image33.wmf"/><Relationship Id="rId68" Type="http://schemas.openxmlformats.org/officeDocument/2006/relationships/image" Target="../media/image37.e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16.wmf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0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4.wmf"/><Relationship Id="rId53" Type="http://schemas.openxmlformats.org/officeDocument/2006/relationships/image" Target="../media/image28.wmf"/><Relationship Id="rId58" Type="http://schemas.openxmlformats.org/officeDocument/2006/relationships/oleObject" Target="../embeddings/oleObject28.bin"/><Relationship Id="rId66" Type="http://schemas.openxmlformats.org/officeDocument/2006/relationships/oleObject" Target="../embeddings/oleObject32.bin"/><Relationship Id="rId5" Type="http://schemas.openxmlformats.org/officeDocument/2006/relationships/image" Target="../media/image4.wmf"/><Relationship Id="rId61" Type="http://schemas.openxmlformats.org/officeDocument/2006/relationships/image" Target="../media/image32.wmf"/><Relationship Id="rId1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19.wmf"/><Relationship Id="rId43" Type="http://schemas.openxmlformats.org/officeDocument/2006/relationships/image" Target="../media/image23.wmf"/><Relationship Id="rId48" Type="http://schemas.openxmlformats.org/officeDocument/2006/relationships/oleObject" Target="../embeddings/oleObject23.bin"/><Relationship Id="rId56" Type="http://schemas.openxmlformats.org/officeDocument/2006/relationships/oleObject" Target="../embeddings/oleObject27.bin"/><Relationship Id="rId64" Type="http://schemas.openxmlformats.org/officeDocument/2006/relationships/oleObject" Target="../embeddings/oleObject31.bin"/><Relationship Id="rId69" Type="http://schemas.openxmlformats.org/officeDocument/2006/relationships/image" Target="../media/image38.emf"/><Relationship Id="rId8" Type="http://schemas.openxmlformats.org/officeDocument/2006/relationships/oleObject" Target="../embeddings/oleObject3.bin"/><Relationship Id="rId51" Type="http://schemas.openxmlformats.org/officeDocument/2006/relationships/image" Target="../media/image27.wmf"/><Relationship Id="rId3" Type="http://schemas.openxmlformats.org/officeDocument/2006/relationships/image" Target="../media/image36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38" Type="http://schemas.openxmlformats.org/officeDocument/2006/relationships/oleObject" Target="../embeddings/oleObject18.bin"/><Relationship Id="rId46" Type="http://schemas.openxmlformats.org/officeDocument/2006/relationships/oleObject" Target="../embeddings/oleObject22.bin"/><Relationship Id="rId59" Type="http://schemas.openxmlformats.org/officeDocument/2006/relationships/image" Target="../media/image31.wmf"/><Relationship Id="rId67" Type="http://schemas.openxmlformats.org/officeDocument/2006/relationships/image" Target="../media/image35.wmf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2.wmf"/><Relationship Id="rId54" Type="http://schemas.openxmlformats.org/officeDocument/2006/relationships/oleObject" Target="../embeddings/oleObject26.bin"/><Relationship Id="rId62" Type="http://schemas.openxmlformats.org/officeDocument/2006/relationships/oleObject" Target="../embeddings/oleObject30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26.wmf"/><Relationship Id="rId57" Type="http://schemas.openxmlformats.org/officeDocument/2006/relationships/image" Target="../media/image30.wmf"/><Relationship Id="rId10" Type="http://schemas.openxmlformats.org/officeDocument/2006/relationships/oleObject" Target="../embeddings/oleObject4.bin"/><Relationship Id="rId31" Type="http://schemas.openxmlformats.org/officeDocument/2006/relationships/image" Target="../media/image17.w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5.bin"/><Relationship Id="rId60" Type="http://schemas.openxmlformats.org/officeDocument/2006/relationships/oleObject" Target="../embeddings/oleObject29.bin"/><Relationship Id="rId65" Type="http://schemas.openxmlformats.org/officeDocument/2006/relationships/image" Target="../media/image3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8.bin"/><Relationship Id="rId39" Type="http://schemas.openxmlformats.org/officeDocument/2006/relationships/image" Target="../media/image21.wmf"/><Relationship Id="rId34" Type="http://schemas.openxmlformats.org/officeDocument/2006/relationships/oleObject" Target="../embeddings/oleObject16.bin"/><Relationship Id="rId50" Type="http://schemas.openxmlformats.org/officeDocument/2006/relationships/oleObject" Target="../embeddings/oleObject24.bin"/><Relationship Id="rId55" Type="http://schemas.openxmlformats.org/officeDocument/2006/relationships/image" Target="../media/image29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651" name="Text Box 3"/>
          <p:cNvSpPr txBox="1">
            <a:spLocks noChangeArrowheads="1"/>
          </p:cNvSpPr>
          <p:nvPr/>
        </p:nvSpPr>
        <p:spPr bwMode="auto">
          <a:xfrm>
            <a:off x="342902" y="1876950"/>
            <a:ext cx="8640762" cy="1198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1" lang="zh-CN" altLang="en-US" sz="5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itchFamily="18" charset="0"/>
                <a:ea typeface="黑体" pitchFamily="2" charset="-122"/>
                <a:cs typeface="+mn-cs"/>
              </a:rPr>
              <a:t>数字电路与逻辑设计实验</a:t>
            </a:r>
          </a:p>
        </p:txBody>
      </p:sp>
      <p:sp>
        <p:nvSpPr>
          <p:cNvPr id="1051652" name="Text Box 4"/>
          <p:cNvSpPr txBox="1">
            <a:spLocks noChangeArrowheads="1"/>
          </p:cNvSpPr>
          <p:nvPr/>
        </p:nvSpPr>
        <p:spPr bwMode="auto">
          <a:xfrm>
            <a:off x="617538" y="3863975"/>
            <a:ext cx="7991475" cy="191879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计算机学院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黄倩怡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3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24-2025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黑体" pitchFamily="2" charset="-122"/>
                <a:ea typeface="黑体" pitchFamily="2" charset="-122"/>
                <a:cs typeface="+mn-cs"/>
              </a:rPr>
              <a:t>学年第二学期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黑体" pitchFamily="2" charset="-122"/>
              <a:ea typeface="黑体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6CD91-DD6D-47C4-A04F-1E83C54F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 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译码显示电路（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b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点阵的原理和应用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30C026-BF1A-4D70-9353-8F6CAC51E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297" y="1974098"/>
            <a:ext cx="3970785" cy="1584176"/>
          </a:xfrm>
        </p:spPr>
        <p:txBody>
          <a:bodyPr/>
          <a:lstStyle/>
          <a:p>
            <a:r>
              <a:rPr lang="zh-CN" altLang="en-US" sz="2000" dirty="0"/>
              <a:t>点阵是一种常见的半导体发光器件</a:t>
            </a:r>
            <a:endParaRPr lang="en-US" altLang="zh-CN" sz="2000" dirty="0"/>
          </a:p>
          <a:p>
            <a:r>
              <a:rPr lang="zh-CN" altLang="en-US" sz="2000" dirty="0"/>
              <a:t>点阵由一组排列成矩阵的发光二极管构成</a:t>
            </a:r>
            <a:endParaRPr lang="en-US" altLang="zh-CN" sz="2000" dirty="0"/>
          </a:p>
          <a:p>
            <a:r>
              <a:rPr lang="zh-CN" altLang="en-US" sz="2000" dirty="0"/>
              <a:t>可实现二维图案、文字或动画</a:t>
            </a:r>
            <a:endParaRPr lang="en-US" altLang="zh-CN" sz="2000" dirty="0"/>
          </a:p>
          <a:p>
            <a:r>
              <a:rPr lang="zh-CN" altLang="en-US" sz="2000" dirty="0"/>
              <a:t>常采用扫描显示的方式，逐行或逐列进行扫描</a:t>
            </a:r>
            <a:endParaRPr lang="en-US" altLang="zh-CN" sz="2000" dirty="0"/>
          </a:p>
          <a:p>
            <a:r>
              <a:rPr lang="en-US" altLang="zh-CN" sz="2000" dirty="0"/>
              <a:t>8*8</a:t>
            </a:r>
            <a:r>
              <a:rPr lang="zh-CN" altLang="en-US" sz="2000" dirty="0"/>
              <a:t>点阵：每一行可视为一组共阳极数码管，每一列可视为一组共阴极数码管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7A5B0A8-CAA0-47E9-9B36-F13F6FBA6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217" y="2175788"/>
            <a:ext cx="3744686" cy="3113314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C3FBEB-DFB8-462F-A476-EEB2551A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8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1420395-8AD1-441A-AD48-68F2DF2DF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220" y="1628800"/>
            <a:ext cx="4075611" cy="4014651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389A35E-A923-480F-9692-CC01E4727769}"/>
              </a:ext>
            </a:extLst>
          </p:cNvPr>
          <p:cNvSpPr txBox="1">
            <a:spLocks/>
          </p:cNvSpPr>
          <p:nvPr/>
        </p:nvSpPr>
        <p:spPr>
          <a:xfrm>
            <a:off x="4874432" y="2521428"/>
            <a:ext cx="4402833" cy="1584176"/>
          </a:xfrm>
          <a:prstGeom prst="rect">
            <a:avLst/>
          </a:prstGeom>
        </p:spPr>
        <p:txBody>
          <a:bodyPr/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4</a:t>
            </a:r>
            <a:r>
              <a:rPr lang="zh-CN" altLang="en-US" sz="1800" dirty="0"/>
              <a:t>个</a:t>
            </a:r>
            <a:r>
              <a:rPr lang="en-US" altLang="zh-CN" sz="1800" dirty="0"/>
              <a:t>8*8</a:t>
            </a:r>
            <a:r>
              <a:rPr lang="zh-CN" altLang="en-US" sz="1800" dirty="0"/>
              <a:t>点阵组成一个</a:t>
            </a:r>
            <a:r>
              <a:rPr lang="en-US" altLang="zh-CN" sz="1800" dirty="0"/>
              <a:t>16*16</a:t>
            </a:r>
            <a:r>
              <a:rPr lang="zh-CN" altLang="en-US" sz="1800" dirty="0"/>
              <a:t>点阵；</a:t>
            </a:r>
            <a:endParaRPr lang="en-US" altLang="zh-CN" sz="1800" dirty="0"/>
          </a:p>
          <a:p>
            <a:r>
              <a:rPr lang="zh-CN" altLang="en-US" sz="1800" dirty="0"/>
              <a:t>行电平：高电平有效</a:t>
            </a:r>
            <a:endParaRPr lang="en-US" altLang="zh-CN" sz="1800" dirty="0"/>
          </a:p>
          <a:p>
            <a:r>
              <a:rPr lang="zh-CN" altLang="en-US" sz="1800" dirty="0"/>
              <a:t>列电平：低电平有效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02166-E3A3-41BD-91FA-A963A7AE9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64B019-0E79-4B88-9F29-A92EBDFFB05A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39BC2B0-9D75-1AD3-5972-F31092BE106F}"/>
              </a:ext>
            </a:extLst>
          </p:cNvPr>
          <p:cNvSpPr txBox="1">
            <a:spLocks/>
          </p:cNvSpPr>
          <p:nvPr/>
        </p:nvSpPr>
        <p:spPr>
          <a:xfrm>
            <a:off x="649220" y="7154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 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译码显示电路（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b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点阵的原理和应用</a:t>
            </a:r>
          </a:p>
        </p:txBody>
      </p:sp>
    </p:spTree>
    <p:extLst>
      <p:ext uri="{BB962C8B-B14F-4D97-AF65-F5344CB8AC3E}">
        <p14:creationId xmlns:p14="http://schemas.microsoft.com/office/powerpoint/2010/main" val="143121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DA229712-0C49-4911-9529-F67F188338C3}"/>
              </a:ext>
            </a:extLst>
          </p:cNvPr>
          <p:cNvGrpSpPr/>
          <p:nvPr/>
        </p:nvGrpSpPr>
        <p:grpSpPr>
          <a:xfrm>
            <a:off x="431534" y="678759"/>
            <a:ext cx="3460755" cy="3024336"/>
            <a:chOff x="620713" y="777342"/>
            <a:chExt cx="4113758" cy="3904534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6D09751-86CD-472F-BA8D-10228B9BA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055" y="1052513"/>
              <a:ext cx="3744416" cy="3629363"/>
            </a:xfrm>
            <a:prstGeom prst="rect">
              <a:avLst/>
            </a:prstGeom>
          </p:spPr>
        </p:pic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25A05B3B-D063-4336-A6D7-2BDFD818F5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2845" y="777342"/>
            <a:ext cx="2032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4" name="Equation" r:id="rId4" imgW="203040" imgH="177480" progId="Equation.DSMT4">
                    <p:embed/>
                  </p:oleObj>
                </mc:Choice>
                <mc:Fallback>
                  <p:oleObj name="Equation" r:id="rId4" imgW="203040" imgH="177480" progId="Equation.DSMT4">
                    <p:embed/>
                    <p:pic>
                      <p:nvPicPr>
                        <p:cNvPr id="6" name="对象 5">
                          <a:extLst>
                            <a:ext uri="{FF2B5EF4-FFF2-40B4-BE49-F238E27FC236}">
                              <a16:creationId xmlns:a16="http://schemas.microsoft.com/office/drawing/2014/main" id="{25A05B3B-D063-4336-A6D7-2BDFD818F5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2845" y="777342"/>
                          <a:ext cx="2032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对象 6">
              <a:extLst>
                <a:ext uri="{FF2B5EF4-FFF2-40B4-BE49-F238E27FC236}">
                  <a16:creationId xmlns:a16="http://schemas.microsoft.com/office/drawing/2014/main" id="{B15200BD-EFC5-46B4-AF04-6D9BE33CE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36045" y="955142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5" name="Equation" r:id="rId6" imgW="228600" imgH="177480" progId="Equation.DSMT4">
                    <p:embed/>
                  </p:oleObj>
                </mc:Choice>
                <mc:Fallback>
                  <p:oleObj name="Equation" r:id="rId6" imgW="228600" imgH="17748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B15200BD-EFC5-46B4-AF04-6D9BE33CED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436045" y="955142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A2EF8076-1E92-4027-B479-9509373724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4777" y="777342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6" name="Equation" r:id="rId8" imgW="228600" imgH="177480" progId="Equation.DSMT4">
                    <p:embed/>
                  </p:oleObj>
                </mc:Choice>
                <mc:Fallback>
                  <p:oleObj name="Equation" r:id="rId8" imgW="22860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2EF8076-1E92-4027-B479-9509373724F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624777" y="777342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AD157C89-467D-4639-AB7A-1B5B8420BD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13509" y="955142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7" name="Equation" r:id="rId10" imgW="228600" imgH="177480" progId="Equation.DSMT4">
                    <p:embed/>
                  </p:oleObj>
                </mc:Choice>
                <mc:Fallback>
                  <p:oleObj name="Equation" r:id="rId10" imgW="228600" imgH="177480" progId="Equation.DSMT4">
                    <p:embed/>
                    <p:pic>
                      <p:nvPicPr>
                        <p:cNvPr id="9" name="对象 8">
                          <a:extLst>
                            <a:ext uri="{FF2B5EF4-FFF2-40B4-BE49-F238E27FC236}">
                              <a16:creationId xmlns:a16="http://schemas.microsoft.com/office/drawing/2014/main" id="{AD157C89-467D-4639-AB7A-1B5B8420BDF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813509" y="955142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B4527217-2BA1-4778-B63F-EE6B74124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4790" y="777342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8" name="Equation" r:id="rId12" imgW="228600" imgH="177480" progId="Equation.DSMT4">
                    <p:embed/>
                  </p:oleObj>
                </mc:Choice>
                <mc:Fallback>
                  <p:oleObj name="Equation" r:id="rId12" imgW="228600" imgH="177480" progId="Equation.DSMT4">
                    <p:embed/>
                    <p:pic>
                      <p:nvPicPr>
                        <p:cNvPr id="10" name="对象 9">
                          <a:extLst>
                            <a:ext uri="{FF2B5EF4-FFF2-40B4-BE49-F238E27FC236}">
                              <a16:creationId xmlns:a16="http://schemas.microsoft.com/office/drawing/2014/main" id="{B4527217-2BA1-4778-B63F-EE6B741245A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014790" y="777342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F6B03B1B-21EF-4F81-84EC-0171F058A6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5736" y="955142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19" name="Equation" r:id="rId14" imgW="228600" imgH="177480" progId="Equation.DSMT4">
                    <p:embed/>
                  </p:oleObj>
                </mc:Choice>
                <mc:Fallback>
                  <p:oleObj name="Equation" r:id="rId14" imgW="228600" imgH="177480" progId="Equation.DSMT4">
                    <p:embed/>
                    <p:pic>
                      <p:nvPicPr>
                        <p:cNvPr id="11" name="对象 10">
                          <a:extLst>
                            <a:ext uri="{FF2B5EF4-FFF2-40B4-BE49-F238E27FC236}">
                              <a16:creationId xmlns:a16="http://schemas.microsoft.com/office/drawing/2014/main" id="{F6B03B1B-21EF-4F81-84EC-0171F058A6F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95736" y="955142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对象 11">
              <a:extLst>
                <a:ext uri="{FF2B5EF4-FFF2-40B4-BE49-F238E27FC236}">
                  <a16:creationId xmlns:a16="http://schemas.microsoft.com/office/drawing/2014/main" id="{90166356-EC19-4BE7-ABA8-07E354FB84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3927" y="786035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0" name="Equation" r:id="rId16" imgW="228600" imgH="177480" progId="Equation.DSMT4">
                    <p:embed/>
                  </p:oleObj>
                </mc:Choice>
                <mc:Fallback>
                  <p:oleObj name="Equation" r:id="rId16" imgW="228600" imgH="177480" progId="Equation.DSMT4">
                    <p:embed/>
                    <p:pic>
                      <p:nvPicPr>
                        <p:cNvPr id="12" name="对象 11">
                          <a:extLst>
                            <a:ext uri="{FF2B5EF4-FFF2-40B4-BE49-F238E27FC236}">
                              <a16:creationId xmlns:a16="http://schemas.microsoft.com/office/drawing/2014/main" id="{90166356-EC19-4BE7-ABA8-07E354FB84E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2383927" y="786035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C85EEF2B-D751-49FE-8720-5D44990E03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2527" y="963835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1" name="Equation" r:id="rId18" imgW="228600" imgH="177480" progId="Equation.DSMT4">
                    <p:embed/>
                  </p:oleObj>
                </mc:Choice>
                <mc:Fallback>
                  <p:oleObj name="Equation" r:id="rId18" imgW="228600" imgH="1774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C85EEF2B-D751-49FE-8720-5D44990E03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2612527" y="963835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751D90F6-4CCD-4CDD-92C8-201F4E957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62263" y="777875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2" name="Equation" r:id="rId20" imgW="228600" imgH="177480" progId="Equation.DSMT4">
                    <p:embed/>
                  </p:oleObj>
                </mc:Choice>
                <mc:Fallback>
                  <p:oleObj name="Equation" r:id="rId20" imgW="228600" imgH="17748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751D90F6-4CCD-4CDD-92C8-201F4E95786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2862263" y="777875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EEB215A2-1B06-4796-9FAC-CDE6C4EC12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46413" y="955675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3" name="Equation" r:id="rId22" imgW="291960" imgH="177480" progId="Equation.DSMT4">
                    <p:embed/>
                  </p:oleObj>
                </mc:Choice>
                <mc:Fallback>
                  <p:oleObj name="Equation" r:id="rId22" imgW="291960" imgH="17748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EEB215A2-1B06-4796-9FAC-CDE6C4EC126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46413" y="955675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240F4F6D-E8B5-4624-A69E-C112826581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1675" y="777875"/>
            <a:ext cx="279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4" name="Equation" r:id="rId24" imgW="279360" imgH="177480" progId="Equation.DSMT4">
                    <p:embed/>
                  </p:oleObj>
                </mc:Choice>
                <mc:Fallback>
                  <p:oleObj name="Equation" r:id="rId24" imgW="279360" imgH="177480" progId="Equation.DSMT4">
                    <p:embed/>
                    <p:pic>
                      <p:nvPicPr>
                        <p:cNvPr id="16" name="对象 15">
                          <a:extLst>
                            <a:ext uri="{FF2B5EF4-FFF2-40B4-BE49-F238E27FC236}">
                              <a16:creationId xmlns:a16="http://schemas.microsoft.com/office/drawing/2014/main" id="{240F4F6D-E8B5-4624-A69E-C112826581F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241675" y="777875"/>
                          <a:ext cx="279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2AEEF84C-9317-475D-97A0-E58E274541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4238" y="955675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5" name="Equation" r:id="rId26" imgW="291960" imgH="177480" progId="Equation.DSMT4">
                    <p:embed/>
                  </p:oleObj>
                </mc:Choice>
                <mc:Fallback>
                  <p:oleObj name="Equation" r:id="rId26" imgW="291960" imgH="17748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2AEEF84C-9317-475D-97A0-E58E2745410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3424238" y="955675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0E878AF8-F047-4F87-A721-7A71447108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25850" y="777875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6" name="Equation" r:id="rId28" imgW="291960" imgH="177480" progId="Equation.DSMT4">
                    <p:embed/>
                  </p:oleObj>
                </mc:Choice>
                <mc:Fallback>
                  <p:oleObj name="Equation" r:id="rId28" imgW="291960" imgH="17748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0E878AF8-F047-4F87-A721-7A714471082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625850" y="777875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0D29202D-D244-4490-B06E-01AE6A2464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6825" y="955675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7" name="Equation" r:id="rId30" imgW="291960" imgH="177480" progId="Equation.DSMT4">
                    <p:embed/>
                  </p:oleObj>
                </mc:Choice>
                <mc:Fallback>
                  <p:oleObj name="Equation" r:id="rId30" imgW="291960" imgH="17748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0D29202D-D244-4490-B06E-01AE6A24642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3806825" y="955675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1460FD91-6765-4717-9C5F-9EFB4CEDB7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4150" y="785813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8" name="Equation" r:id="rId32" imgW="291960" imgH="177480" progId="Equation.DSMT4">
                    <p:embed/>
                  </p:oleObj>
                </mc:Choice>
                <mc:Fallback>
                  <p:oleObj name="Equation" r:id="rId32" imgW="291960" imgH="17748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1460FD91-6765-4717-9C5F-9EFB4CEDB77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3"/>
                        <a:stretch>
                          <a:fillRect/>
                        </a:stretch>
                      </p:blipFill>
                      <p:spPr>
                        <a:xfrm>
                          <a:off x="3994150" y="785813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extLst>
                <a:ext uri="{FF2B5EF4-FFF2-40B4-BE49-F238E27FC236}">
                  <a16:creationId xmlns:a16="http://schemas.microsoft.com/office/drawing/2014/main" id="{4CCDFEE2-B781-4643-A462-52528D7F05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2750" y="963613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29" name="Equation" r:id="rId34" imgW="291960" imgH="177480" progId="Equation.DSMT4">
                    <p:embed/>
                  </p:oleObj>
                </mc:Choice>
                <mc:Fallback>
                  <p:oleObj name="Equation" r:id="rId34" imgW="291960" imgH="177480" progId="Equation.DSMT4">
                    <p:embed/>
                    <p:pic>
                      <p:nvPicPr>
                        <p:cNvPr id="21" name="对象 20">
                          <a:extLst>
                            <a:ext uri="{FF2B5EF4-FFF2-40B4-BE49-F238E27FC236}">
                              <a16:creationId xmlns:a16="http://schemas.microsoft.com/office/drawing/2014/main" id="{4CCDFEE2-B781-4643-A462-52528D7F05A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5"/>
                        <a:stretch>
                          <a:fillRect/>
                        </a:stretch>
                      </p:blipFill>
                      <p:spPr>
                        <a:xfrm>
                          <a:off x="4222750" y="963613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>
              <a:extLst>
                <a:ext uri="{FF2B5EF4-FFF2-40B4-BE49-F238E27FC236}">
                  <a16:creationId xmlns:a16="http://schemas.microsoft.com/office/drawing/2014/main" id="{C1E41939-0D6C-452C-9AE5-1EE2095BBF7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3100" y="1217613"/>
            <a:ext cx="2032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Equation" r:id="rId36" imgW="203040" imgH="164880" progId="Equation.DSMT4">
                    <p:embed/>
                  </p:oleObj>
                </mc:Choice>
                <mc:Fallback>
                  <p:oleObj name="Equation" r:id="rId36" imgW="203040" imgH="164880" progId="Equation.DSMT4">
                    <p:embed/>
                    <p:pic>
                      <p:nvPicPr>
                        <p:cNvPr id="22" name="对象 21">
                          <a:extLst>
                            <a:ext uri="{FF2B5EF4-FFF2-40B4-BE49-F238E27FC236}">
                              <a16:creationId xmlns:a16="http://schemas.microsoft.com/office/drawing/2014/main" id="{C1E41939-0D6C-452C-9AE5-1EE2095BBF7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7"/>
                        <a:stretch>
                          <a:fillRect/>
                        </a:stretch>
                      </p:blipFill>
                      <p:spPr>
                        <a:xfrm>
                          <a:off x="673100" y="1217613"/>
                          <a:ext cx="2032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extLst>
                <a:ext uri="{FF2B5EF4-FFF2-40B4-BE49-F238E27FC236}">
                  <a16:creationId xmlns:a16="http://schemas.microsoft.com/office/drawing/2014/main" id="{2BED620B-E820-45C8-98FB-8C0324CB9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413" y="1404938"/>
            <a:ext cx="2286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Equation" r:id="rId38" imgW="228600" imgH="164880" progId="Equation.DSMT4">
                    <p:embed/>
                  </p:oleObj>
                </mc:Choice>
                <mc:Fallback>
                  <p:oleObj name="Equation" r:id="rId38" imgW="228600" imgH="16488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2BED620B-E820-45C8-98FB-8C0324CB954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9"/>
                        <a:stretch>
                          <a:fillRect/>
                        </a:stretch>
                      </p:blipFill>
                      <p:spPr>
                        <a:xfrm>
                          <a:off x="887413" y="1404938"/>
                          <a:ext cx="2286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对象 37">
              <a:extLst>
                <a:ext uri="{FF2B5EF4-FFF2-40B4-BE49-F238E27FC236}">
                  <a16:creationId xmlns:a16="http://schemas.microsoft.com/office/drawing/2014/main" id="{3C90AFC9-92F6-4D87-A412-065D968C40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6750" y="1598613"/>
            <a:ext cx="2159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Equation" r:id="rId40" imgW="215640" imgH="177480" progId="Equation.DSMT4">
                    <p:embed/>
                  </p:oleObj>
                </mc:Choice>
                <mc:Fallback>
                  <p:oleObj name="Equation" r:id="rId40" imgW="215640" imgH="177480" progId="Equation.DSMT4">
                    <p:embed/>
                    <p:pic>
                      <p:nvPicPr>
                        <p:cNvPr id="38" name="对象 37">
                          <a:extLst>
                            <a:ext uri="{FF2B5EF4-FFF2-40B4-BE49-F238E27FC236}">
                              <a16:creationId xmlns:a16="http://schemas.microsoft.com/office/drawing/2014/main" id="{3C90AFC9-92F6-4D87-A412-065D968C409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1"/>
                        <a:stretch>
                          <a:fillRect/>
                        </a:stretch>
                      </p:blipFill>
                      <p:spPr>
                        <a:xfrm>
                          <a:off x="666750" y="1598613"/>
                          <a:ext cx="2159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extLst>
                <a:ext uri="{FF2B5EF4-FFF2-40B4-BE49-F238E27FC236}">
                  <a16:creationId xmlns:a16="http://schemas.microsoft.com/office/drawing/2014/main" id="{ED528085-CF6C-44EB-B7CA-502E1F8452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413" y="1793875"/>
            <a:ext cx="2286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3" name="Equation" r:id="rId42" imgW="228600" imgH="164880" progId="Equation.DSMT4">
                    <p:embed/>
                  </p:oleObj>
                </mc:Choice>
                <mc:Fallback>
                  <p:oleObj name="Equation" r:id="rId42" imgW="228600" imgH="164880" progId="Equation.DSMT4">
                    <p:embed/>
                    <p:pic>
                      <p:nvPicPr>
                        <p:cNvPr id="39" name="对象 38">
                          <a:extLst>
                            <a:ext uri="{FF2B5EF4-FFF2-40B4-BE49-F238E27FC236}">
                              <a16:creationId xmlns:a16="http://schemas.microsoft.com/office/drawing/2014/main" id="{ED528085-CF6C-44EB-B7CA-502E1F8452D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3"/>
                        <a:stretch>
                          <a:fillRect/>
                        </a:stretch>
                      </p:blipFill>
                      <p:spPr>
                        <a:xfrm>
                          <a:off x="887413" y="1793875"/>
                          <a:ext cx="2286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extLst>
                <a:ext uri="{FF2B5EF4-FFF2-40B4-BE49-F238E27FC236}">
                  <a16:creationId xmlns:a16="http://schemas.microsoft.com/office/drawing/2014/main" id="{DA66BA50-209E-4933-A0BB-0BB34D3F60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6275" y="2008188"/>
            <a:ext cx="2159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" name="Equation" r:id="rId44" imgW="215640" imgH="177480" progId="Equation.DSMT4">
                    <p:embed/>
                  </p:oleObj>
                </mc:Choice>
                <mc:Fallback>
                  <p:oleObj name="Equation" r:id="rId44" imgW="215640" imgH="177480" progId="Equation.DSMT4">
                    <p:embed/>
                    <p:pic>
                      <p:nvPicPr>
                        <p:cNvPr id="40" name="对象 39">
                          <a:extLst>
                            <a:ext uri="{FF2B5EF4-FFF2-40B4-BE49-F238E27FC236}">
                              <a16:creationId xmlns:a16="http://schemas.microsoft.com/office/drawing/2014/main" id="{DA66BA50-209E-4933-A0BB-0BB34D3F606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5"/>
                        <a:stretch>
                          <a:fillRect/>
                        </a:stretch>
                      </p:blipFill>
                      <p:spPr>
                        <a:xfrm>
                          <a:off x="676275" y="2008188"/>
                          <a:ext cx="2159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extLst>
                <a:ext uri="{FF2B5EF4-FFF2-40B4-BE49-F238E27FC236}">
                  <a16:creationId xmlns:a16="http://schemas.microsoft.com/office/drawing/2014/main" id="{96A6F345-C21D-4B81-9AAD-B06767A2F5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767" y="2174904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" name="Equation" r:id="rId46" imgW="228600" imgH="177480" progId="Equation.DSMT4">
                    <p:embed/>
                  </p:oleObj>
                </mc:Choice>
                <mc:Fallback>
                  <p:oleObj name="Equation" r:id="rId46" imgW="228600" imgH="177480" progId="Equation.DSMT4">
                    <p:embed/>
                    <p:pic>
                      <p:nvPicPr>
                        <p:cNvPr id="41" name="对象 40">
                          <a:extLst>
                            <a:ext uri="{FF2B5EF4-FFF2-40B4-BE49-F238E27FC236}">
                              <a16:creationId xmlns:a16="http://schemas.microsoft.com/office/drawing/2014/main" id="{96A6F345-C21D-4B81-9AAD-B06767A2F58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7"/>
                        <a:stretch>
                          <a:fillRect/>
                        </a:stretch>
                      </p:blipFill>
                      <p:spPr>
                        <a:xfrm>
                          <a:off x="887767" y="2174904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67D2EFA5-2B38-4480-9C08-E3D8659002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8338" y="2376488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6" name="Equation" r:id="rId48" imgW="228600" imgH="177480" progId="Equation.DSMT4">
                    <p:embed/>
                  </p:oleObj>
                </mc:Choice>
                <mc:Fallback>
                  <p:oleObj name="Equation" r:id="rId48" imgW="228600" imgH="177480" progId="Equation.DSMT4">
                    <p:embed/>
                    <p:pic>
                      <p:nvPicPr>
                        <p:cNvPr id="42" name="对象 41">
                          <a:extLst>
                            <a:ext uri="{FF2B5EF4-FFF2-40B4-BE49-F238E27FC236}">
                              <a16:creationId xmlns:a16="http://schemas.microsoft.com/office/drawing/2014/main" id="{67D2EFA5-2B38-4480-9C08-E3D86590022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9"/>
                        <a:stretch>
                          <a:fillRect/>
                        </a:stretch>
                      </p:blipFill>
                      <p:spPr>
                        <a:xfrm>
                          <a:off x="668338" y="2376488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对象 42">
              <a:extLst>
                <a:ext uri="{FF2B5EF4-FFF2-40B4-BE49-F238E27FC236}">
                  <a16:creationId xmlns:a16="http://schemas.microsoft.com/office/drawing/2014/main" id="{7EBA2634-1C81-4A4E-A7B5-CC3D7129C3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7413" y="2592388"/>
            <a:ext cx="2159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" name="Equation" r:id="rId50" imgW="215640" imgH="177480" progId="Equation.DSMT4">
                    <p:embed/>
                  </p:oleObj>
                </mc:Choice>
                <mc:Fallback>
                  <p:oleObj name="Equation" r:id="rId50" imgW="215640" imgH="177480" progId="Equation.DSMT4">
                    <p:embed/>
                    <p:pic>
                      <p:nvPicPr>
                        <p:cNvPr id="43" name="对象 42">
                          <a:extLst>
                            <a:ext uri="{FF2B5EF4-FFF2-40B4-BE49-F238E27FC236}">
                              <a16:creationId xmlns:a16="http://schemas.microsoft.com/office/drawing/2014/main" id="{7EBA2634-1C81-4A4E-A7B5-CC3D7129C37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1"/>
                        <a:stretch>
                          <a:fillRect/>
                        </a:stretch>
                      </p:blipFill>
                      <p:spPr>
                        <a:xfrm>
                          <a:off x="887413" y="2592388"/>
                          <a:ext cx="2159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extLst>
                <a:ext uri="{FF2B5EF4-FFF2-40B4-BE49-F238E27FC236}">
                  <a16:creationId xmlns:a16="http://schemas.microsoft.com/office/drawing/2014/main" id="{92B9C820-0A7A-4A50-AEC6-58F9694835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6113" y="2824163"/>
            <a:ext cx="2286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8" name="Equation" r:id="rId52" imgW="228600" imgH="177480" progId="Equation.DSMT4">
                    <p:embed/>
                  </p:oleObj>
                </mc:Choice>
                <mc:Fallback>
                  <p:oleObj name="Equation" r:id="rId52" imgW="228600" imgH="177480" progId="Equation.DSMT4">
                    <p:embed/>
                    <p:pic>
                      <p:nvPicPr>
                        <p:cNvPr id="44" name="对象 43">
                          <a:extLst>
                            <a:ext uri="{FF2B5EF4-FFF2-40B4-BE49-F238E27FC236}">
                              <a16:creationId xmlns:a16="http://schemas.microsoft.com/office/drawing/2014/main" id="{92B9C820-0A7A-4A50-AEC6-58F9694835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3"/>
                        <a:stretch>
                          <a:fillRect/>
                        </a:stretch>
                      </p:blipFill>
                      <p:spPr>
                        <a:xfrm>
                          <a:off x="646113" y="2824163"/>
                          <a:ext cx="2286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extLst>
                <a:ext uri="{FF2B5EF4-FFF2-40B4-BE49-F238E27FC236}">
                  <a16:creationId xmlns:a16="http://schemas.microsoft.com/office/drawing/2014/main" id="{042621A8-8C41-4E96-A70D-98D4065036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375" y="3011488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9" name="Equation" r:id="rId54" imgW="291960" imgH="177480" progId="Equation.DSMT4">
                    <p:embed/>
                  </p:oleObj>
                </mc:Choice>
                <mc:Fallback>
                  <p:oleObj name="Equation" r:id="rId54" imgW="291960" imgH="177480" progId="Equation.DSMT4">
                    <p:embed/>
                    <p:pic>
                      <p:nvPicPr>
                        <p:cNvPr id="45" name="对象 44">
                          <a:extLst>
                            <a:ext uri="{FF2B5EF4-FFF2-40B4-BE49-F238E27FC236}">
                              <a16:creationId xmlns:a16="http://schemas.microsoft.com/office/drawing/2014/main" id="{042621A8-8C41-4E96-A70D-98D4065036A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5"/>
                        <a:stretch>
                          <a:fillRect/>
                        </a:stretch>
                      </p:blipFill>
                      <p:spPr>
                        <a:xfrm>
                          <a:off x="841375" y="3011488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>
              <a:extLst>
                <a:ext uri="{FF2B5EF4-FFF2-40B4-BE49-F238E27FC236}">
                  <a16:creationId xmlns:a16="http://schemas.microsoft.com/office/drawing/2014/main" id="{48E2F2D9-3E4C-4DAB-853C-9D03045599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0713" y="3217863"/>
            <a:ext cx="2794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0" name="Equation" r:id="rId56" imgW="279360" imgH="164880" progId="Equation.DSMT4">
                    <p:embed/>
                  </p:oleObj>
                </mc:Choice>
                <mc:Fallback>
                  <p:oleObj name="Equation" r:id="rId56" imgW="279360" imgH="164880" progId="Equation.DSMT4">
                    <p:embed/>
                    <p:pic>
                      <p:nvPicPr>
                        <p:cNvPr id="46" name="对象 45">
                          <a:extLst>
                            <a:ext uri="{FF2B5EF4-FFF2-40B4-BE49-F238E27FC236}">
                              <a16:creationId xmlns:a16="http://schemas.microsoft.com/office/drawing/2014/main" id="{48E2F2D9-3E4C-4DAB-853C-9D03045599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620713" y="3217863"/>
                          <a:ext cx="2794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extLst>
                <a:ext uri="{FF2B5EF4-FFF2-40B4-BE49-F238E27FC236}">
                  <a16:creationId xmlns:a16="http://schemas.microsoft.com/office/drawing/2014/main" id="{398251A9-51F3-4290-9FC6-A3CE169B04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375" y="3406775"/>
            <a:ext cx="2921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" name="Equation" r:id="rId58" imgW="291960" imgH="164880" progId="Equation.DSMT4">
                    <p:embed/>
                  </p:oleObj>
                </mc:Choice>
                <mc:Fallback>
                  <p:oleObj name="Equation" r:id="rId58" imgW="291960" imgH="164880" progId="Equation.DSMT4">
                    <p:embed/>
                    <p:pic>
                      <p:nvPicPr>
                        <p:cNvPr id="47" name="对象 46">
                          <a:extLst>
                            <a:ext uri="{FF2B5EF4-FFF2-40B4-BE49-F238E27FC236}">
                              <a16:creationId xmlns:a16="http://schemas.microsoft.com/office/drawing/2014/main" id="{398251A9-51F3-4290-9FC6-A3CE169B04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9"/>
                        <a:stretch>
                          <a:fillRect/>
                        </a:stretch>
                      </p:blipFill>
                      <p:spPr>
                        <a:xfrm>
                          <a:off x="841375" y="3406775"/>
                          <a:ext cx="2921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DA2D43AB-81DA-4737-B551-E0A7A1B8F5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30238" y="3621088"/>
            <a:ext cx="279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2" name="Equation" r:id="rId60" imgW="279360" imgH="177480" progId="Equation.DSMT4">
                    <p:embed/>
                  </p:oleObj>
                </mc:Choice>
                <mc:Fallback>
                  <p:oleObj name="Equation" r:id="rId60" imgW="279360" imgH="177480" progId="Equation.DSMT4">
                    <p:embed/>
                    <p:pic>
                      <p:nvPicPr>
                        <p:cNvPr id="48" name="对象 47">
                          <a:extLst>
                            <a:ext uri="{FF2B5EF4-FFF2-40B4-BE49-F238E27FC236}">
                              <a16:creationId xmlns:a16="http://schemas.microsoft.com/office/drawing/2014/main" id="{DA2D43AB-81DA-4737-B551-E0A7A1B8F5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1"/>
                        <a:stretch>
                          <a:fillRect/>
                        </a:stretch>
                      </p:blipFill>
                      <p:spPr>
                        <a:xfrm>
                          <a:off x="630238" y="3621088"/>
                          <a:ext cx="279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6B4BB103-C75D-487B-BA2A-852C09BAE1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1375" y="3794125"/>
            <a:ext cx="292100" cy="165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3" name="Equation" r:id="rId62" imgW="291960" imgH="164880" progId="Equation.DSMT4">
                    <p:embed/>
                  </p:oleObj>
                </mc:Choice>
                <mc:Fallback>
                  <p:oleObj name="Equation" r:id="rId62" imgW="291960" imgH="16488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6B4BB103-C75D-487B-BA2A-852C09BAE1F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3"/>
                        <a:stretch>
                          <a:fillRect/>
                        </a:stretch>
                      </p:blipFill>
                      <p:spPr>
                        <a:xfrm>
                          <a:off x="841375" y="3794125"/>
                          <a:ext cx="292100" cy="165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对象 49">
              <a:extLst>
                <a:ext uri="{FF2B5EF4-FFF2-40B4-BE49-F238E27FC236}">
                  <a16:creationId xmlns:a16="http://schemas.microsoft.com/office/drawing/2014/main" id="{81AD23F6-93B7-40E2-A420-0159AC4EE3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8650" y="3989388"/>
            <a:ext cx="2794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4" name="Equation" r:id="rId64" imgW="279360" imgH="177480" progId="Equation.DSMT4">
                    <p:embed/>
                  </p:oleObj>
                </mc:Choice>
                <mc:Fallback>
                  <p:oleObj name="Equation" r:id="rId64" imgW="279360" imgH="177480" progId="Equation.DSMT4">
                    <p:embed/>
                    <p:pic>
                      <p:nvPicPr>
                        <p:cNvPr id="50" name="对象 49">
                          <a:extLst>
                            <a:ext uri="{FF2B5EF4-FFF2-40B4-BE49-F238E27FC236}">
                              <a16:creationId xmlns:a16="http://schemas.microsoft.com/office/drawing/2014/main" id="{81AD23F6-93B7-40E2-A420-0159AC4EE3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628650" y="3989388"/>
                          <a:ext cx="2794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对象 50">
              <a:extLst>
                <a:ext uri="{FF2B5EF4-FFF2-40B4-BE49-F238E27FC236}">
                  <a16:creationId xmlns:a16="http://schemas.microsoft.com/office/drawing/2014/main" id="{311C187F-94F5-4817-ACD5-060581DDFC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5025" y="4205288"/>
            <a:ext cx="292100" cy="17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5" name="Equation" r:id="rId66" imgW="291960" imgH="177480" progId="Equation.DSMT4">
                    <p:embed/>
                  </p:oleObj>
                </mc:Choice>
                <mc:Fallback>
                  <p:oleObj name="Equation" r:id="rId66" imgW="291960" imgH="177480" progId="Equation.DSMT4">
                    <p:embed/>
                    <p:pic>
                      <p:nvPicPr>
                        <p:cNvPr id="51" name="对象 50">
                          <a:extLst>
                            <a:ext uri="{FF2B5EF4-FFF2-40B4-BE49-F238E27FC236}">
                              <a16:creationId xmlns:a16="http://schemas.microsoft.com/office/drawing/2014/main" id="{311C187F-94F5-4817-ACD5-060581DDFC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835025" y="4205288"/>
                          <a:ext cx="292100" cy="177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B12213ED-4C17-4443-99B8-2E3E6CEB03D1}"/>
              </a:ext>
            </a:extLst>
          </p:cNvPr>
          <p:cNvPicPr>
            <a:picLocks noChangeAspect="1"/>
          </p:cNvPicPr>
          <p:nvPr/>
        </p:nvPicPr>
        <p:blipFill>
          <a:blip r:embed="rId68"/>
          <a:stretch>
            <a:fillRect/>
          </a:stretch>
        </p:blipFill>
        <p:spPr>
          <a:xfrm>
            <a:off x="4211386" y="3939788"/>
            <a:ext cx="4916950" cy="2654900"/>
          </a:xfrm>
          <a:prstGeom prst="rect">
            <a:avLst/>
          </a:prstGeom>
        </p:spPr>
      </p:pic>
      <p:graphicFrame>
        <p:nvGraphicFramePr>
          <p:cNvPr id="55" name="表格 55">
            <a:extLst>
              <a:ext uri="{FF2B5EF4-FFF2-40B4-BE49-F238E27FC236}">
                <a16:creationId xmlns:a16="http://schemas.microsoft.com/office/drawing/2014/main" id="{B7DA9861-8B2D-4739-A445-13BD39792536}"/>
              </a:ext>
            </a:extLst>
          </p:cNvPr>
          <p:cNvGraphicFramePr>
            <a:graphicFrameLocks noGrp="1"/>
          </p:cNvGraphicFramePr>
          <p:nvPr/>
        </p:nvGraphicFramePr>
        <p:xfrm>
          <a:off x="30986" y="4005739"/>
          <a:ext cx="403208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553">
                  <a:extLst>
                    <a:ext uri="{9D8B030D-6E8A-4147-A177-3AD203B41FA5}">
                      <a16:colId xmlns:a16="http://schemas.microsoft.com/office/drawing/2014/main" val="3374372123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3507134190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140030182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3846339600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2517565886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1293298722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2190089311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3006401158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496527566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2208121621"/>
                    </a:ext>
                  </a:extLst>
                </a:gridCol>
                <a:gridCol w="366553">
                  <a:extLst>
                    <a:ext uri="{9D8B030D-6E8A-4147-A177-3AD203B41FA5}">
                      <a16:colId xmlns:a16="http://schemas.microsoft.com/office/drawing/2014/main" val="602991909"/>
                    </a:ext>
                  </a:extLst>
                </a:gridCol>
              </a:tblGrid>
              <a:tr h="213403"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输入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altLang="en-US" sz="1000" dirty="0"/>
                        <a:t>输出（低电平有效）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5780508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Q3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Q2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Q1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C2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C3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C4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C5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C6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C7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C8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082137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2436012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4385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3776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186254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73638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924806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424523"/>
                  </a:ext>
                </a:extLst>
              </a:tr>
              <a:tr h="21340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1</a:t>
                      </a:r>
                      <a:endParaRPr lang="zh-CN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00" dirty="0"/>
                        <a:t>0</a:t>
                      </a:r>
                      <a:endParaRPr lang="zh-CN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30712"/>
                  </a:ext>
                </a:extLst>
              </a:tr>
            </a:tbl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6951F5BD-D197-4B1C-8405-2797173497D8}"/>
              </a:ext>
            </a:extLst>
          </p:cNvPr>
          <p:cNvSpPr txBox="1"/>
          <p:nvPr/>
        </p:nvSpPr>
        <p:spPr>
          <a:xfrm>
            <a:off x="1269640" y="3590430"/>
            <a:ext cx="26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列选通信号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6B5390E-B61F-4628-B3A6-3E26F362421D}"/>
              </a:ext>
            </a:extLst>
          </p:cNvPr>
          <p:cNvSpPr txBox="1"/>
          <p:nvPr/>
        </p:nvSpPr>
        <p:spPr>
          <a:xfrm>
            <a:off x="5689315" y="3478123"/>
            <a:ext cx="266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行选通信号</a:t>
            </a:r>
          </a:p>
        </p:txBody>
      </p:sp>
      <p:pic>
        <p:nvPicPr>
          <p:cNvPr id="59" name="图片 58">
            <a:extLst>
              <a:ext uri="{FF2B5EF4-FFF2-40B4-BE49-F238E27FC236}">
                <a16:creationId xmlns:a16="http://schemas.microsoft.com/office/drawing/2014/main" id="{6612760F-0957-4A14-B2BD-CA9EA62FC459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3804762" y="1120145"/>
            <a:ext cx="5207726" cy="2146663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386A48B6-909B-48FA-A502-19AA67FD7278}"/>
              </a:ext>
            </a:extLst>
          </p:cNvPr>
          <p:cNvCxnSpPr>
            <a:cxnSpLocks/>
          </p:cNvCxnSpPr>
          <p:nvPr/>
        </p:nvCxnSpPr>
        <p:spPr>
          <a:xfrm flipH="1" flipV="1">
            <a:off x="7236296" y="2595833"/>
            <a:ext cx="504056" cy="54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689C3A75-29AF-46EE-8820-86CF4946F59F}"/>
              </a:ext>
            </a:extLst>
          </p:cNvPr>
          <p:cNvSpPr txBox="1"/>
          <p:nvPr/>
        </p:nvSpPr>
        <p:spPr>
          <a:xfrm>
            <a:off x="7023791" y="3100893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输出均应为低电平有效</a:t>
            </a:r>
          </a:p>
        </p:txBody>
      </p:sp>
      <p:sp>
        <p:nvSpPr>
          <p:cNvPr id="66" name="灯片编号占位符 65">
            <a:extLst>
              <a:ext uri="{FF2B5EF4-FFF2-40B4-BE49-F238E27FC236}">
                <a16:creationId xmlns:a16="http://schemas.microsoft.com/office/drawing/2014/main" id="{58D54FB9-C344-4758-B314-24BC0647D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400" b="0" kern="1200"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sz="9600" b="1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fld id="{31C02A2A-6DB3-4403-9570-03352F0E6CA5}" type="slidenum">
              <a:rPr lang="zh-CN" altLang="en-GB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E6AD67-8F28-4A68-A85B-74EE55C17384}"/>
              </a:ext>
            </a:extLst>
          </p:cNvPr>
          <p:cNvSpPr/>
          <p:nvPr/>
        </p:nvSpPr>
        <p:spPr bwMode="auto">
          <a:xfrm>
            <a:off x="4310743" y="3015468"/>
            <a:ext cx="1730828" cy="25133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itchFamily="2" charset="2"/>
              <a:buNone/>
              <a:tabLst/>
            </a:pPr>
            <a:endParaRPr kumimoji="0" lang="zh-CN" altLang="en-US" sz="9600" b="1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7A58CE-AC7C-403A-AED9-0AC602BD2D6C}"/>
              </a:ext>
            </a:extLst>
          </p:cNvPr>
          <p:cNvSpPr txBox="1"/>
          <p:nvPr/>
        </p:nvSpPr>
        <p:spPr>
          <a:xfrm>
            <a:off x="4102601" y="2783740"/>
            <a:ext cx="293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3FB6A58-7C82-49E9-BBA8-AB9AFA7BCAB8}"/>
              </a:ext>
            </a:extLst>
          </p:cNvPr>
          <p:cNvSpPr txBox="1"/>
          <p:nvPr/>
        </p:nvSpPr>
        <p:spPr>
          <a:xfrm>
            <a:off x="6031111" y="2858896"/>
            <a:ext cx="2939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193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0C706B-65A2-4E4F-8899-666195A8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45C75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fld id="{E3B25936-6DF3-4DC2-A4E6-B914B3576D44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D7E677D-0948-E093-9F6C-0280A2A1F89E}"/>
              </a:ext>
            </a:extLst>
          </p:cNvPr>
          <p:cNvSpPr txBox="1">
            <a:spLocks/>
          </p:cNvSpPr>
          <p:nvPr/>
        </p:nvSpPr>
        <p:spPr>
          <a:xfrm>
            <a:off x="649220" y="71549"/>
            <a:ext cx="7772400" cy="1143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pitchFamily="34" charset="0"/>
              </a:defRPr>
            </a:lvl9pPr>
          </a:lstStyle>
          <a:p>
            <a:pPr algn="ctr" eaLnBrk="1" hangingPunct="1"/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实验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8 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译码显示电路（</a:t>
            </a:r>
            <a: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）</a:t>
            </a:r>
            <a:br>
              <a:rPr kumimoji="1" lang="en-US" altLang="zh-CN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</a:br>
            <a:r>
              <a:rPr kumimoji="1" lang="zh-CN" altLang="en-US" b="1" kern="1200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点阵的原理和应用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CEFD406-44F9-4323-95B8-3F6237D7A7D7}"/>
              </a:ext>
            </a:extLst>
          </p:cNvPr>
          <p:cNvSpPr txBox="1">
            <a:spLocks/>
          </p:cNvSpPr>
          <p:nvPr/>
        </p:nvSpPr>
        <p:spPr bwMode="auto">
          <a:xfrm>
            <a:off x="457200" y="1782966"/>
            <a:ext cx="8229600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5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onsolas" panose="020B0609020204030204" pitchFamily="49" charset="0"/>
                <a:ea typeface="华文楷体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3600" b="1" dirty="0"/>
              <a:t>实验要求：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92EE117-DE1B-4AD1-8171-836321D13FBE}"/>
              </a:ext>
            </a:extLst>
          </p:cNvPr>
          <p:cNvSpPr txBox="1">
            <a:spLocks/>
          </p:cNvSpPr>
          <p:nvPr/>
        </p:nvSpPr>
        <p:spPr bwMode="auto">
          <a:xfrm>
            <a:off x="649220" y="2668089"/>
            <a:ext cx="8435975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7450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2088" indent="-2095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使用点阵显示</a:t>
            </a:r>
            <a:r>
              <a:rPr lang="en-US" altLang="zh-CN" sz="2400" dirty="0"/>
              <a:t>X</a:t>
            </a:r>
            <a:r>
              <a:rPr lang="zh-CN" altLang="en-US" sz="2400" dirty="0"/>
              <a:t>图案</a:t>
            </a: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99B039E-5168-44E0-8E21-720D3B79A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09" y="2310561"/>
            <a:ext cx="4262191" cy="41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51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68"/>
    </mc:Choice>
    <mc:Fallback xmlns="">
      <p:transition spd="slow" advTm="1246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9D505-C227-424A-8522-882C36CAD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7E7B74-3C94-4CEC-AF16-E92D608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4FC249-0138-4740-AD7C-C31857BF085C}" type="slidenum">
              <a:rPr lang="zh-CN" altLang="en-GB" smtClean="0"/>
              <a:pPr>
                <a:defRPr/>
              </a:pPr>
              <a:t>6</a:t>
            </a:fld>
            <a:endParaRPr lang="en-GB" altLang="zh-CN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81F44542-A2AF-42FF-BB8D-A35EABACB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8" y="2095582"/>
            <a:ext cx="65722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B569AA7-CC7C-4725-AE75-4AA14D96C3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293" y="2095582"/>
            <a:ext cx="666667" cy="657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D597699E-1662-4C61-B5E7-CF600BF29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8" y="2752725"/>
            <a:ext cx="65722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7FF6C65-5AEF-4054-BC67-C2671A7FF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539" y="2762249"/>
            <a:ext cx="6381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9185A78-4F94-4AD3-BFED-1AF6C6C72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68" y="4084317"/>
            <a:ext cx="1594503" cy="137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>
            <a:extLst>
              <a:ext uri="{FF2B5EF4-FFF2-40B4-BE49-F238E27FC236}">
                <a16:creationId xmlns:a16="http://schemas.microsoft.com/office/drawing/2014/main" id="{AFB59831-FA0C-4501-AC64-9453FEB03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283" y="4084317"/>
            <a:ext cx="1684406" cy="1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D5A025D9-51C6-472B-ADCC-C56C9F3A3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401" y="4084317"/>
            <a:ext cx="1629451" cy="1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7DB19E5C-B666-48D0-A03C-D1172DAA5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564" y="4084318"/>
            <a:ext cx="1639688" cy="139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73F11A1-DC09-4587-8AEC-907CC8505B31}"/>
              </a:ext>
            </a:extLst>
          </p:cNvPr>
          <p:cNvSpPr txBox="1"/>
          <p:nvPr/>
        </p:nvSpPr>
        <p:spPr>
          <a:xfrm>
            <a:off x="2830571" y="29404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心形图案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2311393-10FD-4A86-A7D1-1388385A728E}"/>
              </a:ext>
            </a:extLst>
          </p:cNvPr>
          <p:cNvSpPr txBox="1"/>
          <p:nvPr/>
        </p:nvSpPr>
        <p:spPr>
          <a:xfrm>
            <a:off x="7358437" y="567825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沙漏</a:t>
            </a:r>
          </a:p>
        </p:txBody>
      </p:sp>
    </p:spTree>
    <p:extLst>
      <p:ext uri="{BB962C8B-B14F-4D97-AF65-F5344CB8AC3E}">
        <p14:creationId xmlns:p14="http://schemas.microsoft.com/office/powerpoint/2010/main" val="1506089813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>
            <a:schemeClr val="hlink"/>
          </a:buClr>
          <a:buSzPct val="110000"/>
          <a:buFont typeface="Wingdings" pitchFamily="2" charset="2"/>
          <a:buNone/>
          <a:tabLst/>
          <a:defRPr kumimoji="0" lang="en-GB" sz="96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</TotalTime>
  <Words>280</Words>
  <Application>Microsoft Office PowerPoint</Application>
  <PresentationFormat>全屏显示(4:3)</PresentationFormat>
  <Paragraphs>131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等线</vt:lpstr>
      <vt:lpstr>黑体</vt:lpstr>
      <vt:lpstr>Arial</vt:lpstr>
      <vt:lpstr>Tahoma</vt:lpstr>
      <vt:lpstr>Times New Roman</vt:lpstr>
      <vt:lpstr>Wingdings</vt:lpstr>
      <vt:lpstr>Wingdings 2</vt:lpstr>
      <vt:lpstr>Blueprint</vt:lpstr>
      <vt:lpstr>Equation</vt:lpstr>
      <vt:lpstr>PowerPoint 演示文稿</vt:lpstr>
      <vt:lpstr>实验8 译码显示电路（2） 点阵的原理和应用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黄倩怡</dc:creator>
  <cp:lastModifiedBy>倩怡 黄</cp:lastModifiedBy>
  <cp:revision>15</cp:revision>
  <dcterms:created xsi:type="dcterms:W3CDTF">2024-04-15T15:17:53Z</dcterms:created>
  <dcterms:modified xsi:type="dcterms:W3CDTF">2025-05-08T12:14:31Z</dcterms:modified>
</cp:coreProperties>
</file>