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875" r:id="rId2"/>
    <p:sldMasterId id="2147484098" r:id="rId3"/>
  </p:sldMasterIdLst>
  <p:notesMasterIdLst>
    <p:notesMasterId r:id="rId17"/>
  </p:notesMasterIdLst>
  <p:handoutMasterIdLst>
    <p:handoutMasterId r:id="rId18"/>
  </p:handoutMasterIdLst>
  <p:sldIdLst>
    <p:sldId id="668" r:id="rId4"/>
    <p:sldId id="502" r:id="rId5"/>
    <p:sldId id="503" r:id="rId6"/>
    <p:sldId id="504" r:id="rId7"/>
    <p:sldId id="485" r:id="rId8"/>
    <p:sldId id="484" r:id="rId9"/>
    <p:sldId id="680" r:id="rId10"/>
    <p:sldId id="678" r:id="rId11"/>
    <p:sldId id="666" r:id="rId12"/>
    <p:sldId id="681" r:id="rId13"/>
    <p:sldId id="679" r:id="rId14"/>
    <p:sldId id="257" r:id="rId15"/>
    <p:sldId id="633" r:id="rId16"/>
  </p:sldIdLst>
  <p:sldSz cx="9144000" cy="6858000" type="screen4x3"/>
  <p:notesSz cx="6761163" cy="9931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0051C"/>
    <a:srgbClr val="000000"/>
    <a:srgbClr val="D4F127"/>
    <a:srgbClr val="CCFFCC"/>
    <a:srgbClr val="C7051C"/>
    <a:srgbClr val="ECD882"/>
    <a:srgbClr val="D9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4" autoAdjust="0"/>
    <p:restoredTop sz="85839" autoAdjust="0"/>
  </p:normalViewPr>
  <p:slideViewPr>
    <p:cSldViewPr snapToGrid="0">
      <p:cViewPr varScale="1">
        <p:scale>
          <a:sx n="106" d="100"/>
          <a:sy n="106" d="100"/>
        </p:scale>
        <p:origin x="384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3128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fld id="{C96687EB-1D1A-4B49-992D-147B58DBC3B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94306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/>
              <a:t>Click to edit Master text styles</a:t>
            </a:r>
          </a:p>
          <a:p>
            <a:pPr lvl="1"/>
            <a:r>
              <a:rPr lang="en-GB" altLang="zh-CN" noProof="0"/>
              <a:t>Second level</a:t>
            </a:r>
          </a:p>
          <a:p>
            <a:pPr lvl="2"/>
            <a:r>
              <a:rPr lang="en-GB" altLang="zh-CN" noProof="0"/>
              <a:t>Third level</a:t>
            </a:r>
          </a:p>
          <a:p>
            <a:pPr lvl="3"/>
            <a:r>
              <a:rPr lang="en-GB" altLang="zh-CN" noProof="0"/>
              <a:t>Fourth level</a:t>
            </a:r>
          </a:p>
          <a:p>
            <a:pPr lvl="4"/>
            <a:r>
              <a:rPr lang="en-GB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B4DCDA2-C986-4388-953F-142FEE88A34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5260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3C724-BAAA-481A-B440-4513D4E4F981}" type="slidenum">
              <a:rPr kumimoji="0" lang="zh-CN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4DCDA2-C986-4388-953F-142FEE88A34B}" type="slidenum">
              <a:rPr lang="zh-CN" altLang="en-GB" smtClean="0"/>
              <a:pPr>
                <a:defRPr/>
              </a:pPr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7541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buClr>
                <a:srgbClr val="0000FF"/>
              </a:buClr>
              <a:defRPr/>
            </a:pPr>
            <a:fld id="{25621CD1-6C7B-4124-80CC-57C228BC2306}" type="slidenum">
              <a:rPr lang="zh-CN" altLang="en-GB">
                <a:solidFill>
                  <a:prstClr val="black"/>
                </a:solidFill>
              </a:rPr>
              <a:pPr>
                <a:buClr>
                  <a:srgbClr val="0000FF"/>
                </a:buClr>
                <a:defRPr/>
              </a:pPr>
              <a:t>13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4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4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 kumimoji="1" sz="1400" b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2153B89-7627-42D6-8C42-02A45539733F}" type="datetime1">
              <a:rPr lang="zh-CN" altLang="en-US"/>
              <a:pPr>
                <a:defRPr/>
              </a:pPr>
              <a:t>2025/05/07</a:t>
            </a:fld>
            <a:endParaRPr lang="en-US" altLang="zh-CN"/>
          </a:p>
        </p:txBody>
      </p:sp>
      <p:sp>
        <p:nvSpPr>
          <p:cNvPr id="5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9341E-252E-4C9A-9F2D-7D79DDA55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  <a:lvl2pPr>
              <a:defRPr baseline="0">
                <a:latin typeface="Times New Roman" pitchFamily="18" charset="0"/>
                <a:ea typeface="黑体" pitchFamily="49" charset="-122"/>
              </a:defRPr>
            </a:lvl2pPr>
            <a:lvl3pPr>
              <a:defRPr baseline="0">
                <a:latin typeface="Times New Roman" pitchFamily="18" charset="0"/>
                <a:ea typeface="黑体" pitchFamily="49" charset="-122"/>
              </a:defRPr>
            </a:lvl3pPr>
            <a:lvl4pPr>
              <a:defRPr baseline="0">
                <a:latin typeface="Times New Roman" pitchFamily="18" charset="0"/>
                <a:ea typeface="黑体" pitchFamily="49" charset="-122"/>
              </a:defRPr>
            </a:lvl4pPr>
            <a:lvl5pPr>
              <a:defRPr baseline="0"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D2DE8-3683-4B97-BA12-CBF361AC5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99189-2700-4E2A-B2A0-C2A2FDCAAE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B8637-33D7-4C87-B05E-C013772ED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59B1-69D9-4A2B-8B42-37121AEDF7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8F218-CA49-400B-ADAC-7423016E52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79A1E-5E89-4860-BB17-B9340206C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E0DBA-7C1A-4C41-A0D1-DE7B0D4ED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1DF5-C9BB-42EA-A751-F295E986C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A8E42-A7D9-4DC3-A61D-20F596608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A8B91-41A6-4863-80F3-9071761ACB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4689D-D10F-47D3-89B9-8936446D3B1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 advTm="12468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05E2F-9975-466C-89FF-C8586972BF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88AA1-B9CF-4FD1-9114-2B9F7DDE4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B3339-F9E9-4518-B66E-16F18D267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3BC0E-2E6E-4B85-9C45-186FC3904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99BD1-D188-4CAA-A586-4A5B3250B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81C22-1019-4BEB-AE87-7D5032454C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/>
          <p:cNvSpPr>
            <a:spLocks noChangeArrowheads="1"/>
          </p:cNvSpPr>
          <p:nvPr userDrawn="1"/>
        </p:nvSpPr>
        <p:spPr bwMode="auto">
          <a:xfrm>
            <a:off x="468313" y="3732213"/>
            <a:ext cx="8207375" cy="46037"/>
          </a:xfrm>
          <a:prstGeom prst="flowChartProcess">
            <a:avLst/>
          </a:prstGeom>
          <a:solidFill>
            <a:srgbClr val="800080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39952" y="4113076"/>
            <a:ext cx="4536504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2" charset="2"/>
              <a:buNone/>
              <a:defRPr sz="2800" smtClean="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250825" y="1412776"/>
            <a:ext cx="8642350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 b="1">
                <a:solidFill>
                  <a:srgbClr val="3333CC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1800" b="1">
                <a:solidFill>
                  <a:srgbClr val="800080"/>
                </a:solidFill>
              </a:defRPr>
            </a:lvl3pPr>
            <a:lvl4pPr>
              <a:defRPr sz="18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  <p:sldLayoutId id="2147484382" r:id="rId12"/>
    <p:sldLayoutId id="214748438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2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06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2058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 kumimoji="1" sz="1400" b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1F03D2-5D12-49D0-AF00-62E53E5AE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1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402" r:id="rId12"/>
    <p:sldLayoutId id="2147484394" r:id="rId13"/>
    <p:sldLayoutId id="2147484395" r:id="rId14"/>
    <p:sldLayoutId id="2147484396" r:id="rId15"/>
    <p:sldLayoutId id="2147484397" r:id="rId16"/>
    <p:sldLayoutId id="2147484398" r:id="rId17"/>
    <p:sldLayoutId id="2147484399" r:id="rId18"/>
  </p:sldLayoutIdLst>
  <p:transition advTm="12468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20"/>
        </a:buBlip>
        <a:defRPr sz="3200" b="1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985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" name="AutoShape 14"/>
          <p:cNvSpPr>
            <a:spLocks noChangeArrowheads="1"/>
          </p:cNvSpPr>
          <p:nvPr userDrawn="1"/>
        </p:nvSpPr>
        <p:spPr bwMode="auto">
          <a:xfrm flipV="1">
            <a:off x="250825" y="1233488"/>
            <a:ext cx="8642350" cy="46037"/>
          </a:xfrm>
          <a:prstGeom prst="flowChartProcess">
            <a:avLst/>
          </a:prstGeom>
          <a:solidFill>
            <a:srgbClr val="800080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folHlink"/>
              </a:solidFill>
              <a:latin typeface="+mn-lt"/>
            </a:endParaRPr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850188" y="157163"/>
            <a:ext cx="1042987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>
                <a:solidFill>
                  <a:srgbClr val="80008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fld id="{B94C8BB2-E2FA-47B8-9CC3-3E9AF6182307}" type="datetimeFigureOut">
              <a:rPr lang="en-US" altLang="zh-CN"/>
              <a:pPr>
                <a:defRPr/>
              </a:pPr>
              <a:t>5/7/2025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200" kern="1200">
                <a:solidFill>
                  <a:srgbClr val="80008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fld id="{D2F06E92-6C1C-4C92-BC41-041D2E3FFBB2}" type="slidenum">
              <a:rPr lang="en-US" altLang="zh-CN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0825" y="1412875"/>
            <a:ext cx="864235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n"/>
        <a:defRPr sz="28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Ø"/>
        <a:defRPr sz="2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hyperlink" Target="mailto:huangqy89@mail.sysu.edu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5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计算机学院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黄倩怡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24-2025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学年第二学期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72544-7869-4485-9E6F-3F6193E2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ED6E3-8979-4769-B03F-B05EF542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拓展：</a:t>
            </a:r>
            <a:endParaRPr lang="en-US" altLang="zh-CN" dirty="0"/>
          </a:p>
          <a:p>
            <a:pPr lvl="1"/>
            <a:r>
              <a:rPr lang="zh-CN" altLang="en-US" dirty="0"/>
              <a:t>门电路实现</a:t>
            </a:r>
            <a:endParaRPr lang="en-US" altLang="zh-CN" dirty="0"/>
          </a:p>
          <a:p>
            <a:pPr lvl="1"/>
            <a:r>
              <a:rPr lang="zh-CN" altLang="en-US" dirty="0"/>
              <a:t>译码器实现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B483ED-ADC8-4BBB-9421-45C8AE891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9D2DE8-3683-4B97-BA12-CBF361AC5626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287994"/>
      </p:ext>
    </p:extLst>
  </p:cSld>
  <p:clrMapOvr>
    <a:masterClrMapping/>
  </p:clrMapOvr>
  <p:transition advTm="12468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B7E892-E246-4C53-9963-4E8D8AA6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31C02A2A-6DB3-4403-9570-03352F0E6CA5}" type="slidenum">
              <a:rPr lang="zh-CN" altLang="en-GB" smtClean="0"/>
              <a:pPr>
                <a:defRPr/>
              </a:pPr>
              <a:t>11</a:t>
            </a:fld>
            <a:endParaRPr lang="en-GB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9A5619-4DDD-4432-BAAB-65BD1CB6C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" y="0"/>
            <a:ext cx="9140428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EA2E21C-07CD-4CEA-B688-C9BF5A3E31BC}"/>
              </a:ext>
            </a:extLst>
          </p:cNvPr>
          <p:cNvSpPr/>
          <p:nvPr/>
        </p:nvSpPr>
        <p:spPr bwMode="auto">
          <a:xfrm>
            <a:off x="5150224" y="1432112"/>
            <a:ext cx="658905" cy="5311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</a:pPr>
            <a:endParaRPr kumimoji="0" lang="zh-CN" altLang="en-US" sz="9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23378"/>
      </p:ext>
    </p:extLst>
  </p:cSld>
  <p:clrMapOvr>
    <a:masterClrMapping/>
  </p:clrMapOvr>
  <p:transition advTm="12468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65" y="1796285"/>
            <a:ext cx="5439173" cy="3263504"/>
          </a:xfrm>
        </p:spPr>
      </p:pic>
      <p:sp>
        <p:nvSpPr>
          <p:cNvPr id="5" name="矩形 4"/>
          <p:cNvSpPr/>
          <p:nvPr/>
        </p:nvSpPr>
        <p:spPr>
          <a:xfrm>
            <a:off x="6602384" y="4398472"/>
            <a:ext cx="608154" cy="399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</p:spTree>
    <p:extLst>
      <p:ext uri="{BB962C8B-B14F-4D97-AF65-F5344CB8AC3E}">
        <p14:creationId xmlns:p14="http://schemas.microsoft.com/office/powerpoint/2010/main" val="401283329"/>
      </p:ext>
    </p:extLst>
  </p:cSld>
  <p:clrMapOvr>
    <a:masterClrMapping/>
  </p:clrMapOvr>
  <p:transition advTm="12468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Text Box 2"/>
          <p:cNvSpPr txBox="1">
            <a:spLocks noChangeArrowheads="1"/>
          </p:cNvSpPr>
          <p:nvPr/>
        </p:nvSpPr>
        <p:spPr bwMode="auto">
          <a:xfrm>
            <a:off x="1543844" y="1313180"/>
            <a:ext cx="6119812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12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谢  谢！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22AEAC-51C0-4EF4-8FC4-2DD7D8A5C93D}" type="slidenum">
              <a:rPr lang="zh-CN" altLang="en-US" smtClean="0"/>
              <a:pPr/>
              <a:t>13</a:t>
            </a:fld>
            <a:endParaRPr lang="en-GB" altLang="zh-CN" sz="1200">
              <a:solidFill>
                <a:srgbClr val="40458C"/>
              </a:solidFill>
            </a:endParaRPr>
          </a:p>
        </p:txBody>
      </p:sp>
      <p:sp>
        <p:nvSpPr>
          <p:cNvPr id="4" name="内容占位符 5"/>
          <p:cNvSpPr txBox="1">
            <a:spLocks/>
          </p:cNvSpPr>
          <p:nvPr/>
        </p:nvSpPr>
        <p:spPr>
          <a:xfrm>
            <a:off x="898525" y="3249613"/>
            <a:ext cx="7410450" cy="324326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zh-CN" altLang="en-US" sz="32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联系信息：</a:t>
            </a:r>
            <a:endParaRPr lang="en-US" altLang="zh-CN" sz="32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超算中心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529F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Email: 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4"/>
              </a:rPr>
              <a:t>huangqy89@mail.sysu.edu.cn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企业微信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None/>
              <a:defRPr/>
            </a:pPr>
            <a:r>
              <a:rPr lang="en-US" altLang="zh-CN" sz="18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400" b="0" u="sng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advTm="1246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E51ED-68BF-43C5-828D-81F30DC3BB42}"/>
              </a:ext>
            </a:extLst>
          </p:cNvPr>
          <p:cNvSpPr txBox="1">
            <a:spLocks/>
          </p:cNvSpPr>
          <p:nvPr/>
        </p:nvSpPr>
        <p:spPr>
          <a:xfrm>
            <a:off x="86320" y="121249"/>
            <a:ext cx="905768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r>
              <a:rPr kumimoji="1"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kumimoji="1"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数据选择器电路原理及应用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D23B0C-51D1-43E5-9F88-2815A3E88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39" y="1632250"/>
            <a:ext cx="2365424" cy="3384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3F44EF-690F-4922-84E5-68F72FCE5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532" y="1498555"/>
            <a:ext cx="2448768" cy="3636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8165D8-ABAC-4CB7-9EF1-1EAA6CFF7A25}"/>
              </a:ext>
            </a:extLst>
          </p:cNvPr>
          <p:cNvSpPr txBox="1"/>
          <p:nvPr/>
        </p:nvSpPr>
        <p:spPr>
          <a:xfrm>
            <a:off x="1126502" y="5505271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当使能端有效时，</a:t>
            </a:r>
            <a:r>
              <a:rPr lang="en-US" altLang="zh-CN" sz="2400" dirty="0"/>
              <a:t>74LS151</a:t>
            </a:r>
            <a:r>
              <a:rPr lang="zh-CN" altLang="en-US" sz="2400" dirty="0"/>
              <a:t>根据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r>
              <a:rPr lang="zh-CN" altLang="en-US" sz="2400" dirty="0"/>
              <a:t>输入的地址信号，从</a:t>
            </a:r>
            <a:r>
              <a:rPr lang="en-US" altLang="zh-CN" sz="2400" dirty="0"/>
              <a:t>I0~I7</a:t>
            </a:r>
            <a:r>
              <a:rPr lang="zh-CN" altLang="en-US" sz="2400" dirty="0"/>
              <a:t>的输入信号中选择一个输出。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447EF1-5313-43D6-9959-D3200857F68F}"/>
              </a:ext>
            </a:extLst>
          </p:cNvPr>
          <p:cNvSpPr txBox="1"/>
          <p:nvPr/>
        </p:nvSpPr>
        <p:spPr>
          <a:xfrm>
            <a:off x="608226" y="910021"/>
            <a:ext cx="4580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数据选择器工作原理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318216E-8F40-4323-A3A2-3E639785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4B019-0E79-4B88-9F29-A92EBDFFB05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608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816D4-461C-493F-99FD-31DE4687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99" y="982164"/>
            <a:ext cx="8305800" cy="50632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例：利用</a:t>
            </a:r>
            <a:r>
              <a:rPr lang="en-US" altLang="zh-CN" sz="2400" dirty="0"/>
              <a:t>74LS151</a:t>
            </a:r>
            <a:r>
              <a:rPr lang="zh-CN" altLang="en-US" sz="2400" dirty="0"/>
              <a:t>（</a:t>
            </a:r>
            <a:r>
              <a:rPr lang="en-US" altLang="zh-CN" sz="2400" dirty="0"/>
              <a:t>8</a:t>
            </a:r>
            <a:r>
              <a:rPr lang="zh-CN" altLang="en-US" sz="2400" dirty="0"/>
              <a:t>选</a:t>
            </a:r>
            <a:r>
              <a:rPr lang="en-US" altLang="zh-CN" sz="2400" dirty="0"/>
              <a:t>1</a:t>
            </a:r>
            <a:r>
              <a:rPr lang="zh-CN" altLang="en-US" sz="2400" dirty="0"/>
              <a:t>数据选择器）实现全减器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9E3288-9BC4-46C8-8BCE-DB63A0603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40" y="1802495"/>
            <a:ext cx="2943497" cy="38970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AA4ACA7-B665-4190-ACE5-517129F8C309}"/>
              </a:ext>
            </a:extLst>
          </p:cNvPr>
          <p:cNvSpPr txBox="1"/>
          <p:nvPr/>
        </p:nvSpPr>
        <p:spPr>
          <a:xfrm>
            <a:off x="4326884" y="1943721"/>
            <a:ext cx="34120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/>
              <a:t>：被减数</a:t>
            </a:r>
            <a:endParaRPr lang="en-US" altLang="zh-CN" sz="2400" dirty="0"/>
          </a:p>
          <a:p>
            <a:r>
              <a:rPr lang="en-US" altLang="zh-CN" sz="2400" dirty="0"/>
              <a:t>B</a:t>
            </a:r>
            <a:r>
              <a:rPr lang="zh-CN" altLang="en-US" sz="2400" dirty="0"/>
              <a:t>：减数</a:t>
            </a:r>
            <a:endParaRPr lang="en-US" altLang="zh-CN" sz="2400" dirty="0"/>
          </a:p>
          <a:p>
            <a:r>
              <a:rPr lang="en-US" altLang="zh-CN" sz="2400" dirty="0"/>
              <a:t>Bn</a:t>
            </a:r>
            <a:r>
              <a:rPr lang="zh-CN" altLang="en-US" sz="2400" dirty="0"/>
              <a:t>：低位向本位的借位</a:t>
            </a:r>
            <a:endParaRPr lang="en-US" altLang="zh-CN" sz="2400" dirty="0"/>
          </a:p>
          <a:p>
            <a:r>
              <a:rPr lang="en-US" altLang="zh-CN" sz="2400" dirty="0"/>
              <a:t>D</a:t>
            </a:r>
            <a:r>
              <a:rPr lang="zh-CN" altLang="en-US" sz="2400" dirty="0"/>
              <a:t>：本位差</a:t>
            </a:r>
            <a:endParaRPr lang="en-US" altLang="zh-CN" sz="2400" dirty="0"/>
          </a:p>
          <a:p>
            <a:r>
              <a:rPr lang="en-US" altLang="zh-CN" sz="2400" dirty="0"/>
              <a:t>Bn-1: </a:t>
            </a:r>
            <a:r>
              <a:rPr lang="zh-CN" altLang="en-US" sz="2400" dirty="0"/>
              <a:t>向高位的借位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C886D8E-477C-4466-9125-4A27F7A7C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67606"/>
              </p:ext>
            </p:extLst>
          </p:nvPr>
        </p:nvGraphicFramePr>
        <p:xfrm>
          <a:off x="4066480" y="3984102"/>
          <a:ext cx="4320480" cy="819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4" imgW="2679480" imgH="507960" progId="Equation.DSMT4">
                  <p:embed/>
                </p:oleObj>
              </mc:Choice>
              <mc:Fallback>
                <p:oleObj name="Equation" r:id="rId4" imgW="2679480" imgH="5079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C886D8E-477C-4466-9125-4A27F7A7C6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6480" y="3984102"/>
                        <a:ext cx="4320480" cy="819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BDDAC6-F2C8-46D1-9906-E3576511CF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74619"/>
              </p:ext>
            </p:extLst>
          </p:nvPr>
        </p:nvGraphicFramePr>
        <p:xfrm>
          <a:off x="3995737" y="5013724"/>
          <a:ext cx="446246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6" imgW="2768400" imgH="507960" progId="Equation.DSMT4">
                  <p:embed/>
                </p:oleObj>
              </mc:Choice>
              <mc:Fallback>
                <p:oleObj name="Equation" r:id="rId6" imgW="2768400" imgH="5079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C7BDDAC6-F2C8-46D1-9906-E3576511CF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95737" y="5013724"/>
                        <a:ext cx="4462463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E166182-F41F-45E9-9FC0-D319A181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C6A60-03F5-4CA0-A925-065A1C846A1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1476C2-90A2-23AA-A323-0D50C38C8CFD}"/>
              </a:ext>
            </a:extLst>
          </p:cNvPr>
          <p:cNvSpPr txBox="1">
            <a:spLocks/>
          </p:cNvSpPr>
          <p:nvPr/>
        </p:nvSpPr>
        <p:spPr>
          <a:xfrm>
            <a:off x="86320" y="121249"/>
            <a:ext cx="905768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r>
              <a:rPr kumimoji="1"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kumimoji="1"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数据选择器电路原理及应用</a:t>
            </a:r>
          </a:p>
        </p:txBody>
      </p:sp>
    </p:spTree>
    <p:extLst>
      <p:ext uri="{BB962C8B-B14F-4D97-AF65-F5344CB8AC3E}">
        <p14:creationId xmlns:p14="http://schemas.microsoft.com/office/powerpoint/2010/main" val="401327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06E28F-8EE7-499C-81BD-68BAF5E5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57" y="1830116"/>
            <a:ext cx="6584485" cy="3384376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91796B1-1FE2-4162-92BA-481307FEF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671376"/>
              </p:ext>
            </p:extLst>
          </p:nvPr>
        </p:nvGraphicFramePr>
        <p:xfrm>
          <a:off x="849457" y="5326609"/>
          <a:ext cx="3679609" cy="69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4" imgW="2679480" imgH="507960" progId="Equation.DSMT4">
                  <p:embed/>
                </p:oleObj>
              </mc:Choice>
              <mc:Fallback>
                <p:oleObj name="Equation" r:id="rId4" imgW="2679480" imgH="50796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91796B1-1FE2-4162-92BA-481307FEFD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9457" y="5326609"/>
                        <a:ext cx="3679609" cy="697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C423715-93E2-4C49-85BB-3673486978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784678"/>
              </p:ext>
            </p:extLst>
          </p:nvPr>
        </p:nvGraphicFramePr>
        <p:xfrm>
          <a:off x="4835759" y="5326609"/>
          <a:ext cx="3800058" cy="69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6" imgW="2768400" imgH="507960" progId="Equation.DSMT4">
                  <p:embed/>
                </p:oleObj>
              </mc:Choice>
              <mc:Fallback>
                <p:oleObj name="Equation" r:id="rId6" imgW="2768400" imgH="5079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C423715-93E2-4C49-85BB-3673486978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5759" y="5326609"/>
                        <a:ext cx="3800058" cy="697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F6F3E-4CE4-4C88-85B2-D0E4A46A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4B019-0E79-4B88-9F29-A92EBDFFB05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F1D0B49-3D5C-9961-EDC0-225A74A64B60}"/>
              </a:ext>
            </a:extLst>
          </p:cNvPr>
          <p:cNvSpPr txBox="1">
            <a:spLocks/>
          </p:cNvSpPr>
          <p:nvPr/>
        </p:nvSpPr>
        <p:spPr>
          <a:xfrm>
            <a:off x="692399" y="982164"/>
            <a:ext cx="8305800" cy="50632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zh-CN" altLang="en-US" sz="2400" b="0" kern="0"/>
              <a:t>例：利用</a:t>
            </a:r>
            <a:r>
              <a:rPr lang="en-US" altLang="zh-CN" sz="2400" b="0" kern="0"/>
              <a:t>74LS151</a:t>
            </a:r>
            <a:r>
              <a:rPr lang="zh-CN" altLang="en-US" sz="2400" b="0" kern="0"/>
              <a:t>（</a:t>
            </a:r>
            <a:r>
              <a:rPr lang="en-US" altLang="zh-CN" sz="2400" b="0" kern="0"/>
              <a:t>8</a:t>
            </a:r>
            <a:r>
              <a:rPr lang="zh-CN" altLang="en-US" sz="2400" b="0" kern="0"/>
              <a:t>选</a:t>
            </a:r>
            <a:r>
              <a:rPr lang="en-US" altLang="zh-CN" sz="2400" b="0" kern="0"/>
              <a:t>1</a:t>
            </a:r>
            <a:r>
              <a:rPr lang="zh-CN" altLang="en-US" sz="2400" b="0" kern="0"/>
              <a:t>数据选择器）实现全减器</a:t>
            </a:r>
            <a:endParaRPr lang="zh-CN" altLang="en-US" sz="2400" b="0" kern="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78AA7E9-3EB9-2F16-B714-1AB17D77E2F8}"/>
              </a:ext>
            </a:extLst>
          </p:cNvPr>
          <p:cNvSpPr txBox="1">
            <a:spLocks/>
          </p:cNvSpPr>
          <p:nvPr/>
        </p:nvSpPr>
        <p:spPr>
          <a:xfrm>
            <a:off x="86320" y="121249"/>
            <a:ext cx="905768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r>
              <a:rPr kumimoji="1"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kumimoji="1"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数据选择器电路原理及应用</a:t>
            </a:r>
          </a:p>
        </p:txBody>
      </p:sp>
    </p:spTree>
    <p:extLst>
      <p:ext uri="{BB962C8B-B14F-4D97-AF65-F5344CB8AC3E}">
        <p14:creationId xmlns:p14="http://schemas.microsoft.com/office/powerpoint/2010/main" val="141608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A772-1E29-4878-BC04-454B7A1B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36170"/>
            <a:ext cx="3668486" cy="511629"/>
          </a:xfrm>
        </p:spPr>
        <p:txBody>
          <a:bodyPr/>
          <a:lstStyle/>
          <a:p>
            <a:r>
              <a:rPr lang="en-US" altLang="zh-CN" sz="2800" dirty="0"/>
              <a:t>AU</a:t>
            </a:r>
            <a:r>
              <a:rPr lang="zh-CN" altLang="en-US" sz="2800" dirty="0"/>
              <a:t>（算术单元）设计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D7443-0443-4A4C-8C33-51A188335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26" y="1731158"/>
            <a:ext cx="8229600" cy="989781"/>
          </a:xfrm>
        </p:spPr>
        <p:txBody>
          <a:bodyPr/>
          <a:lstStyle/>
          <a:p>
            <a:r>
              <a:rPr lang="zh-CN" altLang="en-US" sz="2400" dirty="0"/>
              <a:t>利用</a:t>
            </a:r>
            <a:r>
              <a:rPr lang="en-US" altLang="zh-CN" sz="2400" dirty="0"/>
              <a:t>74LS151</a:t>
            </a:r>
            <a:r>
              <a:rPr lang="zh-CN" altLang="en-US" sz="2400" dirty="0"/>
              <a:t>实现具有以下功能的电路；</a:t>
            </a:r>
            <a:endParaRPr lang="en-US" altLang="zh-CN" sz="2400" dirty="0"/>
          </a:p>
          <a:p>
            <a:r>
              <a:rPr lang="zh-CN" altLang="en-US" sz="2400" dirty="0"/>
              <a:t>先画出真值表，再写出输出端的逻辑表达式</a:t>
            </a:r>
            <a:endParaRPr lang="en-US" altLang="zh-CN" sz="2400" dirty="0"/>
          </a:p>
          <a:p>
            <a:r>
              <a:rPr lang="zh-CN" altLang="en-US" sz="2400" dirty="0"/>
              <a:t>可使用两片</a:t>
            </a:r>
            <a:r>
              <a:rPr lang="en-US" altLang="zh-CN" sz="2400" dirty="0"/>
              <a:t>74LS151</a:t>
            </a:r>
            <a:r>
              <a:rPr lang="zh-CN" altLang="en-US" sz="2400" dirty="0"/>
              <a:t>实现电路 </a:t>
            </a:r>
            <a:r>
              <a:rPr lang="en-US" altLang="zh-CN" sz="2400" dirty="0"/>
              <a:t>(</a:t>
            </a:r>
            <a:r>
              <a:rPr lang="zh-CN" altLang="en-US" sz="2400" dirty="0"/>
              <a:t>仿真实现）</a:t>
            </a:r>
            <a:endParaRPr lang="en-US" altLang="zh-CN" sz="2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6FDC924-8BAF-40A6-9A8F-46473A553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31512"/>
              </p:ext>
            </p:extLst>
          </p:nvPr>
        </p:nvGraphicFramePr>
        <p:xfrm>
          <a:off x="691226" y="3429000"/>
          <a:ext cx="8316925" cy="1328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140">
                  <a:extLst>
                    <a:ext uri="{9D8B030D-6E8A-4147-A177-3AD203B41FA5}">
                      <a16:colId xmlns:a16="http://schemas.microsoft.com/office/drawing/2014/main" val="326779771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98294961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8660807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630895102"/>
                    </a:ext>
                  </a:extLst>
                </a:gridCol>
                <a:gridCol w="2304257">
                  <a:extLst>
                    <a:ext uri="{9D8B030D-6E8A-4147-A177-3AD203B41FA5}">
                      <a16:colId xmlns:a16="http://schemas.microsoft.com/office/drawing/2014/main" val="1708563150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输入</a:t>
                      </a: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输入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输出（和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差）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输出（进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借位</a:t>
                      </a:r>
                      <a:r>
                        <a:rPr lang="en-US" altLang="zh-CN" sz="1600" dirty="0"/>
                        <a:t>Cn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67182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进位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8655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A-B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借位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01145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FFEB54-103D-4851-BDAB-5E163968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4B537BC-CEB0-CF38-3E17-9539E4CD82C7}"/>
              </a:ext>
            </a:extLst>
          </p:cNvPr>
          <p:cNvSpPr txBox="1">
            <a:spLocks/>
          </p:cNvSpPr>
          <p:nvPr/>
        </p:nvSpPr>
        <p:spPr>
          <a:xfrm>
            <a:off x="86320" y="121249"/>
            <a:ext cx="905768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r>
              <a:rPr kumimoji="1"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kumimoji="1"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数据选择器电路原理及应用</a:t>
            </a:r>
          </a:p>
        </p:txBody>
      </p:sp>
    </p:spTree>
    <p:extLst>
      <p:ext uri="{BB962C8B-B14F-4D97-AF65-F5344CB8AC3E}">
        <p14:creationId xmlns:p14="http://schemas.microsoft.com/office/powerpoint/2010/main" val="324195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69C7ED-B111-4E04-84C9-CC5A96AD7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082" y="1666259"/>
            <a:ext cx="6032324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LU</a:t>
            </a:r>
            <a:r>
              <a:rPr lang="zh-CN" altLang="en-US" sz="2400" dirty="0"/>
              <a:t>（逻辑单元）设计：用八选一数据选择器设计一个函数发生器电路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注意接电源，接地，附加控制端应接低电平。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  <p:graphicFrame>
        <p:nvGraphicFramePr>
          <p:cNvPr id="5" name="Group 79">
            <a:extLst>
              <a:ext uri="{FF2B5EF4-FFF2-40B4-BE49-F238E27FC236}">
                <a16:creationId xmlns:a16="http://schemas.microsoft.com/office/drawing/2014/main" id="{C4E503F6-C988-4A55-82E4-E26EDE9A6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630421"/>
              </p:ext>
            </p:extLst>
          </p:nvPr>
        </p:nvGraphicFramePr>
        <p:xfrm>
          <a:off x="6591225" y="1238427"/>
          <a:ext cx="2154237" cy="5092700"/>
        </p:xfrm>
        <a:graphic>
          <a:graphicData uri="http://schemas.openxmlformats.org/drawingml/2006/table">
            <a:tbl>
              <a:tblPr/>
              <a:tblGrid>
                <a:gridCol w="172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S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A   B</a:t>
                      </a: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74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0    0   0   0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0    0   1   1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0    1   0   1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0    1   1   0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0    1   1   1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1    0   0   0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1    0   1   1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1    1   0   1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1    1   1   0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1    1   1   1</a:t>
                      </a: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oup 51">
            <a:extLst>
              <a:ext uri="{FF2B5EF4-FFF2-40B4-BE49-F238E27FC236}">
                <a16:creationId xmlns:a16="http://schemas.microsoft.com/office/drawing/2014/main" id="{26C3C964-6F0E-4448-9885-540F3DC52673}"/>
              </a:ext>
            </a:extLst>
          </p:cNvPr>
          <p:cNvGrpSpPr>
            <a:grpSpLocks/>
          </p:cNvGrpSpPr>
          <p:nvPr/>
        </p:nvGrpSpPr>
        <p:grpSpPr bwMode="auto">
          <a:xfrm>
            <a:off x="1595399" y="3145808"/>
            <a:ext cx="3168650" cy="2909888"/>
            <a:chOff x="567" y="2024"/>
            <a:chExt cx="1996" cy="1833"/>
          </a:xfrm>
        </p:grpSpPr>
        <p:grpSp>
          <p:nvGrpSpPr>
            <p:cNvPr id="7" name="Group 49">
              <a:extLst>
                <a:ext uri="{FF2B5EF4-FFF2-40B4-BE49-F238E27FC236}">
                  <a16:creationId xmlns:a16="http://schemas.microsoft.com/office/drawing/2014/main" id="{5784B188-C9AD-4E75-B607-74C9712B9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2024"/>
              <a:ext cx="1996" cy="1452"/>
              <a:chOff x="884" y="2251"/>
              <a:chExt cx="1996" cy="1452"/>
            </a:xfrm>
          </p:grpSpPr>
          <p:grpSp>
            <p:nvGrpSpPr>
              <p:cNvPr id="9" name="Group 18">
                <a:extLst>
                  <a:ext uri="{FF2B5EF4-FFF2-40B4-BE49-F238E27FC236}">
                    <a16:creationId xmlns:a16="http://schemas.microsoft.com/office/drawing/2014/main" id="{10D46C91-2AB4-4010-B64A-1E9E62217D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4" y="2251"/>
                <a:ext cx="1996" cy="1452"/>
                <a:chOff x="385" y="2659"/>
                <a:chExt cx="1996" cy="1452"/>
              </a:xfrm>
            </p:grpSpPr>
            <p:sp>
              <p:nvSpPr>
                <p:cNvPr id="13" name="Rectangle 19">
                  <a:extLst>
                    <a:ext uri="{FF2B5EF4-FFF2-40B4-BE49-F238E27FC236}">
                      <a16:creationId xmlns:a16="http://schemas.microsoft.com/office/drawing/2014/main" id="{75097574-42CB-444E-BD05-ECCFD5AAB1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8" y="3050"/>
                  <a:ext cx="633" cy="10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eaLnBrk="1" hangingPunct="1"/>
                  <a:endParaRPr lang="en-US" altLang="zh-CN" sz="2400"/>
                </a:p>
              </p:txBody>
            </p:sp>
            <p:sp>
              <p:nvSpPr>
                <p:cNvPr id="14" name="Rectangle 20">
                  <a:extLst>
                    <a:ext uri="{FF2B5EF4-FFF2-40B4-BE49-F238E27FC236}">
                      <a16:creationId xmlns:a16="http://schemas.microsoft.com/office/drawing/2014/main" id="{054BB7DA-56CF-4B48-8FB4-5A680E51DA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4" y="3050"/>
                  <a:ext cx="634" cy="10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2400"/>
                </a:p>
              </p:txBody>
            </p:sp>
            <p:sp>
              <p:nvSpPr>
                <p:cNvPr id="15" name="Rectangle 21">
                  <a:extLst>
                    <a:ext uri="{FF2B5EF4-FFF2-40B4-BE49-F238E27FC236}">
                      <a16:creationId xmlns:a16="http://schemas.microsoft.com/office/drawing/2014/main" id="{8A5B6F17-FE17-442C-8845-7B0D88101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3050"/>
                  <a:ext cx="729" cy="10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2400"/>
                </a:p>
              </p:txBody>
            </p:sp>
            <p:sp>
              <p:nvSpPr>
                <p:cNvPr id="16" name="Rectangle 22">
                  <a:extLst>
                    <a:ext uri="{FF2B5EF4-FFF2-40B4-BE49-F238E27FC236}">
                      <a16:creationId xmlns:a16="http://schemas.microsoft.com/office/drawing/2014/main" id="{3B0DF1ED-6ABA-4F8E-857F-385C24F71C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8" y="2659"/>
                  <a:ext cx="633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en-US" altLang="zh-CN" sz="2400"/>
                </a:p>
              </p:txBody>
            </p:sp>
            <p:sp>
              <p:nvSpPr>
                <p:cNvPr id="17" name="Rectangle 23">
                  <a:extLst>
                    <a:ext uri="{FF2B5EF4-FFF2-40B4-BE49-F238E27FC236}">
                      <a16:creationId xmlns:a16="http://schemas.microsoft.com/office/drawing/2014/main" id="{9E4C12CE-2FE2-4974-8770-F54C84293E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4" y="2659"/>
                  <a:ext cx="634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sz="2400" baseline="-30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altLang="zh-CN" sz="2400"/>
                </a:p>
              </p:txBody>
            </p:sp>
            <p:sp>
              <p:nvSpPr>
                <p:cNvPr id="18" name="Rectangle 24">
                  <a:extLst>
                    <a:ext uri="{FF2B5EF4-FFF2-40B4-BE49-F238E27FC236}">
                      <a16:creationId xmlns:a16="http://schemas.microsoft.com/office/drawing/2014/main" id="{C10CE42D-10B8-48BB-A4C1-80ACD268DC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" y="2659"/>
                  <a:ext cx="729" cy="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zh-CN" sz="2400" baseline="-30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altLang="zh-CN" sz="2400"/>
                </a:p>
              </p:txBody>
            </p:sp>
            <p:sp>
              <p:nvSpPr>
                <p:cNvPr id="19" name="Line 25">
                  <a:extLst>
                    <a:ext uri="{FF2B5EF4-FFF2-40B4-BE49-F238E27FC236}">
                      <a16:creationId xmlns:a16="http://schemas.microsoft.com/office/drawing/2014/main" id="{6CD0FFD9-9494-46BF-A21C-232DE3BBD3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" y="2659"/>
                  <a:ext cx="1996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26">
                  <a:extLst>
                    <a:ext uri="{FF2B5EF4-FFF2-40B4-BE49-F238E27FC236}">
                      <a16:creationId xmlns:a16="http://schemas.microsoft.com/office/drawing/2014/main" id="{B799DFBE-13FB-469D-B616-CDECE5539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" y="4111"/>
                  <a:ext cx="1996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27">
                  <a:extLst>
                    <a:ext uri="{FF2B5EF4-FFF2-40B4-BE49-F238E27FC236}">
                      <a16:creationId xmlns:a16="http://schemas.microsoft.com/office/drawing/2014/main" id="{0221B66E-F68E-42CF-9ED7-0410BD466F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" y="2659"/>
                  <a:ext cx="0" cy="1452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28">
                  <a:extLst>
                    <a:ext uri="{FF2B5EF4-FFF2-40B4-BE49-F238E27FC236}">
                      <a16:creationId xmlns:a16="http://schemas.microsoft.com/office/drawing/2014/main" id="{34036F2B-EA10-4E62-AA52-69E1B884EB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1" y="2659"/>
                  <a:ext cx="0" cy="1452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29">
                  <a:extLst>
                    <a:ext uri="{FF2B5EF4-FFF2-40B4-BE49-F238E27FC236}">
                      <a16:creationId xmlns:a16="http://schemas.microsoft.com/office/drawing/2014/main" id="{433AC66E-2F7B-483B-8783-9FC90F819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" y="3050"/>
                  <a:ext cx="1996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30">
                  <a:extLst>
                    <a:ext uri="{FF2B5EF4-FFF2-40B4-BE49-F238E27FC236}">
                      <a16:creationId xmlns:a16="http://schemas.microsoft.com/office/drawing/2014/main" id="{3B76E34E-63CC-49D7-8501-1D46F6C6B7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4" y="2659"/>
                  <a:ext cx="0" cy="1452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31">
                  <a:extLst>
                    <a:ext uri="{FF2B5EF4-FFF2-40B4-BE49-F238E27FC236}">
                      <a16:creationId xmlns:a16="http://schemas.microsoft.com/office/drawing/2014/main" id="{F126A17A-3B87-4F0E-B041-093054F85C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8" y="2659"/>
                  <a:ext cx="0" cy="1452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46">
                <a:extLst>
                  <a:ext uri="{FF2B5EF4-FFF2-40B4-BE49-F238E27FC236}">
                    <a16:creationId xmlns:a16="http://schemas.microsoft.com/office/drawing/2014/main" id="{9E3EB64B-B6CE-4204-9DF1-F6CEBF5BCD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6" y="2653"/>
                <a:ext cx="590" cy="989"/>
                <a:chOff x="1747" y="3016"/>
                <a:chExt cx="590" cy="989"/>
              </a:xfrm>
            </p:grpSpPr>
            <p:sp>
              <p:nvSpPr>
                <p:cNvPr id="11" name="Rectangle 47">
                  <a:extLst>
                    <a:ext uri="{FF2B5EF4-FFF2-40B4-BE49-F238E27FC236}">
                      <a16:creationId xmlns:a16="http://schemas.microsoft.com/office/drawing/2014/main" id="{373BF5BC-6859-4E14-BA49-BECCB3C93F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7" y="3016"/>
                  <a:ext cx="590" cy="9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228600" algn="l"/>
                    </a:tabLs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A∙B</a:t>
                  </a: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A+B</a:t>
                  </a: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A⊕B</a:t>
                  </a:r>
                </a:p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en-US" altLang="zh-CN" sz="2400" dirty="0"/>
                </a:p>
              </p:txBody>
            </p:sp>
            <p:sp>
              <p:nvSpPr>
                <p:cNvPr id="12" name="Line 48">
                  <a:extLst>
                    <a:ext uri="{FF2B5EF4-FFF2-40B4-BE49-F238E27FC236}">
                      <a16:creationId xmlns:a16="http://schemas.microsoft.com/office/drawing/2014/main" id="{8CDBD709-0E56-4C85-8617-DF642C92DA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2" y="3762"/>
                  <a:ext cx="143" cy="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" name="Text Box 50">
              <a:extLst>
                <a:ext uri="{FF2B5EF4-FFF2-40B4-BE49-F238E27FC236}">
                  <a16:creationId xmlns:a16="http://schemas.microsoft.com/office/drawing/2014/main" id="{680C24F5-36E0-4793-9E86-E837754E1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566"/>
              <a:ext cx="8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/>
                <a:t>功能表</a:t>
              </a:r>
            </a:p>
          </p:txBody>
        </p:sp>
      </p:grpSp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6432272C-EFB3-431B-851D-801A5FCE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336265-C640-EE29-2252-B61B67C6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36170"/>
            <a:ext cx="3668486" cy="511629"/>
          </a:xfrm>
        </p:spPr>
        <p:txBody>
          <a:bodyPr/>
          <a:lstStyle/>
          <a:p>
            <a:r>
              <a:rPr lang="en-US" altLang="zh-CN" sz="2800" dirty="0"/>
              <a:t>AU</a:t>
            </a:r>
            <a:r>
              <a:rPr lang="zh-CN" altLang="en-US" sz="2800" dirty="0"/>
              <a:t>（算术单元）设计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E5FCB85-D5AC-59B7-2BC4-600C490A8FDF}"/>
              </a:ext>
            </a:extLst>
          </p:cNvPr>
          <p:cNvSpPr txBox="1">
            <a:spLocks/>
          </p:cNvSpPr>
          <p:nvPr/>
        </p:nvSpPr>
        <p:spPr>
          <a:xfrm>
            <a:off x="86320" y="121249"/>
            <a:ext cx="905768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r>
              <a:rPr kumimoji="1"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kumimoji="1"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数据选择器电路原理及应用</a:t>
            </a:r>
          </a:p>
        </p:txBody>
      </p:sp>
    </p:spTree>
    <p:extLst>
      <p:ext uri="{BB962C8B-B14F-4D97-AF65-F5344CB8AC3E}">
        <p14:creationId xmlns:p14="http://schemas.microsoft.com/office/powerpoint/2010/main" val="199746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96819-576F-4C8D-A556-A96DE184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B7999-1FDE-405C-A6B6-C6BDA487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5F678-5889-4A52-8B3D-0D717855A4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9D2DE8-3683-4B97-BA12-CBF361AC562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356CB-BF28-450A-8933-809FEF3C7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0820" y="-906130"/>
            <a:ext cx="6422359" cy="85598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C7A0FC-EBC3-4EA5-A6FE-BA1CFEA79664}"/>
              </a:ext>
            </a:extLst>
          </p:cNvPr>
          <p:cNvSpPr/>
          <p:nvPr/>
        </p:nvSpPr>
        <p:spPr bwMode="auto">
          <a:xfrm>
            <a:off x="420414" y="3628697"/>
            <a:ext cx="1156138" cy="1143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043426"/>
      </p:ext>
    </p:extLst>
  </p:cSld>
  <p:clrMapOvr>
    <a:masterClrMapping/>
  </p:clrMapOvr>
  <p:transition advTm="12468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98725-0493-4736-8220-99E00ECF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DF4DAD9-3956-43FE-9A7C-F2C91594D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59" y="2010336"/>
            <a:ext cx="6895675" cy="353982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66C68B-36B8-427B-A0B0-22DD307887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9D2DE8-3683-4B97-BA12-CBF361AC562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F43F58-9215-4E45-B55C-77323ED2CADE}"/>
                  </a:ext>
                </a:extLst>
              </p:cNvPr>
              <p:cNvSpPr txBox="1"/>
              <p:nvPr/>
            </p:nvSpPr>
            <p:spPr>
              <a:xfrm>
                <a:off x="4964105" y="3969627"/>
                <a:ext cx="203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accPr>
                        <m:e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zh-CN" altLang="en-US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F43F58-9215-4E45-B55C-77323ED2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105" y="3969627"/>
                <a:ext cx="203847" cy="369332"/>
              </a:xfrm>
              <a:prstGeom prst="rect">
                <a:avLst/>
              </a:prstGeom>
              <a:blipFill>
                <a:blip r:embed="rId3"/>
                <a:stretch>
                  <a:fillRect r="-70588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218F2BE-0D7A-488A-BA0C-21C8D927368C}"/>
                  </a:ext>
                </a:extLst>
              </p:cNvPr>
              <p:cNvSpPr txBox="1"/>
              <p:nvPr/>
            </p:nvSpPr>
            <p:spPr>
              <a:xfrm>
                <a:off x="4964105" y="4449574"/>
                <a:ext cx="203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黑体" pitchFamily="49" charset="-122"/>
                        </a:rPr>
                        <m:t>𝒁</m:t>
                      </m:r>
                    </m:oMath>
                  </m:oMathPara>
                </a14:m>
                <a:endParaRPr lang="zh-CN" altLang="en-US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218F2BE-0D7A-488A-BA0C-21C8D9273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105" y="4449574"/>
                <a:ext cx="203847" cy="369332"/>
              </a:xfrm>
              <a:prstGeom prst="rect">
                <a:avLst/>
              </a:prstGeom>
              <a:blipFill>
                <a:blip r:embed="rId4"/>
                <a:stretch>
                  <a:fillRect r="-67647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D1FE84-59A7-40BB-A99E-20AE637AABD7}"/>
                  </a:ext>
                </a:extLst>
              </p:cNvPr>
              <p:cNvSpPr txBox="1"/>
              <p:nvPr/>
            </p:nvSpPr>
            <p:spPr>
              <a:xfrm>
                <a:off x="4964105" y="4852666"/>
                <a:ext cx="203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8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accPr>
                        <m:e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黑体" pitchFamily="49" charset="-122"/>
                            </a:rPr>
                            <m:t>𝒁</m:t>
                          </m:r>
                        </m:e>
                      </m:acc>
                    </m:oMath>
                  </m:oMathPara>
                </a14:m>
                <a:endParaRPr lang="zh-CN" altLang="en-US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1D1FE84-59A7-40BB-A99E-20AE637AA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105" y="4852666"/>
                <a:ext cx="203847" cy="369332"/>
              </a:xfrm>
              <a:prstGeom prst="rect">
                <a:avLst/>
              </a:prstGeom>
              <a:blipFill>
                <a:blip r:embed="rId5"/>
                <a:stretch>
                  <a:fillRect r="-67647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3E4A59F-770F-4769-9FEA-F50BEBAFCA75}"/>
              </a:ext>
            </a:extLst>
          </p:cNvPr>
          <p:cNvSpPr txBox="1"/>
          <p:nvPr/>
        </p:nvSpPr>
        <p:spPr>
          <a:xfrm>
            <a:off x="7164388" y="3059668"/>
            <a:ext cx="121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</a:rPr>
              <a:t>(I0-I7)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572361"/>
      </p:ext>
    </p:extLst>
  </p:cSld>
  <p:clrMapOvr>
    <a:masterClrMapping/>
  </p:clrMapOvr>
  <p:transition advTm="1246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ADCF9C8-B4FC-E945-8A58-3D7599BAE6E7}"/>
              </a:ext>
            </a:extLst>
          </p:cNvPr>
          <p:cNvGrpSpPr/>
          <p:nvPr/>
        </p:nvGrpSpPr>
        <p:grpSpPr>
          <a:xfrm>
            <a:off x="544285" y="1793187"/>
            <a:ext cx="8114582" cy="4912413"/>
            <a:chOff x="0" y="981075"/>
            <a:chExt cx="9144000" cy="5498881"/>
          </a:xfrm>
        </p:grpSpPr>
        <p:sp>
          <p:nvSpPr>
            <p:cNvPr id="56384" name="Line 64">
              <a:extLst>
                <a:ext uri="{FF2B5EF4-FFF2-40B4-BE49-F238E27FC236}">
                  <a16:creationId xmlns:a16="http://schemas.microsoft.com/office/drawing/2014/main" id="{8FDEEED4-E878-41AC-834B-0FA8418E3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5863" y="1127126"/>
              <a:ext cx="1587" cy="5352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5" name="Line 65">
              <a:extLst>
                <a:ext uri="{FF2B5EF4-FFF2-40B4-BE49-F238E27FC236}">
                  <a16:creationId xmlns:a16="http://schemas.microsoft.com/office/drawing/2014/main" id="{540C4374-B9E4-41B7-AD49-9A3F9421E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7825" y="1198564"/>
              <a:ext cx="44450" cy="5180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6" name="Line 66">
              <a:extLst>
                <a:ext uri="{FF2B5EF4-FFF2-40B4-BE49-F238E27FC236}">
                  <a16:creationId xmlns:a16="http://schemas.microsoft.com/office/drawing/2014/main" id="{6CE571C7-18CA-4923-85D0-248CF0B70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0749" y="1270001"/>
              <a:ext cx="4764" cy="5105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7" name="Line 67">
              <a:extLst>
                <a:ext uri="{FF2B5EF4-FFF2-40B4-BE49-F238E27FC236}">
                  <a16:creationId xmlns:a16="http://schemas.microsoft.com/office/drawing/2014/main" id="{96F971C7-7A1D-4179-904D-4F1F59840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338" y="1270000"/>
              <a:ext cx="25394" cy="51058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8" name="Line 68">
              <a:extLst>
                <a:ext uri="{FF2B5EF4-FFF2-40B4-BE49-F238E27FC236}">
                  <a16:creationId xmlns:a16="http://schemas.microsoft.com/office/drawing/2014/main" id="{6C4F1DDD-0972-4DD2-B320-2C541F15C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575" y="1127125"/>
              <a:ext cx="23804" cy="5180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9" name="Line 69">
              <a:extLst>
                <a:ext uri="{FF2B5EF4-FFF2-40B4-BE49-F238E27FC236}">
                  <a16:creationId xmlns:a16="http://schemas.microsoft.com/office/drawing/2014/main" id="{3DE5976E-852C-461F-8EB0-423DF3AAC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8244" y="1198564"/>
              <a:ext cx="30156" cy="5177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0" name="Line 70">
              <a:extLst>
                <a:ext uri="{FF2B5EF4-FFF2-40B4-BE49-F238E27FC236}">
                  <a16:creationId xmlns:a16="http://schemas.microsoft.com/office/drawing/2014/main" id="{3478E2D9-703C-42F8-AAB5-79F27B20D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1637" y="1270001"/>
              <a:ext cx="1587" cy="510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1" name="Line 71">
              <a:extLst>
                <a:ext uri="{FF2B5EF4-FFF2-40B4-BE49-F238E27FC236}">
                  <a16:creationId xmlns:a16="http://schemas.microsoft.com/office/drawing/2014/main" id="{A6D3DB87-AF02-44C2-B926-B3671D61C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0109" y="1270001"/>
              <a:ext cx="6353" cy="5101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2" name="Line 72">
              <a:extLst>
                <a:ext uri="{FF2B5EF4-FFF2-40B4-BE49-F238E27FC236}">
                  <a16:creationId xmlns:a16="http://schemas.microsoft.com/office/drawing/2014/main" id="{8E2CC7F1-AF5E-41BF-BE23-3F7DEBACD4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7328" y="1198564"/>
              <a:ext cx="52372" cy="5169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3" name="Line 73">
              <a:extLst>
                <a:ext uri="{FF2B5EF4-FFF2-40B4-BE49-F238E27FC236}">
                  <a16:creationId xmlns:a16="http://schemas.microsoft.com/office/drawing/2014/main" id="{7C967469-B1C8-41A5-A26A-1B756EB7E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4524" y="1270001"/>
              <a:ext cx="22213" cy="5093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4" name="Line 74">
              <a:extLst>
                <a:ext uri="{FF2B5EF4-FFF2-40B4-BE49-F238E27FC236}">
                  <a16:creationId xmlns:a16="http://schemas.microsoft.com/office/drawing/2014/main" id="{F1455CC4-2A6C-474C-9992-FF44B2BCA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7763" y="1341439"/>
              <a:ext cx="12674" cy="5093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5" name="Line 75">
              <a:extLst>
                <a:ext uri="{FF2B5EF4-FFF2-40B4-BE49-F238E27FC236}">
                  <a16:creationId xmlns:a16="http://schemas.microsoft.com/office/drawing/2014/main" id="{9DBF35EE-9461-48B2-A695-137BBAAFB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02432" y="1341439"/>
              <a:ext cx="30156" cy="5021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6" name="Line 76">
              <a:extLst>
                <a:ext uri="{FF2B5EF4-FFF2-40B4-BE49-F238E27FC236}">
                  <a16:creationId xmlns:a16="http://schemas.microsoft.com/office/drawing/2014/main" id="{1A8CBE49-8599-4921-9BB5-12370B5EA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5824" y="1198564"/>
              <a:ext cx="11125" cy="51550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7" name="Line 77">
              <a:extLst>
                <a:ext uri="{FF2B5EF4-FFF2-40B4-BE49-F238E27FC236}">
                  <a16:creationId xmlns:a16="http://schemas.microsoft.com/office/drawing/2014/main" id="{81173A38-18A7-4536-8573-8DDCF8128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0649" y="1270001"/>
              <a:ext cx="7941" cy="50820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56398" name="Line 78">
              <a:extLst>
                <a:ext uri="{FF2B5EF4-FFF2-40B4-BE49-F238E27FC236}">
                  <a16:creationId xmlns:a16="http://schemas.microsoft.com/office/drawing/2014/main" id="{84DC639D-CD79-4046-9E10-7B087997D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3888" y="1270000"/>
              <a:ext cx="7940" cy="50820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944CE96-CC46-8D61-92C0-65A58651386A}"/>
                </a:ext>
              </a:extLst>
            </p:cNvPr>
            <p:cNvGrpSpPr/>
            <p:nvPr/>
          </p:nvGrpSpPr>
          <p:grpSpPr>
            <a:xfrm>
              <a:off x="0" y="981075"/>
              <a:ext cx="9144000" cy="5116513"/>
              <a:chOff x="0" y="981075"/>
              <a:chExt cx="9144000" cy="5116513"/>
            </a:xfrm>
          </p:grpSpPr>
          <p:sp>
            <p:nvSpPr>
              <p:cNvPr id="56467" name="Rectangle 147">
                <a:extLst>
                  <a:ext uri="{FF2B5EF4-FFF2-40B4-BE49-F238E27FC236}">
                    <a16:creationId xmlns:a16="http://schemas.microsoft.com/office/drawing/2014/main" id="{A4278098-E2D7-4FC0-A5B3-F4405179F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06550"/>
                <a:ext cx="82867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B(Q</a:t>
                </a:r>
                <a:r>
                  <a:rPr lang="en-US" altLang="zh-CN" sz="2000" baseline="-25000"/>
                  <a:t>A</a:t>
                </a:r>
                <a:r>
                  <a:rPr lang="en-US" altLang="zh-CN" sz="2000"/>
                  <a:t>)</a:t>
                </a:r>
                <a:endParaRPr lang="en-US" altLang="zh-CN" sz="2000" baseline="-25000"/>
              </a:p>
            </p:txBody>
          </p:sp>
          <p:sp>
            <p:nvSpPr>
              <p:cNvPr id="56468" name="Rectangle 148">
                <a:extLst>
                  <a:ext uri="{FF2B5EF4-FFF2-40B4-BE49-F238E27FC236}">
                    <a16:creationId xmlns:a16="http://schemas.microsoft.com/office/drawing/2014/main" id="{E8FD7E74-6FDA-4040-B5C4-2A500C09D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70150"/>
                <a:ext cx="82867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A(Q</a:t>
                </a:r>
                <a:r>
                  <a:rPr lang="en-US" altLang="zh-CN" sz="2000" baseline="-25000"/>
                  <a:t>B</a:t>
                </a:r>
                <a:r>
                  <a:rPr lang="en-US" altLang="zh-CN" sz="2000"/>
                  <a:t>)</a:t>
                </a:r>
              </a:p>
            </p:txBody>
          </p:sp>
          <p:sp>
            <p:nvSpPr>
              <p:cNvPr id="56469" name="Rectangle 149">
                <a:extLst>
                  <a:ext uri="{FF2B5EF4-FFF2-40B4-BE49-F238E27FC236}">
                    <a16:creationId xmlns:a16="http://schemas.microsoft.com/office/drawing/2014/main" id="{A446D6D2-ED63-4230-A5C7-27512DE5F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549650"/>
                <a:ext cx="93027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/>
                  <a:t>S</a:t>
                </a:r>
                <a:r>
                  <a:rPr lang="en-US" altLang="zh-CN" sz="2000" baseline="-25000"/>
                  <a:t>0</a:t>
                </a:r>
                <a:r>
                  <a:rPr lang="en-US" altLang="zh-CN" sz="2000"/>
                  <a:t>(Q</a:t>
                </a:r>
                <a:r>
                  <a:rPr lang="en-US" altLang="zh-CN" sz="2000" baseline="-25000"/>
                  <a:t>C</a:t>
                </a:r>
                <a:r>
                  <a:rPr lang="en-US" altLang="zh-CN" sz="2000"/>
                  <a:t>)</a:t>
                </a:r>
              </a:p>
            </p:txBody>
          </p:sp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EB5E2EED-72EC-A353-97DB-796E9DFA7BC1}"/>
                  </a:ext>
                </a:extLst>
              </p:cNvPr>
              <p:cNvGrpSpPr/>
              <p:nvPr/>
            </p:nvGrpSpPr>
            <p:grpSpPr>
              <a:xfrm>
                <a:off x="44450" y="981075"/>
                <a:ext cx="9099550" cy="5116513"/>
                <a:chOff x="44450" y="981075"/>
                <a:chExt cx="9099550" cy="5116513"/>
              </a:xfrm>
            </p:grpSpPr>
            <p:sp>
              <p:nvSpPr>
                <p:cNvPr id="56322" name="Text Box 2">
                  <a:extLst>
                    <a:ext uri="{FF2B5EF4-FFF2-40B4-BE49-F238E27FC236}">
                      <a16:creationId xmlns:a16="http://schemas.microsoft.com/office/drawing/2014/main" id="{E297F3ED-026D-4462-B02A-67B5A20DC5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6524" y="1055688"/>
                  <a:ext cx="619126" cy="4478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dirty="0"/>
                    <a:t>CP</a:t>
                  </a:r>
                </a:p>
              </p:txBody>
            </p:sp>
            <p:sp>
              <p:nvSpPr>
                <p:cNvPr id="56323" name="Line 3">
                  <a:extLst>
                    <a:ext uri="{FF2B5EF4-FFF2-40B4-BE49-F238E27FC236}">
                      <a16:creationId xmlns:a16="http://schemas.microsoft.com/office/drawing/2014/main" id="{633C0046-3A84-471F-9983-BA271EE8FB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87450" y="1270000"/>
                  <a:ext cx="2159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24" name="Line 4">
                  <a:extLst>
                    <a:ext uri="{FF2B5EF4-FFF2-40B4-BE49-F238E27FC236}">
                      <a16:creationId xmlns:a16="http://schemas.microsoft.com/office/drawing/2014/main" id="{746006FA-8460-4124-A11B-A712589A61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03350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25" name="Line 5">
                  <a:extLst>
                    <a:ext uri="{FF2B5EF4-FFF2-40B4-BE49-F238E27FC236}">
                      <a16:creationId xmlns:a16="http://schemas.microsoft.com/office/drawing/2014/main" id="{FB12021E-B692-4DB0-B39C-A12064B983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03350" y="982663"/>
                  <a:ext cx="28733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26" name="Line 6">
                  <a:extLst>
                    <a:ext uri="{FF2B5EF4-FFF2-40B4-BE49-F238E27FC236}">
                      <a16:creationId xmlns:a16="http://schemas.microsoft.com/office/drawing/2014/main" id="{2D454E94-F0DC-42D1-BF33-9E07660E81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0688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27" name="Line 7">
                  <a:extLst>
                    <a:ext uri="{FF2B5EF4-FFF2-40B4-BE49-F238E27FC236}">
                      <a16:creationId xmlns:a16="http://schemas.microsoft.com/office/drawing/2014/main" id="{1D36CCB2-CFAC-4F00-A10A-880236A54A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50300" y="1270000"/>
                  <a:ext cx="35877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28" name="Line 8">
                  <a:extLst>
                    <a:ext uri="{FF2B5EF4-FFF2-40B4-BE49-F238E27FC236}">
                      <a16:creationId xmlns:a16="http://schemas.microsoft.com/office/drawing/2014/main" id="{979425F4-B7CA-484C-9B9C-CA5BE3A12E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84213" y="1271588"/>
                  <a:ext cx="2143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29" name="Line 9">
                  <a:extLst>
                    <a:ext uri="{FF2B5EF4-FFF2-40B4-BE49-F238E27FC236}">
                      <a16:creationId xmlns:a16="http://schemas.microsoft.com/office/drawing/2014/main" id="{4198CC8E-395B-4633-9959-0675112F87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01700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30" name="Line 10">
                  <a:extLst>
                    <a:ext uri="{FF2B5EF4-FFF2-40B4-BE49-F238E27FC236}">
                      <a16:creationId xmlns:a16="http://schemas.microsoft.com/office/drawing/2014/main" id="{FD51BEE6-8AA9-47C5-9DD2-29E8640FF6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1700" y="982663"/>
                  <a:ext cx="28733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31" name="Line 11">
                  <a:extLst>
                    <a:ext uri="{FF2B5EF4-FFF2-40B4-BE49-F238E27FC236}">
                      <a16:creationId xmlns:a16="http://schemas.microsoft.com/office/drawing/2014/main" id="{CCDC0A4B-40AC-41F4-8F8E-DCC490EA6B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87450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32" name="Line 12">
                  <a:extLst>
                    <a:ext uri="{FF2B5EF4-FFF2-40B4-BE49-F238E27FC236}">
                      <a16:creationId xmlns:a16="http://schemas.microsoft.com/office/drawing/2014/main" id="{CED0AE76-9E6E-409A-A21B-C822CC2F95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0688" y="1271588"/>
                  <a:ext cx="2143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33" name="Line 13">
                  <a:extLst>
                    <a:ext uri="{FF2B5EF4-FFF2-40B4-BE49-F238E27FC236}">
                      <a16:creationId xmlns:a16="http://schemas.microsoft.com/office/drawing/2014/main" id="{0C308D91-A8BA-46AB-AF8D-60BB06CCE5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08175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34" name="Line 14">
                  <a:extLst>
                    <a:ext uri="{FF2B5EF4-FFF2-40B4-BE49-F238E27FC236}">
                      <a16:creationId xmlns:a16="http://schemas.microsoft.com/office/drawing/2014/main" id="{6CB05E19-4FE6-4243-8E34-4BF532A277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08175" y="982663"/>
                  <a:ext cx="28733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35" name="Line 15">
                  <a:extLst>
                    <a:ext uri="{FF2B5EF4-FFF2-40B4-BE49-F238E27FC236}">
                      <a16:creationId xmlns:a16="http://schemas.microsoft.com/office/drawing/2014/main" id="{0C9E520B-F23F-4959-8784-A424679342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3925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36" name="Line 16">
                  <a:extLst>
                    <a:ext uri="{FF2B5EF4-FFF2-40B4-BE49-F238E27FC236}">
                      <a16:creationId xmlns:a16="http://schemas.microsoft.com/office/drawing/2014/main" id="{CC76E811-81BE-49E8-A024-2DD9D5C8CA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5513" y="1271588"/>
                  <a:ext cx="2143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37" name="Line 17">
                  <a:extLst>
                    <a:ext uri="{FF2B5EF4-FFF2-40B4-BE49-F238E27FC236}">
                      <a16:creationId xmlns:a16="http://schemas.microsoft.com/office/drawing/2014/main" id="{D1B5EE67-853E-4C12-AEF4-ED89130A43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13000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38" name="Line 18">
                  <a:extLst>
                    <a:ext uri="{FF2B5EF4-FFF2-40B4-BE49-F238E27FC236}">
                      <a16:creationId xmlns:a16="http://schemas.microsoft.com/office/drawing/2014/main" id="{464781D3-1887-4843-86D6-D71B2F85E3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13000" y="982663"/>
                  <a:ext cx="28733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39" name="Line 19">
                  <a:extLst>
                    <a:ext uri="{FF2B5EF4-FFF2-40B4-BE49-F238E27FC236}">
                      <a16:creationId xmlns:a16="http://schemas.microsoft.com/office/drawing/2014/main" id="{0901E779-39FB-4364-908B-497E5314FB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8750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0" name="Line 20">
                  <a:extLst>
                    <a:ext uri="{FF2B5EF4-FFF2-40B4-BE49-F238E27FC236}">
                      <a16:creationId xmlns:a16="http://schemas.microsoft.com/office/drawing/2014/main" id="{1BF3D331-C7F6-4B7A-83C3-4568350597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0338" y="1271588"/>
                  <a:ext cx="2143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1" name="Line 21">
                  <a:extLst>
                    <a:ext uri="{FF2B5EF4-FFF2-40B4-BE49-F238E27FC236}">
                      <a16:creationId xmlns:a16="http://schemas.microsoft.com/office/drawing/2014/main" id="{31BBEFBA-85D3-452A-A514-39E80598F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17825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2" name="Line 22">
                  <a:extLst>
                    <a:ext uri="{FF2B5EF4-FFF2-40B4-BE49-F238E27FC236}">
                      <a16:creationId xmlns:a16="http://schemas.microsoft.com/office/drawing/2014/main" id="{F49AEB1D-1C7A-419C-A978-112F031E3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7825" y="982663"/>
                  <a:ext cx="28733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3" name="Line 23">
                  <a:extLst>
                    <a:ext uri="{FF2B5EF4-FFF2-40B4-BE49-F238E27FC236}">
                      <a16:creationId xmlns:a16="http://schemas.microsoft.com/office/drawing/2014/main" id="{DE463A34-B81B-4F5E-AFEA-CF1DBC2EE5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03575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4" name="Line 24">
                  <a:extLst>
                    <a:ext uri="{FF2B5EF4-FFF2-40B4-BE49-F238E27FC236}">
                      <a16:creationId xmlns:a16="http://schemas.microsoft.com/office/drawing/2014/main" id="{4F6B0DD2-919B-4269-A17F-4AB015009C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03575" y="1271588"/>
                  <a:ext cx="2143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5" name="Line 25">
                  <a:extLst>
                    <a:ext uri="{FF2B5EF4-FFF2-40B4-BE49-F238E27FC236}">
                      <a16:creationId xmlns:a16="http://schemas.microsoft.com/office/drawing/2014/main" id="{E82C8032-7371-4A5F-A283-F3093DDD9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21063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6" name="Line 26">
                  <a:extLst>
                    <a:ext uri="{FF2B5EF4-FFF2-40B4-BE49-F238E27FC236}">
                      <a16:creationId xmlns:a16="http://schemas.microsoft.com/office/drawing/2014/main" id="{817B3B7A-1137-48EC-91BC-797194BAB6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21063" y="982663"/>
                  <a:ext cx="28733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7" name="Line 27">
                  <a:extLst>
                    <a:ext uri="{FF2B5EF4-FFF2-40B4-BE49-F238E27FC236}">
                      <a16:creationId xmlns:a16="http://schemas.microsoft.com/office/drawing/2014/main" id="{003182D1-22B9-402C-87BB-76754F04A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6813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8" name="Line 28">
                  <a:extLst>
                    <a:ext uri="{FF2B5EF4-FFF2-40B4-BE49-F238E27FC236}">
                      <a16:creationId xmlns:a16="http://schemas.microsoft.com/office/drawing/2014/main" id="{D0AAC95E-B992-482A-9A24-097ECD3CC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8400" y="1271588"/>
                  <a:ext cx="2143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49" name="Line 29">
                  <a:extLst>
                    <a:ext uri="{FF2B5EF4-FFF2-40B4-BE49-F238E27FC236}">
                      <a16:creationId xmlns:a16="http://schemas.microsoft.com/office/drawing/2014/main" id="{50BA0B64-63C4-4E59-B71E-BE10D213D2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25888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50" name="Line 30">
                  <a:extLst>
                    <a:ext uri="{FF2B5EF4-FFF2-40B4-BE49-F238E27FC236}">
                      <a16:creationId xmlns:a16="http://schemas.microsoft.com/office/drawing/2014/main" id="{4464593B-88F6-4C6B-BB7C-00AAAACAD3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25888" y="982663"/>
                  <a:ext cx="28733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51" name="Line 31">
                  <a:extLst>
                    <a:ext uri="{FF2B5EF4-FFF2-40B4-BE49-F238E27FC236}">
                      <a16:creationId xmlns:a16="http://schemas.microsoft.com/office/drawing/2014/main" id="{1A57ED62-CBF3-4B3B-8D8E-2BB1ABDD58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1638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52" name="Line 32">
                  <a:extLst>
                    <a:ext uri="{FF2B5EF4-FFF2-40B4-BE49-F238E27FC236}">
                      <a16:creationId xmlns:a16="http://schemas.microsoft.com/office/drawing/2014/main" id="{19BB8634-7642-481E-8447-C3BB88A38E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1638" y="1271588"/>
                  <a:ext cx="2143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53" name="Line 33">
                  <a:extLst>
                    <a:ext uri="{FF2B5EF4-FFF2-40B4-BE49-F238E27FC236}">
                      <a16:creationId xmlns:a16="http://schemas.microsoft.com/office/drawing/2014/main" id="{2080B61B-32A3-45BA-9315-5D8AA3966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29125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54" name="Line 34">
                  <a:extLst>
                    <a:ext uri="{FF2B5EF4-FFF2-40B4-BE49-F238E27FC236}">
                      <a16:creationId xmlns:a16="http://schemas.microsoft.com/office/drawing/2014/main" id="{5B7B8F13-AEAC-438B-B5A2-4AB617861E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9125" y="982663"/>
                  <a:ext cx="28733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55" name="Line 35">
                  <a:extLst>
                    <a:ext uri="{FF2B5EF4-FFF2-40B4-BE49-F238E27FC236}">
                      <a16:creationId xmlns:a16="http://schemas.microsoft.com/office/drawing/2014/main" id="{E6BB271F-A1B7-4D4C-BA1C-2DC35428D7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14875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56" name="Line 36">
                  <a:extLst>
                    <a:ext uri="{FF2B5EF4-FFF2-40B4-BE49-F238E27FC236}">
                      <a16:creationId xmlns:a16="http://schemas.microsoft.com/office/drawing/2014/main" id="{54B1859C-44AC-4B6F-B33D-5B48259AA9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16463" y="1271588"/>
                  <a:ext cx="2143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57" name="Line 37">
                  <a:extLst>
                    <a:ext uri="{FF2B5EF4-FFF2-40B4-BE49-F238E27FC236}">
                      <a16:creationId xmlns:a16="http://schemas.microsoft.com/office/drawing/2014/main" id="{F5F175F1-99BA-453A-9F3B-5D4374C704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33950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58" name="Line 38">
                  <a:extLst>
                    <a:ext uri="{FF2B5EF4-FFF2-40B4-BE49-F238E27FC236}">
                      <a16:creationId xmlns:a16="http://schemas.microsoft.com/office/drawing/2014/main" id="{EE3D40C6-A3C1-4BDF-A7D2-62B8329F10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3950" y="982663"/>
                  <a:ext cx="28733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59" name="Line 39">
                  <a:extLst>
                    <a:ext uri="{FF2B5EF4-FFF2-40B4-BE49-F238E27FC236}">
                      <a16:creationId xmlns:a16="http://schemas.microsoft.com/office/drawing/2014/main" id="{CE3A411D-E1F6-477A-991A-DA56FF0A31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19700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60" name="Line 40">
                  <a:extLst>
                    <a:ext uri="{FF2B5EF4-FFF2-40B4-BE49-F238E27FC236}">
                      <a16:creationId xmlns:a16="http://schemas.microsoft.com/office/drawing/2014/main" id="{F94AC5C4-E4B3-439E-9709-610390446B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19700" y="1271588"/>
                  <a:ext cx="2143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61" name="Line 41">
                  <a:extLst>
                    <a:ext uri="{FF2B5EF4-FFF2-40B4-BE49-F238E27FC236}">
                      <a16:creationId xmlns:a16="http://schemas.microsoft.com/office/drawing/2014/main" id="{AC1F75AB-9A42-4022-912B-F6D08F5B81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437188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62" name="Line 42">
                  <a:extLst>
                    <a:ext uri="{FF2B5EF4-FFF2-40B4-BE49-F238E27FC236}">
                      <a16:creationId xmlns:a16="http://schemas.microsoft.com/office/drawing/2014/main" id="{84F64CB6-5C70-4CBB-9D97-DF5CB2A735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37188" y="982663"/>
                  <a:ext cx="28733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63" name="Line 43">
                  <a:extLst>
                    <a:ext uri="{FF2B5EF4-FFF2-40B4-BE49-F238E27FC236}">
                      <a16:creationId xmlns:a16="http://schemas.microsoft.com/office/drawing/2014/main" id="{36D5D68B-F060-4BF2-BCF9-CBD1C1A7AE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2938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64" name="Line 44">
                  <a:extLst>
                    <a:ext uri="{FF2B5EF4-FFF2-40B4-BE49-F238E27FC236}">
                      <a16:creationId xmlns:a16="http://schemas.microsoft.com/office/drawing/2014/main" id="{3B8B16E8-AFD0-4F37-93EF-0C490BDED7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4525" y="1270000"/>
                  <a:ext cx="2143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65" name="Line 45">
                  <a:extLst>
                    <a:ext uri="{FF2B5EF4-FFF2-40B4-BE49-F238E27FC236}">
                      <a16:creationId xmlns:a16="http://schemas.microsoft.com/office/drawing/2014/main" id="{3CD38BF2-98CD-493C-9465-D2EFCD77F6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2013" y="981075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66" name="Line 46">
                  <a:extLst>
                    <a:ext uri="{FF2B5EF4-FFF2-40B4-BE49-F238E27FC236}">
                      <a16:creationId xmlns:a16="http://schemas.microsoft.com/office/drawing/2014/main" id="{C55A1C0A-C19F-425D-BCFB-1A91505219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2013" y="981075"/>
                  <a:ext cx="28733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67" name="Line 47">
                  <a:extLst>
                    <a:ext uri="{FF2B5EF4-FFF2-40B4-BE49-F238E27FC236}">
                      <a16:creationId xmlns:a16="http://schemas.microsoft.com/office/drawing/2014/main" id="{391A08CE-54AE-4CFD-9CAB-536B1921C0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27763" y="981075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68" name="Line 48">
                  <a:extLst>
                    <a:ext uri="{FF2B5EF4-FFF2-40B4-BE49-F238E27FC236}">
                      <a16:creationId xmlns:a16="http://schemas.microsoft.com/office/drawing/2014/main" id="{7320A1FB-ED80-43CB-AEC1-A9DB065F1C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27763" y="1271588"/>
                  <a:ext cx="2143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69" name="Line 49">
                  <a:extLst>
                    <a:ext uri="{FF2B5EF4-FFF2-40B4-BE49-F238E27FC236}">
                      <a16:creationId xmlns:a16="http://schemas.microsoft.com/office/drawing/2014/main" id="{4C634FCB-04B8-465D-B351-FE3271CA5B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445250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0" name="Line 50">
                  <a:extLst>
                    <a:ext uri="{FF2B5EF4-FFF2-40B4-BE49-F238E27FC236}">
                      <a16:creationId xmlns:a16="http://schemas.microsoft.com/office/drawing/2014/main" id="{0B0A0827-2B76-48B1-96E6-F5DF9D0243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45250" y="982663"/>
                  <a:ext cx="28733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1" name="Line 51">
                  <a:extLst>
                    <a:ext uri="{FF2B5EF4-FFF2-40B4-BE49-F238E27FC236}">
                      <a16:creationId xmlns:a16="http://schemas.microsoft.com/office/drawing/2014/main" id="{6E292A80-1211-4289-B5FB-99D05288E7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31000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2" name="Line 52">
                  <a:extLst>
                    <a:ext uri="{FF2B5EF4-FFF2-40B4-BE49-F238E27FC236}">
                      <a16:creationId xmlns:a16="http://schemas.microsoft.com/office/drawing/2014/main" id="{79A22B50-B3A9-4A7A-AAA1-B33042F11E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31000" y="1271588"/>
                  <a:ext cx="2143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3" name="Line 53">
                  <a:extLst>
                    <a:ext uri="{FF2B5EF4-FFF2-40B4-BE49-F238E27FC236}">
                      <a16:creationId xmlns:a16="http://schemas.microsoft.com/office/drawing/2014/main" id="{0DEB3B4D-23D4-4A1F-A0FC-BDF83BF81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948488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4" name="Line 54">
                  <a:extLst>
                    <a:ext uri="{FF2B5EF4-FFF2-40B4-BE49-F238E27FC236}">
                      <a16:creationId xmlns:a16="http://schemas.microsoft.com/office/drawing/2014/main" id="{076DD62C-FB58-4052-AD2A-D9C8F0F41E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48488" y="982663"/>
                  <a:ext cx="28733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5" name="Line 55">
                  <a:extLst>
                    <a:ext uri="{FF2B5EF4-FFF2-40B4-BE49-F238E27FC236}">
                      <a16:creationId xmlns:a16="http://schemas.microsoft.com/office/drawing/2014/main" id="{CB7A75D2-89A0-45D5-B501-97971ED27E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34238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6" name="Line 56">
                  <a:extLst>
                    <a:ext uri="{FF2B5EF4-FFF2-40B4-BE49-F238E27FC236}">
                      <a16:creationId xmlns:a16="http://schemas.microsoft.com/office/drawing/2014/main" id="{5812762F-6E59-48FC-A0AD-14FE8414A6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35825" y="1271588"/>
                  <a:ext cx="2143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7" name="Line 57">
                  <a:extLst>
                    <a:ext uri="{FF2B5EF4-FFF2-40B4-BE49-F238E27FC236}">
                      <a16:creationId xmlns:a16="http://schemas.microsoft.com/office/drawing/2014/main" id="{14B54106-1547-4A58-A0F4-2C25893CE4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453313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8" name="Line 58">
                  <a:extLst>
                    <a:ext uri="{FF2B5EF4-FFF2-40B4-BE49-F238E27FC236}">
                      <a16:creationId xmlns:a16="http://schemas.microsoft.com/office/drawing/2014/main" id="{DBA48431-94DC-4C64-9067-79F1C8A1DD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53313" y="982663"/>
                  <a:ext cx="28733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79" name="Line 59">
                  <a:extLst>
                    <a:ext uri="{FF2B5EF4-FFF2-40B4-BE49-F238E27FC236}">
                      <a16:creationId xmlns:a16="http://schemas.microsoft.com/office/drawing/2014/main" id="{EB300EBE-0476-454A-98D6-6F59AA8F1F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9063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80" name="Line 60">
                  <a:extLst>
                    <a:ext uri="{FF2B5EF4-FFF2-40B4-BE49-F238E27FC236}">
                      <a16:creationId xmlns:a16="http://schemas.microsoft.com/office/drawing/2014/main" id="{6D3BB977-388D-409F-8E85-4C3153B84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40650" y="1271588"/>
                  <a:ext cx="2143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81" name="Line 61">
                  <a:extLst>
                    <a:ext uri="{FF2B5EF4-FFF2-40B4-BE49-F238E27FC236}">
                      <a16:creationId xmlns:a16="http://schemas.microsoft.com/office/drawing/2014/main" id="{830B1492-0358-4171-913E-B1BA7DF657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958138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82" name="Line 62">
                  <a:extLst>
                    <a:ext uri="{FF2B5EF4-FFF2-40B4-BE49-F238E27FC236}">
                      <a16:creationId xmlns:a16="http://schemas.microsoft.com/office/drawing/2014/main" id="{AB24FDB1-7975-48D4-BB72-4DA91250E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58138" y="982663"/>
                  <a:ext cx="28733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83" name="Line 63">
                  <a:extLst>
                    <a:ext uri="{FF2B5EF4-FFF2-40B4-BE49-F238E27FC236}">
                      <a16:creationId xmlns:a16="http://schemas.microsoft.com/office/drawing/2014/main" id="{F77A56F3-BC5E-49C6-B765-9D93795FB3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43888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99" name="Line 79">
                  <a:extLst>
                    <a:ext uri="{FF2B5EF4-FFF2-40B4-BE49-F238E27FC236}">
                      <a16:creationId xmlns:a16="http://schemas.microsoft.com/office/drawing/2014/main" id="{2201947B-23E4-4173-8EC9-98ABC078B5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1188" y="2135188"/>
                  <a:ext cx="57467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00" name="Line 80">
                  <a:extLst>
                    <a:ext uri="{FF2B5EF4-FFF2-40B4-BE49-F238E27FC236}">
                      <a16:creationId xmlns:a16="http://schemas.microsoft.com/office/drawing/2014/main" id="{73341814-70F5-43C6-A259-3A3EF84E51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85863" y="16303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01" name="Line 81">
                  <a:extLst>
                    <a:ext uri="{FF2B5EF4-FFF2-40B4-BE49-F238E27FC236}">
                      <a16:creationId xmlns:a16="http://schemas.microsoft.com/office/drawing/2014/main" id="{AFE55DEB-4C1F-4FA4-9B36-9EBE7B91F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85863" y="1630363"/>
                  <a:ext cx="5064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02" name="Line 82">
                  <a:extLst>
                    <a:ext uri="{FF2B5EF4-FFF2-40B4-BE49-F238E27FC236}">
                      <a16:creationId xmlns:a16="http://schemas.microsoft.com/office/drawing/2014/main" id="{03955F63-8FF2-478F-B462-ED6003B8EF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2275" y="16303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03" name="Line 83">
                  <a:extLst>
                    <a:ext uri="{FF2B5EF4-FFF2-40B4-BE49-F238E27FC236}">
                      <a16:creationId xmlns:a16="http://schemas.microsoft.com/office/drawing/2014/main" id="{4211ABFB-D944-41C1-AC5F-BFD8CE6101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2275" y="2135188"/>
                  <a:ext cx="50165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04" name="Line 84">
                  <a:extLst>
                    <a:ext uri="{FF2B5EF4-FFF2-40B4-BE49-F238E27FC236}">
                      <a16:creationId xmlns:a16="http://schemas.microsoft.com/office/drawing/2014/main" id="{FAA5087D-19EE-4625-9A72-D0A5D7E49F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3925" y="16303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05" name="Line 85">
                  <a:extLst>
                    <a:ext uri="{FF2B5EF4-FFF2-40B4-BE49-F238E27FC236}">
                      <a16:creationId xmlns:a16="http://schemas.microsoft.com/office/drawing/2014/main" id="{94CE67A2-C744-4F75-8B64-B7B1714F4A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3925" y="1630363"/>
                  <a:ext cx="5064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06" name="Line 86">
                  <a:extLst>
                    <a:ext uri="{FF2B5EF4-FFF2-40B4-BE49-F238E27FC236}">
                      <a16:creationId xmlns:a16="http://schemas.microsoft.com/office/drawing/2014/main" id="{ED55C3F3-3F7B-41C1-B4D4-6ADCF60139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0338" y="16303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07" name="Line 87">
                  <a:extLst>
                    <a:ext uri="{FF2B5EF4-FFF2-40B4-BE49-F238E27FC236}">
                      <a16:creationId xmlns:a16="http://schemas.microsoft.com/office/drawing/2014/main" id="{51531939-AD13-477E-9EE6-71EB3E4FA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0338" y="2135188"/>
                  <a:ext cx="50165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08" name="Line 88">
                  <a:extLst>
                    <a:ext uri="{FF2B5EF4-FFF2-40B4-BE49-F238E27FC236}">
                      <a16:creationId xmlns:a16="http://schemas.microsoft.com/office/drawing/2014/main" id="{C3311094-62EE-4E3E-8C6F-C75ECACD59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01988" y="16303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09" name="Line 89">
                  <a:extLst>
                    <a:ext uri="{FF2B5EF4-FFF2-40B4-BE49-F238E27FC236}">
                      <a16:creationId xmlns:a16="http://schemas.microsoft.com/office/drawing/2014/main" id="{EE80566A-53A5-4C23-A816-7DB788C8DD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01988" y="1630363"/>
                  <a:ext cx="5064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10" name="Line 90">
                  <a:extLst>
                    <a:ext uri="{FF2B5EF4-FFF2-40B4-BE49-F238E27FC236}">
                      <a16:creationId xmlns:a16="http://schemas.microsoft.com/office/drawing/2014/main" id="{59D3EDC1-435D-4E1D-9195-4DD606835D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8400" y="16303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11" name="Line 91">
                  <a:extLst>
                    <a:ext uri="{FF2B5EF4-FFF2-40B4-BE49-F238E27FC236}">
                      <a16:creationId xmlns:a16="http://schemas.microsoft.com/office/drawing/2014/main" id="{85A57215-3D66-4F31-9FE4-AE41799D30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8400" y="2135188"/>
                  <a:ext cx="50165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12" name="Line 92">
                  <a:extLst>
                    <a:ext uri="{FF2B5EF4-FFF2-40B4-BE49-F238E27FC236}">
                      <a16:creationId xmlns:a16="http://schemas.microsoft.com/office/drawing/2014/main" id="{8AE88502-643C-4D4A-8BDA-270A5E5F0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0050" y="16303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13" name="Line 93">
                  <a:extLst>
                    <a:ext uri="{FF2B5EF4-FFF2-40B4-BE49-F238E27FC236}">
                      <a16:creationId xmlns:a16="http://schemas.microsoft.com/office/drawing/2014/main" id="{A9747715-039A-4781-A2E3-A6B08B6A09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0050" y="1630363"/>
                  <a:ext cx="5064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14" name="Line 94">
                  <a:extLst>
                    <a:ext uri="{FF2B5EF4-FFF2-40B4-BE49-F238E27FC236}">
                      <a16:creationId xmlns:a16="http://schemas.microsoft.com/office/drawing/2014/main" id="{2FBB9629-35F0-459D-BE98-F665652FC5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16463" y="16303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15" name="Line 95">
                  <a:extLst>
                    <a:ext uri="{FF2B5EF4-FFF2-40B4-BE49-F238E27FC236}">
                      <a16:creationId xmlns:a16="http://schemas.microsoft.com/office/drawing/2014/main" id="{B5FBBAFE-A3AE-4DBE-9049-121447CF2A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16463" y="2135188"/>
                  <a:ext cx="50165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16" name="Line 96">
                  <a:extLst>
                    <a:ext uri="{FF2B5EF4-FFF2-40B4-BE49-F238E27FC236}">
                      <a16:creationId xmlns:a16="http://schemas.microsoft.com/office/drawing/2014/main" id="{75A53AFD-16F3-463E-A675-E6F11F0C7F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18113" y="16303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17" name="Line 97">
                  <a:extLst>
                    <a:ext uri="{FF2B5EF4-FFF2-40B4-BE49-F238E27FC236}">
                      <a16:creationId xmlns:a16="http://schemas.microsoft.com/office/drawing/2014/main" id="{6D73FD21-6812-425C-BC15-A552D7ED11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18113" y="1630363"/>
                  <a:ext cx="5064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18" name="Line 98">
                  <a:extLst>
                    <a:ext uri="{FF2B5EF4-FFF2-40B4-BE49-F238E27FC236}">
                      <a16:creationId xmlns:a16="http://schemas.microsoft.com/office/drawing/2014/main" id="{94A60095-934B-40EE-9E2E-E2DD821F0E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4525" y="16303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19" name="Line 99">
                  <a:extLst>
                    <a:ext uri="{FF2B5EF4-FFF2-40B4-BE49-F238E27FC236}">
                      <a16:creationId xmlns:a16="http://schemas.microsoft.com/office/drawing/2014/main" id="{AF7F8CE5-DEFD-418C-9D2F-0E9F22F7B5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4525" y="2135188"/>
                  <a:ext cx="50165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20" name="Line 100">
                  <a:extLst>
                    <a:ext uri="{FF2B5EF4-FFF2-40B4-BE49-F238E27FC236}">
                      <a16:creationId xmlns:a16="http://schemas.microsoft.com/office/drawing/2014/main" id="{32875EB1-09AD-4763-8C1E-B3AC10406C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26175" y="16303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21" name="Line 101">
                  <a:extLst>
                    <a:ext uri="{FF2B5EF4-FFF2-40B4-BE49-F238E27FC236}">
                      <a16:creationId xmlns:a16="http://schemas.microsoft.com/office/drawing/2014/main" id="{5856F258-B7A5-4E19-ADA5-15D319294B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26175" y="1630363"/>
                  <a:ext cx="5064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22" name="Line 102">
                  <a:extLst>
                    <a:ext uri="{FF2B5EF4-FFF2-40B4-BE49-F238E27FC236}">
                      <a16:creationId xmlns:a16="http://schemas.microsoft.com/office/drawing/2014/main" id="{1C2704A0-68CA-49D7-9E55-9485C27ED1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32588" y="16303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23" name="Line 103">
                  <a:extLst>
                    <a:ext uri="{FF2B5EF4-FFF2-40B4-BE49-F238E27FC236}">
                      <a16:creationId xmlns:a16="http://schemas.microsoft.com/office/drawing/2014/main" id="{DD8B4595-6BEE-4B43-8B65-DE9FAD74FE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32588" y="2135188"/>
                  <a:ext cx="50165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24" name="Line 104">
                  <a:extLst>
                    <a:ext uri="{FF2B5EF4-FFF2-40B4-BE49-F238E27FC236}">
                      <a16:creationId xmlns:a16="http://schemas.microsoft.com/office/drawing/2014/main" id="{E0262966-5A4C-42AD-8256-5136D4FEF8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34238" y="16303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25" name="Line 105">
                  <a:extLst>
                    <a:ext uri="{FF2B5EF4-FFF2-40B4-BE49-F238E27FC236}">
                      <a16:creationId xmlns:a16="http://schemas.microsoft.com/office/drawing/2014/main" id="{6F13E5D5-C16D-427F-8055-87292A6163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34238" y="1630363"/>
                  <a:ext cx="5064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26" name="Line 106">
                  <a:extLst>
                    <a:ext uri="{FF2B5EF4-FFF2-40B4-BE49-F238E27FC236}">
                      <a16:creationId xmlns:a16="http://schemas.microsoft.com/office/drawing/2014/main" id="{34B5F9CF-D44C-4CF6-B6B0-A3A591C9A0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40650" y="16303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27" name="Line 107">
                  <a:extLst>
                    <a:ext uri="{FF2B5EF4-FFF2-40B4-BE49-F238E27FC236}">
                      <a16:creationId xmlns:a16="http://schemas.microsoft.com/office/drawing/2014/main" id="{E2BD06D1-C607-4167-9685-64DA317837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40650" y="2135188"/>
                  <a:ext cx="50165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28" name="Line 108">
                  <a:extLst>
                    <a:ext uri="{FF2B5EF4-FFF2-40B4-BE49-F238E27FC236}">
                      <a16:creationId xmlns:a16="http://schemas.microsoft.com/office/drawing/2014/main" id="{097E7DC4-4E40-4DFE-BA2A-F783C6C6DF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42300" y="16303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29" name="Line 109">
                  <a:extLst>
                    <a:ext uri="{FF2B5EF4-FFF2-40B4-BE49-F238E27FC236}">
                      <a16:creationId xmlns:a16="http://schemas.microsoft.com/office/drawing/2014/main" id="{9CD178C3-B568-4272-85AA-90037F79B5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42300" y="1630363"/>
                  <a:ext cx="50641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0" name="Line 110">
                  <a:extLst>
                    <a:ext uri="{FF2B5EF4-FFF2-40B4-BE49-F238E27FC236}">
                      <a16:creationId xmlns:a16="http://schemas.microsoft.com/office/drawing/2014/main" id="{7AB96E3A-03EB-4A19-8771-A65176E753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43888" y="1271588"/>
                  <a:ext cx="2143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1" name="Line 111">
                  <a:extLst>
                    <a:ext uri="{FF2B5EF4-FFF2-40B4-BE49-F238E27FC236}">
                      <a16:creationId xmlns:a16="http://schemas.microsoft.com/office/drawing/2014/main" id="{2F8119F6-438B-4B1D-AA1F-CBDAE7EB2B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461375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2" name="Line 112">
                  <a:extLst>
                    <a:ext uri="{FF2B5EF4-FFF2-40B4-BE49-F238E27FC236}">
                      <a16:creationId xmlns:a16="http://schemas.microsoft.com/office/drawing/2014/main" id="{CCE8D62D-4047-4812-96A6-B35920AE56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61375" y="982663"/>
                  <a:ext cx="28733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3" name="Line 113">
                  <a:extLst>
                    <a:ext uri="{FF2B5EF4-FFF2-40B4-BE49-F238E27FC236}">
                      <a16:creationId xmlns:a16="http://schemas.microsoft.com/office/drawing/2014/main" id="{BC96AB17-0793-4876-9E68-282406CA9E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7125" y="982663"/>
                  <a:ext cx="0" cy="2889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4" name="Line 114">
                  <a:extLst>
                    <a:ext uri="{FF2B5EF4-FFF2-40B4-BE49-F238E27FC236}">
                      <a16:creationId xmlns:a16="http://schemas.microsoft.com/office/drawing/2014/main" id="{6763015D-6BE7-4188-AC08-2F7087E80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50300" y="16303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5" name="Line 115">
                  <a:extLst>
                    <a:ext uri="{FF2B5EF4-FFF2-40B4-BE49-F238E27FC236}">
                      <a16:creationId xmlns:a16="http://schemas.microsoft.com/office/drawing/2014/main" id="{AA5C83AD-29B8-4902-A76F-064F171D4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50300" y="2135188"/>
                  <a:ext cx="3937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6" name="Line 116">
                  <a:extLst>
                    <a:ext uri="{FF2B5EF4-FFF2-40B4-BE49-F238E27FC236}">
                      <a16:creationId xmlns:a16="http://schemas.microsoft.com/office/drawing/2014/main" id="{92BFFC21-EC67-4086-8F0B-857BAA2A0E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8313" y="2998788"/>
                  <a:ext cx="1223962" cy="15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7" name="Line 117">
                  <a:extLst>
                    <a:ext uri="{FF2B5EF4-FFF2-40B4-BE49-F238E27FC236}">
                      <a16:creationId xmlns:a16="http://schemas.microsoft.com/office/drawing/2014/main" id="{CADEB075-19EA-45FB-B921-A2F8F5AC6E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2275" y="2495550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8" name="Line 118">
                  <a:extLst>
                    <a:ext uri="{FF2B5EF4-FFF2-40B4-BE49-F238E27FC236}">
                      <a16:creationId xmlns:a16="http://schemas.microsoft.com/office/drawing/2014/main" id="{C6CE7D9E-D6BA-4425-8092-0FF9B75179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92275" y="2493963"/>
                  <a:ext cx="1008063" cy="15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39" name="Line 119">
                  <a:extLst>
                    <a:ext uri="{FF2B5EF4-FFF2-40B4-BE49-F238E27FC236}">
                      <a16:creationId xmlns:a16="http://schemas.microsoft.com/office/drawing/2014/main" id="{7F503EBB-E23B-4D17-858D-02865DE8BA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0338" y="24939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40" name="Line 120">
                  <a:extLst>
                    <a:ext uri="{FF2B5EF4-FFF2-40B4-BE49-F238E27FC236}">
                      <a16:creationId xmlns:a16="http://schemas.microsoft.com/office/drawing/2014/main" id="{631B250C-ECF9-4743-B5F3-83FE790EB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00338" y="2998788"/>
                  <a:ext cx="100806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41" name="Line 121">
                  <a:extLst>
                    <a:ext uri="{FF2B5EF4-FFF2-40B4-BE49-F238E27FC236}">
                      <a16:creationId xmlns:a16="http://schemas.microsoft.com/office/drawing/2014/main" id="{51C3E166-F619-406B-A301-0FBA60E130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08400" y="2495550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42" name="Line 122">
                  <a:extLst>
                    <a:ext uri="{FF2B5EF4-FFF2-40B4-BE49-F238E27FC236}">
                      <a16:creationId xmlns:a16="http://schemas.microsoft.com/office/drawing/2014/main" id="{E0A6B5FB-9D7B-4304-9150-10A71E01CF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08400" y="2493963"/>
                  <a:ext cx="1008063" cy="15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43" name="Line 123">
                  <a:extLst>
                    <a:ext uri="{FF2B5EF4-FFF2-40B4-BE49-F238E27FC236}">
                      <a16:creationId xmlns:a16="http://schemas.microsoft.com/office/drawing/2014/main" id="{B57C63CE-012F-4695-B688-9EA226DFF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16463" y="24939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44" name="Line 124">
                  <a:extLst>
                    <a:ext uri="{FF2B5EF4-FFF2-40B4-BE49-F238E27FC236}">
                      <a16:creationId xmlns:a16="http://schemas.microsoft.com/office/drawing/2014/main" id="{16B3CC6F-D654-4788-9B45-DB1520DDED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16463" y="2998788"/>
                  <a:ext cx="100806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45" name="Line 125">
                  <a:extLst>
                    <a:ext uri="{FF2B5EF4-FFF2-40B4-BE49-F238E27FC236}">
                      <a16:creationId xmlns:a16="http://schemas.microsoft.com/office/drawing/2014/main" id="{559B0FA9-7810-47FC-BAB1-685B75290D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4525" y="2495550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46" name="Line 126">
                  <a:extLst>
                    <a:ext uri="{FF2B5EF4-FFF2-40B4-BE49-F238E27FC236}">
                      <a16:creationId xmlns:a16="http://schemas.microsoft.com/office/drawing/2014/main" id="{8E3C2A50-03FE-47AF-9A8A-4F81C398EA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24525" y="2493963"/>
                  <a:ext cx="1008063" cy="15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47" name="Line 127">
                  <a:extLst>
                    <a:ext uri="{FF2B5EF4-FFF2-40B4-BE49-F238E27FC236}">
                      <a16:creationId xmlns:a16="http://schemas.microsoft.com/office/drawing/2014/main" id="{A8D4B0D4-45B3-4BD6-8CBB-E1844D8946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32588" y="24939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48" name="Line 128">
                  <a:extLst>
                    <a:ext uri="{FF2B5EF4-FFF2-40B4-BE49-F238E27FC236}">
                      <a16:creationId xmlns:a16="http://schemas.microsoft.com/office/drawing/2014/main" id="{95E4228F-81CE-452F-8607-65AD90006B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732588" y="2998788"/>
                  <a:ext cx="100806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49" name="Line 129">
                  <a:extLst>
                    <a:ext uri="{FF2B5EF4-FFF2-40B4-BE49-F238E27FC236}">
                      <a16:creationId xmlns:a16="http://schemas.microsoft.com/office/drawing/2014/main" id="{65451B76-1E6C-4070-94B6-3DBB726FFE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40650" y="2495550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0" name="Line 130">
                  <a:extLst>
                    <a:ext uri="{FF2B5EF4-FFF2-40B4-BE49-F238E27FC236}">
                      <a16:creationId xmlns:a16="http://schemas.microsoft.com/office/drawing/2014/main" id="{FED45CD3-D8DC-4D7B-9A04-549CC18BEC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740650" y="2493963"/>
                  <a:ext cx="1008063" cy="15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1" name="Line 131">
                  <a:extLst>
                    <a:ext uri="{FF2B5EF4-FFF2-40B4-BE49-F238E27FC236}">
                      <a16:creationId xmlns:a16="http://schemas.microsoft.com/office/drawing/2014/main" id="{F381473B-E633-41A5-BCD6-8A5CF87CE6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8713" y="24939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2" name="Line 132">
                  <a:extLst>
                    <a:ext uri="{FF2B5EF4-FFF2-40B4-BE49-F238E27FC236}">
                      <a16:creationId xmlns:a16="http://schemas.microsoft.com/office/drawing/2014/main" id="{84CD52F4-DA20-48AB-BDB6-5CA385912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8713" y="2997200"/>
                  <a:ext cx="395287" cy="15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3" name="Line 133">
                  <a:extLst>
                    <a:ext uri="{FF2B5EF4-FFF2-40B4-BE49-F238E27FC236}">
                      <a16:creationId xmlns:a16="http://schemas.microsoft.com/office/drawing/2014/main" id="{932A2376-4380-4F3A-B02E-A7C3A08FC2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8313" y="4005263"/>
                  <a:ext cx="2232025" cy="15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4" name="Line 134">
                  <a:extLst>
                    <a:ext uri="{FF2B5EF4-FFF2-40B4-BE49-F238E27FC236}">
                      <a16:creationId xmlns:a16="http://schemas.microsoft.com/office/drawing/2014/main" id="{2136857D-02B4-4A02-BA1A-F856B819D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0338" y="3500438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5" name="Line 135">
                  <a:extLst>
                    <a:ext uri="{FF2B5EF4-FFF2-40B4-BE49-F238E27FC236}">
                      <a16:creationId xmlns:a16="http://schemas.microsoft.com/office/drawing/2014/main" id="{C977B511-9AA5-4743-8EEE-59003DFE1D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00338" y="3502025"/>
                  <a:ext cx="20161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6" name="Line 136">
                  <a:extLst>
                    <a:ext uri="{FF2B5EF4-FFF2-40B4-BE49-F238E27FC236}">
                      <a16:creationId xmlns:a16="http://schemas.microsoft.com/office/drawing/2014/main" id="{79A56BB2-91F8-4EC8-8D77-6ED622D386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16463" y="3502025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7" name="Line 137">
                  <a:extLst>
                    <a:ext uri="{FF2B5EF4-FFF2-40B4-BE49-F238E27FC236}">
                      <a16:creationId xmlns:a16="http://schemas.microsoft.com/office/drawing/2014/main" id="{89B8B049-0404-4C73-8B77-E5585435A4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16463" y="4006850"/>
                  <a:ext cx="20161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8" name="Line 138">
                  <a:extLst>
                    <a:ext uri="{FF2B5EF4-FFF2-40B4-BE49-F238E27FC236}">
                      <a16:creationId xmlns:a16="http://schemas.microsoft.com/office/drawing/2014/main" id="{F4EE77EC-2FFF-4633-B657-7F2F587709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32588" y="3502025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9" name="Line 139">
                  <a:extLst>
                    <a:ext uri="{FF2B5EF4-FFF2-40B4-BE49-F238E27FC236}">
                      <a16:creationId xmlns:a16="http://schemas.microsoft.com/office/drawing/2014/main" id="{19F3FE33-F096-4246-983C-D4AC9C82BB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732588" y="3503613"/>
                  <a:ext cx="201612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0" name="Line 140">
                  <a:extLst>
                    <a:ext uri="{FF2B5EF4-FFF2-40B4-BE49-F238E27FC236}">
                      <a16:creationId xmlns:a16="http://schemas.microsoft.com/office/drawing/2014/main" id="{C8141E9A-819B-47F7-956F-174E987883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8713" y="350361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1" name="Line 141">
                  <a:extLst>
                    <a:ext uri="{FF2B5EF4-FFF2-40B4-BE49-F238E27FC236}">
                      <a16:creationId xmlns:a16="http://schemas.microsoft.com/office/drawing/2014/main" id="{50A8665C-733B-470A-AB03-F5BCE26FA1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50300" y="4006850"/>
                  <a:ext cx="3937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2" name="Line 142">
                  <a:extLst>
                    <a:ext uri="{FF2B5EF4-FFF2-40B4-BE49-F238E27FC236}">
                      <a16:creationId xmlns:a16="http://schemas.microsoft.com/office/drawing/2014/main" id="{1EE47C18-E45F-4FA4-84D1-1BD6845125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8313" y="5086350"/>
                  <a:ext cx="424815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3" name="Line 143">
                  <a:extLst>
                    <a:ext uri="{FF2B5EF4-FFF2-40B4-BE49-F238E27FC236}">
                      <a16:creationId xmlns:a16="http://schemas.microsoft.com/office/drawing/2014/main" id="{B123A217-9B2B-40FD-A1F0-3168ABD4BB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16463" y="458311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4" name="Line 144">
                  <a:extLst>
                    <a:ext uri="{FF2B5EF4-FFF2-40B4-BE49-F238E27FC236}">
                      <a16:creationId xmlns:a16="http://schemas.microsoft.com/office/drawing/2014/main" id="{FF03880F-DB1A-418B-8513-3987C7AA3C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16463" y="4557712"/>
                  <a:ext cx="4011603" cy="254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5" name="Line 145">
                  <a:extLst>
                    <a:ext uri="{FF2B5EF4-FFF2-40B4-BE49-F238E27FC236}">
                      <a16:creationId xmlns:a16="http://schemas.microsoft.com/office/drawing/2014/main" id="{C99C7D39-CC24-4D62-8ABC-16EDD21BC8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7125" y="4557712"/>
                  <a:ext cx="1588" cy="45720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6" name="Line 146">
                  <a:extLst>
                    <a:ext uri="{FF2B5EF4-FFF2-40B4-BE49-F238E27FC236}">
                      <a16:creationId xmlns:a16="http://schemas.microsoft.com/office/drawing/2014/main" id="{DD10889B-BF69-4005-A131-670AD705BE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50300" y="5014913"/>
                  <a:ext cx="3937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0" name="Rectangle 150">
                  <a:extLst>
                    <a:ext uri="{FF2B5EF4-FFF2-40B4-BE49-F238E27FC236}">
                      <a16:creationId xmlns:a16="http://schemas.microsoft.com/office/drawing/2014/main" id="{B26BCAE8-8DA0-448D-9843-B0A36DFEB2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50" y="4557713"/>
                  <a:ext cx="930275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S</a:t>
                  </a:r>
                  <a:r>
                    <a:rPr lang="en-US" altLang="zh-CN" sz="2000" baseline="-25000"/>
                    <a:t>1</a:t>
                  </a:r>
                  <a:r>
                    <a:rPr lang="en-US" altLang="zh-CN" sz="2000"/>
                    <a:t>(Q</a:t>
                  </a:r>
                  <a:r>
                    <a:rPr lang="en-US" altLang="zh-CN" sz="2000" baseline="-25000"/>
                    <a:t>D</a:t>
                  </a:r>
                  <a:r>
                    <a:rPr lang="en-US" altLang="zh-CN" sz="2000"/>
                    <a:t>)</a:t>
                  </a:r>
                </a:p>
              </p:txBody>
            </p:sp>
            <p:sp>
              <p:nvSpPr>
                <p:cNvPr id="56471" name="Line 151">
                  <a:extLst>
                    <a:ext uri="{FF2B5EF4-FFF2-40B4-BE49-F238E27FC236}">
                      <a16:creationId xmlns:a16="http://schemas.microsoft.com/office/drawing/2014/main" id="{710B196F-02AB-4A1A-870D-BA61EFDB24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3850" y="6094413"/>
                  <a:ext cx="18716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2" name="Line 152">
                  <a:extLst>
                    <a:ext uri="{FF2B5EF4-FFF2-40B4-BE49-F238E27FC236}">
                      <a16:creationId xmlns:a16="http://schemas.microsoft.com/office/drawing/2014/main" id="{D9B997A1-7F3E-4735-BF32-40B991E1B8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5513" y="5589588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3" name="Line 153">
                  <a:extLst>
                    <a:ext uri="{FF2B5EF4-FFF2-40B4-BE49-F238E27FC236}">
                      <a16:creationId xmlns:a16="http://schemas.microsoft.com/office/drawing/2014/main" id="{F03BFFFA-FB4E-41F1-AEE3-00730DAF28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5513" y="5591175"/>
                  <a:ext cx="5064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4" name="Line 154">
                  <a:extLst>
                    <a:ext uri="{FF2B5EF4-FFF2-40B4-BE49-F238E27FC236}">
                      <a16:creationId xmlns:a16="http://schemas.microsoft.com/office/drawing/2014/main" id="{C65CC07B-5782-429E-9DF3-C5CBC8CE8F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0338" y="5589588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5" name="Line 155">
                  <a:extLst>
                    <a:ext uri="{FF2B5EF4-FFF2-40B4-BE49-F238E27FC236}">
                      <a16:creationId xmlns:a16="http://schemas.microsoft.com/office/drawing/2014/main" id="{638D02C3-50A5-49A7-B48D-C8BE9BCD59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03575" y="5591175"/>
                  <a:ext cx="15128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6" name="Line 156">
                  <a:extLst>
                    <a:ext uri="{FF2B5EF4-FFF2-40B4-BE49-F238E27FC236}">
                      <a16:creationId xmlns:a16="http://schemas.microsoft.com/office/drawing/2014/main" id="{49D1676E-FF82-49A0-8199-D5AED77C6F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0338" y="6094413"/>
                  <a:ext cx="50165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7" name="Line 157">
                  <a:extLst>
                    <a:ext uri="{FF2B5EF4-FFF2-40B4-BE49-F238E27FC236}">
                      <a16:creationId xmlns:a16="http://schemas.microsoft.com/office/drawing/2014/main" id="{5AB8F20C-A7DB-40C9-8907-8C9D1A45EF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03575" y="5591175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8" name="Line 158">
                  <a:extLst>
                    <a:ext uri="{FF2B5EF4-FFF2-40B4-BE49-F238E27FC236}">
                      <a16:creationId xmlns:a16="http://schemas.microsoft.com/office/drawing/2014/main" id="{F073A1E6-86BC-4C8A-8FF1-FE161C99EB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16463" y="6094413"/>
                  <a:ext cx="50165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79" name="Line 159">
                  <a:extLst>
                    <a:ext uri="{FF2B5EF4-FFF2-40B4-BE49-F238E27FC236}">
                      <a16:creationId xmlns:a16="http://schemas.microsoft.com/office/drawing/2014/main" id="{A8A50525-213F-4B80-895F-C1FA01D149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19700" y="5591175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80" name="Line 160">
                  <a:extLst>
                    <a:ext uri="{FF2B5EF4-FFF2-40B4-BE49-F238E27FC236}">
                      <a16:creationId xmlns:a16="http://schemas.microsoft.com/office/drawing/2014/main" id="{BD2EECD1-EDE8-4A27-89E5-773B5CC355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16463" y="5591175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81" name="Line 161">
                  <a:extLst>
                    <a:ext uri="{FF2B5EF4-FFF2-40B4-BE49-F238E27FC236}">
                      <a16:creationId xmlns:a16="http://schemas.microsoft.com/office/drawing/2014/main" id="{38F027D8-686F-489E-B4EC-838087E36D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19700" y="5591175"/>
                  <a:ext cx="10080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82" name="Line 162">
                  <a:extLst>
                    <a:ext uri="{FF2B5EF4-FFF2-40B4-BE49-F238E27FC236}">
                      <a16:creationId xmlns:a16="http://schemas.microsoft.com/office/drawing/2014/main" id="{33685148-99FA-4B53-94AD-04222FDF8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27763" y="5591175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83" name="Line 163">
                  <a:extLst>
                    <a:ext uri="{FF2B5EF4-FFF2-40B4-BE49-F238E27FC236}">
                      <a16:creationId xmlns:a16="http://schemas.microsoft.com/office/drawing/2014/main" id="{3921DFCD-CC8F-414E-8284-EE06241D51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27763" y="6096000"/>
                  <a:ext cx="50165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84" name="Line 164">
                  <a:extLst>
                    <a:ext uri="{FF2B5EF4-FFF2-40B4-BE49-F238E27FC236}">
                      <a16:creationId xmlns:a16="http://schemas.microsoft.com/office/drawing/2014/main" id="{C7784065-69F5-488D-A3E8-CDA387CD77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31000" y="5592763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85" name="Line 165">
                  <a:extLst>
                    <a:ext uri="{FF2B5EF4-FFF2-40B4-BE49-F238E27FC236}">
                      <a16:creationId xmlns:a16="http://schemas.microsoft.com/office/drawing/2014/main" id="{D9D009D5-E662-42D8-B700-9FDCD488A9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32588" y="5589588"/>
                  <a:ext cx="100806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86" name="Line 166">
                  <a:extLst>
                    <a:ext uri="{FF2B5EF4-FFF2-40B4-BE49-F238E27FC236}">
                      <a16:creationId xmlns:a16="http://schemas.microsoft.com/office/drawing/2014/main" id="{B4A0AC9F-6C7F-4D65-AAAE-FD02F81FC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40650" y="5589588"/>
                  <a:ext cx="0" cy="5048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87" name="Line 167">
                  <a:extLst>
                    <a:ext uri="{FF2B5EF4-FFF2-40B4-BE49-F238E27FC236}">
                      <a16:creationId xmlns:a16="http://schemas.microsoft.com/office/drawing/2014/main" id="{3D67DA75-0C0C-4F4B-B938-6988A7614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40650" y="6094413"/>
                  <a:ext cx="140335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88" name="Rectangle 168">
                  <a:extLst>
                    <a:ext uri="{FF2B5EF4-FFF2-40B4-BE49-F238E27FC236}">
                      <a16:creationId xmlns:a16="http://schemas.microsoft.com/office/drawing/2014/main" id="{A1817A4F-DCBF-46C8-8309-220A1AB472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825" y="5638800"/>
                  <a:ext cx="354013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/>
                    <a:t>Y</a:t>
                  </a:r>
                  <a:endParaRPr lang="en-US" altLang="zh-CN" sz="2000" baseline="-25000"/>
                </a:p>
              </p:txBody>
            </p:sp>
          </p:grpSp>
        </p:grpSp>
      </p:grpSp>
      <p:sp>
        <p:nvSpPr>
          <p:cNvPr id="56489" name="Text Box 169">
            <a:extLst>
              <a:ext uri="{FF2B5EF4-FFF2-40B4-BE49-F238E27FC236}">
                <a16:creationId xmlns:a16="http://schemas.microsoft.com/office/drawing/2014/main" id="{E051A009-EE33-4E5D-A074-4375FF3FE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7" y="1120150"/>
            <a:ext cx="795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动态测试。</a:t>
            </a:r>
            <a:r>
              <a:rPr lang="en-US" altLang="zh-CN" sz="2400" dirty="0"/>
              <a:t>74LS197</a:t>
            </a:r>
            <a:r>
              <a:rPr lang="zh-CN" altLang="en-US" sz="2400" dirty="0"/>
              <a:t>接成</a:t>
            </a:r>
            <a:r>
              <a:rPr lang="en-US" altLang="zh-CN" sz="2400" dirty="0"/>
              <a:t>16</a:t>
            </a:r>
            <a:r>
              <a:rPr lang="zh-CN" altLang="en-US" sz="2400" dirty="0"/>
              <a:t>进制计数器，观测输出波形。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1E0B67-D4F1-4DB6-8108-85B62EFF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D03DA5B5-3F8D-37BF-A067-728E6B97B934}"/>
              </a:ext>
            </a:extLst>
          </p:cNvPr>
          <p:cNvSpPr txBox="1">
            <a:spLocks/>
          </p:cNvSpPr>
          <p:nvPr/>
        </p:nvSpPr>
        <p:spPr>
          <a:xfrm>
            <a:off x="86320" y="121249"/>
            <a:ext cx="905768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r>
              <a:rPr kumimoji="1"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6</a:t>
            </a:r>
            <a:r>
              <a:rPr kumimoji="1" lang="zh-CN" altLang="en-US" sz="4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数据选择器电路原理及应用</a:t>
            </a:r>
          </a:p>
        </p:txBody>
      </p:sp>
    </p:spTree>
    <p:extLst>
      <p:ext uri="{BB962C8B-B14F-4D97-AF65-F5344CB8AC3E}">
        <p14:creationId xmlns:p14="http://schemas.microsoft.com/office/powerpoint/2010/main" val="41823679"/>
      </p:ext>
    </p:extLst>
  </p:cSld>
  <p:clrMapOvr>
    <a:masterClrMapping/>
  </p:clrMapOvr>
  <p:transition advTm="12468"/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  <a:headEnd/>
          <a:tailEnd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Q的报告">
  <a:themeElements>
    <a:clrScheme name="报告-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报告-标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报告-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28038</TotalTime>
  <Words>465</Words>
  <Application>Microsoft Office PowerPoint</Application>
  <PresentationFormat>全屏显示(4:3)</PresentationFormat>
  <Paragraphs>127</Paragraphs>
  <Slides>13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黑体</vt:lpstr>
      <vt:lpstr>华文彩云</vt:lpstr>
      <vt:lpstr>华文新魏</vt:lpstr>
      <vt:lpstr>宋体</vt:lpstr>
      <vt:lpstr>Arial</vt:lpstr>
      <vt:lpstr>Cambria Math</vt:lpstr>
      <vt:lpstr>Tahoma</vt:lpstr>
      <vt:lpstr>Times New Roman</vt:lpstr>
      <vt:lpstr>Wingdings</vt:lpstr>
      <vt:lpstr>Blueprint</vt:lpstr>
      <vt:lpstr>8_Blueprint</vt:lpstr>
      <vt:lpstr>HQ的报告</vt:lpstr>
      <vt:lpstr>Equation</vt:lpstr>
      <vt:lpstr>PowerPoint 演示文稿</vt:lpstr>
      <vt:lpstr>PowerPoint 演示文稿</vt:lpstr>
      <vt:lpstr>例：利用74LS151（8选1数据选择器）实现全减器</vt:lpstr>
      <vt:lpstr>PowerPoint 演示文稿</vt:lpstr>
      <vt:lpstr>AU（算术单元）设计</vt:lpstr>
      <vt:lpstr>AU（算术单元）设计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2LQoS-- Two-Layered QoS For Mobile Ad Hoc Networks</dc:title>
  <dc:creator>Administrator</dc:creator>
  <cp:lastModifiedBy>倩怡 黄</cp:lastModifiedBy>
  <cp:revision>2115</cp:revision>
  <dcterms:modified xsi:type="dcterms:W3CDTF">2025-05-07T14:37:41Z</dcterms:modified>
</cp:coreProperties>
</file>